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notesSlides/notesSlide26.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3.xml" ContentType="application/vnd.openxmlformats-officedocument.drawingml.chart+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58" r:id="rId3"/>
    <p:sldId id="268" r:id="rId4"/>
    <p:sldId id="263" r:id="rId5"/>
    <p:sldId id="262" r:id="rId6"/>
    <p:sldId id="266" r:id="rId7"/>
    <p:sldId id="264" r:id="rId8"/>
    <p:sldId id="267" r:id="rId9"/>
    <p:sldId id="269" r:id="rId10"/>
    <p:sldId id="259" r:id="rId11"/>
    <p:sldId id="299" r:id="rId12"/>
    <p:sldId id="260" r:id="rId13"/>
    <p:sldId id="265" r:id="rId14"/>
    <p:sldId id="261" r:id="rId15"/>
    <p:sldId id="270" r:id="rId16"/>
    <p:sldId id="271" r:id="rId17"/>
    <p:sldId id="272" r:id="rId18"/>
    <p:sldId id="273" r:id="rId19"/>
    <p:sldId id="274" r:id="rId20"/>
    <p:sldId id="300" r:id="rId21"/>
    <p:sldId id="275" r:id="rId22"/>
    <p:sldId id="276" r:id="rId23"/>
    <p:sldId id="277" r:id="rId24"/>
    <p:sldId id="278" r:id="rId25"/>
    <p:sldId id="279" r:id="rId26"/>
    <p:sldId id="281" r:id="rId27"/>
    <p:sldId id="301" r:id="rId28"/>
    <p:sldId id="283" r:id="rId29"/>
    <p:sldId id="284" r:id="rId30"/>
    <p:sldId id="285" r:id="rId31"/>
    <p:sldId id="286" r:id="rId32"/>
    <p:sldId id="287" r:id="rId33"/>
    <p:sldId id="288" r:id="rId34"/>
    <p:sldId id="302" r:id="rId35"/>
    <p:sldId id="289" r:id="rId36"/>
    <p:sldId id="292" r:id="rId37"/>
    <p:sldId id="293" r:id="rId38"/>
    <p:sldId id="298" r:id="rId39"/>
    <p:sldId id="303"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58A"/>
    <a:srgbClr val="1B74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94660"/>
  </p:normalViewPr>
  <p:slideViewPr>
    <p:cSldViewPr snapToGrid="0">
      <p:cViewPr varScale="1">
        <p:scale>
          <a:sx n="107" d="100"/>
          <a:sy n="107" d="100"/>
        </p:scale>
        <p:origin x="276" y="108"/>
      </p:cViewPr>
      <p:guideLst/>
    </p:cSldViewPr>
  </p:slideViewPr>
  <p:notesTextViewPr>
    <p:cViewPr>
      <p:scale>
        <a:sx n="1" d="1"/>
        <a:sy n="1" d="1"/>
      </p:scale>
      <p:origin x="0" y="0"/>
    </p:cViewPr>
  </p:notesTextViewPr>
  <p:sorterViewPr>
    <p:cViewPr>
      <p:scale>
        <a:sx n="87" d="100"/>
        <a:sy n="8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___1.xlsx"/><Relationship Id="rId1" Type="http://schemas.openxmlformats.org/officeDocument/2006/relationships/image" Target="../media/image32.png"/></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961892923562144E-2"/>
          <c:y val="2.5755261065924986E-2"/>
          <c:w val="0.91803485246972349"/>
          <c:h val="0.9250489252322045"/>
        </c:manualLayout>
      </c:layout>
      <c:lineChart>
        <c:grouping val="stacked"/>
        <c:varyColors val="0"/>
        <c:ser>
          <c:idx val="0"/>
          <c:order val="0"/>
          <c:tx>
            <c:strRef>
              <c:f>Sheet1!$B$1</c:f>
              <c:strCache>
                <c:ptCount val="1"/>
                <c:pt idx="0">
                  <c:v>系列 1</c:v>
                </c:pt>
              </c:strCache>
            </c:strRef>
          </c:tx>
          <c:spPr>
            <a:ln w="38100">
              <a:solidFill>
                <a:schemeClr val="bg1"/>
              </a:solidFill>
            </a:ln>
          </c:spPr>
          <c:marker>
            <c:symbol val="none"/>
          </c:marker>
          <c:dPt>
            <c:idx val="1"/>
            <c:marker>
              <c:symbol val="circle"/>
              <c:size val="5"/>
              <c:spPr>
                <a:solidFill>
                  <a:srgbClr val="F39C11"/>
                </a:solidFill>
                <a:ln w="38100">
                  <a:solidFill>
                    <a:schemeClr val="bg1"/>
                  </a:solidFill>
                </a:ln>
              </c:spPr>
            </c:marker>
            <c:bubble3D val="0"/>
            <c:extLst>
              <c:ext xmlns:c16="http://schemas.microsoft.com/office/drawing/2014/chart" uri="{C3380CC4-5D6E-409C-BE32-E72D297353CC}">
                <c16:uniqueId val="{00000000-1B90-48AD-8E9D-8370F768272A}"/>
              </c:ext>
            </c:extLst>
          </c:dPt>
          <c:dPt>
            <c:idx val="2"/>
            <c:marker>
              <c:symbol val="circle"/>
              <c:size val="5"/>
              <c:spPr>
                <a:solidFill>
                  <a:srgbClr val="F39C11"/>
                </a:solidFill>
                <a:ln w="38100">
                  <a:solidFill>
                    <a:schemeClr val="bg1"/>
                  </a:solidFill>
                </a:ln>
              </c:spPr>
            </c:marker>
            <c:bubble3D val="0"/>
            <c:extLst>
              <c:ext xmlns:c16="http://schemas.microsoft.com/office/drawing/2014/chart" uri="{C3380CC4-5D6E-409C-BE32-E72D297353CC}">
                <c16:uniqueId val="{00000001-1B90-48AD-8E9D-8370F768272A}"/>
              </c:ext>
            </c:extLst>
          </c:dPt>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1"/>
          <c:extLst>
            <c:ext xmlns:c16="http://schemas.microsoft.com/office/drawing/2014/chart" uri="{C3380CC4-5D6E-409C-BE32-E72D297353CC}">
              <c16:uniqueId val="{00000002-1B90-48AD-8E9D-8370F768272A}"/>
            </c:ext>
          </c:extLst>
        </c:ser>
        <c:ser>
          <c:idx val="1"/>
          <c:order val="1"/>
          <c:tx>
            <c:strRef>
              <c:f>Sheet1!$C$1</c:f>
              <c:strCache>
                <c:ptCount val="1"/>
                <c:pt idx="0">
                  <c:v>系列 2</c:v>
                </c:pt>
              </c:strCache>
            </c:strRef>
          </c:tx>
          <c:spPr>
            <a:ln>
              <a:solidFill>
                <a:schemeClr val="bg1"/>
              </a:solidFill>
            </a:ln>
          </c:spPr>
          <c:marker>
            <c:symbol val="none"/>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1"/>
          <c:extLst>
            <c:ext xmlns:c16="http://schemas.microsoft.com/office/drawing/2014/chart" uri="{C3380CC4-5D6E-409C-BE32-E72D297353CC}">
              <c16:uniqueId val="{00000003-1B90-48AD-8E9D-8370F768272A}"/>
            </c:ext>
          </c:extLst>
        </c:ser>
        <c:ser>
          <c:idx val="2"/>
          <c:order val="2"/>
          <c:tx>
            <c:strRef>
              <c:f>Sheet1!$D$1</c:f>
              <c:strCache>
                <c:ptCount val="1"/>
              </c:strCache>
            </c:strRef>
          </c:tx>
          <c:spPr>
            <a:ln w="38100">
              <a:solidFill>
                <a:schemeClr val="bg1"/>
              </a:solidFill>
            </a:ln>
          </c:spPr>
          <c:marker>
            <c:symbol val="none"/>
          </c:marker>
          <c:dPt>
            <c:idx val="1"/>
            <c:marker>
              <c:symbol val="circle"/>
              <c:size val="5"/>
              <c:spPr>
                <a:solidFill>
                  <a:srgbClr val="F39C11"/>
                </a:solidFill>
                <a:ln w="38100">
                  <a:solidFill>
                    <a:schemeClr val="bg1"/>
                  </a:solidFill>
                </a:ln>
              </c:spPr>
            </c:marker>
            <c:bubble3D val="0"/>
            <c:extLst>
              <c:ext xmlns:c16="http://schemas.microsoft.com/office/drawing/2014/chart" uri="{C3380CC4-5D6E-409C-BE32-E72D297353CC}">
                <c16:uniqueId val="{00000004-1B90-48AD-8E9D-8370F768272A}"/>
              </c:ext>
            </c:extLst>
          </c:dPt>
          <c:dPt>
            <c:idx val="2"/>
            <c:marker>
              <c:symbol val="circle"/>
              <c:size val="5"/>
              <c:spPr>
                <a:solidFill>
                  <a:srgbClr val="F39C11"/>
                </a:solidFill>
                <a:ln w="38100">
                  <a:solidFill>
                    <a:schemeClr val="bg1"/>
                  </a:solidFill>
                </a:ln>
              </c:spPr>
            </c:marker>
            <c:bubble3D val="0"/>
            <c:extLst>
              <c:ext xmlns:c16="http://schemas.microsoft.com/office/drawing/2014/chart" uri="{C3380CC4-5D6E-409C-BE32-E72D297353CC}">
                <c16:uniqueId val="{00000005-1B90-48AD-8E9D-8370F768272A}"/>
              </c:ext>
            </c:extLst>
          </c:dPt>
          <c:cat>
            <c:strRef>
              <c:f>Sheet1!$A$2:$A$5</c:f>
              <c:strCache>
                <c:ptCount val="4"/>
                <c:pt idx="0">
                  <c:v>类别 1</c:v>
                </c:pt>
                <c:pt idx="1">
                  <c:v>类别 2</c:v>
                </c:pt>
                <c:pt idx="2">
                  <c:v>类别 3</c:v>
                </c:pt>
                <c:pt idx="3">
                  <c:v>类别 4</c:v>
                </c:pt>
              </c:strCache>
            </c:strRef>
          </c:cat>
          <c:val>
            <c:numRef>
              <c:f>Sheet1!$D$2:$D$5</c:f>
              <c:numCache>
                <c:formatCode>General</c:formatCode>
                <c:ptCount val="4"/>
              </c:numCache>
            </c:numRef>
          </c:val>
          <c:smooth val="1"/>
          <c:extLst>
            <c:ext xmlns:c16="http://schemas.microsoft.com/office/drawing/2014/chart" uri="{C3380CC4-5D6E-409C-BE32-E72D297353CC}">
              <c16:uniqueId val="{00000006-1B90-48AD-8E9D-8370F768272A}"/>
            </c:ext>
          </c:extLst>
        </c:ser>
        <c:dLbls>
          <c:showLegendKey val="0"/>
          <c:showVal val="0"/>
          <c:showCatName val="0"/>
          <c:showSerName val="0"/>
          <c:showPercent val="0"/>
          <c:showBubbleSize val="0"/>
        </c:dLbls>
        <c:smooth val="0"/>
        <c:axId val="1746401648"/>
        <c:axId val="1746404368"/>
      </c:lineChart>
      <c:catAx>
        <c:axId val="1746401648"/>
        <c:scaling>
          <c:orientation val="minMax"/>
        </c:scaling>
        <c:delete val="0"/>
        <c:axPos val="b"/>
        <c:numFmt formatCode="General" sourceLinked="0"/>
        <c:majorTickMark val="none"/>
        <c:minorTickMark val="none"/>
        <c:tickLblPos val="none"/>
        <c:spPr>
          <a:ln w="28575">
            <a:solidFill>
              <a:schemeClr val="bg1"/>
            </a:solidFill>
          </a:ln>
        </c:spPr>
        <c:crossAx val="1746404368"/>
        <c:crosses val="autoZero"/>
        <c:auto val="1"/>
        <c:lblAlgn val="ctr"/>
        <c:lblOffset val="100"/>
        <c:noMultiLvlLbl val="0"/>
      </c:catAx>
      <c:valAx>
        <c:axId val="1746404368"/>
        <c:scaling>
          <c:orientation val="minMax"/>
        </c:scaling>
        <c:delete val="0"/>
        <c:axPos val="l"/>
        <c:numFmt formatCode="General" sourceLinked="1"/>
        <c:majorTickMark val="out"/>
        <c:minorTickMark val="none"/>
        <c:tickLblPos val="nextTo"/>
        <c:spPr>
          <a:ln w="19050">
            <a:solidFill>
              <a:schemeClr val="bg1"/>
            </a:solidFill>
          </a:ln>
        </c:spPr>
        <c:txPr>
          <a:bodyPr/>
          <a:lstStyle/>
          <a:p>
            <a:pPr>
              <a:defRPr sz="700">
                <a:solidFill>
                  <a:schemeClr val="bg1"/>
                </a:solidFill>
                <a:latin typeface="微软雅黑" pitchFamily="34" charset="-122"/>
                <a:ea typeface="微软雅黑" pitchFamily="34" charset="-122"/>
              </a:defRPr>
            </a:pPr>
            <a:endParaRPr lang="zh-CN"/>
          </a:p>
        </c:txPr>
        <c:crossAx val="1746401648"/>
        <c:crosses val="autoZero"/>
        <c:crossBetween val="between"/>
      </c:valAx>
    </c:plotArea>
    <c:plotVisOnly val="1"/>
    <c:dispBlanksAs val="zero"/>
    <c:showDLblsOverMax val="0"/>
  </c:chart>
  <c:txPr>
    <a:bodyPr/>
    <a:lstStyle/>
    <a:p>
      <a:pPr>
        <a:defRPr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itle>
    <c:autoTitleDeleted val="0"/>
    <c:plotArea>
      <c:layout/>
      <c:barChart>
        <c:barDir val="col"/>
        <c:grouping val="clustered"/>
        <c:varyColors val="0"/>
        <c:ser>
          <c:idx val="0"/>
          <c:order val="0"/>
          <c:tx>
            <c:strRef>
              <c:f>Sheet1!$B$1</c:f>
              <c:strCache>
                <c:ptCount val="1"/>
                <c:pt idx="0">
                  <c:v>背景色块大小</c:v>
                </c:pt>
              </c:strCache>
            </c:strRef>
          </c:tx>
          <c:spPr>
            <a:blipFill>
              <a:blip xmlns:r="http://schemas.openxmlformats.org/officeDocument/2006/relationships" r:embed="rId1"/>
              <a:stretch>
                <a:fillRect/>
              </a:stretch>
            </a:blipFill>
          </c:spPr>
          <c:invertIfNegative val="0"/>
          <c:pictureOptions>
            <c:pictureFormat val="stretch"/>
          </c:pictureOptions>
          <c:cat>
            <c:strRef>
              <c:f>Sheet1!$A$2:$A$5</c:f>
              <c:strCache>
                <c:ptCount val="4"/>
                <c:pt idx="0">
                  <c:v>标题一</c:v>
                </c:pt>
                <c:pt idx="1">
                  <c:v>标题二</c:v>
                </c:pt>
                <c:pt idx="2">
                  <c:v>标题三</c:v>
                </c:pt>
                <c:pt idx="3">
                  <c:v>标题四</c:v>
                </c:pt>
              </c:strCache>
            </c:strRef>
          </c:cat>
          <c:val>
            <c:numRef>
              <c:f>Sheet1!$B$2:$B$5</c:f>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0-D6B6-482D-AAAB-5B50C41B452F}"/>
            </c:ext>
          </c:extLst>
        </c:ser>
        <c:ser>
          <c:idx val="1"/>
          <c:order val="1"/>
          <c:tx>
            <c:strRef>
              <c:f>Sheet1!$C$1</c:f>
              <c:strCache>
                <c:ptCount val="1"/>
                <c:pt idx="0">
                  <c:v>数据更改区</c:v>
                </c:pt>
              </c:strCache>
            </c:strRef>
          </c:tx>
          <c:spPr>
            <a:solidFill>
              <a:srgbClr val="00B0F0"/>
            </a:solidFill>
            <a:effectLst/>
          </c:spPr>
          <c:invertIfNegative val="0"/>
          <c:dPt>
            <c:idx val="0"/>
            <c:invertIfNegative val="0"/>
            <c:bubble3D val="0"/>
            <c:spPr>
              <a:solidFill>
                <a:schemeClr val="accent1"/>
              </a:solidFill>
              <a:effectLst/>
            </c:spPr>
            <c:extLst>
              <c:ext xmlns:c16="http://schemas.microsoft.com/office/drawing/2014/chart" uri="{C3380CC4-5D6E-409C-BE32-E72D297353CC}">
                <c16:uniqueId val="{00000002-D6B6-482D-AAAB-5B50C41B452F}"/>
              </c:ext>
            </c:extLst>
          </c:dPt>
          <c:dPt>
            <c:idx val="1"/>
            <c:invertIfNegative val="0"/>
            <c:bubble3D val="0"/>
            <c:spPr>
              <a:solidFill>
                <a:schemeClr val="accent2"/>
              </a:solidFill>
              <a:effectLst/>
            </c:spPr>
            <c:extLst>
              <c:ext xmlns:c16="http://schemas.microsoft.com/office/drawing/2014/chart" uri="{C3380CC4-5D6E-409C-BE32-E72D297353CC}">
                <c16:uniqueId val="{00000004-D6B6-482D-AAAB-5B50C41B452F}"/>
              </c:ext>
            </c:extLst>
          </c:dPt>
          <c:dPt>
            <c:idx val="2"/>
            <c:invertIfNegative val="0"/>
            <c:bubble3D val="0"/>
            <c:spPr>
              <a:solidFill>
                <a:schemeClr val="accent3"/>
              </a:solidFill>
              <a:effectLst/>
            </c:spPr>
            <c:extLst>
              <c:ext xmlns:c16="http://schemas.microsoft.com/office/drawing/2014/chart" uri="{C3380CC4-5D6E-409C-BE32-E72D297353CC}">
                <c16:uniqueId val="{00000006-D6B6-482D-AAAB-5B50C41B452F}"/>
              </c:ext>
            </c:extLst>
          </c:dPt>
          <c:dPt>
            <c:idx val="3"/>
            <c:invertIfNegative val="0"/>
            <c:bubble3D val="0"/>
            <c:spPr>
              <a:solidFill>
                <a:schemeClr val="accent4"/>
              </a:solidFill>
              <a:effectLst/>
            </c:spPr>
            <c:extLst>
              <c:ext xmlns:c16="http://schemas.microsoft.com/office/drawing/2014/chart" uri="{C3380CC4-5D6E-409C-BE32-E72D297353CC}">
                <c16:uniqueId val="{00000008-D6B6-482D-AAAB-5B50C41B452F}"/>
              </c:ext>
            </c:extLst>
          </c:dPt>
          <c:cat>
            <c:strRef>
              <c:f>Sheet1!$A$2:$A$5</c:f>
              <c:strCache>
                <c:ptCount val="4"/>
                <c:pt idx="0">
                  <c:v>标题一</c:v>
                </c:pt>
                <c:pt idx="1">
                  <c:v>标题二</c:v>
                </c:pt>
                <c:pt idx="2">
                  <c:v>标题三</c:v>
                </c:pt>
                <c:pt idx="3">
                  <c:v>标题四</c:v>
                </c:pt>
              </c:strCache>
            </c:strRef>
          </c:cat>
          <c:val>
            <c:numRef>
              <c:f>Sheet1!$C$2:$C$5</c:f>
              <c:numCache>
                <c:formatCode>General</c:formatCode>
                <c:ptCount val="4"/>
                <c:pt idx="0">
                  <c:v>24</c:v>
                </c:pt>
                <c:pt idx="1">
                  <c:v>89</c:v>
                </c:pt>
                <c:pt idx="2">
                  <c:v>40</c:v>
                </c:pt>
                <c:pt idx="3">
                  <c:v>68</c:v>
                </c:pt>
              </c:numCache>
            </c:numRef>
          </c:val>
          <c:extLst>
            <c:ext xmlns:c16="http://schemas.microsoft.com/office/drawing/2014/chart" uri="{C3380CC4-5D6E-409C-BE32-E72D297353CC}">
              <c16:uniqueId val="{00000009-D6B6-482D-AAAB-5B50C41B452F}"/>
            </c:ext>
          </c:extLst>
        </c:ser>
        <c:dLbls>
          <c:showLegendKey val="0"/>
          <c:showVal val="0"/>
          <c:showCatName val="0"/>
          <c:showSerName val="0"/>
          <c:showPercent val="0"/>
          <c:showBubbleSize val="0"/>
        </c:dLbls>
        <c:gapWidth val="40"/>
        <c:overlap val="100"/>
        <c:axId val="1378596528"/>
        <c:axId val="1378597072"/>
      </c:barChart>
      <c:catAx>
        <c:axId val="1378596528"/>
        <c:scaling>
          <c:orientation val="minMax"/>
        </c:scaling>
        <c:delete val="0"/>
        <c:axPos val="b"/>
        <c:numFmt formatCode="General" sourceLinked="0"/>
        <c:majorTickMark val="in"/>
        <c:minorTickMark val="none"/>
        <c:tickLblPos val="nextTo"/>
        <c:spPr>
          <a:noFill/>
          <a:ln w="25400" cap="flat" cmpd="sng" algn="ctr">
            <a:solidFill>
              <a:schemeClr val="bg1">
                <a:lumMod val="50000"/>
              </a:schemeClr>
            </a:solidFill>
            <a:prstDash val="solid"/>
          </a:ln>
          <a:effectLst/>
        </c:spPr>
        <c:crossAx val="1378597072"/>
        <c:crosses val="autoZero"/>
        <c:auto val="1"/>
        <c:lblAlgn val="ctr"/>
        <c:lblOffset val="100"/>
        <c:noMultiLvlLbl val="0"/>
      </c:catAx>
      <c:valAx>
        <c:axId val="1378597072"/>
        <c:scaling>
          <c:orientation val="minMax"/>
          <c:max val="120"/>
        </c:scaling>
        <c:delete val="0"/>
        <c:axPos val="l"/>
        <c:numFmt formatCode="General" sourceLinked="1"/>
        <c:majorTickMark val="out"/>
        <c:minorTickMark val="none"/>
        <c:tickLblPos val="nextTo"/>
        <c:crossAx val="1378596528"/>
        <c:crosses val="autoZero"/>
        <c:crossBetween val="between"/>
      </c:valAx>
      <c:spPr>
        <a:noFill/>
        <a:ln w="25400">
          <a:noFill/>
        </a:ln>
      </c:spPr>
    </c:plotArea>
    <c:plotVisOnly val="1"/>
    <c:dispBlanksAs val="gap"/>
    <c:showDLblsOverMax val="0"/>
  </c:chart>
  <c:txPr>
    <a:bodyPr/>
    <a:lstStyle/>
    <a:p>
      <a:pPr>
        <a:defRPr sz="1200">
          <a:solidFill>
            <a:schemeClr val="tx1">
              <a:lumMod val="50000"/>
            </a:schemeClr>
          </a:solidFill>
          <a:latin typeface="微软雅黑" pitchFamily="34" charset="-122"/>
          <a:ea typeface="微软雅黑" pitchFamily="34" charset="-122"/>
        </a:defRPr>
      </a:pPr>
      <a:endParaRPr lang="zh-CN"/>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979224392864791"/>
          <c:y val="0"/>
          <c:w val="0.68041551214270413"/>
          <c:h val="1"/>
        </c:manualLayout>
      </c:layout>
      <c:doughnutChart>
        <c:varyColors val="1"/>
        <c:ser>
          <c:idx val="0"/>
          <c:order val="0"/>
          <c:tx>
            <c:strRef>
              <c:f>Sheet1!$B$1</c:f>
              <c:strCache>
                <c:ptCount val="1"/>
                <c:pt idx="0">
                  <c:v>销售额</c:v>
                </c:pt>
              </c:strCache>
            </c:strRef>
          </c:tx>
          <c:spPr>
            <a:effectLst/>
          </c:spPr>
          <c:dPt>
            <c:idx val="0"/>
            <c:bubble3D val="0"/>
            <c:spPr>
              <a:solidFill>
                <a:schemeClr val="accent1">
                  <a:lumMod val="75000"/>
                </a:schemeClr>
              </a:solidFill>
              <a:ln>
                <a:noFill/>
              </a:ln>
              <a:effectLst/>
            </c:spPr>
            <c:extLst>
              <c:ext xmlns:c16="http://schemas.microsoft.com/office/drawing/2014/chart" uri="{C3380CC4-5D6E-409C-BE32-E72D297353CC}">
                <c16:uniqueId val="{00000001-70F7-439C-BF9E-ACD990418521}"/>
              </c:ext>
            </c:extLst>
          </c:dPt>
          <c:dPt>
            <c:idx val="1"/>
            <c:bubble3D val="0"/>
            <c:spPr>
              <a:solidFill>
                <a:schemeClr val="accent2">
                  <a:lumMod val="75000"/>
                </a:schemeClr>
              </a:solidFill>
              <a:ln>
                <a:noFill/>
              </a:ln>
              <a:effectLst/>
            </c:spPr>
            <c:extLst>
              <c:ext xmlns:c16="http://schemas.microsoft.com/office/drawing/2014/chart" uri="{C3380CC4-5D6E-409C-BE32-E72D297353CC}">
                <c16:uniqueId val="{00000003-70F7-439C-BF9E-ACD990418521}"/>
              </c:ext>
            </c:extLst>
          </c:dPt>
          <c:dPt>
            <c:idx val="2"/>
            <c:bubble3D val="0"/>
            <c:spPr>
              <a:solidFill>
                <a:schemeClr val="accent3">
                  <a:lumMod val="75000"/>
                </a:schemeClr>
              </a:solidFill>
              <a:ln>
                <a:noFill/>
              </a:ln>
              <a:effectLst/>
            </c:spPr>
            <c:extLst>
              <c:ext xmlns:c16="http://schemas.microsoft.com/office/drawing/2014/chart" uri="{C3380CC4-5D6E-409C-BE32-E72D297353CC}">
                <c16:uniqueId val="{00000005-70F7-439C-BF9E-ACD990418521}"/>
              </c:ext>
            </c:extLst>
          </c:dPt>
          <c:dPt>
            <c:idx val="3"/>
            <c:bubble3D val="0"/>
            <c:spPr>
              <a:solidFill>
                <a:schemeClr val="accent4">
                  <a:lumMod val="75000"/>
                </a:schemeClr>
              </a:solidFill>
              <a:ln>
                <a:noFill/>
              </a:ln>
              <a:effectLst/>
            </c:spPr>
            <c:extLst>
              <c:ext xmlns:c16="http://schemas.microsoft.com/office/drawing/2014/chart" uri="{C3380CC4-5D6E-409C-BE32-E72D297353CC}">
                <c16:uniqueId val="{00000007-70F7-439C-BF9E-ACD990418521}"/>
              </c:ext>
            </c:extLst>
          </c:dPt>
          <c:cat>
            <c:strRef>
              <c:f>Sheet1!$A$2:$A$5</c:f>
              <c:strCache>
                <c:ptCount val="4"/>
                <c:pt idx="0">
                  <c:v>比例1</c:v>
                </c:pt>
                <c:pt idx="1">
                  <c:v>比例2</c:v>
                </c:pt>
                <c:pt idx="2">
                  <c:v>比例3</c:v>
                </c:pt>
                <c:pt idx="3">
                  <c:v>比例4</c:v>
                </c:pt>
              </c:strCache>
            </c:strRef>
          </c:cat>
          <c:val>
            <c:numRef>
              <c:f>Sheet1!$B$2:$B$5</c:f>
              <c:numCache>
                <c:formatCode>0%</c:formatCode>
                <c:ptCount val="4"/>
                <c:pt idx="0">
                  <c:v>0.25</c:v>
                </c:pt>
                <c:pt idx="1">
                  <c:v>0.13</c:v>
                </c:pt>
                <c:pt idx="2">
                  <c:v>0.35</c:v>
                </c:pt>
                <c:pt idx="3">
                  <c:v>0.27</c:v>
                </c:pt>
              </c:numCache>
            </c:numRef>
          </c:val>
          <c:extLst>
            <c:ext xmlns:c16="http://schemas.microsoft.com/office/drawing/2014/chart" uri="{C3380CC4-5D6E-409C-BE32-E72D297353CC}">
              <c16:uniqueId val="{00000008-70F7-439C-BF9E-ACD990418521}"/>
            </c:ext>
          </c:extLst>
        </c:ser>
        <c:ser>
          <c:idx val="1"/>
          <c:order val="1"/>
          <c:tx>
            <c:strRef>
              <c:f>Sheet1!$C$1</c:f>
              <c:strCache>
                <c:ptCount val="1"/>
                <c:pt idx="0">
                  <c:v>列4</c:v>
                </c:pt>
              </c:strCache>
            </c:strRef>
          </c:tx>
          <c:spPr>
            <a:effectLst/>
          </c:spPr>
          <c:dPt>
            <c:idx val="0"/>
            <c:bubble3D val="0"/>
            <c:spPr>
              <a:solidFill>
                <a:schemeClr val="accent1"/>
              </a:solidFill>
              <a:ln>
                <a:noFill/>
              </a:ln>
              <a:effectLst/>
            </c:spPr>
            <c:extLst>
              <c:ext xmlns:c16="http://schemas.microsoft.com/office/drawing/2014/chart" uri="{C3380CC4-5D6E-409C-BE32-E72D297353CC}">
                <c16:uniqueId val="{0000000A-70F7-439C-BF9E-ACD990418521}"/>
              </c:ext>
            </c:extLst>
          </c:dPt>
          <c:dPt>
            <c:idx val="1"/>
            <c:bubble3D val="0"/>
            <c:spPr>
              <a:solidFill>
                <a:schemeClr val="accent2"/>
              </a:solidFill>
              <a:ln>
                <a:noFill/>
              </a:ln>
              <a:effectLst/>
            </c:spPr>
            <c:extLst>
              <c:ext xmlns:c16="http://schemas.microsoft.com/office/drawing/2014/chart" uri="{C3380CC4-5D6E-409C-BE32-E72D297353CC}">
                <c16:uniqueId val="{0000000C-70F7-439C-BF9E-ACD990418521}"/>
              </c:ext>
            </c:extLst>
          </c:dPt>
          <c:dPt>
            <c:idx val="2"/>
            <c:bubble3D val="0"/>
            <c:spPr>
              <a:solidFill>
                <a:schemeClr val="accent3"/>
              </a:solidFill>
              <a:ln>
                <a:noFill/>
              </a:ln>
              <a:effectLst/>
            </c:spPr>
            <c:extLst>
              <c:ext xmlns:c16="http://schemas.microsoft.com/office/drawing/2014/chart" uri="{C3380CC4-5D6E-409C-BE32-E72D297353CC}">
                <c16:uniqueId val="{0000000E-70F7-439C-BF9E-ACD990418521}"/>
              </c:ext>
            </c:extLst>
          </c:dPt>
          <c:dPt>
            <c:idx val="3"/>
            <c:bubble3D val="0"/>
            <c:spPr>
              <a:solidFill>
                <a:schemeClr val="accent4"/>
              </a:solidFill>
              <a:ln>
                <a:noFill/>
              </a:ln>
              <a:effectLst/>
            </c:spPr>
            <c:extLst>
              <c:ext xmlns:c16="http://schemas.microsoft.com/office/drawing/2014/chart" uri="{C3380CC4-5D6E-409C-BE32-E72D297353CC}">
                <c16:uniqueId val="{00000010-70F7-439C-BF9E-ACD990418521}"/>
              </c:ext>
            </c:extLst>
          </c:dPt>
          <c:cat>
            <c:strRef>
              <c:f>Sheet1!$A$2:$A$5</c:f>
              <c:strCache>
                <c:ptCount val="4"/>
                <c:pt idx="0">
                  <c:v>比例1</c:v>
                </c:pt>
                <c:pt idx="1">
                  <c:v>比例2</c:v>
                </c:pt>
                <c:pt idx="2">
                  <c:v>比例3</c:v>
                </c:pt>
                <c:pt idx="3">
                  <c:v>比例4</c:v>
                </c:pt>
              </c:strCache>
            </c:strRef>
          </c:cat>
          <c:val>
            <c:numRef>
              <c:f>Sheet1!$C$2:$C$5</c:f>
              <c:numCache>
                <c:formatCode>0%</c:formatCode>
                <c:ptCount val="4"/>
                <c:pt idx="0">
                  <c:v>0.25</c:v>
                </c:pt>
                <c:pt idx="1">
                  <c:v>0.13</c:v>
                </c:pt>
                <c:pt idx="2">
                  <c:v>0.35</c:v>
                </c:pt>
                <c:pt idx="3">
                  <c:v>0.27</c:v>
                </c:pt>
              </c:numCache>
            </c:numRef>
          </c:val>
          <c:extLst>
            <c:ext xmlns:c16="http://schemas.microsoft.com/office/drawing/2014/chart" uri="{C3380CC4-5D6E-409C-BE32-E72D297353CC}">
              <c16:uniqueId val="{00000011-70F7-439C-BF9E-ACD990418521}"/>
            </c:ext>
          </c:extLst>
        </c:ser>
        <c:ser>
          <c:idx val="2"/>
          <c:order val="2"/>
          <c:tx>
            <c:strRef>
              <c:f>Sheet1!$D$1</c:f>
              <c:strCache>
                <c:ptCount val="1"/>
                <c:pt idx="0">
                  <c:v>列10</c:v>
                </c:pt>
              </c:strCache>
            </c:strRef>
          </c:tx>
          <c:spPr>
            <a:effectLst/>
          </c:spPr>
          <c:dPt>
            <c:idx val="0"/>
            <c:bubble3D val="0"/>
            <c:spPr>
              <a:solidFill>
                <a:schemeClr val="accent1"/>
              </a:solidFill>
              <a:ln>
                <a:solidFill>
                  <a:schemeClr val="accent1"/>
                </a:solidFill>
              </a:ln>
              <a:effectLst/>
            </c:spPr>
            <c:extLst>
              <c:ext xmlns:c16="http://schemas.microsoft.com/office/drawing/2014/chart" uri="{C3380CC4-5D6E-409C-BE32-E72D297353CC}">
                <c16:uniqueId val="{00000013-70F7-439C-BF9E-ACD990418521}"/>
              </c:ext>
            </c:extLst>
          </c:dPt>
          <c:dPt>
            <c:idx val="1"/>
            <c:bubble3D val="0"/>
            <c:spPr>
              <a:solidFill>
                <a:schemeClr val="accent2"/>
              </a:solidFill>
              <a:ln>
                <a:solidFill>
                  <a:schemeClr val="accent2"/>
                </a:solidFill>
              </a:ln>
              <a:effectLst/>
            </c:spPr>
            <c:extLst>
              <c:ext xmlns:c16="http://schemas.microsoft.com/office/drawing/2014/chart" uri="{C3380CC4-5D6E-409C-BE32-E72D297353CC}">
                <c16:uniqueId val="{00000015-70F7-439C-BF9E-ACD990418521}"/>
              </c:ext>
            </c:extLst>
          </c:dPt>
          <c:dPt>
            <c:idx val="2"/>
            <c:bubble3D val="0"/>
            <c:spPr>
              <a:solidFill>
                <a:schemeClr val="accent3"/>
              </a:solidFill>
              <a:ln>
                <a:solidFill>
                  <a:schemeClr val="accent3"/>
                </a:solidFill>
              </a:ln>
              <a:effectLst/>
            </c:spPr>
            <c:extLst>
              <c:ext xmlns:c16="http://schemas.microsoft.com/office/drawing/2014/chart" uri="{C3380CC4-5D6E-409C-BE32-E72D297353CC}">
                <c16:uniqueId val="{00000017-70F7-439C-BF9E-ACD990418521}"/>
              </c:ext>
            </c:extLst>
          </c:dPt>
          <c:dPt>
            <c:idx val="3"/>
            <c:bubble3D val="0"/>
            <c:spPr>
              <a:solidFill>
                <a:schemeClr val="accent4"/>
              </a:solidFill>
              <a:ln>
                <a:solidFill>
                  <a:schemeClr val="accent4"/>
                </a:solidFill>
              </a:ln>
              <a:effectLst/>
            </c:spPr>
            <c:extLst>
              <c:ext xmlns:c16="http://schemas.microsoft.com/office/drawing/2014/chart" uri="{C3380CC4-5D6E-409C-BE32-E72D297353CC}">
                <c16:uniqueId val="{00000019-70F7-439C-BF9E-ACD990418521}"/>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lt1"/>
                    </a:solidFill>
                    <a:latin typeface="Impact" pitchFamily="34" charset="0"/>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ext>
            </c:extLst>
          </c:dLbls>
          <c:cat>
            <c:strRef>
              <c:f>Sheet1!$A$2:$A$5</c:f>
              <c:strCache>
                <c:ptCount val="4"/>
                <c:pt idx="0">
                  <c:v>比例1</c:v>
                </c:pt>
                <c:pt idx="1">
                  <c:v>比例2</c:v>
                </c:pt>
                <c:pt idx="2">
                  <c:v>比例3</c:v>
                </c:pt>
                <c:pt idx="3">
                  <c:v>比例4</c:v>
                </c:pt>
              </c:strCache>
            </c:strRef>
          </c:cat>
          <c:val>
            <c:numRef>
              <c:f>Sheet1!$D$2:$D$5</c:f>
              <c:numCache>
                <c:formatCode>0%</c:formatCode>
                <c:ptCount val="4"/>
                <c:pt idx="0">
                  <c:v>0.25</c:v>
                </c:pt>
                <c:pt idx="1">
                  <c:v>0.13</c:v>
                </c:pt>
                <c:pt idx="2">
                  <c:v>0.35</c:v>
                </c:pt>
                <c:pt idx="3">
                  <c:v>0.27</c:v>
                </c:pt>
              </c:numCache>
            </c:numRef>
          </c:val>
          <c:extLst>
            <c:ext xmlns:c16="http://schemas.microsoft.com/office/drawing/2014/chart" uri="{C3380CC4-5D6E-409C-BE32-E72D297353CC}">
              <c16:uniqueId val="{0000001A-70F7-439C-BF9E-ACD990418521}"/>
            </c:ext>
          </c:extLst>
        </c:ser>
        <c:ser>
          <c:idx val="3"/>
          <c:order val="3"/>
          <c:tx>
            <c:strRef>
              <c:f>Sheet1!$E$1</c:f>
              <c:strCache>
                <c:ptCount val="1"/>
                <c:pt idx="0">
                  <c:v>列11</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C-70F7-439C-BF9E-ACD99041852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E-70F7-439C-BF9E-ACD99041852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0-70F7-439C-BF9E-ACD99041852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2-70F7-439C-BF9E-ACD990418521}"/>
              </c:ext>
            </c:extLst>
          </c:dPt>
          <c:cat>
            <c:strRef>
              <c:f>Sheet1!$A$2:$A$5</c:f>
              <c:strCache>
                <c:ptCount val="4"/>
                <c:pt idx="0">
                  <c:v>比例1</c:v>
                </c:pt>
                <c:pt idx="1">
                  <c:v>比例2</c:v>
                </c:pt>
                <c:pt idx="2">
                  <c:v>比例3</c:v>
                </c:pt>
                <c:pt idx="3">
                  <c:v>比例4</c:v>
                </c:pt>
              </c:strCache>
            </c:strRef>
          </c:cat>
          <c:val>
            <c:numRef>
              <c:f>Sheet1!$E$2:$E$5</c:f>
              <c:numCache>
                <c:formatCode>0%</c:formatCode>
                <c:ptCount val="4"/>
                <c:pt idx="0">
                  <c:v>0.25</c:v>
                </c:pt>
                <c:pt idx="1">
                  <c:v>0.13</c:v>
                </c:pt>
                <c:pt idx="2">
                  <c:v>0.35</c:v>
                </c:pt>
                <c:pt idx="3">
                  <c:v>0.27</c:v>
                </c:pt>
              </c:numCache>
            </c:numRef>
          </c:val>
          <c:extLst>
            <c:ext xmlns:c16="http://schemas.microsoft.com/office/drawing/2014/chart" uri="{C3380CC4-5D6E-409C-BE32-E72D297353CC}">
              <c16:uniqueId val="{00000023-70F7-439C-BF9E-ACD990418521}"/>
            </c:ext>
          </c:extLst>
        </c:ser>
        <c:ser>
          <c:idx val="4"/>
          <c:order val="4"/>
          <c:tx>
            <c:strRef>
              <c:f>Sheet1!$F$1</c:f>
              <c:strCache>
                <c:ptCount val="1"/>
                <c:pt idx="0">
                  <c:v>列12</c:v>
                </c:pt>
              </c:strCache>
            </c:strRef>
          </c:tx>
          <c:spPr>
            <a:effectLst/>
          </c:spPr>
          <c:dPt>
            <c:idx val="0"/>
            <c:bubble3D val="0"/>
            <c:spPr>
              <a:solidFill>
                <a:schemeClr val="accent1"/>
              </a:solidFill>
              <a:ln>
                <a:solidFill>
                  <a:schemeClr val="accent1"/>
                </a:solidFill>
              </a:ln>
              <a:effectLst/>
            </c:spPr>
            <c:extLst>
              <c:ext xmlns:c16="http://schemas.microsoft.com/office/drawing/2014/chart" uri="{C3380CC4-5D6E-409C-BE32-E72D297353CC}">
                <c16:uniqueId val="{00000025-70F7-439C-BF9E-ACD990418521}"/>
              </c:ext>
            </c:extLst>
          </c:dPt>
          <c:dPt>
            <c:idx val="1"/>
            <c:bubble3D val="0"/>
            <c:spPr>
              <a:solidFill>
                <a:schemeClr val="accent2"/>
              </a:solidFill>
              <a:ln>
                <a:solidFill>
                  <a:schemeClr val="accent2"/>
                </a:solidFill>
              </a:ln>
              <a:effectLst/>
            </c:spPr>
            <c:extLst>
              <c:ext xmlns:c16="http://schemas.microsoft.com/office/drawing/2014/chart" uri="{C3380CC4-5D6E-409C-BE32-E72D297353CC}">
                <c16:uniqueId val="{00000027-70F7-439C-BF9E-ACD990418521}"/>
              </c:ext>
            </c:extLst>
          </c:dPt>
          <c:dPt>
            <c:idx val="2"/>
            <c:bubble3D val="0"/>
            <c:spPr>
              <a:solidFill>
                <a:schemeClr val="accent3"/>
              </a:solidFill>
              <a:ln>
                <a:solidFill>
                  <a:schemeClr val="accent3"/>
                </a:solidFill>
              </a:ln>
              <a:effectLst/>
            </c:spPr>
            <c:extLst>
              <c:ext xmlns:c16="http://schemas.microsoft.com/office/drawing/2014/chart" uri="{C3380CC4-5D6E-409C-BE32-E72D297353CC}">
                <c16:uniqueId val="{00000029-70F7-439C-BF9E-ACD990418521}"/>
              </c:ext>
            </c:extLst>
          </c:dPt>
          <c:dPt>
            <c:idx val="3"/>
            <c:bubble3D val="0"/>
            <c:spPr>
              <a:solidFill>
                <a:schemeClr val="accent4"/>
              </a:solidFill>
              <a:ln>
                <a:solidFill>
                  <a:schemeClr val="accent4"/>
                </a:solidFill>
              </a:ln>
              <a:effectLst/>
            </c:spPr>
            <c:extLst>
              <c:ext xmlns:c16="http://schemas.microsoft.com/office/drawing/2014/chart" uri="{C3380CC4-5D6E-409C-BE32-E72D297353CC}">
                <c16:uniqueId val="{0000002B-70F7-439C-BF9E-ACD990418521}"/>
              </c:ext>
            </c:extLst>
          </c:dPt>
          <c:cat>
            <c:strRef>
              <c:f>Sheet1!$A$2:$A$5</c:f>
              <c:strCache>
                <c:ptCount val="4"/>
                <c:pt idx="0">
                  <c:v>比例1</c:v>
                </c:pt>
                <c:pt idx="1">
                  <c:v>比例2</c:v>
                </c:pt>
                <c:pt idx="2">
                  <c:v>比例3</c:v>
                </c:pt>
                <c:pt idx="3">
                  <c:v>比例4</c:v>
                </c:pt>
              </c:strCache>
            </c:strRef>
          </c:cat>
          <c:val>
            <c:numRef>
              <c:f>Sheet1!$F$2:$F$5</c:f>
              <c:numCache>
                <c:formatCode>0%</c:formatCode>
                <c:ptCount val="4"/>
                <c:pt idx="0">
                  <c:v>0.25</c:v>
                </c:pt>
                <c:pt idx="1">
                  <c:v>0.13</c:v>
                </c:pt>
                <c:pt idx="2">
                  <c:v>0.35</c:v>
                </c:pt>
                <c:pt idx="3">
                  <c:v>0.27</c:v>
                </c:pt>
              </c:numCache>
            </c:numRef>
          </c:val>
          <c:extLst>
            <c:ext xmlns:c16="http://schemas.microsoft.com/office/drawing/2014/chart" uri="{C3380CC4-5D6E-409C-BE32-E72D297353CC}">
              <c16:uniqueId val="{0000002C-70F7-439C-BF9E-ACD990418521}"/>
            </c:ext>
          </c:extLst>
        </c:ser>
        <c:dLbls>
          <c:showLegendKey val="0"/>
          <c:showVal val="0"/>
          <c:showCatName val="0"/>
          <c:showSerName val="0"/>
          <c:showPercent val="0"/>
          <c:showBubbleSize val="0"/>
          <c:showLeaderLines val="1"/>
        </c:dLbls>
        <c:firstSliceAng val="90"/>
        <c:holeSize val="42"/>
      </c:doughnutChart>
      <c:spPr>
        <a:noFill/>
        <a:ln>
          <a:noFill/>
        </a:ln>
        <a:effectLst/>
      </c:spPr>
    </c:plotArea>
    <c:plotVisOnly val="1"/>
    <c:dispBlanksAs val="zero"/>
    <c:showDLblsOverMax val="0"/>
  </c:chart>
  <c:spPr>
    <a:noFill/>
    <a:ln w="9525" cap="flat" cmpd="sng" algn="ctr">
      <a:noFill/>
      <a:round/>
    </a:ln>
    <a:effectLst/>
  </c:spPr>
  <c:txPr>
    <a:bodyPr/>
    <a:lstStyle/>
    <a:p>
      <a:pPr>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7DAC1-12D4-4395-B36E-0F99F405E1FE}" type="datetimeFigureOut">
              <a:rPr lang="zh-CN" altLang="en-US" smtClean="0"/>
              <a:t>2018/11/8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86530-280D-4BCC-A78F-EB0AD249D0B2}" type="slidenum">
              <a:rPr lang="zh-CN" altLang="en-US" smtClean="0"/>
              <a:t>‹#›</a:t>
            </a:fld>
            <a:endParaRPr lang="zh-CN" altLang="en-US"/>
          </a:p>
        </p:txBody>
      </p:sp>
    </p:spTree>
    <p:extLst>
      <p:ext uri="{BB962C8B-B14F-4D97-AF65-F5344CB8AC3E}">
        <p14:creationId xmlns:p14="http://schemas.microsoft.com/office/powerpoint/2010/main" val="2992786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1</a:t>
            </a:fld>
            <a:endParaRPr lang="zh-CN" altLang="en-US"/>
          </a:p>
        </p:txBody>
      </p:sp>
    </p:spTree>
    <p:extLst>
      <p:ext uri="{BB962C8B-B14F-4D97-AF65-F5344CB8AC3E}">
        <p14:creationId xmlns:p14="http://schemas.microsoft.com/office/powerpoint/2010/main" val="617415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10</a:t>
            </a:fld>
            <a:endParaRPr lang="zh-CN" altLang="en-US"/>
          </a:p>
        </p:txBody>
      </p:sp>
    </p:spTree>
    <p:extLst>
      <p:ext uri="{BB962C8B-B14F-4D97-AF65-F5344CB8AC3E}">
        <p14:creationId xmlns:p14="http://schemas.microsoft.com/office/powerpoint/2010/main" val="2289364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11</a:t>
            </a:fld>
            <a:endParaRPr lang="zh-CN" altLang="en-US"/>
          </a:p>
        </p:txBody>
      </p:sp>
    </p:spTree>
    <p:extLst>
      <p:ext uri="{BB962C8B-B14F-4D97-AF65-F5344CB8AC3E}">
        <p14:creationId xmlns:p14="http://schemas.microsoft.com/office/powerpoint/2010/main" val="2516910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12</a:t>
            </a:fld>
            <a:endParaRPr lang="zh-CN" altLang="en-US"/>
          </a:p>
        </p:txBody>
      </p:sp>
    </p:spTree>
    <p:extLst>
      <p:ext uri="{BB962C8B-B14F-4D97-AF65-F5344CB8AC3E}">
        <p14:creationId xmlns:p14="http://schemas.microsoft.com/office/powerpoint/2010/main" val="3315893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13</a:t>
            </a:fld>
            <a:endParaRPr lang="zh-CN" altLang="en-US"/>
          </a:p>
        </p:txBody>
      </p:sp>
    </p:spTree>
    <p:extLst>
      <p:ext uri="{BB962C8B-B14F-4D97-AF65-F5344CB8AC3E}">
        <p14:creationId xmlns:p14="http://schemas.microsoft.com/office/powerpoint/2010/main" val="1828772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14</a:t>
            </a:fld>
            <a:endParaRPr lang="zh-CN" altLang="en-US"/>
          </a:p>
        </p:txBody>
      </p:sp>
    </p:spTree>
    <p:extLst>
      <p:ext uri="{BB962C8B-B14F-4D97-AF65-F5344CB8AC3E}">
        <p14:creationId xmlns:p14="http://schemas.microsoft.com/office/powerpoint/2010/main" val="322636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653980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395858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54993C-2851-4B37-8A50-837DDC8B7B44}" type="slidenum">
              <a:rPr lang="zh-CN" altLang="en-US" smtClean="0"/>
              <a:pPr/>
              <a:t>17</a:t>
            </a:fld>
            <a:endParaRPr lang="zh-CN" altLang="en-US"/>
          </a:p>
        </p:txBody>
      </p:sp>
    </p:spTree>
    <p:extLst>
      <p:ext uri="{BB962C8B-B14F-4D97-AF65-F5344CB8AC3E}">
        <p14:creationId xmlns:p14="http://schemas.microsoft.com/office/powerpoint/2010/main" val="760348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167056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8A3554-0430-45DB-BDFE-3C446509E54A}" type="slidenum">
              <a:rPr lang="en-US" smtClean="0"/>
              <a:pPr/>
              <a:t>19</a:t>
            </a:fld>
            <a:endParaRPr lang="en-US"/>
          </a:p>
        </p:txBody>
      </p:sp>
    </p:spTree>
    <p:extLst>
      <p:ext uri="{BB962C8B-B14F-4D97-AF65-F5344CB8AC3E}">
        <p14:creationId xmlns:p14="http://schemas.microsoft.com/office/powerpoint/2010/main" val="908014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2</a:t>
            </a:fld>
            <a:endParaRPr lang="zh-CN" altLang="en-US"/>
          </a:p>
        </p:txBody>
      </p:sp>
    </p:spTree>
    <p:extLst>
      <p:ext uri="{BB962C8B-B14F-4D97-AF65-F5344CB8AC3E}">
        <p14:creationId xmlns:p14="http://schemas.microsoft.com/office/powerpoint/2010/main" val="1511217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20</a:t>
            </a:fld>
            <a:endParaRPr lang="zh-CN" altLang="en-US"/>
          </a:p>
        </p:txBody>
      </p:sp>
    </p:spTree>
    <p:extLst>
      <p:ext uri="{BB962C8B-B14F-4D97-AF65-F5344CB8AC3E}">
        <p14:creationId xmlns:p14="http://schemas.microsoft.com/office/powerpoint/2010/main" val="76926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45545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523762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146181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60813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713000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26</a:t>
            </a:fld>
            <a:endParaRPr lang="zh-CN" altLang="en-US"/>
          </a:p>
        </p:txBody>
      </p:sp>
    </p:spTree>
    <p:extLst>
      <p:ext uri="{BB962C8B-B14F-4D97-AF65-F5344CB8AC3E}">
        <p14:creationId xmlns:p14="http://schemas.microsoft.com/office/powerpoint/2010/main" val="4139427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27</a:t>
            </a:fld>
            <a:endParaRPr lang="zh-CN" altLang="en-US"/>
          </a:p>
        </p:txBody>
      </p:sp>
    </p:spTree>
    <p:extLst>
      <p:ext uri="{BB962C8B-B14F-4D97-AF65-F5344CB8AC3E}">
        <p14:creationId xmlns:p14="http://schemas.microsoft.com/office/powerpoint/2010/main" val="1174804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28</a:t>
            </a:fld>
            <a:endParaRPr lang="zh-CN" altLang="en-US"/>
          </a:p>
        </p:txBody>
      </p:sp>
    </p:spTree>
    <p:extLst>
      <p:ext uri="{BB962C8B-B14F-4D97-AF65-F5344CB8AC3E}">
        <p14:creationId xmlns:p14="http://schemas.microsoft.com/office/powerpoint/2010/main" val="2608411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29</a:t>
            </a:fld>
            <a:endParaRPr lang="zh-CN" altLang="en-US"/>
          </a:p>
        </p:txBody>
      </p:sp>
    </p:spTree>
    <p:extLst>
      <p:ext uri="{BB962C8B-B14F-4D97-AF65-F5344CB8AC3E}">
        <p14:creationId xmlns:p14="http://schemas.microsoft.com/office/powerpoint/2010/main" val="2038105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3</a:t>
            </a:fld>
            <a:endParaRPr lang="zh-CN" altLang="en-US"/>
          </a:p>
        </p:txBody>
      </p:sp>
    </p:spTree>
    <p:extLst>
      <p:ext uri="{BB962C8B-B14F-4D97-AF65-F5344CB8AC3E}">
        <p14:creationId xmlns:p14="http://schemas.microsoft.com/office/powerpoint/2010/main" val="3156100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30</a:t>
            </a:fld>
            <a:endParaRPr lang="zh-CN" altLang="en-US"/>
          </a:p>
        </p:txBody>
      </p:sp>
    </p:spTree>
    <p:extLst>
      <p:ext uri="{BB962C8B-B14F-4D97-AF65-F5344CB8AC3E}">
        <p14:creationId xmlns:p14="http://schemas.microsoft.com/office/powerpoint/2010/main" val="4116139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31</a:t>
            </a:fld>
            <a:endParaRPr lang="zh-CN" altLang="en-US"/>
          </a:p>
        </p:txBody>
      </p:sp>
    </p:spTree>
    <p:extLst>
      <p:ext uri="{BB962C8B-B14F-4D97-AF65-F5344CB8AC3E}">
        <p14:creationId xmlns:p14="http://schemas.microsoft.com/office/powerpoint/2010/main" val="1492466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32</a:t>
            </a:fld>
            <a:endParaRPr lang="zh-CN" altLang="en-US"/>
          </a:p>
        </p:txBody>
      </p:sp>
    </p:spTree>
    <p:extLst>
      <p:ext uri="{BB962C8B-B14F-4D97-AF65-F5344CB8AC3E}">
        <p14:creationId xmlns:p14="http://schemas.microsoft.com/office/powerpoint/2010/main" val="3024304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33</a:t>
            </a:fld>
            <a:endParaRPr lang="zh-CN" altLang="en-US"/>
          </a:p>
        </p:txBody>
      </p:sp>
    </p:spTree>
    <p:extLst>
      <p:ext uri="{BB962C8B-B14F-4D97-AF65-F5344CB8AC3E}">
        <p14:creationId xmlns:p14="http://schemas.microsoft.com/office/powerpoint/2010/main" val="3479364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34</a:t>
            </a:fld>
            <a:endParaRPr lang="zh-CN" altLang="en-US"/>
          </a:p>
        </p:txBody>
      </p:sp>
    </p:spTree>
    <p:extLst>
      <p:ext uri="{BB962C8B-B14F-4D97-AF65-F5344CB8AC3E}">
        <p14:creationId xmlns:p14="http://schemas.microsoft.com/office/powerpoint/2010/main" val="158462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35</a:t>
            </a:fld>
            <a:endParaRPr lang="zh-CN" altLang="en-US"/>
          </a:p>
        </p:txBody>
      </p:sp>
    </p:spTree>
    <p:extLst>
      <p:ext uri="{BB962C8B-B14F-4D97-AF65-F5344CB8AC3E}">
        <p14:creationId xmlns:p14="http://schemas.microsoft.com/office/powerpoint/2010/main" val="2868444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36</a:t>
            </a:fld>
            <a:endParaRPr lang="zh-CN" altLang="en-US"/>
          </a:p>
        </p:txBody>
      </p:sp>
    </p:spTree>
    <p:extLst>
      <p:ext uri="{BB962C8B-B14F-4D97-AF65-F5344CB8AC3E}">
        <p14:creationId xmlns:p14="http://schemas.microsoft.com/office/powerpoint/2010/main" val="3307769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46326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63067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39</a:t>
            </a:fld>
            <a:endParaRPr lang="zh-CN" altLang="en-US"/>
          </a:p>
        </p:txBody>
      </p:sp>
    </p:spTree>
    <p:extLst>
      <p:ext uri="{BB962C8B-B14F-4D97-AF65-F5344CB8AC3E}">
        <p14:creationId xmlns:p14="http://schemas.microsoft.com/office/powerpoint/2010/main" val="76106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4</a:t>
            </a:fld>
            <a:endParaRPr lang="zh-CN" altLang="en-US"/>
          </a:p>
        </p:txBody>
      </p:sp>
    </p:spTree>
    <p:extLst>
      <p:ext uri="{BB962C8B-B14F-4D97-AF65-F5344CB8AC3E}">
        <p14:creationId xmlns:p14="http://schemas.microsoft.com/office/powerpoint/2010/main" val="1598677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5</a:t>
            </a:fld>
            <a:endParaRPr lang="zh-CN" altLang="en-US"/>
          </a:p>
        </p:txBody>
      </p:sp>
    </p:spTree>
    <p:extLst>
      <p:ext uri="{BB962C8B-B14F-4D97-AF65-F5344CB8AC3E}">
        <p14:creationId xmlns:p14="http://schemas.microsoft.com/office/powerpoint/2010/main" val="4194356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6</a:t>
            </a:fld>
            <a:endParaRPr lang="zh-CN" altLang="en-US"/>
          </a:p>
        </p:txBody>
      </p:sp>
    </p:spTree>
    <p:extLst>
      <p:ext uri="{BB962C8B-B14F-4D97-AF65-F5344CB8AC3E}">
        <p14:creationId xmlns:p14="http://schemas.microsoft.com/office/powerpoint/2010/main" val="3779588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7</a:t>
            </a:fld>
            <a:endParaRPr lang="zh-CN" altLang="en-US"/>
          </a:p>
        </p:txBody>
      </p:sp>
    </p:spTree>
    <p:extLst>
      <p:ext uri="{BB962C8B-B14F-4D97-AF65-F5344CB8AC3E}">
        <p14:creationId xmlns:p14="http://schemas.microsoft.com/office/powerpoint/2010/main" val="2330454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8</a:t>
            </a:fld>
            <a:endParaRPr lang="zh-CN" altLang="en-US"/>
          </a:p>
        </p:txBody>
      </p:sp>
    </p:spTree>
    <p:extLst>
      <p:ext uri="{BB962C8B-B14F-4D97-AF65-F5344CB8AC3E}">
        <p14:creationId xmlns:p14="http://schemas.microsoft.com/office/powerpoint/2010/main" val="452082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8A3554-0430-45DB-BDFE-3C446509E54A}" type="slidenum">
              <a:rPr lang="en-US" smtClean="0"/>
              <a:pPr/>
              <a:t>9</a:t>
            </a:fld>
            <a:endParaRPr lang="en-US"/>
          </a:p>
        </p:txBody>
      </p:sp>
    </p:spTree>
    <p:extLst>
      <p:ext uri="{BB962C8B-B14F-4D97-AF65-F5344CB8AC3E}">
        <p14:creationId xmlns:p14="http://schemas.microsoft.com/office/powerpoint/2010/main" val="21228135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41" name="矩形 40"/>
          <p:cNvSpPr/>
          <p:nvPr userDrawn="1"/>
        </p:nvSpPr>
        <p:spPr>
          <a:xfrm>
            <a:off x="0" y="1068177"/>
            <a:ext cx="12192000" cy="5653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990600" y="327025"/>
            <a:ext cx="10515600" cy="587375"/>
          </a:xfrm>
        </p:spPr>
        <p:txBody>
          <a:bodyPr>
            <a:normAutofit/>
          </a:bodyPr>
          <a:lstStyle>
            <a:lvl1pPr>
              <a:defRPr sz="3200" b="1">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2018/11/8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126" y="90042"/>
            <a:ext cx="958380" cy="1147223"/>
          </a:xfrm>
          <a:prstGeom prst="rect">
            <a:avLst/>
          </a:prstGeom>
          <a:effectLst>
            <a:outerShdw blurRad="660400" dist="101600" dir="5700000" algn="ctr" rotWithShape="0">
              <a:schemeClr val="tx1">
                <a:alpha val="36000"/>
              </a:schemeClr>
            </a:outerShdw>
          </a:effectLst>
        </p:spPr>
      </p:pic>
      <p:grpSp>
        <p:nvGrpSpPr>
          <p:cNvPr id="7" name="组合 6"/>
          <p:cNvGrpSpPr/>
          <p:nvPr userDrawn="1"/>
        </p:nvGrpSpPr>
        <p:grpSpPr>
          <a:xfrm>
            <a:off x="8850844" y="294970"/>
            <a:ext cx="3201926" cy="657530"/>
            <a:chOff x="1935163" y="-1316038"/>
            <a:chExt cx="5751512" cy="1181100"/>
          </a:xfrm>
          <a:solidFill>
            <a:schemeClr val="bg1"/>
          </a:solidFill>
        </p:grpSpPr>
        <p:sp>
          <p:nvSpPr>
            <p:cNvPr id="8" name="Freeform 51"/>
            <p:cNvSpPr>
              <a:spLocks noEditPoints="1"/>
            </p:cNvSpPr>
            <p:nvPr/>
          </p:nvSpPr>
          <p:spPr bwMode="auto">
            <a:xfrm>
              <a:off x="1935163" y="-1316038"/>
              <a:ext cx="1171575" cy="1181100"/>
            </a:xfrm>
            <a:custGeom>
              <a:avLst/>
              <a:gdLst>
                <a:gd name="T0" fmla="*/ 473 w 738"/>
                <a:gd name="T1" fmla="*/ 38 h 744"/>
                <a:gd name="T2" fmla="*/ 473 w 738"/>
                <a:gd name="T3" fmla="*/ 277 h 744"/>
                <a:gd name="T4" fmla="*/ 700 w 738"/>
                <a:gd name="T5" fmla="*/ 277 h 744"/>
                <a:gd name="T6" fmla="*/ 700 w 738"/>
                <a:gd name="T7" fmla="*/ 467 h 744"/>
                <a:gd name="T8" fmla="*/ 473 w 738"/>
                <a:gd name="T9" fmla="*/ 467 h 744"/>
                <a:gd name="T10" fmla="*/ 473 w 738"/>
                <a:gd name="T11" fmla="*/ 706 h 744"/>
                <a:gd name="T12" fmla="*/ 274 w 738"/>
                <a:gd name="T13" fmla="*/ 706 h 744"/>
                <a:gd name="T14" fmla="*/ 274 w 738"/>
                <a:gd name="T15" fmla="*/ 467 h 744"/>
                <a:gd name="T16" fmla="*/ 38 w 738"/>
                <a:gd name="T17" fmla="*/ 467 h 744"/>
                <a:gd name="T18" fmla="*/ 38 w 738"/>
                <a:gd name="T19" fmla="*/ 277 h 744"/>
                <a:gd name="T20" fmla="*/ 274 w 738"/>
                <a:gd name="T21" fmla="*/ 277 h 744"/>
                <a:gd name="T22" fmla="*/ 274 w 738"/>
                <a:gd name="T23" fmla="*/ 38 h 744"/>
                <a:gd name="T24" fmla="*/ 473 w 738"/>
                <a:gd name="T25" fmla="*/ 38 h 744"/>
                <a:gd name="T26" fmla="*/ 511 w 738"/>
                <a:gd name="T27" fmla="*/ 0 h 744"/>
                <a:gd name="T28" fmla="*/ 471 w 738"/>
                <a:gd name="T29" fmla="*/ 0 h 744"/>
                <a:gd name="T30" fmla="*/ 277 w 738"/>
                <a:gd name="T31" fmla="*/ 0 h 744"/>
                <a:gd name="T32" fmla="*/ 236 w 738"/>
                <a:gd name="T33" fmla="*/ 0 h 744"/>
                <a:gd name="T34" fmla="*/ 236 w 738"/>
                <a:gd name="T35" fmla="*/ 38 h 744"/>
                <a:gd name="T36" fmla="*/ 236 w 738"/>
                <a:gd name="T37" fmla="*/ 239 h 744"/>
                <a:gd name="T38" fmla="*/ 42 w 738"/>
                <a:gd name="T39" fmla="*/ 239 h 744"/>
                <a:gd name="T40" fmla="*/ 0 w 738"/>
                <a:gd name="T41" fmla="*/ 239 h 744"/>
                <a:gd name="T42" fmla="*/ 0 w 738"/>
                <a:gd name="T43" fmla="*/ 274 h 744"/>
                <a:gd name="T44" fmla="*/ 0 w 738"/>
                <a:gd name="T45" fmla="*/ 470 h 744"/>
                <a:gd name="T46" fmla="*/ 0 w 738"/>
                <a:gd name="T47" fmla="*/ 506 h 744"/>
                <a:gd name="T48" fmla="*/ 42 w 738"/>
                <a:gd name="T49" fmla="*/ 506 h 744"/>
                <a:gd name="T50" fmla="*/ 236 w 738"/>
                <a:gd name="T51" fmla="*/ 506 h 744"/>
                <a:gd name="T52" fmla="*/ 236 w 738"/>
                <a:gd name="T53" fmla="*/ 706 h 744"/>
                <a:gd name="T54" fmla="*/ 236 w 738"/>
                <a:gd name="T55" fmla="*/ 744 h 744"/>
                <a:gd name="T56" fmla="*/ 277 w 738"/>
                <a:gd name="T57" fmla="*/ 744 h 744"/>
                <a:gd name="T58" fmla="*/ 471 w 738"/>
                <a:gd name="T59" fmla="*/ 744 h 744"/>
                <a:gd name="T60" fmla="*/ 511 w 738"/>
                <a:gd name="T61" fmla="*/ 744 h 744"/>
                <a:gd name="T62" fmla="*/ 511 w 738"/>
                <a:gd name="T63" fmla="*/ 706 h 744"/>
                <a:gd name="T64" fmla="*/ 511 w 738"/>
                <a:gd name="T65" fmla="*/ 506 h 744"/>
                <a:gd name="T66" fmla="*/ 705 w 738"/>
                <a:gd name="T67" fmla="*/ 506 h 744"/>
                <a:gd name="T68" fmla="*/ 738 w 738"/>
                <a:gd name="T69" fmla="*/ 506 h 744"/>
                <a:gd name="T70" fmla="*/ 738 w 738"/>
                <a:gd name="T71" fmla="*/ 470 h 744"/>
                <a:gd name="T72" fmla="*/ 738 w 738"/>
                <a:gd name="T73" fmla="*/ 274 h 744"/>
                <a:gd name="T74" fmla="*/ 738 w 738"/>
                <a:gd name="T75" fmla="*/ 239 h 744"/>
                <a:gd name="T76" fmla="*/ 705 w 738"/>
                <a:gd name="T77" fmla="*/ 239 h 744"/>
                <a:gd name="T78" fmla="*/ 511 w 738"/>
                <a:gd name="T79" fmla="*/ 239 h 744"/>
                <a:gd name="T80" fmla="*/ 511 w 738"/>
                <a:gd name="T81" fmla="*/ 38 h 744"/>
                <a:gd name="T82" fmla="*/ 511 w 738"/>
                <a:gd name="T83" fmla="*/ 0 h 744"/>
                <a:gd name="T84" fmla="*/ 511 w 738"/>
                <a:gd name="T85"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8" h="744">
                  <a:moveTo>
                    <a:pt x="473" y="38"/>
                  </a:moveTo>
                  <a:lnTo>
                    <a:pt x="473" y="277"/>
                  </a:lnTo>
                  <a:lnTo>
                    <a:pt x="700" y="277"/>
                  </a:lnTo>
                  <a:lnTo>
                    <a:pt x="700" y="467"/>
                  </a:lnTo>
                  <a:lnTo>
                    <a:pt x="473" y="467"/>
                  </a:lnTo>
                  <a:lnTo>
                    <a:pt x="473" y="706"/>
                  </a:lnTo>
                  <a:lnTo>
                    <a:pt x="274" y="706"/>
                  </a:lnTo>
                  <a:lnTo>
                    <a:pt x="274" y="467"/>
                  </a:lnTo>
                  <a:lnTo>
                    <a:pt x="38" y="467"/>
                  </a:lnTo>
                  <a:lnTo>
                    <a:pt x="38" y="277"/>
                  </a:lnTo>
                  <a:lnTo>
                    <a:pt x="274" y="277"/>
                  </a:lnTo>
                  <a:lnTo>
                    <a:pt x="274" y="38"/>
                  </a:lnTo>
                  <a:lnTo>
                    <a:pt x="473" y="38"/>
                  </a:lnTo>
                  <a:close/>
                  <a:moveTo>
                    <a:pt x="511" y="0"/>
                  </a:moveTo>
                  <a:lnTo>
                    <a:pt x="471" y="0"/>
                  </a:lnTo>
                  <a:lnTo>
                    <a:pt x="277" y="0"/>
                  </a:lnTo>
                  <a:lnTo>
                    <a:pt x="236" y="0"/>
                  </a:lnTo>
                  <a:lnTo>
                    <a:pt x="236" y="38"/>
                  </a:lnTo>
                  <a:lnTo>
                    <a:pt x="236" y="239"/>
                  </a:lnTo>
                  <a:lnTo>
                    <a:pt x="42" y="239"/>
                  </a:lnTo>
                  <a:lnTo>
                    <a:pt x="0" y="239"/>
                  </a:lnTo>
                  <a:lnTo>
                    <a:pt x="0" y="274"/>
                  </a:lnTo>
                  <a:lnTo>
                    <a:pt x="0" y="470"/>
                  </a:lnTo>
                  <a:lnTo>
                    <a:pt x="0" y="506"/>
                  </a:lnTo>
                  <a:lnTo>
                    <a:pt x="42" y="506"/>
                  </a:lnTo>
                  <a:lnTo>
                    <a:pt x="236" y="506"/>
                  </a:lnTo>
                  <a:lnTo>
                    <a:pt x="236" y="706"/>
                  </a:lnTo>
                  <a:lnTo>
                    <a:pt x="236" y="744"/>
                  </a:lnTo>
                  <a:lnTo>
                    <a:pt x="277" y="744"/>
                  </a:lnTo>
                  <a:lnTo>
                    <a:pt x="471" y="744"/>
                  </a:lnTo>
                  <a:lnTo>
                    <a:pt x="511" y="744"/>
                  </a:lnTo>
                  <a:lnTo>
                    <a:pt x="511" y="706"/>
                  </a:lnTo>
                  <a:lnTo>
                    <a:pt x="511" y="506"/>
                  </a:lnTo>
                  <a:lnTo>
                    <a:pt x="705" y="506"/>
                  </a:lnTo>
                  <a:lnTo>
                    <a:pt x="738" y="506"/>
                  </a:lnTo>
                  <a:lnTo>
                    <a:pt x="738" y="470"/>
                  </a:lnTo>
                  <a:lnTo>
                    <a:pt x="738" y="274"/>
                  </a:lnTo>
                  <a:lnTo>
                    <a:pt x="738" y="239"/>
                  </a:lnTo>
                  <a:lnTo>
                    <a:pt x="705" y="239"/>
                  </a:lnTo>
                  <a:lnTo>
                    <a:pt x="511" y="239"/>
                  </a:lnTo>
                  <a:lnTo>
                    <a:pt x="511" y="38"/>
                  </a:lnTo>
                  <a:lnTo>
                    <a:pt x="511" y="0"/>
                  </a:lnTo>
                  <a:lnTo>
                    <a:pt x="511"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9" name="Freeform 52"/>
            <p:cNvSpPr>
              <a:spLocks noEditPoints="1"/>
            </p:cNvSpPr>
            <p:nvPr/>
          </p:nvSpPr>
          <p:spPr bwMode="auto">
            <a:xfrm>
              <a:off x="1935163" y="-1316038"/>
              <a:ext cx="1171575" cy="1181100"/>
            </a:xfrm>
            <a:custGeom>
              <a:avLst/>
              <a:gdLst>
                <a:gd name="T0" fmla="*/ 473 w 738"/>
                <a:gd name="T1" fmla="*/ 38 h 744"/>
                <a:gd name="T2" fmla="*/ 473 w 738"/>
                <a:gd name="T3" fmla="*/ 277 h 744"/>
                <a:gd name="T4" fmla="*/ 700 w 738"/>
                <a:gd name="T5" fmla="*/ 277 h 744"/>
                <a:gd name="T6" fmla="*/ 700 w 738"/>
                <a:gd name="T7" fmla="*/ 467 h 744"/>
                <a:gd name="T8" fmla="*/ 473 w 738"/>
                <a:gd name="T9" fmla="*/ 467 h 744"/>
                <a:gd name="T10" fmla="*/ 473 w 738"/>
                <a:gd name="T11" fmla="*/ 706 h 744"/>
                <a:gd name="T12" fmla="*/ 274 w 738"/>
                <a:gd name="T13" fmla="*/ 706 h 744"/>
                <a:gd name="T14" fmla="*/ 274 w 738"/>
                <a:gd name="T15" fmla="*/ 467 h 744"/>
                <a:gd name="T16" fmla="*/ 38 w 738"/>
                <a:gd name="T17" fmla="*/ 467 h 744"/>
                <a:gd name="T18" fmla="*/ 38 w 738"/>
                <a:gd name="T19" fmla="*/ 277 h 744"/>
                <a:gd name="T20" fmla="*/ 274 w 738"/>
                <a:gd name="T21" fmla="*/ 277 h 744"/>
                <a:gd name="T22" fmla="*/ 274 w 738"/>
                <a:gd name="T23" fmla="*/ 38 h 744"/>
                <a:gd name="T24" fmla="*/ 473 w 738"/>
                <a:gd name="T25" fmla="*/ 38 h 744"/>
                <a:gd name="T26" fmla="*/ 511 w 738"/>
                <a:gd name="T27" fmla="*/ 0 h 744"/>
                <a:gd name="T28" fmla="*/ 471 w 738"/>
                <a:gd name="T29" fmla="*/ 0 h 744"/>
                <a:gd name="T30" fmla="*/ 277 w 738"/>
                <a:gd name="T31" fmla="*/ 0 h 744"/>
                <a:gd name="T32" fmla="*/ 236 w 738"/>
                <a:gd name="T33" fmla="*/ 0 h 744"/>
                <a:gd name="T34" fmla="*/ 236 w 738"/>
                <a:gd name="T35" fmla="*/ 38 h 744"/>
                <a:gd name="T36" fmla="*/ 236 w 738"/>
                <a:gd name="T37" fmla="*/ 239 h 744"/>
                <a:gd name="T38" fmla="*/ 42 w 738"/>
                <a:gd name="T39" fmla="*/ 239 h 744"/>
                <a:gd name="T40" fmla="*/ 0 w 738"/>
                <a:gd name="T41" fmla="*/ 239 h 744"/>
                <a:gd name="T42" fmla="*/ 0 w 738"/>
                <a:gd name="T43" fmla="*/ 274 h 744"/>
                <a:gd name="T44" fmla="*/ 0 w 738"/>
                <a:gd name="T45" fmla="*/ 470 h 744"/>
                <a:gd name="T46" fmla="*/ 0 w 738"/>
                <a:gd name="T47" fmla="*/ 506 h 744"/>
                <a:gd name="T48" fmla="*/ 42 w 738"/>
                <a:gd name="T49" fmla="*/ 506 h 744"/>
                <a:gd name="T50" fmla="*/ 236 w 738"/>
                <a:gd name="T51" fmla="*/ 506 h 744"/>
                <a:gd name="T52" fmla="*/ 236 w 738"/>
                <a:gd name="T53" fmla="*/ 706 h 744"/>
                <a:gd name="T54" fmla="*/ 236 w 738"/>
                <a:gd name="T55" fmla="*/ 744 h 744"/>
                <a:gd name="T56" fmla="*/ 277 w 738"/>
                <a:gd name="T57" fmla="*/ 744 h 744"/>
                <a:gd name="T58" fmla="*/ 471 w 738"/>
                <a:gd name="T59" fmla="*/ 744 h 744"/>
                <a:gd name="T60" fmla="*/ 511 w 738"/>
                <a:gd name="T61" fmla="*/ 744 h 744"/>
                <a:gd name="T62" fmla="*/ 511 w 738"/>
                <a:gd name="T63" fmla="*/ 706 h 744"/>
                <a:gd name="T64" fmla="*/ 511 w 738"/>
                <a:gd name="T65" fmla="*/ 506 h 744"/>
                <a:gd name="T66" fmla="*/ 705 w 738"/>
                <a:gd name="T67" fmla="*/ 506 h 744"/>
                <a:gd name="T68" fmla="*/ 738 w 738"/>
                <a:gd name="T69" fmla="*/ 506 h 744"/>
                <a:gd name="T70" fmla="*/ 738 w 738"/>
                <a:gd name="T71" fmla="*/ 470 h 744"/>
                <a:gd name="T72" fmla="*/ 738 w 738"/>
                <a:gd name="T73" fmla="*/ 274 h 744"/>
                <a:gd name="T74" fmla="*/ 738 w 738"/>
                <a:gd name="T75" fmla="*/ 239 h 744"/>
                <a:gd name="T76" fmla="*/ 705 w 738"/>
                <a:gd name="T77" fmla="*/ 239 h 744"/>
                <a:gd name="T78" fmla="*/ 511 w 738"/>
                <a:gd name="T79" fmla="*/ 239 h 744"/>
                <a:gd name="T80" fmla="*/ 511 w 738"/>
                <a:gd name="T81" fmla="*/ 38 h 744"/>
                <a:gd name="T82" fmla="*/ 511 w 738"/>
                <a:gd name="T83" fmla="*/ 0 h 744"/>
                <a:gd name="T84" fmla="*/ 511 w 738"/>
                <a:gd name="T85"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8" h="744">
                  <a:moveTo>
                    <a:pt x="473" y="38"/>
                  </a:moveTo>
                  <a:lnTo>
                    <a:pt x="473" y="277"/>
                  </a:lnTo>
                  <a:lnTo>
                    <a:pt x="700" y="277"/>
                  </a:lnTo>
                  <a:lnTo>
                    <a:pt x="700" y="467"/>
                  </a:lnTo>
                  <a:lnTo>
                    <a:pt x="473" y="467"/>
                  </a:lnTo>
                  <a:lnTo>
                    <a:pt x="473" y="706"/>
                  </a:lnTo>
                  <a:lnTo>
                    <a:pt x="274" y="706"/>
                  </a:lnTo>
                  <a:lnTo>
                    <a:pt x="274" y="467"/>
                  </a:lnTo>
                  <a:lnTo>
                    <a:pt x="38" y="467"/>
                  </a:lnTo>
                  <a:lnTo>
                    <a:pt x="38" y="277"/>
                  </a:lnTo>
                  <a:lnTo>
                    <a:pt x="274" y="277"/>
                  </a:lnTo>
                  <a:lnTo>
                    <a:pt x="274" y="38"/>
                  </a:lnTo>
                  <a:lnTo>
                    <a:pt x="473" y="38"/>
                  </a:lnTo>
                  <a:moveTo>
                    <a:pt x="511" y="0"/>
                  </a:moveTo>
                  <a:lnTo>
                    <a:pt x="471" y="0"/>
                  </a:lnTo>
                  <a:lnTo>
                    <a:pt x="277" y="0"/>
                  </a:lnTo>
                  <a:lnTo>
                    <a:pt x="236" y="0"/>
                  </a:lnTo>
                  <a:lnTo>
                    <a:pt x="236" y="38"/>
                  </a:lnTo>
                  <a:lnTo>
                    <a:pt x="236" y="239"/>
                  </a:lnTo>
                  <a:lnTo>
                    <a:pt x="42" y="239"/>
                  </a:lnTo>
                  <a:lnTo>
                    <a:pt x="0" y="239"/>
                  </a:lnTo>
                  <a:lnTo>
                    <a:pt x="0" y="274"/>
                  </a:lnTo>
                  <a:lnTo>
                    <a:pt x="0" y="470"/>
                  </a:lnTo>
                  <a:lnTo>
                    <a:pt x="0" y="506"/>
                  </a:lnTo>
                  <a:lnTo>
                    <a:pt x="42" y="506"/>
                  </a:lnTo>
                  <a:lnTo>
                    <a:pt x="236" y="506"/>
                  </a:lnTo>
                  <a:lnTo>
                    <a:pt x="236" y="706"/>
                  </a:lnTo>
                  <a:lnTo>
                    <a:pt x="236" y="744"/>
                  </a:lnTo>
                  <a:lnTo>
                    <a:pt x="277" y="744"/>
                  </a:lnTo>
                  <a:lnTo>
                    <a:pt x="471" y="744"/>
                  </a:lnTo>
                  <a:lnTo>
                    <a:pt x="511" y="744"/>
                  </a:lnTo>
                  <a:lnTo>
                    <a:pt x="511" y="706"/>
                  </a:lnTo>
                  <a:lnTo>
                    <a:pt x="511" y="506"/>
                  </a:lnTo>
                  <a:lnTo>
                    <a:pt x="705" y="506"/>
                  </a:lnTo>
                  <a:lnTo>
                    <a:pt x="738" y="506"/>
                  </a:lnTo>
                  <a:lnTo>
                    <a:pt x="738" y="470"/>
                  </a:lnTo>
                  <a:lnTo>
                    <a:pt x="738" y="274"/>
                  </a:lnTo>
                  <a:lnTo>
                    <a:pt x="738" y="239"/>
                  </a:lnTo>
                  <a:lnTo>
                    <a:pt x="705" y="239"/>
                  </a:lnTo>
                  <a:lnTo>
                    <a:pt x="511" y="239"/>
                  </a:lnTo>
                  <a:lnTo>
                    <a:pt x="511" y="38"/>
                  </a:lnTo>
                  <a:lnTo>
                    <a:pt x="511" y="0"/>
                  </a:lnTo>
                  <a:lnTo>
                    <a:pt x="511" y="0"/>
                  </a:lnTo>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0" name="Freeform 53"/>
            <p:cNvSpPr>
              <a:spLocks/>
            </p:cNvSpPr>
            <p:nvPr/>
          </p:nvSpPr>
          <p:spPr bwMode="auto">
            <a:xfrm>
              <a:off x="3425825" y="-1108076"/>
              <a:ext cx="219075" cy="295275"/>
            </a:xfrm>
            <a:custGeom>
              <a:avLst/>
              <a:gdLst>
                <a:gd name="T0" fmla="*/ 24 w 138"/>
                <a:gd name="T1" fmla="*/ 0 h 186"/>
                <a:gd name="T2" fmla="*/ 24 w 138"/>
                <a:gd name="T3" fmla="*/ 79 h 186"/>
                <a:gd name="T4" fmla="*/ 114 w 138"/>
                <a:gd name="T5" fmla="*/ 79 h 186"/>
                <a:gd name="T6" fmla="*/ 114 w 138"/>
                <a:gd name="T7" fmla="*/ 0 h 186"/>
                <a:gd name="T8" fmla="*/ 138 w 138"/>
                <a:gd name="T9" fmla="*/ 0 h 186"/>
                <a:gd name="T10" fmla="*/ 138 w 138"/>
                <a:gd name="T11" fmla="*/ 186 h 186"/>
                <a:gd name="T12" fmla="*/ 114 w 138"/>
                <a:gd name="T13" fmla="*/ 186 h 186"/>
                <a:gd name="T14" fmla="*/ 114 w 138"/>
                <a:gd name="T15" fmla="*/ 98 h 186"/>
                <a:gd name="T16" fmla="*/ 24 w 138"/>
                <a:gd name="T17" fmla="*/ 98 h 186"/>
                <a:gd name="T18" fmla="*/ 24 w 138"/>
                <a:gd name="T19" fmla="*/ 186 h 186"/>
                <a:gd name="T20" fmla="*/ 0 w 138"/>
                <a:gd name="T21" fmla="*/ 186 h 186"/>
                <a:gd name="T22" fmla="*/ 0 w 138"/>
                <a:gd name="T23" fmla="*/ 0 h 186"/>
                <a:gd name="T24" fmla="*/ 24 w 138"/>
                <a:gd name="T2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186">
                  <a:moveTo>
                    <a:pt x="24" y="0"/>
                  </a:moveTo>
                  <a:lnTo>
                    <a:pt x="24" y="79"/>
                  </a:lnTo>
                  <a:lnTo>
                    <a:pt x="114" y="79"/>
                  </a:lnTo>
                  <a:lnTo>
                    <a:pt x="114" y="0"/>
                  </a:lnTo>
                  <a:lnTo>
                    <a:pt x="138" y="0"/>
                  </a:lnTo>
                  <a:lnTo>
                    <a:pt x="138" y="186"/>
                  </a:lnTo>
                  <a:lnTo>
                    <a:pt x="114" y="186"/>
                  </a:lnTo>
                  <a:lnTo>
                    <a:pt x="114" y="98"/>
                  </a:lnTo>
                  <a:lnTo>
                    <a:pt x="24" y="98"/>
                  </a:lnTo>
                  <a:lnTo>
                    <a:pt x="24" y="186"/>
                  </a:lnTo>
                  <a:lnTo>
                    <a:pt x="0" y="186"/>
                  </a:lnTo>
                  <a:lnTo>
                    <a:pt x="0" y="0"/>
                  </a:lnTo>
                  <a:lnTo>
                    <a:pt x="24"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1" name="Freeform 54"/>
            <p:cNvSpPr>
              <a:spLocks/>
            </p:cNvSpPr>
            <p:nvPr/>
          </p:nvSpPr>
          <p:spPr bwMode="auto">
            <a:xfrm>
              <a:off x="3794125" y="-1108076"/>
              <a:ext cx="165100" cy="295275"/>
            </a:xfrm>
            <a:custGeom>
              <a:avLst/>
              <a:gdLst>
                <a:gd name="T0" fmla="*/ 97 w 104"/>
                <a:gd name="T1" fmla="*/ 98 h 186"/>
                <a:gd name="T2" fmla="*/ 24 w 104"/>
                <a:gd name="T3" fmla="*/ 98 h 186"/>
                <a:gd name="T4" fmla="*/ 24 w 104"/>
                <a:gd name="T5" fmla="*/ 167 h 186"/>
                <a:gd name="T6" fmla="*/ 104 w 104"/>
                <a:gd name="T7" fmla="*/ 167 h 186"/>
                <a:gd name="T8" fmla="*/ 104 w 104"/>
                <a:gd name="T9" fmla="*/ 186 h 186"/>
                <a:gd name="T10" fmla="*/ 0 w 104"/>
                <a:gd name="T11" fmla="*/ 186 h 186"/>
                <a:gd name="T12" fmla="*/ 0 w 104"/>
                <a:gd name="T13" fmla="*/ 0 h 186"/>
                <a:gd name="T14" fmla="*/ 102 w 104"/>
                <a:gd name="T15" fmla="*/ 0 h 186"/>
                <a:gd name="T16" fmla="*/ 102 w 104"/>
                <a:gd name="T17" fmla="*/ 19 h 186"/>
                <a:gd name="T18" fmla="*/ 24 w 104"/>
                <a:gd name="T19" fmla="*/ 19 h 186"/>
                <a:gd name="T20" fmla="*/ 24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4" y="98"/>
                  </a:lnTo>
                  <a:lnTo>
                    <a:pt x="24" y="167"/>
                  </a:lnTo>
                  <a:lnTo>
                    <a:pt x="104" y="167"/>
                  </a:lnTo>
                  <a:lnTo>
                    <a:pt x="104" y="186"/>
                  </a:lnTo>
                  <a:lnTo>
                    <a:pt x="0" y="186"/>
                  </a:lnTo>
                  <a:lnTo>
                    <a:pt x="0" y="0"/>
                  </a:lnTo>
                  <a:lnTo>
                    <a:pt x="102" y="0"/>
                  </a:lnTo>
                  <a:lnTo>
                    <a:pt x="102" y="19"/>
                  </a:lnTo>
                  <a:lnTo>
                    <a:pt x="24" y="19"/>
                  </a:lnTo>
                  <a:lnTo>
                    <a:pt x="24" y="79"/>
                  </a:lnTo>
                  <a:lnTo>
                    <a:pt x="97" y="79"/>
                  </a:lnTo>
                  <a:lnTo>
                    <a:pt x="97" y="9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2" name="Freeform 55"/>
            <p:cNvSpPr>
              <a:spLocks noEditPoints="1"/>
            </p:cNvSpPr>
            <p:nvPr/>
          </p:nvSpPr>
          <p:spPr bwMode="auto">
            <a:xfrm>
              <a:off x="4076700" y="-1108076"/>
              <a:ext cx="244475" cy="295275"/>
            </a:xfrm>
            <a:custGeom>
              <a:avLst/>
              <a:gdLst>
                <a:gd name="T0" fmla="*/ 18 w 65"/>
                <a:gd name="T1" fmla="*/ 53 h 78"/>
                <a:gd name="T2" fmla="*/ 10 w 65"/>
                <a:gd name="T3" fmla="*/ 78 h 78"/>
                <a:gd name="T4" fmla="*/ 0 w 65"/>
                <a:gd name="T5" fmla="*/ 78 h 78"/>
                <a:gd name="T6" fmla="*/ 26 w 65"/>
                <a:gd name="T7" fmla="*/ 0 h 78"/>
                <a:gd name="T8" fmla="*/ 38 w 65"/>
                <a:gd name="T9" fmla="*/ 0 h 78"/>
                <a:gd name="T10" fmla="*/ 65 w 65"/>
                <a:gd name="T11" fmla="*/ 78 h 78"/>
                <a:gd name="T12" fmla="*/ 54 w 65"/>
                <a:gd name="T13" fmla="*/ 78 h 78"/>
                <a:gd name="T14" fmla="*/ 46 w 65"/>
                <a:gd name="T15" fmla="*/ 53 h 78"/>
                <a:gd name="T16" fmla="*/ 18 w 65"/>
                <a:gd name="T17" fmla="*/ 53 h 78"/>
                <a:gd name="T18" fmla="*/ 44 w 65"/>
                <a:gd name="T19" fmla="*/ 46 h 78"/>
                <a:gd name="T20" fmla="*/ 36 w 65"/>
                <a:gd name="T21" fmla="*/ 23 h 78"/>
                <a:gd name="T22" fmla="*/ 32 w 65"/>
                <a:gd name="T23" fmla="*/ 9 h 78"/>
                <a:gd name="T24" fmla="*/ 32 w 65"/>
                <a:gd name="T25" fmla="*/ 9 h 78"/>
                <a:gd name="T26" fmla="*/ 28 w 65"/>
                <a:gd name="T27" fmla="*/ 23 h 78"/>
                <a:gd name="T28" fmla="*/ 20 w 65"/>
                <a:gd name="T29" fmla="*/ 46 h 78"/>
                <a:gd name="T30" fmla="*/ 44 w 65"/>
                <a:gd name="T31" fmla="*/ 4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78">
                  <a:moveTo>
                    <a:pt x="18" y="53"/>
                  </a:moveTo>
                  <a:cubicBezTo>
                    <a:pt x="10" y="78"/>
                    <a:pt x="10" y="78"/>
                    <a:pt x="10" y="78"/>
                  </a:cubicBezTo>
                  <a:cubicBezTo>
                    <a:pt x="0" y="78"/>
                    <a:pt x="0" y="78"/>
                    <a:pt x="0" y="78"/>
                  </a:cubicBezTo>
                  <a:cubicBezTo>
                    <a:pt x="26" y="0"/>
                    <a:pt x="26" y="0"/>
                    <a:pt x="26" y="0"/>
                  </a:cubicBezTo>
                  <a:cubicBezTo>
                    <a:pt x="38" y="0"/>
                    <a:pt x="38" y="0"/>
                    <a:pt x="38" y="0"/>
                  </a:cubicBezTo>
                  <a:cubicBezTo>
                    <a:pt x="65" y="78"/>
                    <a:pt x="65" y="78"/>
                    <a:pt x="65" y="78"/>
                  </a:cubicBezTo>
                  <a:cubicBezTo>
                    <a:pt x="54" y="78"/>
                    <a:pt x="54" y="78"/>
                    <a:pt x="54" y="78"/>
                  </a:cubicBezTo>
                  <a:cubicBezTo>
                    <a:pt x="46" y="53"/>
                    <a:pt x="46" y="53"/>
                    <a:pt x="46" y="53"/>
                  </a:cubicBezTo>
                  <a:lnTo>
                    <a:pt x="18" y="53"/>
                  </a:lnTo>
                  <a:close/>
                  <a:moveTo>
                    <a:pt x="44" y="46"/>
                  </a:moveTo>
                  <a:cubicBezTo>
                    <a:pt x="36" y="23"/>
                    <a:pt x="36" y="23"/>
                    <a:pt x="36" y="23"/>
                  </a:cubicBezTo>
                  <a:cubicBezTo>
                    <a:pt x="34" y="18"/>
                    <a:pt x="33" y="13"/>
                    <a:pt x="32" y="9"/>
                  </a:cubicBezTo>
                  <a:cubicBezTo>
                    <a:pt x="32" y="9"/>
                    <a:pt x="32" y="9"/>
                    <a:pt x="32" y="9"/>
                  </a:cubicBezTo>
                  <a:cubicBezTo>
                    <a:pt x="31" y="13"/>
                    <a:pt x="29" y="18"/>
                    <a:pt x="28" y="23"/>
                  </a:cubicBezTo>
                  <a:cubicBezTo>
                    <a:pt x="20" y="46"/>
                    <a:pt x="20" y="46"/>
                    <a:pt x="20" y="46"/>
                  </a:cubicBezTo>
                  <a:lnTo>
                    <a:pt x="44" y="4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3" name="Freeform 56"/>
            <p:cNvSpPr>
              <a:spLocks/>
            </p:cNvSpPr>
            <p:nvPr/>
          </p:nvSpPr>
          <p:spPr bwMode="auto">
            <a:xfrm>
              <a:off x="4448175" y="-1108076"/>
              <a:ext cx="165100" cy="295275"/>
            </a:xfrm>
            <a:custGeom>
              <a:avLst/>
              <a:gdLst>
                <a:gd name="T0" fmla="*/ 0 w 104"/>
                <a:gd name="T1" fmla="*/ 0 h 186"/>
                <a:gd name="T2" fmla="*/ 26 w 104"/>
                <a:gd name="T3" fmla="*/ 0 h 186"/>
                <a:gd name="T4" fmla="*/ 26 w 104"/>
                <a:gd name="T5" fmla="*/ 167 h 186"/>
                <a:gd name="T6" fmla="*/ 104 w 104"/>
                <a:gd name="T7" fmla="*/ 167 h 186"/>
                <a:gd name="T8" fmla="*/ 104 w 104"/>
                <a:gd name="T9" fmla="*/ 186 h 186"/>
                <a:gd name="T10" fmla="*/ 0 w 104"/>
                <a:gd name="T11" fmla="*/ 186 h 186"/>
                <a:gd name="T12" fmla="*/ 0 w 104"/>
                <a:gd name="T13" fmla="*/ 0 h 186"/>
              </a:gdLst>
              <a:ahLst/>
              <a:cxnLst>
                <a:cxn ang="0">
                  <a:pos x="T0" y="T1"/>
                </a:cxn>
                <a:cxn ang="0">
                  <a:pos x="T2" y="T3"/>
                </a:cxn>
                <a:cxn ang="0">
                  <a:pos x="T4" y="T5"/>
                </a:cxn>
                <a:cxn ang="0">
                  <a:pos x="T6" y="T7"/>
                </a:cxn>
                <a:cxn ang="0">
                  <a:pos x="T8" y="T9"/>
                </a:cxn>
                <a:cxn ang="0">
                  <a:pos x="T10" y="T11"/>
                </a:cxn>
                <a:cxn ang="0">
                  <a:pos x="T12" y="T13"/>
                </a:cxn>
              </a:cxnLst>
              <a:rect l="0" t="0" r="r" b="b"/>
              <a:pathLst>
                <a:path w="104" h="186">
                  <a:moveTo>
                    <a:pt x="0" y="0"/>
                  </a:moveTo>
                  <a:lnTo>
                    <a:pt x="26" y="0"/>
                  </a:lnTo>
                  <a:lnTo>
                    <a:pt x="26" y="167"/>
                  </a:lnTo>
                  <a:lnTo>
                    <a:pt x="104" y="167"/>
                  </a:lnTo>
                  <a:lnTo>
                    <a:pt x="104" y="186"/>
                  </a:lnTo>
                  <a:lnTo>
                    <a:pt x="0" y="186"/>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 name="Freeform 57"/>
            <p:cNvSpPr>
              <a:spLocks/>
            </p:cNvSpPr>
            <p:nvPr/>
          </p:nvSpPr>
          <p:spPr bwMode="auto">
            <a:xfrm>
              <a:off x="4670425" y="-1108076"/>
              <a:ext cx="217487" cy="295275"/>
            </a:xfrm>
            <a:custGeom>
              <a:avLst/>
              <a:gdLst>
                <a:gd name="T0" fmla="*/ 56 w 137"/>
                <a:gd name="T1" fmla="*/ 22 h 186"/>
                <a:gd name="T2" fmla="*/ 0 w 137"/>
                <a:gd name="T3" fmla="*/ 22 h 186"/>
                <a:gd name="T4" fmla="*/ 0 w 137"/>
                <a:gd name="T5" fmla="*/ 0 h 186"/>
                <a:gd name="T6" fmla="*/ 137 w 137"/>
                <a:gd name="T7" fmla="*/ 0 h 186"/>
                <a:gd name="T8" fmla="*/ 137 w 137"/>
                <a:gd name="T9" fmla="*/ 22 h 186"/>
                <a:gd name="T10" fmla="*/ 80 w 137"/>
                <a:gd name="T11" fmla="*/ 22 h 186"/>
                <a:gd name="T12" fmla="*/ 80 w 137"/>
                <a:gd name="T13" fmla="*/ 186 h 186"/>
                <a:gd name="T14" fmla="*/ 56 w 137"/>
                <a:gd name="T15" fmla="*/ 186 h 186"/>
                <a:gd name="T16" fmla="*/ 56 w 137"/>
                <a:gd name="T17"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86">
                  <a:moveTo>
                    <a:pt x="56" y="22"/>
                  </a:moveTo>
                  <a:lnTo>
                    <a:pt x="0" y="22"/>
                  </a:lnTo>
                  <a:lnTo>
                    <a:pt x="0" y="0"/>
                  </a:lnTo>
                  <a:lnTo>
                    <a:pt x="137" y="0"/>
                  </a:lnTo>
                  <a:lnTo>
                    <a:pt x="137" y="22"/>
                  </a:lnTo>
                  <a:lnTo>
                    <a:pt x="80" y="22"/>
                  </a:lnTo>
                  <a:lnTo>
                    <a:pt x="80" y="186"/>
                  </a:lnTo>
                  <a:lnTo>
                    <a:pt x="56" y="186"/>
                  </a:lnTo>
                  <a:lnTo>
                    <a:pt x="56" y="2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 name="Freeform 58"/>
            <p:cNvSpPr>
              <a:spLocks/>
            </p:cNvSpPr>
            <p:nvPr/>
          </p:nvSpPr>
          <p:spPr bwMode="auto">
            <a:xfrm>
              <a:off x="5008563" y="-1108076"/>
              <a:ext cx="217487" cy="295275"/>
            </a:xfrm>
            <a:custGeom>
              <a:avLst/>
              <a:gdLst>
                <a:gd name="T0" fmla="*/ 23 w 137"/>
                <a:gd name="T1" fmla="*/ 0 h 186"/>
                <a:gd name="T2" fmla="*/ 23 w 137"/>
                <a:gd name="T3" fmla="*/ 79 h 186"/>
                <a:gd name="T4" fmla="*/ 113 w 137"/>
                <a:gd name="T5" fmla="*/ 79 h 186"/>
                <a:gd name="T6" fmla="*/ 113 w 137"/>
                <a:gd name="T7" fmla="*/ 0 h 186"/>
                <a:gd name="T8" fmla="*/ 137 w 137"/>
                <a:gd name="T9" fmla="*/ 0 h 186"/>
                <a:gd name="T10" fmla="*/ 137 w 137"/>
                <a:gd name="T11" fmla="*/ 186 h 186"/>
                <a:gd name="T12" fmla="*/ 113 w 137"/>
                <a:gd name="T13" fmla="*/ 186 h 186"/>
                <a:gd name="T14" fmla="*/ 113 w 137"/>
                <a:gd name="T15" fmla="*/ 98 h 186"/>
                <a:gd name="T16" fmla="*/ 23 w 137"/>
                <a:gd name="T17" fmla="*/ 98 h 186"/>
                <a:gd name="T18" fmla="*/ 23 w 137"/>
                <a:gd name="T19" fmla="*/ 186 h 186"/>
                <a:gd name="T20" fmla="*/ 0 w 137"/>
                <a:gd name="T21" fmla="*/ 186 h 186"/>
                <a:gd name="T22" fmla="*/ 0 w 137"/>
                <a:gd name="T23" fmla="*/ 0 h 186"/>
                <a:gd name="T24" fmla="*/ 23 w 137"/>
                <a:gd name="T2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86">
                  <a:moveTo>
                    <a:pt x="23" y="0"/>
                  </a:moveTo>
                  <a:lnTo>
                    <a:pt x="23" y="79"/>
                  </a:lnTo>
                  <a:lnTo>
                    <a:pt x="113" y="79"/>
                  </a:lnTo>
                  <a:lnTo>
                    <a:pt x="113" y="0"/>
                  </a:lnTo>
                  <a:lnTo>
                    <a:pt x="137" y="0"/>
                  </a:lnTo>
                  <a:lnTo>
                    <a:pt x="137" y="186"/>
                  </a:lnTo>
                  <a:lnTo>
                    <a:pt x="113" y="186"/>
                  </a:lnTo>
                  <a:lnTo>
                    <a:pt x="113" y="98"/>
                  </a:lnTo>
                  <a:lnTo>
                    <a:pt x="23" y="98"/>
                  </a:lnTo>
                  <a:lnTo>
                    <a:pt x="23" y="186"/>
                  </a:lnTo>
                  <a:lnTo>
                    <a:pt x="0" y="186"/>
                  </a:lnTo>
                  <a:lnTo>
                    <a:pt x="0" y="0"/>
                  </a:lnTo>
                  <a:lnTo>
                    <a:pt x="23"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 name="Freeform 59"/>
            <p:cNvSpPr>
              <a:spLocks/>
            </p:cNvSpPr>
            <p:nvPr/>
          </p:nvSpPr>
          <p:spPr bwMode="auto">
            <a:xfrm>
              <a:off x="5349875" y="-1108076"/>
              <a:ext cx="228600" cy="295275"/>
            </a:xfrm>
            <a:custGeom>
              <a:avLst/>
              <a:gdLst>
                <a:gd name="T0" fmla="*/ 25 w 61"/>
                <a:gd name="T1" fmla="*/ 78 h 78"/>
                <a:gd name="T2" fmla="*/ 25 w 61"/>
                <a:gd name="T3" fmla="*/ 45 h 78"/>
                <a:gd name="T4" fmla="*/ 0 w 61"/>
                <a:gd name="T5" fmla="*/ 0 h 78"/>
                <a:gd name="T6" fmla="*/ 12 w 61"/>
                <a:gd name="T7" fmla="*/ 0 h 78"/>
                <a:gd name="T8" fmla="*/ 23 w 61"/>
                <a:gd name="T9" fmla="*/ 22 h 78"/>
                <a:gd name="T10" fmla="*/ 30 w 61"/>
                <a:gd name="T11" fmla="*/ 38 h 78"/>
                <a:gd name="T12" fmla="*/ 31 w 61"/>
                <a:gd name="T13" fmla="*/ 38 h 78"/>
                <a:gd name="T14" fmla="*/ 38 w 61"/>
                <a:gd name="T15" fmla="*/ 22 h 78"/>
                <a:gd name="T16" fmla="*/ 50 w 61"/>
                <a:gd name="T17" fmla="*/ 0 h 78"/>
                <a:gd name="T18" fmla="*/ 61 w 61"/>
                <a:gd name="T19" fmla="*/ 0 h 78"/>
                <a:gd name="T20" fmla="*/ 35 w 61"/>
                <a:gd name="T21" fmla="*/ 45 h 78"/>
                <a:gd name="T22" fmla="*/ 35 w 61"/>
                <a:gd name="T23" fmla="*/ 78 h 78"/>
                <a:gd name="T24" fmla="*/ 25 w 61"/>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78">
                  <a:moveTo>
                    <a:pt x="25" y="78"/>
                  </a:moveTo>
                  <a:cubicBezTo>
                    <a:pt x="25" y="45"/>
                    <a:pt x="25" y="45"/>
                    <a:pt x="25" y="45"/>
                  </a:cubicBezTo>
                  <a:cubicBezTo>
                    <a:pt x="0" y="0"/>
                    <a:pt x="0" y="0"/>
                    <a:pt x="0" y="0"/>
                  </a:cubicBezTo>
                  <a:cubicBezTo>
                    <a:pt x="12" y="0"/>
                    <a:pt x="12" y="0"/>
                    <a:pt x="12" y="0"/>
                  </a:cubicBezTo>
                  <a:cubicBezTo>
                    <a:pt x="23" y="22"/>
                    <a:pt x="23" y="22"/>
                    <a:pt x="23" y="22"/>
                  </a:cubicBezTo>
                  <a:cubicBezTo>
                    <a:pt x="25" y="27"/>
                    <a:pt x="28" y="32"/>
                    <a:pt x="30" y="38"/>
                  </a:cubicBezTo>
                  <a:cubicBezTo>
                    <a:pt x="31" y="38"/>
                    <a:pt x="31" y="38"/>
                    <a:pt x="31" y="38"/>
                  </a:cubicBezTo>
                  <a:cubicBezTo>
                    <a:pt x="33" y="33"/>
                    <a:pt x="35" y="27"/>
                    <a:pt x="38" y="22"/>
                  </a:cubicBezTo>
                  <a:cubicBezTo>
                    <a:pt x="50" y="0"/>
                    <a:pt x="50" y="0"/>
                    <a:pt x="50" y="0"/>
                  </a:cubicBezTo>
                  <a:cubicBezTo>
                    <a:pt x="61" y="0"/>
                    <a:pt x="61" y="0"/>
                    <a:pt x="61" y="0"/>
                  </a:cubicBezTo>
                  <a:cubicBezTo>
                    <a:pt x="35" y="45"/>
                    <a:pt x="35" y="45"/>
                    <a:pt x="35" y="45"/>
                  </a:cubicBezTo>
                  <a:cubicBezTo>
                    <a:pt x="35" y="78"/>
                    <a:pt x="35" y="78"/>
                    <a:pt x="35" y="78"/>
                  </a:cubicBezTo>
                  <a:lnTo>
                    <a:pt x="25" y="7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 name="Freeform 60"/>
            <p:cNvSpPr>
              <a:spLocks/>
            </p:cNvSpPr>
            <p:nvPr/>
          </p:nvSpPr>
          <p:spPr bwMode="auto">
            <a:xfrm>
              <a:off x="5861050" y="-1111251"/>
              <a:ext cx="225425" cy="303213"/>
            </a:xfrm>
            <a:custGeom>
              <a:avLst/>
              <a:gdLst>
                <a:gd name="T0" fmla="*/ 59 w 60"/>
                <a:gd name="T1" fmla="*/ 77 h 80"/>
                <a:gd name="T2" fmla="*/ 39 w 60"/>
                <a:gd name="T3" fmla="*/ 80 h 80"/>
                <a:gd name="T4" fmla="*/ 0 w 60"/>
                <a:gd name="T5" fmla="*/ 41 h 80"/>
                <a:gd name="T6" fmla="*/ 41 w 60"/>
                <a:gd name="T7" fmla="*/ 0 h 80"/>
                <a:gd name="T8" fmla="*/ 60 w 60"/>
                <a:gd name="T9" fmla="*/ 3 h 80"/>
                <a:gd name="T10" fmla="*/ 57 w 60"/>
                <a:gd name="T11" fmla="*/ 11 h 80"/>
                <a:gd name="T12" fmla="*/ 41 w 60"/>
                <a:gd name="T13" fmla="*/ 8 h 80"/>
                <a:gd name="T14" fmla="*/ 11 w 60"/>
                <a:gd name="T15" fmla="*/ 40 h 80"/>
                <a:gd name="T16" fmla="*/ 41 w 60"/>
                <a:gd name="T17" fmla="*/ 72 h 80"/>
                <a:gd name="T18" fmla="*/ 57 w 60"/>
                <a:gd name="T19" fmla="*/ 68 h 80"/>
                <a:gd name="T20" fmla="*/ 59 w 60"/>
                <a:gd name="T2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80">
                  <a:moveTo>
                    <a:pt x="59" y="77"/>
                  </a:moveTo>
                  <a:cubicBezTo>
                    <a:pt x="56" y="78"/>
                    <a:pt x="48" y="80"/>
                    <a:pt x="39" y="80"/>
                  </a:cubicBezTo>
                  <a:cubicBezTo>
                    <a:pt x="17" y="80"/>
                    <a:pt x="0" y="66"/>
                    <a:pt x="0" y="41"/>
                  </a:cubicBezTo>
                  <a:cubicBezTo>
                    <a:pt x="0" y="16"/>
                    <a:pt x="17" y="0"/>
                    <a:pt x="41" y="0"/>
                  </a:cubicBezTo>
                  <a:cubicBezTo>
                    <a:pt x="51" y="0"/>
                    <a:pt x="57" y="2"/>
                    <a:pt x="60" y="3"/>
                  </a:cubicBezTo>
                  <a:cubicBezTo>
                    <a:pt x="57" y="11"/>
                    <a:pt x="57" y="11"/>
                    <a:pt x="57" y="11"/>
                  </a:cubicBezTo>
                  <a:cubicBezTo>
                    <a:pt x="53" y="10"/>
                    <a:pt x="48" y="8"/>
                    <a:pt x="41" y="8"/>
                  </a:cubicBezTo>
                  <a:cubicBezTo>
                    <a:pt x="23" y="8"/>
                    <a:pt x="11" y="20"/>
                    <a:pt x="11" y="40"/>
                  </a:cubicBezTo>
                  <a:cubicBezTo>
                    <a:pt x="11" y="60"/>
                    <a:pt x="22" y="72"/>
                    <a:pt x="41" y="72"/>
                  </a:cubicBezTo>
                  <a:cubicBezTo>
                    <a:pt x="47" y="72"/>
                    <a:pt x="53" y="70"/>
                    <a:pt x="57" y="68"/>
                  </a:cubicBezTo>
                  <a:lnTo>
                    <a:pt x="59" y="7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 name="Freeform 61"/>
            <p:cNvSpPr>
              <a:spLocks/>
            </p:cNvSpPr>
            <p:nvPr/>
          </p:nvSpPr>
          <p:spPr bwMode="auto">
            <a:xfrm>
              <a:off x="6218238" y="-1108076"/>
              <a:ext cx="165100" cy="295275"/>
            </a:xfrm>
            <a:custGeom>
              <a:avLst/>
              <a:gdLst>
                <a:gd name="T0" fmla="*/ 97 w 104"/>
                <a:gd name="T1" fmla="*/ 98 h 186"/>
                <a:gd name="T2" fmla="*/ 23 w 104"/>
                <a:gd name="T3" fmla="*/ 98 h 186"/>
                <a:gd name="T4" fmla="*/ 23 w 104"/>
                <a:gd name="T5" fmla="*/ 167 h 186"/>
                <a:gd name="T6" fmla="*/ 104 w 104"/>
                <a:gd name="T7" fmla="*/ 167 h 186"/>
                <a:gd name="T8" fmla="*/ 104 w 104"/>
                <a:gd name="T9" fmla="*/ 186 h 186"/>
                <a:gd name="T10" fmla="*/ 0 w 104"/>
                <a:gd name="T11" fmla="*/ 186 h 186"/>
                <a:gd name="T12" fmla="*/ 0 w 104"/>
                <a:gd name="T13" fmla="*/ 0 h 186"/>
                <a:gd name="T14" fmla="*/ 99 w 104"/>
                <a:gd name="T15" fmla="*/ 0 h 186"/>
                <a:gd name="T16" fmla="*/ 99 w 104"/>
                <a:gd name="T17" fmla="*/ 19 h 186"/>
                <a:gd name="T18" fmla="*/ 23 w 104"/>
                <a:gd name="T19" fmla="*/ 19 h 186"/>
                <a:gd name="T20" fmla="*/ 23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3" y="98"/>
                  </a:lnTo>
                  <a:lnTo>
                    <a:pt x="23" y="167"/>
                  </a:lnTo>
                  <a:lnTo>
                    <a:pt x="104" y="167"/>
                  </a:lnTo>
                  <a:lnTo>
                    <a:pt x="104" y="186"/>
                  </a:lnTo>
                  <a:lnTo>
                    <a:pt x="0" y="186"/>
                  </a:lnTo>
                  <a:lnTo>
                    <a:pt x="0" y="0"/>
                  </a:lnTo>
                  <a:lnTo>
                    <a:pt x="99" y="0"/>
                  </a:lnTo>
                  <a:lnTo>
                    <a:pt x="99" y="19"/>
                  </a:lnTo>
                  <a:lnTo>
                    <a:pt x="23" y="19"/>
                  </a:lnTo>
                  <a:lnTo>
                    <a:pt x="23" y="79"/>
                  </a:lnTo>
                  <a:lnTo>
                    <a:pt x="97" y="79"/>
                  </a:lnTo>
                  <a:lnTo>
                    <a:pt x="97" y="9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9" name="Freeform 62"/>
            <p:cNvSpPr>
              <a:spLocks/>
            </p:cNvSpPr>
            <p:nvPr/>
          </p:nvSpPr>
          <p:spPr bwMode="auto">
            <a:xfrm>
              <a:off x="6518275" y="-1108076"/>
              <a:ext cx="222250" cy="295275"/>
            </a:xfrm>
            <a:custGeom>
              <a:avLst/>
              <a:gdLst>
                <a:gd name="T0" fmla="*/ 0 w 59"/>
                <a:gd name="T1" fmla="*/ 78 h 78"/>
                <a:gd name="T2" fmla="*/ 0 w 59"/>
                <a:gd name="T3" fmla="*/ 0 h 78"/>
                <a:gd name="T4" fmla="*/ 11 w 59"/>
                <a:gd name="T5" fmla="*/ 0 h 78"/>
                <a:gd name="T6" fmla="*/ 36 w 59"/>
                <a:gd name="T7" fmla="*/ 39 h 78"/>
                <a:gd name="T8" fmla="*/ 50 w 59"/>
                <a:gd name="T9" fmla="*/ 65 h 78"/>
                <a:gd name="T10" fmla="*/ 51 w 59"/>
                <a:gd name="T11" fmla="*/ 65 h 78"/>
                <a:gd name="T12" fmla="*/ 49 w 59"/>
                <a:gd name="T13" fmla="*/ 33 h 78"/>
                <a:gd name="T14" fmla="*/ 49 w 59"/>
                <a:gd name="T15" fmla="*/ 0 h 78"/>
                <a:gd name="T16" fmla="*/ 59 w 59"/>
                <a:gd name="T17" fmla="*/ 0 h 78"/>
                <a:gd name="T18" fmla="*/ 59 w 59"/>
                <a:gd name="T19" fmla="*/ 78 h 78"/>
                <a:gd name="T20" fmla="*/ 49 w 59"/>
                <a:gd name="T21" fmla="*/ 78 h 78"/>
                <a:gd name="T22" fmla="*/ 24 w 59"/>
                <a:gd name="T23" fmla="*/ 38 h 78"/>
                <a:gd name="T24" fmla="*/ 9 w 59"/>
                <a:gd name="T25" fmla="*/ 12 h 78"/>
                <a:gd name="T26" fmla="*/ 9 w 59"/>
                <a:gd name="T27" fmla="*/ 12 h 78"/>
                <a:gd name="T28" fmla="*/ 10 w 59"/>
                <a:gd name="T29" fmla="*/ 45 h 78"/>
                <a:gd name="T30" fmla="*/ 10 w 59"/>
                <a:gd name="T31" fmla="*/ 78 h 78"/>
                <a:gd name="T32" fmla="*/ 0 w 5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78">
                  <a:moveTo>
                    <a:pt x="0" y="78"/>
                  </a:moveTo>
                  <a:cubicBezTo>
                    <a:pt x="0" y="0"/>
                    <a:pt x="0" y="0"/>
                    <a:pt x="0" y="0"/>
                  </a:cubicBezTo>
                  <a:cubicBezTo>
                    <a:pt x="11" y="0"/>
                    <a:pt x="11" y="0"/>
                    <a:pt x="11" y="0"/>
                  </a:cubicBezTo>
                  <a:cubicBezTo>
                    <a:pt x="36" y="39"/>
                    <a:pt x="36" y="39"/>
                    <a:pt x="36" y="39"/>
                  </a:cubicBezTo>
                  <a:cubicBezTo>
                    <a:pt x="42" y="49"/>
                    <a:pt x="47" y="57"/>
                    <a:pt x="50" y="65"/>
                  </a:cubicBezTo>
                  <a:cubicBezTo>
                    <a:pt x="51" y="65"/>
                    <a:pt x="51" y="65"/>
                    <a:pt x="51" y="65"/>
                  </a:cubicBezTo>
                  <a:cubicBezTo>
                    <a:pt x="50" y="54"/>
                    <a:pt x="49" y="45"/>
                    <a:pt x="49" y="33"/>
                  </a:cubicBezTo>
                  <a:cubicBezTo>
                    <a:pt x="49" y="0"/>
                    <a:pt x="49" y="0"/>
                    <a:pt x="49" y="0"/>
                  </a:cubicBezTo>
                  <a:cubicBezTo>
                    <a:pt x="59" y="0"/>
                    <a:pt x="59" y="0"/>
                    <a:pt x="59" y="0"/>
                  </a:cubicBezTo>
                  <a:cubicBezTo>
                    <a:pt x="59" y="78"/>
                    <a:pt x="59" y="78"/>
                    <a:pt x="59" y="78"/>
                  </a:cubicBezTo>
                  <a:cubicBezTo>
                    <a:pt x="49" y="78"/>
                    <a:pt x="49" y="78"/>
                    <a:pt x="49" y="78"/>
                  </a:cubicBezTo>
                  <a:cubicBezTo>
                    <a:pt x="24" y="38"/>
                    <a:pt x="24" y="38"/>
                    <a:pt x="24" y="38"/>
                  </a:cubicBezTo>
                  <a:cubicBezTo>
                    <a:pt x="19" y="30"/>
                    <a:pt x="13" y="21"/>
                    <a:pt x="9" y="12"/>
                  </a:cubicBezTo>
                  <a:cubicBezTo>
                    <a:pt x="9" y="12"/>
                    <a:pt x="9" y="12"/>
                    <a:pt x="9" y="12"/>
                  </a:cubicBezTo>
                  <a:cubicBezTo>
                    <a:pt x="10" y="22"/>
                    <a:pt x="10" y="32"/>
                    <a:pt x="10" y="45"/>
                  </a:cubicBezTo>
                  <a:cubicBezTo>
                    <a:pt x="10" y="78"/>
                    <a:pt x="10" y="78"/>
                    <a:pt x="10" y="78"/>
                  </a:cubicBezTo>
                  <a:lnTo>
                    <a:pt x="0" y="7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0" name="Freeform 63"/>
            <p:cNvSpPr>
              <a:spLocks/>
            </p:cNvSpPr>
            <p:nvPr/>
          </p:nvSpPr>
          <p:spPr bwMode="auto">
            <a:xfrm>
              <a:off x="6859588" y="-1108076"/>
              <a:ext cx="219075" cy="295275"/>
            </a:xfrm>
            <a:custGeom>
              <a:avLst/>
              <a:gdLst>
                <a:gd name="T0" fmla="*/ 57 w 138"/>
                <a:gd name="T1" fmla="*/ 22 h 186"/>
                <a:gd name="T2" fmla="*/ 0 w 138"/>
                <a:gd name="T3" fmla="*/ 22 h 186"/>
                <a:gd name="T4" fmla="*/ 0 w 138"/>
                <a:gd name="T5" fmla="*/ 0 h 186"/>
                <a:gd name="T6" fmla="*/ 138 w 138"/>
                <a:gd name="T7" fmla="*/ 0 h 186"/>
                <a:gd name="T8" fmla="*/ 138 w 138"/>
                <a:gd name="T9" fmla="*/ 22 h 186"/>
                <a:gd name="T10" fmla="*/ 81 w 138"/>
                <a:gd name="T11" fmla="*/ 22 h 186"/>
                <a:gd name="T12" fmla="*/ 81 w 138"/>
                <a:gd name="T13" fmla="*/ 186 h 186"/>
                <a:gd name="T14" fmla="*/ 57 w 138"/>
                <a:gd name="T15" fmla="*/ 186 h 186"/>
                <a:gd name="T16" fmla="*/ 57 w 138"/>
                <a:gd name="T17"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86">
                  <a:moveTo>
                    <a:pt x="57" y="22"/>
                  </a:moveTo>
                  <a:lnTo>
                    <a:pt x="0" y="22"/>
                  </a:lnTo>
                  <a:lnTo>
                    <a:pt x="0" y="0"/>
                  </a:lnTo>
                  <a:lnTo>
                    <a:pt x="138" y="0"/>
                  </a:lnTo>
                  <a:lnTo>
                    <a:pt x="138" y="22"/>
                  </a:lnTo>
                  <a:lnTo>
                    <a:pt x="81" y="22"/>
                  </a:lnTo>
                  <a:lnTo>
                    <a:pt x="81" y="186"/>
                  </a:lnTo>
                  <a:lnTo>
                    <a:pt x="57" y="186"/>
                  </a:lnTo>
                  <a:lnTo>
                    <a:pt x="57" y="2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1" name="Freeform 64"/>
            <p:cNvSpPr>
              <a:spLocks/>
            </p:cNvSpPr>
            <p:nvPr/>
          </p:nvSpPr>
          <p:spPr bwMode="auto">
            <a:xfrm>
              <a:off x="7194550" y="-1108076"/>
              <a:ext cx="165100" cy="295275"/>
            </a:xfrm>
            <a:custGeom>
              <a:avLst/>
              <a:gdLst>
                <a:gd name="T0" fmla="*/ 97 w 104"/>
                <a:gd name="T1" fmla="*/ 98 h 186"/>
                <a:gd name="T2" fmla="*/ 24 w 104"/>
                <a:gd name="T3" fmla="*/ 98 h 186"/>
                <a:gd name="T4" fmla="*/ 24 w 104"/>
                <a:gd name="T5" fmla="*/ 167 h 186"/>
                <a:gd name="T6" fmla="*/ 104 w 104"/>
                <a:gd name="T7" fmla="*/ 167 h 186"/>
                <a:gd name="T8" fmla="*/ 104 w 104"/>
                <a:gd name="T9" fmla="*/ 186 h 186"/>
                <a:gd name="T10" fmla="*/ 0 w 104"/>
                <a:gd name="T11" fmla="*/ 186 h 186"/>
                <a:gd name="T12" fmla="*/ 0 w 104"/>
                <a:gd name="T13" fmla="*/ 0 h 186"/>
                <a:gd name="T14" fmla="*/ 102 w 104"/>
                <a:gd name="T15" fmla="*/ 0 h 186"/>
                <a:gd name="T16" fmla="*/ 102 w 104"/>
                <a:gd name="T17" fmla="*/ 19 h 186"/>
                <a:gd name="T18" fmla="*/ 24 w 104"/>
                <a:gd name="T19" fmla="*/ 19 h 186"/>
                <a:gd name="T20" fmla="*/ 24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4" y="98"/>
                  </a:lnTo>
                  <a:lnTo>
                    <a:pt x="24" y="167"/>
                  </a:lnTo>
                  <a:lnTo>
                    <a:pt x="104" y="167"/>
                  </a:lnTo>
                  <a:lnTo>
                    <a:pt x="104" y="186"/>
                  </a:lnTo>
                  <a:lnTo>
                    <a:pt x="0" y="186"/>
                  </a:lnTo>
                  <a:lnTo>
                    <a:pt x="0" y="0"/>
                  </a:lnTo>
                  <a:lnTo>
                    <a:pt x="102" y="0"/>
                  </a:lnTo>
                  <a:lnTo>
                    <a:pt x="102" y="19"/>
                  </a:lnTo>
                  <a:lnTo>
                    <a:pt x="24" y="19"/>
                  </a:lnTo>
                  <a:lnTo>
                    <a:pt x="24" y="79"/>
                  </a:lnTo>
                  <a:lnTo>
                    <a:pt x="97" y="79"/>
                  </a:lnTo>
                  <a:lnTo>
                    <a:pt x="97" y="9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2" name="Freeform 65"/>
            <p:cNvSpPr>
              <a:spLocks noEditPoints="1"/>
            </p:cNvSpPr>
            <p:nvPr/>
          </p:nvSpPr>
          <p:spPr bwMode="auto">
            <a:xfrm>
              <a:off x="7499350" y="-1111251"/>
              <a:ext cx="187325" cy="298450"/>
            </a:xfrm>
            <a:custGeom>
              <a:avLst/>
              <a:gdLst>
                <a:gd name="T0" fmla="*/ 0 w 50"/>
                <a:gd name="T1" fmla="*/ 2 h 79"/>
                <a:gd name="T2" fmla="*/ 19 w 50"/>
                <a:gd name="T3" fmla="*/ 0 h 79"/>
                <a:gd name="T4" fmla="*/ 42 w 50"/>
                <a:gd name="T5" fmla="*/ 7 h 79"/>
                <a:gd name="T6" fmla="*/ 48 w 50"/>
                <a:gd name="T7" fmla="*/ 22 h 79"/>
                <a:gd name="T8" fmla="*/ 33 w 50"/>
                <a:gd name="T9" fmla="*/ 42 h 79"/>
                <a:gd name="T10" fmla="*/ 33 w 50"/>
                <a:gd name="T11" fmla="*/ 42 h 79"/>
                <a:gd name="T12" fmla="*/ 44 w 50"/>
                <a:gd name="T13" fmla="*/ 58 h 79"/>
                <a:gd name="T14" fmla="*/ 50 w 50"/>
                <a:gd name="T15" fmla="*/ 79 h 79"/>
                <a:gd name="T16" fmla="*/ 40 w 50"/>
                <a:gd name="T17" fmla="*/ 79 h 79"/>
                <a:gd name="T18" fmla="*/ 35 w 50"/>
                <a:gd name="T19" fmla="*/ 60 h 79"/>
                <a:gd name="T20" fmla="*/ 19 w 50"/>
                <a:gd name="T21" fmla="*/ 45 h 79"/>
                <a:gd name="T22" fmla="*/ 10 w 50"/>
                <a:gd name="T23" fmla="*/ 45 h 79"/>
                <a:gd name="T24" fmla="*/ 10 w 50"/>
                <a:gd name="T25" fmla="*/ 79 h 79"/>
                <a:gd name="T26" fmla="*/ 0 w 50"/>
                <a:gd name="T27" fmla="*/ 79 h 79"/>
                <a:gd name="T28" fmla="*/ 0 w 50"/>
                <a:gd name="T29" fmla="*/ 2 h 79"/>
                <a:gd name="T30" fmla="*/ 10 w 50"/>
                <a:gd name="T31" fmla="*/ 38 h 79"/>
                <a:gd name="T32" fmla="*/ 20 w 50"/>
                <a:gd name="T33" fmla="*/ 38 h 79"/>
                <a:gd name="T34" fmla="*/ 38 w 50"/>
                <a:gd name="T35" fmla="*/ 23 h 79"/>
                <a:gd name="T36" fmla="*/ 20 w 50"/>
                <a:gd name="T37" fmla="*/ 8 h 79"/>
                <a:gd name="T38" fmla="*/ 10 w 50"/>
                <a:gd name="T39" fmla="*/ 9 h 79"/>
                <a:gd name="T40" fmla="*/ 10 w 50"/>
                <a:gd name="T41"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9">
                  <a:moveTo>
                    <a:pt x="0" y="2"/>
                  </a:moveTo>
                  <a:cubicBezTo>
                    <a:pt x="5" y="1"/>
                    <a:pt x="12" y="0"/>
                    <a:pt x="19" y="0"/>
                  </a:cubicBezTo>
                  <a:cubicBezTo>
                    <a:pt x="30" y="0"/>
                    <a:pt x="37" y="2"/>
                    <a:pt x="42" y="7"/>
                  </a:cubicBezTo>
                  <a:cubicBezTo>
                    <a:pt x="45" y="10"/>
                    <a:pt x="48" y="16"/>
                    <a:pt x="48" y="22"/>
                  </a:cubicBezTo>
                  <a:cubicBezTo>
                    <a:pt x="48" y="32"/>
                    <a:pt x="41" y="39"/>
                    <a:pt x="33" y="42"/>
                  </a:cubicBezTo>
                  <a:cubicBezTo>
                    <a:pt x="33" y="42"/>
                    <a:pt x="33" y="42"/>
                    <a:pt x="33" y="42"/>
                  </a:cubicBezTo>
                  <a:cubicBezTo>
                    <a:pt x="39" y="44"/>
                    <a:pt x="43" y="50"/>
                    <a:pt x="44" y="58"/>
                  </a:cubicBezTo>
                  <a:cubicBezTo>
                    <a:pt x="47" y="68"/>
                    <a:pt x="49" y="76"/>
                    <a:pt x="50" y="79"/>
                  </a:cubicBezTo>
                  <a:cubicBezTo>
                    <a:pt x="40" y="79"/>
                    <a:pt x="40" y="79"/>
                    <a:pt x="40" y="79"/>
                  </a:cubicBezTo>
                  <a:cubicBezTo>
                    <a:pt x="39" y="77"/>
                    <a:pt x="37" y="70"/>
                    <a:pt x="35" y="60"/>
                  </a:cubicBezTo>
                  <a:cubicBezTo>
                    <a:pt x="33" y="50"/>
                    <a:pt x="28" y="46"/>
                    <a:pt x="19" y="45"/>
                  </a:cubicBezTo>
                  <a:cubicBezTo>
                    <a:pt x="10" y="45"/>
                    <a:pt x="10" y="45"/>
                    <a:pt x="10" y="45"/>
                  </a:cubicBezTo>
                  <a:cubicBezTo>
                    <a:pt x="10" y="79"/>
                    <a:pt x="10" y="79"/>
                    <a:pt x="10" y="79"/>
                  </a:cubicBezTo>
                  <a:cubicBezTo>
                    <a:pt x="0" y="79"/>
                    <a:pt x="0" y="79"/>
                    <a:pt x="0" y="79"/>
                  </a:cubicBezTo>
                  <a:lnTo>
                    <a:pt x="0" y="2"/>
                  </a:lnTo>
                  <a:close/>
                  <a:moveTo>
                    <a:pt x="10" y="38"/>
                  </a:moveTo>
                  <a:cubicBezTo>
                    <a:pt x="20" y="38"/>
                    <a:pt x="20" y="38"/>
                    <a:pt x="20" y="38"/>
                  </a:cubicBezTo>
                  <a:cubicBezTo>
                    <a:pt x="31" y="38"/>
                    <a:pt x="38" y="32"/>
                    <a:pt x="38" y="23"/>
                  </a:cubicBezTo>
                  <a:cubicBezTo>
                    <a:pt x="38" y="13"/>
                    <a:pt x="30" y="8"/>
                    <a:pt x="20" y="8"/>
                  </a:cubicBezTo>
                  <a:cubicBezTo>
                    <a:pt x="15" y="8"/>
                    <a:pt x="11" y="9"/>
                    <a:pt x="10" y="9"/>
                  </a:cubicBezTo>
                  <a:lnTo>
                    <a:pt x="10" y="3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3" name="Freeform 66"/>
            <p:cNvSpPr>
              <a:spLocks/>
            </p:cNvSpPr>
            <p:nvPr/>
          </p:nvSpPr>
          <p:spPr bwMode="auto">
            <a:xfrm>
              <a:off x="3395663" y="-531813"/>
              <a:ext cx="123825" cy="166688"/>
            </a:xfrm>
            <a:custGeom>
              <a:avLst/>
              <a:gdLst>
                <a:gd name="T0" fmla="*/ 13 w 33"/>
                <a:gd name="T1" fmla="*/ 44 h 44"/>
                <a:gd name="T2" fmla="*/ 13 w 33"/>
                <a:gd name="T3" fmla="*/ 25 h 44"/>
                <a:gd name="T4" fmla="*/ 0 w 33"/>
                <a:gd name="T5" fmla="*/ 0 h 44"/>
                <a:gd name="T6" fmla="*/ 6 w 33"/>
                <a:gd name="T7" fmla="*/ 0 h 44"/>
                <a:gd name="T8" fmla="*/ 12 w 33"/>
                <a:gd name="T9" fmla="*/ 12 h 44"/>
                <a:gd name="T10" fmla="*/ 16 w 33"/>
                <a:gd name="T11" fmla="*/ 21 h 44"/>
                <a:gd name="T12" fmla="*/ 17 w 33"/>
                <a:gd name="T13" fmla="*/ 21 h 44"/>
                <a:gd name="T14" fmla="*/ 21 w 33"/>
                <a:gd name="T15" fmla="*/ 12 h 44"/>
                <a:gd name="T16" fmla="*/ 27 w 33"/>
                <a:gd name="T17" fmla="*/ 0 h 44"/>
                <a:gd name="T18" fmla="*/ 33 w 33"/>
                <a:gd name="T19" fmla="*/ 0 h 44"/>
                <a:gd name="T20" fmla="*/ 19 w 33"/>
                <a:gd name="T21" fmla="*/ 25 h 44"/>
                <a:gd name="T22" fmla="*/ 19 w 33"/>
                <a:gd name="T23" fmla="*/ 44 h 44"/>
                <a:gd name="T24" fmla="*/ 13 w 33"/>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4">
                  <a:moveTo>
                    <a:pt x="13" y="44"/>
                  </a:moveTo>
                  <a:cubicBezTo>
                    <a:pt x="13" y="25"/>
                    <a:pt x="13" y="25"/>
                    <a:pt x="13" y="25"/>
                  </a:cubicBezTo>
                  <a:cubicBezTo>
                    <a:pt x="0" y="0"/>
                    <a:pt x="0" y="0"/>
                    <a:pt x="0" y="0"/>
                  </a:cubicBezTo>
                  <a:cubicBezTo>
                    <a:pt x="6" y="0"/>
                    <a:pt x="6" y="0"/>
                    <a:pt x="6" y="0"/>
                  </a:cubicBezTo>
                  <a:cubicBezTo>
                    <a:pt x="12" y="12"/>
                    <a:pt x="12" y="12"/>
                    <a:pt x="12" y="12"/>
                  </a:cubicBezTo>
                  <a:cubicBezTo>
                    <a:pt x="14" y="16"/>
                    <a:pt x="15" y="18"/>
                    <a:pt x="16" y="21"/>
                  </a:cubicBezTo>
                  <a:cubicBezTo>
                    <a:pt x="17" y="21"/>
                    <a:pt x="17" y="21"/>
                    <a:pt x="17" y="21"/>
                  </a:cubicBezTo>
                  <a:cubicBezTo>
                    <a:pt x="18" y="18"/>
                    <a:pt x="19" y="16"/>
                    <a:pt x="21" y="12"/>
                  </a:cubicBezTo>
                  <a:cubicBezTo>
                    <a:pt x="27" y="0"/>
                    <a:pt x="27" y="0"/>
                    <a:pt x="27" y="0"/>
                  </a:cubicBezTo>
                  <a:cubicBezTo>
                    <a:pt x="33" y="0"/>
                    <a:pt x="33" y="0"/>
                    <a:pt x="33" y="0"/>
                  </a:cubicBezTo>
                  <a:cubicBezTo>
                    <a:pt x="19" y="25"/>
                    <a:pt x="19" y="25"/>
                    <a:pt x="19" y="25"/>
                  </a:cubicBezTo>
                  <a:cubicBezTo>
                    <a:pt x="19" y="44"/>
                    <a:pt x="19" y="44"/>
                    <a:pt x="19" y="44"/>
                  </a:cubicBezTo>
                  <a:lnTo>
                    <a:pt x="13" y="44"/>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4" name="Freeform 67"/>
            <p:cNvSpPr>
              <a:spLocks noEditPoints="1"/>
            </p:cNvSpPr>
            <p:nvPr/>
          </p:nvSpPr>
          <p:spPr bwMode="auto">
            <a:xfrm>
              <a:off x="3524250" y="-531813"/>
              <a:ext cx="146050" cy="166688"/>
            </a:xfrm>
            <a:custGeom>
              <a:avLst/>
              <a:gdLst>
                <a:gd name="T0" fmla="*/ 19 w 39"/>
                <a:gd name="T1" fmla="*/ 44 h 44"/>
                <a:gd name="T2" fmla="*/ 0 w 39"/>
                <a:gd name="T3" fmla="*/ 22 h 44"/>
                <a:gd name="T4" fmla="*/ 20 w 39"/>
                <a:gd name="T5" fmla="*/ 0 h 44"/>
                <a:gd name="T6" fmla="*/ 39 w 39"/>
                <a:gd name="T7" fmla="*/ 21 h 44"/>
                <a:gd name="T8" fmla="*/ 19 w 39"/>
                <a:gd name="T9" fmla="*/ 44 h 44"/>
                <a:gd name="T10" fmla="*/ 19 w 39"/>
                <a:gd name="T11" fmla="*/ 40 h 44"/>
                <a:gd name="T12" fmla="*/ 33 w 39"/>
                <a:gd name="T13" fmla="*/ 22 h 44"/>
                <a:gd name="T14" fmla="*/ 19 w 39"/>
                <a:gd name="T15" fmla="*/ 4 h 44"/>
                <a:gd name="T16" fmla="*/ 5 w 39"/>
                <a:gd name="T17" fmla="*/ 22 h 44"/>
                <a:gd name="T18" fmla="*/ 19 w 39"/>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19" y="44"/>
                  </a:moveTo>
                  <a:cubicBezTo>
                    <a:pt x="7" y="44"/>
                    <a:pt x="0" y="35"/>
                    <a:pt x="0" y="22"/>
                  </a:cubicBezTo>
                  <a:cubicBezTo>
                    <a:pt x="0" y="9"/>
                    <a:pt x="8" y="0"/>
                    <a:pt x="20" y="0"/>
                  </a:cubicBezTo>
                  <a:cubicBezTo>
                    <a:pt x="31" y="0"/>
                    <a:pt x="39" y="9"/>
                    <a:pt x="39" y="21"/>
                  </a:cubicBezTo>
                  <a:cubicBezTo>
                    <a:pt x="39" y="36"/>
                    <a:pt x="30" y="44"/>
                    <a:pt x="19" y="44"/>
                  </a:cubicBezTo>
                  <a:close/>
                  <a:moveTo>
                    <a:pt x="19" y="40"/>
                  </a:moveTo>
                  <a:cubicBezTo>
                    <a:pt x="28" y="40"/>
                    <a:pt x="33" y="32"/>
                    <a:pt x="33" y="22"/>
                  </a:cubicBezTo>
                  <a:cubicBezTo>
                    <a:pt x="33" y="13"/>
                    <a:pt x="29" y="4"/>
                    <a:pt x="19" y="4"/>
                  </a:cubicBezTo>
                  <a:cubicBezTo>
                    <a:pt x="10" y="4"/>
                    <a:pt x="5" y="13"/>
                    <a:pt x="5" y="22"/>
                  </a:cubicBezTo>
                  <a:cubicBezTo>
                    <a:pt x="5" y="31"/>
                    <a:pt x="10" y="40"/>
                    <a:pt x="19"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5" name="Freeform 68"/>
            <p:cNvSpPr>
              <a:spLocks/>
            </p:cNvSpPr>
            <p:nvPr/>
          </p:nvSpPr>
          <p:spPr bwMode="auto">
            <a:xfrm>
              <a:off x="3697288" y="-531813"/>
              <a:ext cx="119062" cy="166688"/>
            </a:xfrm>
            <a:custGeom>
              <a:avLst/>
              <a:gdLst>
                <a:gd name="T0" fmla="*/ 6 w 32"/>
                <a:gd name="T1" fmla="*/ 0 h 44"/>
                <a:gd name="T2" fmla="*/ 6 w 32"/>
                <a:gd name="T3" fmla="*/ 26 h 44"/>
                <a:gd name="T4" fmla="*/ 16 w 32"/>
                <a:gd name="T5" fmla="*/ 40 h 44"/>
                <a:gd name="T6" fmla="*/ 26 w 32"/>
                <a:gd name="T7" fmla="*/ 26 h 44"/>
                <a:gd name="T8" fmla="*/ 26 w 32"/>
                <a:gd name="T9" fmla="*/ 0 h 44"/>
                <a:gd name="T10" fmla="*/ 32 w 32"/>
                <a:gd name="T11" fmla="*/ 0 h 44"/>
                <a:gd name="T12" fmla="*/ 32 w 32"/>
                <a:gd name="T13" fmla="*/ 26 h 44"/>
                <a:gd name="T14" fmla="*/ 16 w 32"/>
                <a:gd name="T15" fmla="*/ 44 h 44"/>
                <a:gd name="T16" fmla="*/ 0 w 32"/>
                <a:gd name="T17" fmla="*/ 26 h 44"/>
                <a:gd name="T18" fmla="*/ 0 w 32"/>
                <a:gd name="T19" fmla="*/ 0 h 44"/>
                <a:gd name="T20" fmla="*/ 6 w 32"/>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4">
                  <a:moveTo>
                    <a:pt x="6" y="0"/>
                  </a:moveTo>
                  <a:cubicBezTo>
                    <a:pt x="6" y="26"/>
                    <a:pt x="6" y="26"/>
                    <a:pt x="6" y="26"/>
                  </a:cubicBezTo>
                  <a:cubicBezTo>
                    <a:pt x="6" y="36"/>
                    <a:pt x="10" y="40"/>
                    <a:pt x="16" y="40"/>
                  </a:cubicBezTo>
                  <a:cubicBezTo>
                    <a:pt x="22" y="40"/>
                    <a:pt x="26" y="35"/>
                    <a:pt x="26" y="26"/>
                  </a:cubicBezTo>
                  <a:cubicBezTo>
                    <a:pt x="26" y="0"/>
                    <a:pt x="26" y="0"/>
                    <a:pt x="26" y="0"/>
                  </a:cubicBezTo>
                  <a:cubicBezTo>
                    <a:pt x="32" y="0"/>
                    <a:pt x="32" y="0"/>
                    <a:pt x="32" y="0"/>
                  </a:cubicBezTo>
                  <a:cubicBezTo>
                    <a:pt x="32" y="26"/>
                    <a:pt x="32" y="26"/>
                    <a:pt x="32" y="26"/>
                  </a:cubicBezTo>
                  <a:cubicBezTo>
                    <a:pt x="32" y="39"/>
                    <a:pt x="25" y="44"/>
                    <a:pt x="16" y="44"/>
                  </a:cubicBezTo>
                  <a:cubicBezTo>
                    <a:pt x="7" y="44"/>
                    <a:pt x="0" y="39"/>
                    <a:pt x="0" y="26"/>
                  </a:cubicBezTo>
                  <a:cubicBezTo>
                    <a:pt x="0" y="0"/>
                    <a:pt x="0" y="0"/>
                    <a:pt x="0" y="0"/>
                  </a:cubicBezTo>
                  <a:lnTo>
                    <a:pt x="6"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6" name="Freeform 69"/>
            <p:cNvSpPr>
              <a:spLocks noEditPoints="1"/>
            </p:cNvSpPr>
            <p:nvPr/>
          </p:nvSpPr>
          <p:spPr bwMode="auto">
            <a:xfrm>
              <a:off x="3854450" y="-531813"/>
              <a:ext cx="104775" cy="166688"/>
            </a:xfrm>
            <a:custGeom>
              <a:avLst/>
              <a:gdLst>
                <a:gd name="T0" fmla="*/ 0 w 28"/>
                <a:gd name="T1" fmla="*/ 1 h 44"/>
                <a:gd name="T2" fmla="*/ 10 w 28"/>
                <a:gd name="T3" fmla="*/ 0 h 44"/>
                <a:gd name="T4" fmla="*/ 23 w 28"/>
                <a:gd name="T5" fmla="*/ 4 h 44"/>
                <a:gd name="T6" fmla="*/ 26 w 28"/>
                <a:gd name="T7" fmla="*/ 12 h 44"/>
                <a:gd name="T8" fmla="*/ 18 w 28"/>
                <a:gd name="T9" fmla="*/ 23 h 44"/>
                <a:gd name="T10" fmla="*/ 18 w 28"/>
                <a:gd name="T11" fmla="*/ 23 h 44"/>
                <a:gd name="T12" fmla="*/ 24 w 28"/>
                <a:gd name="T13" fmla="*/ 32 h 44"/>
                <a:gd name="T14" fmla="*/ 28 w 28"/>
                <a:gd name="T15" fmla="*/ 44 h 44"/>
                <a:gd name="T16" fmla="*/ 22 w 28"/>
                <a:gd name="T17" fmla="*/ 44 h 44"/>
                <a:gd name="T18" fmla="*/ 19 w 28"/>
                <a:gd name="T19" fmla="*/ 33 h 44"/>
                <a:gd name="T20" fmla="*/ 10 w 28"/>
                <a:gd name="T21" fmla="*/ 25 h 44"/>
                <a:gd name="T22" fmla="*/ 5 w 28"/>
                <a:gd name="T23" fmla="*/ 25 h 44"/>
                <a:gd name="T24" fmla="*/ 5 w 28"/>
                <a:gd name="T25" fmla="*/ 44 h 44"/>
                <a:gd name="T26" fmla="*/ 0 w 28"/>
                <a:gd name="T27" fmla="*/ 44 h 44"/>
                <a:gd name="T28" fmla="*/ 0 w 28"/>
                <a:gd name="T29" fmla="*/ 1 h 44"/>
                <a:gd name="T30" fmla="*/ 5 w 28"/>
                <a:gd name="T31" fmla="*/ 21 h 44"/>
                <a:gd name="T32" fmla="*/ 11 w 28"/>
                <a:gd name="T33" fmla="*/ 21 h 44"/>
                <a:gd name="T34" fmla="*/ 21 w 28"/>
                <a:gd name="T35" fmla="*/ 12 h 44"/>
                <a:gd name="T36" fmla="*/ 11 w 28"/>
                <a:gd name="T37" fmla="*/ 4 h 44"/>
                <a:gd name="T38" fmla="*/ 5 w 28"/>
                <a:gd name="T39" fmla="*/ 5 h 44"/>
                <a:gd name="T40" fmla="*/ 5 w 28"/>
                <a:gd name="T41"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4">
                  <a:moveTo>
                    <a:pt x="0" y="1"/>
                  </a:moveTo>
                  <a:cubicBezTo>
                    <a:pt x="2" y="0"/>
                    <a:pt x="7" y="0"/>
                    <a:pt x="10" y="0"/>
                  </a:cubicBezTo>
                  <a:cubicBezTo>
                    <a:pt x="16" y="0"/>
                    <a:pt x="20" y="1"/>
                    <a:pt x="23" y="4"/>
                  </a:cubicBezTo>
                  <a:cubicBezTo>
                    <a:pt x="25" y="5"/>
                    <a:pt x="26" y="8"/>
                    <a:pt x="26" y="12"/>
                  </a:cubicBezTo>
                  <a:cubicBezTo>
                    <a:pt x="26" y="17"/>
                    <a:pt x="23" y="21"/>
                    <a:pt x="18" y="23"/>
                  </a:cubicBezTo>
                  <a:cubicBezTo>
                    <a:pt x="18" y="23"/>
                    <a:pt x="18" y="23"/>
                    <a:pt x="18" y="23"/>
                  </a:cubicBezTo>
                  <a:cubicBezTo>
                    <a:pt x="21" y="24"/>
                    <a:pt x="23" y="27"/>
                    <a:pt x="24" y="32"/>
                  </a:cubicBezTo>
                  <a:cubicBezTo>
                    <a:pt x="26" y="38"/>
                    <a:pt x="27" y="42"/>
                    <a:pt x="28" y="44"/>
                  </a:cubicBezTo>
                  <a:cubicBezTo>
                    <a:pt x="22" y="44"/>
                    <a:pt x="22" y="44"/>
                    <a:pt x="22" y="44"/>
                  </a:cubicBezTo>
                  <a:cubicBezTo>
                    <a:pt x="21" y="42"/>
                    <a:pt x="20" y="39"/>
                    <a:pt x="19" y="33"/>
                  </a:cubicBezTo>
                  <a:cubicBezTo>
                    <a:pt x="18" y="27"/>
                    <a:pt x="15" y="25"/>
                    <a:pt x="10" y="25"/>
                  </a:cubicBezTo>
                  <a:cubicBezTo>
                    <a:pt x="5" y="25"/>
                    <a:pt x="5" y="25"/>
                    <a:pt x="5" y="25"/>
                  </a:cubicBezTo>
                  <a:cubicBezTo>
                    <a:pt x="5" y="44"/>
                    <a:pt x="5" y="44"/>
                    <a:pt x="5" y="44"/>
                  </a:cubicBezTo>
                  <a:cubicBezTo>
                    <a:pt x="0" y="44"/>
                    <a:pt x="0" y="44"/>
                    <a:pt x="0" y="44"/>
                  </a:cubicBezTo>
                  <a:lnTo>
                    <a:pt x="0" y="1"/>
                  </a:lnTo>
                  <a:close/>
                  <a:moveTo>
                    <a:pt x="5" y="21"/>
                  </a:moveTo>
                  <a:cubicBezTo>
                    <a:pt x="11" y="21"/>
                    <a:pt x="11" y="21"/>
                    <a:pt x="11" y="21"/>
                  </a:cubicBezTo>
                  <a:cubicBezTo>
                    <a:pt x="17" y="21"/>
                    <a:pt x="21" y="17"/>
                    <a:pt x="21" y="12"/>
                  </a:cubicBezTo>
                  <a:cubicBezTo>
                    <a:pt x="21" y="7"/>
                    <a:pt x="17" y="4"/>
                    <a:pt x="11" y="4"/>
                  </a:cubicBezTo>
                  <a:cubicBezTo>
                    <a:pt x="8" y="4"/>
                    <a:pt x="6" y="5"/>
                    <a:pt x="5" y="5"/>
                  </a:cubicBezTo>
                  <a:lnTo>
                    <a:pt x="5" y="21"/>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7" name="Freeform 70"/>
            <p:cNvSpPr>
              <a:spLocks/>
            </p:cNvSpPr>
            <p:nvPr/>
          </p:nvSpPr>
          <p:spPr bwMode="auto">
            <a:xfrm>
              <a:off x="4024313" y="-531813"/>
              <a:ext cx="96837" cy="166688"/>
            </a:xfrm>
            <a:custGeom>
              <a:avLst/>
              <a:gdLst>
                <a:gd name="T0" fmla="*/ 2 w 26"/>
                <a:gd name="T1" fmla="*/ 37 h 44"/>
                <a:gd name="T2" fmla="*/ 12 w 26"/>
                <a:gd name="T3" fmla="*/ 40 h 44"/>
                <a:gd name="T4" fmla="*/ 21 w 26"/>
                <a:gd name="T5" fmla="*/ 32 h 44"/>
                <a:gd name="T6" fmla="*/ 13 w 26"/>
                <a:gd name="T7" fmla="*/ 24 h 44"/>
                <a:gd name="T8" fmla="*/ 1 w 26"/>
                <a:gd name="T9" fmla="*/ 11 h 44"/>
                <a:gd name="T10" fmla="*/ 15 w 26"/>
                <a:gd name="T11" fmla="*/ 0 h 44"/>
                <a:gd name="T12" fmla="*/ 25 w 26"/>
                <a:gd name="T13" fmla="*/ 2 h 44"/>
                <a:gd name="T14" fmla="*/ 23 w 26"/>
                <a:gd name="T15" fmla="*/ 6 h 44"/>
                <a:gd name="T16" fmla="*/ 15 w 26"/>
                <a:gd name="T17" fmla="*/ 4 h 44"/>
                <a:gd name="T18" fmla="*/ 7 w 26"/>
                <a:gd name="T19" fmla="*/ 11 h 44"/>
                <a:gd name="T20" fmla="*/ 16 w 26"/>
                <a:gd name="T21" fmla="*/ 19 h 44"/>
                <a:gd name="T22" fmla="*/ 26 w 26"/>
                <a:gd name="T23" fmla="*/ 32 h 44"/>
                <a:gd name="T24" fmla="*/ 11 w 26"/>
                <a:gd name="T25" fmla="*/ 44 h 44"/>
                <a:gd name="T26" fmla="*/ 0 w 26"/>
                <a:gd name="T27" fmla="*/ 41 h 44"/>
                <a:gd name="T28" fmla="*/ 2 w 26"/>
                <a:gd name="T29"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2" y="37"/>
                  </a:moveTo>
                  <a:cubicBezTo>
                    <a:pt x="4" y="38"/>
                    <a:pt x="8" y="40"/>
                    <a:pt x="12" y="40"/>
                  </a:cubicBezTo>
                  <a:cubicBezTo>
                    <a:pt x="18" y="40"/>
                    <a:pt x="21" y="37"/>
                    <a:pt x="21" y="32"/>
                  </a:cubicBezTo>
                  <a:cubicBezTo>
                    <a:pt x="21" y="28"/>
                    <a:pt x="19" y="26"/>
                    <a:pt x="13" y="24"/>
                  </a:cubicBezTo>
                  <a:cubicBezTo>
                    <a:pt x="6" y="21"/>
                    <a:pt x="1" y="17"/>
                    <a:pt x="1" y="11"/>
                  </a:cubicBezTo>
                  <a:cubicBezTo>
                    <a:pt x="1" y="5"/>
                    <a:pt x="7" y="0"/>
                    <a:pt x="15" y="0"/>
                  </a:cubicBezTo>
                  <a:cubicBezTo>
                    <a:pt x="20" y="0"/>
                    <a:pt x="23" y="1"/>
                    <a:pt x="25" y="2"/>
                  </a:cubicBezTo>
                  <a:cubicBezTo>
                    <a:pt x="23" y="6"/>
                    <a:pt x="23" y="6"/>
                    <a:pt x="23" y="6"/>
                  </a:cubicBezTo>
                  <a:cubicBezTo>
                    <a:pt x="22" y="5"/>
                    <a:pt x="19" y="4"/>
                    <a:pt x="15" y="4"/>
                  </a:cubicBezTo>
                  <a:cubicBezTo>
                    <a:pt x="9" y="4"/>
                    <a:pt x="7" y="8"/>
                    <a:pt x="7" y="11"/>
                  </a:cubicBezTo>
                  <a:cubicBezTo>
                    <a:pt x="7" y="15"/>
                    <a:pt x="10" y="17"/>
                    <a:pt x="16" y="19"/>
                  </a:cubicBezTo>
                  <a:cubicBezTo>
                    <a:pt x="23" y="22"/>
                    <a:pt x="26" y="25"/>
                    <a:pt x="26" y="32"/>
                  </a:cubicBezTo>
                  <a:cubicBezTo>
                    <a:pt x="26" y="38"/>
                    <a:pt x="22" y="44"/>
                    <a:pt x="11" y="44"/>
                  </a:cubicBezTo>
                  <a:cubicBezTo>
                    <a:pt x="7" y="44"/>
                    <a:pt x="3" y="43"/>
                    <a:pt x="0" y="41"/>
                  </a:cubicBezTo>
                  <a:lnTo>
                    <a:pt x="2" y="3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8" name="Freeform 71"/>
            <p:cNvSpPr>
              <a:spLocks/>
            </p:cNvSpPr>
            <p:nvPr/>
          </p:nvSpPr>
          <p:spPr bwMode="auto">
            <a:xfrm>
              <a:off x="4151313" y="-531813"/>
              <a:ext cx="90487" cy="166688"/>
            </a:xfrm>
            <a:custGeom>
              <a:avLst/>
              <a:gdLst>
                <a:gd name="T0" fmla="*/ 0 w 57"/>
                <a:gd name="T1" fmla="*/ 0 h 105"/>
                <a:gd name="T2" fmla="*/ 14 w 57"/>
                <a:gd name="T3" fmla="*/ 0 h 105"/>
                <a:gd name="T4" fmla="*/ 14 w 57"/>
                <a:gd name="T5" fmla="*/ 93 h 105"/>
                <a:gd name="T6" fmla="*/ 57 w 57"/>
                <a:gd name="T7" fmla="*/ 93 h 105"/>
                <a:gd name="T8" fmla="*/ 57 w 57"/>
                <a:gd name="T9" fmla="*/ 105 h 105"/>
                <a:gd name="T10" fmla="*/ 0 w 57"/>
                <a:gd name="T11" fmla="*/ 105 h 105"/>
                <a:gd name="T12" fmla="*/ 0 w 57"/>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57" h="105">
                  <a:moveTo>
                    <a:pt x="0" y="0"/>
                  </a:moveTo>
                  <a:lnTo>
                    <a:pt x="14" y="0"/>
                  </a:lnTo>
                  <a:lnTo>
                    <a:pt x="14" y="93"/>
                  </a:lnTo>
                  <a:lnTo>
                    <a:pt x="57" y="93"/>
                  </a:lnTo>
                  <a:lnTo>
                    <a:pt x="57" y="105"/>
                  </a:lnTo>
                  <a:lnTo>
                    <a:pt x="0" y="10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9" name="Freeform 72"/>
            <p:cNvSpPr>
              <a:spLocks noEditPoints="1"/>
            </p:cNvSpPr>
            <p:nvPr/>
          </p:nvSpPr>
          <p:spPr bwMode="auto">
            <a:xfrm>
              <a:off x="4244975" y="-531813"/>
              <a:ext cx="150812" cy="166688"/>
            </a:xfrm>
            <a:custGeom>
              <a:avLst/>
              <a:gdLst>
                <a:gd name="T0" fmla="*/ 20 w 40"/>
                <a:gd name="T1" fmla="*/ 44 h 44"/>
                <a:gd name="T2" fmla="*/ 0 w 40"/>
                <a:gd name="T3" fmla="*/ 22 h 44"/>
                <a:gd name="T4" fmla="*/ 20 w 40"/>
                <a:gd name="T5" fmla="*/ 0 h 44"/>
                <a:gd name="T6" fmla="*/ 40 w 40"/>
                <a:gd name="T7" fmla="*/ 21 h 44"/>
                <a:gd name="T8" fmla="*/ 20 w 40"/>
                <a:gd name="T9" fmla="*/ 44 h 44"/>
                <a:gd name="T10" fmla="*/ 20 w 40"/>
                <a:gd name="T11" fmla="*/ 40 h 44"/>
                <a:gd name="T12" fmla="*/ 34 w 40"/>
                <a:gd name="T13" fmla="*/ 22 h 44"/>
                <a:gd name="T14" fmla="*/ 20 w 40"/>
                <a:gd name="T15" fmla="*/ 4 h 44"/>
                <a:gd name="T16" fmla="*/ 6 w 40"/>
                <a:gd name="T17" fmla="*/ 22 h 44"/>
                <a:gd name="T18" fmla="*/ 20 w 40"/>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4">
                  <a:moveTo>
                    <a:pt x="20" y="44"/>
                  </a:moveTo>
                  <a:cubicBezTo>
                    <a:pt x="8" y="44"/>
                    <a:pt x="0" y="35"/>
                    <a:pt x="0" y="22"/>
                  </a:cubicBezTo>
                  <a:cubicBezTo>
                    <a:pt x="0" y="9"/>
                    <a:pt x="9" y="0"/>
                    <a:pt x="20" y="0"/>
                  </a:cubicBezTo>
                  <a:cubicBezTo>
                    <a:pt x="32" y="0"/>
                    <a:pt x="40" y="9"/>
                    <a:pt x="40" y="21"/>
                  </a:cubicBezTo>
                  <a:cubicBezTo>
                    <a:pt x="40" y="36"/>
                    <a:pt x="31" y="44"/>
                    <a:pt x="20" y="44"/>
                  </a:cubicBezTo>
                  <a:close/>
                  <a:moveTo>
                    <a:pt x="20" y="40"/>
                  </a:moveTo>
                  <a:cubicBezTo>
                    <a:pt x="29" y="40"/>
                    <a:pt x="34" y="32"/>
                    <a:pt x="34" y="22"/>
                  </a:cubicBezTo>
                  <a:cubicBezTo>
                    <a:pt x="34" y="13"/>
                    <a:pt x="29" y="4"/>
                    <a:pt x="20" y="4"/>
                  </a:cubicBezTo>
                  <a:cubicBezTo>
                    <a:pt x="11" y="4"/>
                    <a:pt x="6" y="13"/>
                    <a:pt x="6" y="22"/>
                  </a:cubicBezTo>
                  <a:cubicBezTo>
                    <a:pt x="6" y="31"/>
                    <a:pt x="11" y="40"/>
                    <a:pt x="20"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0" name="Freeform 73"/>
            <p:cNvSpPr>
              <a:spLocks/>
            </p:cNvSpPr>
            <p:nvPr/>
          </p:nvSpPr>
          <p:spPr bwMode="auto">
            <a:xfrm>
              <a:off x="4410075" y="-531813"/>
              <a:ext cx="136525" cy="166688"/>
            </a:xfrm>
            <a:custGeom>
              <a:avLst/>
              <a:gdLst>
                <a:gd name="T0" fmla="*/ 36 w 36"/>
                <a:gd name="T1" fmla="*/ 42 h 44"/>
                <a:gd name="T2" fmla="*/ 23 w 36"/>
                <a:gd name="T3" fmla="*/ 44 h 44"/>
                <a:gd name="T4" fmla="*/ 6 w 36"/>
                <a:gd name="T5" fmla="*/ 38 h 44"/>
                <a:gd name="T6" fmla="*/ 0 w 36"/>
                <a:gd name="T7" fmla="*/ 22 h 44"/>
                <a:gd name="T8" fmla="*/ 24 w 36"/>
                <a:gd name="T9" fmla="*/ 0 h 44"/>
                <a:gd name="T10" fmla="*/ 35 w 36"/>
                <a:gd name="T11" fmla="*/ 2 h 44"/>
                <a:gd name="T12" fmla="*/ 33 w 36"/>
                <a:gd name="T13" fmla="*/ 6 h 44"/>
                <a:gd name="T14" fmla="*/ 24 w 36"/>
                <a:gd name="T15" fmla="*/ 5 h 44"/>
                <a:gd name="T16" fmla="*/ 6 w 36"/>
                <a:gd name="T17" fmla="*/ 22 h 44"/>
                <a:gd name="T18" fmla="*/ 23 w 36"/>
                <a:gd name="T19" fmla="*/ 39 h 44"/>
                <a:gd name="T20" fmla="*/ 30 w 36"/>
                <a:gd name="T21" fmla="*/ 38 h 44"/>
                <a:gd name="T22" fmla="*/ 30 w 36"/>
                <a:gd name="T23" fmla="*/ 25 h 44"/>
                <a:gd name="T24" fmla="*/ 22 w 36"/>
                <a:gd name="T25" fmla="*/ 25 h 44"/>
                <a:gd name="T26" fmla="*/ 22 w 36"/>
                <a:gd name="T27" fmla="*/ 21 h 44"/>
                <a:gd name="T28" fmla="*/ 36 w 36"/>
                <a:gd name="T29" fmla="*/ 21 h 44"/>
                <a:gd name="T30" fmla="*/ 36 w 36"/>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4">
                  <a:moveTo>
                    <a:pt x="36" y="42"/>
                  </a:moveTo>
                  <a:cubicBezTo>
                    <a:pt x="33" y="43"/>
                    <a:pt x="28" y="44"/>
                    <a:pt x="23" y="44"/>
                  </a:cubicBezTo>
                  <a:cubicBezTo>
                    <a:pt x="16" y="44"/>
                    <a:pt x="11" y="42"/>
                    <a:pt x="6" y="38"/>
                  </a:cubicBezTo>
                  <a:cubicBezTo>
                    <a:pt x="3" y="35"/>
                    <a:pt x="0" y="29"/>
                    <a:pt x="0" y="22"/>
                  </a:cubicBezTo>
                  <a:cubicBezTo>
                    <a:pt x="0" y="9"/>
                    <a:pt x="9" y="0"/>
                    <a:pt x="24" y="0"/>
                  </a:cubicBezTo>
                  <a:cubicBezTo>
                    <a:pt x="29" y="0"/>
                    <a:pt x="33" y="1"/>
                    <a:pt x="35" y="2"/>
                  </a:cubicBezTo>
                  <a:cubicBezTo>
                    <a:pt x="33" y="6"/>
                    <a:pt x="33" y="6"/>
                    <a:pt x="33" y="6"/>
                  </a:cubicBezTo>
                  <a:cubicBezTo>
                    <a:pt x="31" y="5"/>
                    <a:pt x="28" y="5"/>
                    <a:pt x="24" y="5"/>
                  </a:cubicBezTo>
                  <a:cubicBezTo>
                    <a:pt x="13" y="5"/>
                    <a:pt x="6" y="11"/>
                    <a:pt x="6" y="22"/>
                  </a:cubicBezTo>
                  <a:cubicBezTo>
                    <a:pt x="6" y="33"/>
                    <a:pt x="13" y="39"/>
                    <a:pt x="23" y="39"/>
                  </a:cubicBezTo>
                  <a:cubicBezTo>
                    <a:pt x="27" y="39"/>
                    <a:pt x="29" y="39"/>
                    <a:pt x="30" y="38"/>
                  </a:cubicBezTo>
                  <a:cubicBezTo>
                    <a:pt x="30" y="25"/>
                    <a:pt x="30" y="25"/>
                    <a:pt x="30" y="25"/>
                  </a:cubicBezTo>
                  <a:cubicBezTo>
                    <a:pt x="22" y="25"/>
                    <a:pt x="22" y="25"/>
                    <a:pt x="22" y="25"/>
                  </a:cubicBezTo>
                  <a:cubicBezTo>
                    <a:pt x="22" y="21"/>
                    <a:pt x="22" y="21"/>
                    <a:pt x="22" y="21"/>
                  </a:cubicBezTo>
                  <a:cubicBezTo>
                    <a:pt x="36" y="21"/>
                    <a:pt x="36" y="21"/>
                    <a:pt x="36" y="21"/>
                  </a:cubicBezTo>
                  <a:lnTo>
                    <a:pt x="36" y="4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1" name="Freeform 74"/>
            <p:cNvSpPr>
              <a:spLocks noEditPoints="1"/>
            </p:cNvSpPr>
            <p:nvPr/>
          </p:nvSpPr>
          <p:spPr bwMode="auto">
            <a:xfrm>
              <a:off x="4564063" y="-531813"/>
              <a:ext cx="136525" cy="166688"/>
            </a:xfrm>
            <a:custGeom>
              <a:avLst/>
              <a:gdLst>
                <a:gd name="T0" fmla="*/ 10 w 36"/>
                <a:gd name="T1" fmla="*/ 30 h 44"/>
                <a:gd name="T2" fmla="*/ 6 w 36"/>
                <a:gd name="T3" fmla="*/ 44 h 44"/>
                <a:gd name="T4" fmla="*/ 0 w 36"/>
                <a:gd name="T5" fmla="*/ 44 h 44"/>
                <a:gd name="T6" fmla="*/ 15 w 36"/>
                <a:gd name="T7" fmla="*/ 0 h 44"/>
                <a:gd name="T8" fmla="*/ 21 w 36"/>
                <a:gd name="T9" fmla="*/ 0 h 44"/>
                <a:gd name="T10" fmla="*/ 36 w 36"/>
                <a:gd name="T11" fmla="*/ 44 h 44"/>
                <a:gd name="T12" fmla="*/ 30 w 36"/>
                <a:gd name="T13" fmla="*/ 44 h 44"/>
                <a:gd name="T14" fmla="*/ 26 w 36"/>
                <a:gd name="T15" fmla="*/ 30 h 44"/>
                <a:gd name="T16" fmla="*/ 10 w 36"/>
                <a:gd name="T17" fmla="*/ 30 h 44"/>
                <a:gd name="T18" fmla="*/ 24 w 36"/>
                <a:gd name="T19" fmla="*/ 26 h 44"/>
                <a:gd name="T20" fmla="*/ 20 w 36"/>
                <a:gd name="T21" fmla="*/ 13 h 44"/>
                <a:gd name="T22" fmla="*/ 18 w 36"/>
                <a:gd name="T23" fmla="*/ 5 h 44"/>
                <a:gd name="T24" fmla="*/ 18 w 36"/>
                <a:gd name="T25" fmla="*/ 5 h 44"/>
                <a:gd name="T26" fmla="*/ 16 w 36"/>
                <a:gd name="T27" fmla="*/ 13 h 44"/>
                <a:gd name="T28" fmla="*/ 11 w 36"/>
                <a:gd name="T29" fmla="*/ 26 h 44"/>
                <a:gd name="T30" fmla="*/ 24 w 36"/>
                <a:gd name="T31"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4">
                  <a:moveTo>
                    <a:pt x="10" y="30"/>
                  </a:moveTo>
                  <a:cubicBezTo>
                    <a:pt x="6" y="44"/>
                    <a:pt x="6" y="44"/>
                    <a:pt x="6" y="44"/>
                  </a:cubicBezTo>
                  <a:cubicBezTo>
                    <a:pt x="0" y="44"/>
                    <a:pt x="0" y="44"/>
                    <a:pt x="0" y="44"/>
                  </a:cubicBezTo>
                  <a:cubicBezTo>
                    <a:pt x="15" y="0"/>
                    <a:pt x="15" y="0"/>
                    <a:pt x="15" y="0"/>
                  </a:cubicBezTo>
                  <a:cubicBezTo>
                    <a:pt x="21" y="0"/>
                    <a:pt x="21" y="0"/>
                    <a:pt x="21" y="0"/>
                  </a:cubicBezTo>
                  <a:cubicBezTo>
                    <a:pt x="36" y="44"/>
                    <a:pt x="36" y="44"/>
                    <a:pt x="36" y="44"/>
                  </a:cubicBezTo>
                  <a:cubicBezTo>
                    <a:pt x="30" y="44"/>
                    <a:pt x="30" y="44"/>
                    <a:pt x="30" y="44"/>
                  </a:cubicBezTo>
                  <a:cubicBezTo>
                    <a:pt x="26" y="30"/>
                    <a:pt x="26" y="30"/>
                    <a:pt x="26" y="30"/>
                  </a:cubicBezTo>
                  <a:lnTo>
                    <a:pt x="10" y="30"/>
                  </a:lnTo>
                  <a:close/>
                  <a:moveTo>
                    <a:pt x="24" y="26"/>
                  </a:moveTo>
                  <a:cubicBezTo>
                    <a:pt x="20" y="13"/>
                    <a:pt x="20" y="13"/>
                    <a:pt x="20" y="13"/>
                  </a:cubicBezTo>
                  <a:cubicBezTo>
                    <a:pt x="19" y="10"/>
                    <a:pt x="19" y="8"/>
                    <a:pt x="18" y="5"/>
                  </a:cubicBezTo>
                  <a:cubicBezTo>
                    <a:pt x="18" y="5"/>
                    <a:pt x="18" y="5"/>
                    <a:pt x="18" y="5"/>
                  </a:cubicBezTo>
                  <a:cubicBezTo>
                    <a:pt x="17" y="8"/>
                    <a:pt x="17" y="10"/>
                    <a:pt x="16" y="13"/>
                  </a:cubicBezTo>
                  <a:cubicBezTo>
                    <a:pt x="11" y="26"/>
                    <a:pt x="11" y="26"/>
                    <a:pt x="11" y="26"/>
                  </a:cubicBezTo>
                  <a:lnTo>
                    <a:pt x="24" y="2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2" name="Freeform 75"/>
            <p:cNvSpPr>
              <a:spLocks/>
            </p:cNvSpPr>
            <p:nvPr/>
          </p:nvSpPr>
          <p:spPr bwMode="auto">
            <a:xfrm>
              <a:off x="4722813" y="-531813"/>
              <a:ext cx="123825" cy="166688"/>
            </a:xfrm>
            <a:custGeom>
              <a:avLst/>
              <a:gdLst>
                <a:gd name="T0" fmla="*/ 0 w 33"/>
                <a:gd name="T1" fmla="*/ 44 h 44"/>
                <a:gd name="T2" fmla="*/ 0 w 33"/>
                <a:gd name="T3" fmla="*/ 0 h 44"/>
                <a:gd name="T4" fmla="*/ 7 w 33"/>
                <a:gd name="T5" fmla="*/ 0 h 44"/>
                <a:gd name="T6" fmla="*/ 20 w 33"/>
                <a:gd name="T7" fmla="*/ 22 h 44"/>
                <a:gd name="T8" fmla="*/ 28 w 33"/>
                <a:gd name="T9" fmla="*/ 36 h 44"/>
                <a:gd name="T10" fmla="*/ 28 w 33"/>
                <a:gd name="T11" fmla="*/ 36 h 44"/>
                <a:gd name="T12" fmla="*/ 28 w 33"/>
                <a:gd name="T13" fmla="*/ 18 h 44"/>
                <a:gd name="T14" fmla="*/ 28 w 33"/>
                <a:gd name="T15" fmla="*/ 0 h 44"/>
                <a:gd name="T16" fmla="*/ 33 w 33"/>
                <a:gd name="T17" fmla="*/ 0 h 44"/>
                <a:gd name="T18" fmla="*/ 33 w 33"/>
                <a:gd name="T19" fmla="*/ 44 h 44"/>
                <a:gd name="T20" fmla="*/ 27 w 33"/>
                <a:gd name="T21" fmla="*/ 44 h 44"/>
                <a:gd name="T22" fmla="*/ 14 w 33"/>
                <a:gd name="T23" fmla="*/ 22 h 44"/>
                <a:gd name="T24" fmla="*/ 6 w 33"/>
                <a:gd name="T25" fmla="*/ 7 h 44"/>
                <a:gd name="T26" fmla="*/ 5 w 33"/>
                <a:gd name="T27" fmla="*/ 7 h 44"/>
                <a:gd name="T28" fmla="*/ 6 w 33"/>
                <a:gd name="T29" fmla="*/ 25 h 44"/>
                <a:gd name="T30" fmla="*/ 6 w 33"/>
                <a:gd name="T31" fmla="*/ 44 h 44"/>
                <a:gd name="T32" fmla="*/ 0 w 33"/>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4">
                  <a:moveTo>
                    <a:pt x="0" y="44"/>
                  </a:moveTo>
                  <a:cubicBezTo>
                    <a:pt x="0" y="0"/>
                    <a:pt x="0" y="0"/>
                    <a:pt x="0" y="0"/>
                  </a:cubicBezTo>
                  <a:cubicBezTo>
                    <a:pt x="7" y="0"/>
                    <a:pt x="7" y="0"/>
                    <a:pt x="7" y="0"/>
                  </a:cubicBezTo>
                  <a:cubicBezTo>
                    <a:pt x="20" y="22"/>
                    <a:pt x="20" y="22"/>
                    <a:pt x="20" y="22"/>
                  </a:cubicBezTo>
                  <a:cubicBezTo>
                    <a:pt x="24" y="27"/>
                    <a:pt x="26" y="32"/>
                    <a:pt x="28" y="36"/>
                  </a:cubicBezTo>
                  <a:cubicBezTo>
                    <a:pt x="28" y="36"/>
                    <a:pt x="28" y="36"/>
                    <a:pt x="28" y="36"/>
                  </a:cubicBezTo>
                  <a:cubicBezTo>
                    <a:pt x="28" y="30"/>
                    <a:pt x="28" y="25"/>
                    <a:pt x="28" y="18"/>
                  </a:cubicBezTo>
                  <a:cubicBezTo>
                    <a:pt x="28" y="0"/>
                    <a:pt x="28" y="0"/>
                    <a:pt x="28" y="0"/>
                  </a:cubicBezTo>
                  <a:cubicBezTo>
                    <a:pt x="33" y="0"/>
                    <a:pt x="33" y="0"/>
                    <a:pt x="33" y="0"/>
                  </a:cubicBezTo>
                  <a:cubicBezTo>
                    <a:pt x="33" y="44"/>
                    <a:pt x="33" y="44"/>
                    <a:pt x="33" y="44"/>
                  </a:cubicBezTo>
                  <a:cubicBezTo>
                    <a:pt x="27" y="44"/>
                    <a:pt x="27" y="44"/>
                    <a:pt x="27" y="44"/>
                  </a:cubicBezTo>
                  <a:cubicBezTo>
                    <a:pt x="14" y="22"/>
                    <a:pt x="14" y="22"/>
                    <a:pt x="14" y="22"/>
                  </a:cubicBezTo>
                  <a:cubicBezTo>
                    <a:pt x="11" y="17"/>
                    <a:pt x="8" y="12"/>
                    <a:pt x="6" y="7"/>
                  </a:cubicBezTo>
                  <a:cubicBezTo>
                    <a:pt x="5" y="7"/>
                    <a:pt x="5" y="7"/>
                    <a:pt x="5" y="7"/>
                  </a:cubicBezTo>
                  <a:cubicBezTo>
                    <a:pt x="6" y="13"/>
                    <a:pt x="6" y="18"/>
                    <a:pt x="6" y="25"/>
                  </a:cubicBezTo>
                  <a:cubicBezTo>
                    <a:pt x="6" y="44"/>
                    <a:pt x="6" y="44"/>
                    <a:pt x="6" y="44"/>
                  </a:cubicBezTo>
                  <a:lnTo>
                    <a:pt x="0" y="44"/>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3" name="Freeform 76"/>
            <p:cNvSpPr>
              <a:spLocks/>
            </p:cNvSpPr>
            <p:nvPr/>
          </p:nvSpPr>
          <p:spPr bwMode="auto">
            <a:xfrm>
              <a:off x="4926013" y="-531813"/>
              <a:ext cx="130175" cy="166688"/>
            </a:xfrm>
            <a:custGeom>
              <a:avLst/>
              <a:gdLst>
                <a:gd name="T0" fmla="*/ 35 w 35"/>
                <a:gd name="T1" fmla="*/ 42 h 44"/>
                <a:gd name="T2" fmla="*/ 22 w 35"/>
                <a:gd name="T3" fmla="*/ 44 h 44"/>
                <a:gd name="T4" fmla="*/ 6 w 35"/>
                <a:gd name="T5" fmla="*/ 38 h 44"/>
                <a:gd name="T6" fmla="*/ 0 w 35"/>
                <a:gd name="T7" fmla="*/ 22 h 44"/>
                <a:gd name="T8" fmla="*/ 23 w 35"/>
                <a:gd name="T9" fmla="*/ 0 h 44"/>
                <a:gd name="T10" fmla="*/ 34 w 35"/>
                <a:gd name="T11" fmla="*/ 2 h 44"/>
                <a:gd name="T12" fmla="*/ 32 w 35"/>
                <a:gd name="T13" fmla="*/ 6 h 44"/>
                <a:gd name="T14" fmla="*/ 23 w 35"/>
                <a:gd name="T15" fmla="*/ 5 h 44"/>
                <a:gd name="T16" fmla="*/ 5 w 35"/>
                <a:gd name="T17" fmla="*/ 22 h 44"/>
                <a:gd name="T18" fmla="*/ 22 w 35"/>
                <a:gd name="T19" fmla="*/ 39 h 44"/>
                <a:gd name="T20" fmla="*/ 30 w 35"/>
                <a:gd name="T21" fmla="*/ 38 h 44"/>
                <a:gd name="T22" fmla="*/ 30 w 35"/>
                <a:gd name="T23" fmla="*/ 25 h 44"/>
                <a:gd name="T24" fmla="*/ 21 w 35"/>
                <a:gd name="T25" fmla="*/ 25 h 44"/>
                <a:gd name="T26" fmla="*/ 21 w 35"/>
                <a:gd name="T27" fmla="*/ 21 h 44"/>
                <a:gd name="T28" fmla="*/ 35 w 35"/>
                <a:gd name="T29" fmla="*/ 21 h 44"/>
                <a:gd name="T30" fmla="*/ 35 w 35"/>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4">
                  <a:moveTo>
                    <a:pt x="35" y="42"/>
                  </a:moveTo>
                  <a:cubicBezTo>
                    <a:pt x="33" y="43"/>
                    <a:pt x="28" y="44"/>
                    <a:pt x="22" y="44"/>
                  </a:cubicBezTo>
                  <a:cubicBezTo>
                    <a:pt x="15" y="44"/>
                    <a:pt x="10" y="42"/>
                    <a:pt x="6" y="38"/>
                  </a:cubicBezTo>
                  <a:cubicBezTo>
                    <a:pt x="2" y="35"/>
                    <a:pt x="0" y="29"/>
                    <a:pt x="0" y="22"/>
                  </a:cubicBezTo>
                  <a:cubicBezTo>
                    <a:pt x="0" y="9"/>
                    <a:pt x="8" y="0"/>
                    <a:pt x="23" y="0"/>
                  </a:cubicBezTo>
                  <a:cubicBezTo>
                    <a:pt x="28" y="0"/>
                    <a:pt x="32" y="1"/>
                    <a:pt x="34" y="2"/>
                  </a:cubicBezTo>
                  <a:cubicBezTo>
                    <a:pt x="32" y="6"/>
                    <a:pt x="32" y="6"/>
                    <a:pt x="32" y="6"/>
                  </a:cubicBezTo>
                  <a:cubicBezTo>
                    <a:pt x="30" y="5"/>
                    <a:pt x="27" y="5"/>
                    <a:pt x="23" y="5"/>
                  </a:cubicBezTo>
                  <a:cubicBezTo>
                    <a:pt x="12" y="5"/>
                    <a:pt x="5" y="11"/>
                    <a:pt x="5" y="22"/>
                  </a:cubicBezTo>
                  <a:cubicBezTo>
                    <a:pt x="5" y="33"/>
                    <a:pt x="12" y="39"/>
                    <a:pt x="22" y="39"/>
                  </a:cubicBezTo>
                  <a:cubicBezTo>
                    <a:pt x="26" y="39"/>
                    <a:pt x="28" y="39"/>
                    <a:pt x="30" y="38"/>
                  </a:cubicBezTo>
                  <a:cubicBezTo>
                    <a:pt x="30" y="25"/>
                    <a:pt x="30" y="25"/>
                    <a:pt x="30" y="25"/>
                  </a:cubicBezTo>
                  <a:cubicBezTo>
                    <a:pt x="21" y="25"/>
                    <a:pt x="21" y="25"/>
                    <a:pt x="21" y="25"/>
                  </a:cubicBezTo>
                  <a:cubicBezTo>
                    <a:pt x="21" y="21"/>
                    <a:pt x="21" y="21"/>
                    <a:pt x="21" y="21"/>
                  </a:cubicBezTo>
                  <a:cubicBezTo>
                    <a:pt x="35" y="21"/>
                    <a:pt x="35" y="21"/>
                    <a:pt x="35" y="21"/>
                  </a:cubicBezTo>
                  <a:lnTo>
                    <a:pt x="35" y="4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77"/>
            <p:cNvSpPr>
              <a:spLocks noEditPoints="1"/>
            </p:cNvSpPr>
            <p:nvPr/>
          </p:nvSpPr>
          <p:spPr bwMode="auto">
            <a:xfrm>
              <a:off x="5080000" y="-531813"/>
              <a:ext cx="146050" cy="166688"/>
            </a:xfrm>
            <a:custGeom>
              <a:avLst/>
              <a:gdLst>
                <a:gd name="T0" fmla="*/ 19 w 39"/>
                <a:gd name="T1" fmla="*/ 44 h 44"/>
                <a:gd name="T2" fmla="*/ 0 w 39"/>
                <a:gd name="T3" fmla="*/ 22 h 44"/>
                <a:gd name="T4" fmla="*/ 20 w 39"/>
                <a:gd name="T5" fmla="*/ 0 h 44"/>
                <a:gd name="T6" fmla="*/ 39 w 39"/>
                <a:gd name="T7" fmla="*/ 21 h 44"/>
                <a:gd name="T8" fmla="*/ 19 w 39"/>
                <a:gd name="T9" fmla="*/ 44 h 44"/>
                <a:gd name="T10" fmla="*/ 20 w 39"/>
                <a:gd name="T11" fmla="*/ 40 h 44"/>
                <a:gd name="T12" fmla="*/ 33 w 39"/>
                <a:gd name="T13" fmla="*/ 22 h 44"/>
                <a:gd name="T14" fmla="*/ 20 w 39"/>
                <a:gd name="T15" fmla="*/ 4 h 44"/>
                <a:gd name="T16" fmla="*/ 6 w 39"/>
                <a:gd name="T17" fmla="*/ 22 h 44"/>
                <a:gd name="T18" fmla="*/ 20 w 39"/>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19" y="44"/>
                  </a:moveTo>
                  <a:cubicBezTo>
                    <a:pt x="8" y="44"/>
                    <a:pt x="0" y="35"/>
                    <a:pt x="0" y="22"/>
                  </a:cubicBezTo>
                  <a:cubicBezTo>
                    <a:pt x="0" y="9"/>
                    <a:pt x="8" y="0"/>
                    <a:pt x="20" y="0"/>
                  </a:cubicBezTo>
                  <a:cubicBezTo>
                    <a:pt x="32" y="0"/>
                    <a:pt x="39" y="9"/>
                    <a:pt x="39" y="21"/>
                  </a:cubicBezTo>
                  <a:cubicBezTo>
                    <a:pt x="39" y="36"/>
                    <a:pt x="30" y="44"/>
                    <a:pt x="19" y="44"/>
                  </a:cubicBezTo>
                  <a:close/>
                  <a:moveTo>
                    <a:pt x="20" y="40"/>
                  </a:moveTo>
                  <a:cubicBezTo>
                    <a:pt x="28" y="40"/>
                    <a:pt x="33" y="32"/>
                    <a:pt x="33" y="22"/>
                  </a:cubicBezTo>
                  <a:cubicBezTo>
                    <a:pt x="33" y="13"/>
                    <a:pt x="29" y="4"/>
                    <a:pt x="20" y="4"/>
                  </a:cubicBezTo>
                  <a:cubicBezTo>
                    <a:pt x="10" y="4"/>
                    <a:pt x="6" y="13"/>
                    <a:pt x="6" y="22"/>
                  </a:cubicBezTo>
                  <a:cubicBezTo>
                    <a:pt x="6" y="31"/>
                    <a:pt x="11" y="40"/>
                    <a:pt x="20"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8"/>
            <p:cNvSpPr>
              <a:spLocks/>
            </p:cNvSpPr>
            <p:nvPr/>
          </p:nvSpPr>
          <p:spPr bwMode="auto">
            <a:xfrm>
              <a:off x="5256213" y="-531813"/>
              <a:ext cx="90487" cy="166688"/>
            </a:xfrm>
            <a:custGeom>
              <a:avLst/>
              <a:gdLst>
                <a:gd name="T0" fmla="*/ 52 w 57"/>
                <a:gd name="T1" fmla="*/ 55 h 105"/>
                <a:gd name="T2" fmla="*/ 12 w 57"/>
                <a:gd name="T3" fmla="*/ 55 h 105"/>
                <a:gd name="T4" fmla="*/ 12 w 57"/>
                <a:gd name="T5" fmla="*/ 93 h 105"/>
                <a:gd name="T6" fmla="*/ 57 w 57"/>
                <a:gd name="T7" fmla="*/ 93 h 105"/>
                <a:gd name="T8" fmla="*/ 57 w 57"/>
                <a:gd name="T9" fmla="*/ 105 h 105"/>
                <a:gd name="T10" fmla="*/ 0 w 57"/>
                <a:gd name="T11" fmla="*/ 105 h 105"/>
                <a:gd name="T12" fmla="*/ 0 w 57"/>
                <a:gd name="T13" fmla="*/ 0 h 105"/>
                <a:gd name="T14" fmla="*/ 54 w 57"/>
                <a:gd name="T15" fmla="*/ 0 h 105"/>
                <a:gd name="T16" fmla="*/ 54 w 57"/>
                <a:gd name="T17" fmla="*/ 12 h 105"/>
                <a:gd name="T18" fmla="*/ 12 w 57"/>
                <a:gd name="T19" fmla="*/ 12 h 105"/>
                <a:gd name="T20" fmla="*/ 12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2" y="55"/>
                  </a:lnTo>
                  <a:lnTo>
                    <a:pt x="12" y="93"/>
                  </a:lnTo>
                  <a:lnTo>
                    <a:pt x="57" y="93"/>
                  </a:lnTo>
                  <a:lnTo>
                    <a:pt x="57" y="105"/>
                  </a:lnTo>
                  <a:lnTo>
                    <a:pt x="0" y="105"/>
                  </a:lnTo>
                  <a:lnTo>
                    <a:pt x="0" y="0"/>
                  </a:lnTo>
                  <a:lnTo>
                    <a:pt x="54" y="0"/>
                  </a:lnTo>
                  <a:lnTo>
                    <a:pt x="54" y="12"/>
                  </a:lnTo>
                  <a:lnTo>
                    <a:pt x="12" y="12"/>
                  </a:lnTo>
                  <a:lnTo>
                    <a:pt x="12" y="45"/>
                  </a:lnTo>
                  <a:lnTo>
                    <a:pt x="52" y="45"/>
                  </a:lnTo>
                  <a:lnTo>
                    <a:pt x="52" y="55"/>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79"/>
            <p:cNvSpPr>
              <a:spLocks/>
            </p:cNvSpPr>
            <p:nvPr/>
          </p:nvSpPr>
          <p:spPr bwMode="auto">
            <a:xfrm>
              <a:off x="5364163" y="-531813"/>
              <a:ext cx="98425" cy="166688"/>
            </a:xfrm>
            <a:custGeom>
              <a:avLst/>
              <a:gdLst>
                <a:gd name="T0" fmla="*/ 1 w 26"/>
                <a:gd name="T1" fmla="*/ 37 h 44"/>
                <a:gd name="T2" fmla="*/ 11 w 26"/>
                <a:gd name="T3" fmla="*/ 40 h 44"/>
                <a:gd name="T4" fmla="*/ 20 w 26"/>
                <a:gd name="T5" fmla="*/ 32 h 44"/>
                <a:gd name="T6" fmla="*/ 12 w 26"/>
                <a:gd name="T7" fmla="*/ 24 h 44"/>
                <a:gd name="T8" fmla="*/ 1 w 26"/>
                <a:gd name="T9" fmla="*/ 11 h 44"/>
                <a:gd name="T10" fmla="*/ 15 w 26"/>
                <a:gd name="T11" fmla="*/ 0 h 44"/>
                <a:gd name="T12" fmla="*/ 24 w 26"/>
                <a:gd name="T13" fmla="*/ 2 h 44"/>
                <a:gd name="T14" fmla="*/ 23 w 26"/>
                <a:gd name="T15" fmla="*/ 6 h 44"/>
                <a:gd name="T16" fmla="*/ 15 w 26"/>
                <a:gd name="T17" fmla="*/ 4 h 44"/>
                <a:gd name="T18" fmla="*/ 6 w 26"/>
                <a:gd name="T19" fmla="*/ 11 h 44"/>
                <a:gd name="T20" fmla="*/ 15 w 26"/>
                <a:gd name="T21" fmla="*/ 19 h 44"/>
                <a:gd name="T22" fmla="*/ 26 w 26"/>
                <a:gd name="T23" fmla="*/ 32 h 44"/>
                <a:gd name="T24" fmla="*/ 11 w 26"/>
                <a:gd name="T25" fmla="*/ 44 h 44"/>
                <a:gd name="T26" fmla="*/ 0 w 26"/>
                <a:gd name="T27" fmla="*/ 41 h 44"/>
                <a:gd name="T28" fmla="*/ 1 w 26"/>
                <a:gd name="T29"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1" y="37"/>
                  </a:moveTo>
                  <a:cubicBezTo>
                    <a:pt x="4" y="38"/>
                    <a:pt x="7" y="40"/>
                    <a:pt x="11" y="40"/>
                  </a:cubicBezTo>
                  <a:cubicBezTo>
                    <a:pt x="17" y="40"/>
                    <a:pt x="20" y="37"/>
                    <a:pt x="20" y="32"/>
                  </a:cubicBezTo>
                  <a:cubicBezTo>
                    <a:pt x="20" y="28"/>
                    <a:pt x="18" y="26"/>
                    <a:pt x="12" y="24"/>
                  </a:cubicBezTo>
                  <a:cubicBezTo>
                    <a:pt x="5" y="21"/>
                    <a:pt x="1" y="17"/>
                    <a:pt x="1" y="11"/>
                  </a:cubicBezTo>
                  <a:cubicBezTo>
                    <a:pt x="1" y="5"/>
                    <a:pt x="6" y="0"/>
                    <a:pt x="15" y="0"/>
                  </a:cubicBezTo>
                  <a:cubicBezTo>
                    <a:pt x="19" y="0"/>
                    <a:pt x="22" y="1"/>
                    <a:pt x="24" y="2"/>
                  </a:cubicBezTo>
                  <a:cubicBezTo>
                    <a:pt x="23" y="6"/>
                    <a:pt x="23" y="6"/>
                    <a:pt x="23" y="6"/>
                  </a:cubicBezTo>
                  <a:cubicBezTo>
                    <a:pt x="21" y="5"/>
                    <a:pt x="18" y="4"/>
                    <a:pt x="15" y="4"/>
                  </a:cubicBezTo>
                  <a:cubicBezTo>
                    <a:pt x="9" y="4"/>
                    <a:pt x="6" y="8"/>
                    <a:pt x="6" y="11"/>
                  </a:cubicBezTo>
                  <a:cubicBezTo>
                    <a:pt x="6" y="15"/>
                    <a:pt x="9" y="17"/>
                    <a:pt x="15" y="19"/>
                  </a:cubicBezTo>
                  <a:cubicBezTo>
                    <a:pt x="22" y="22"/>
                    <a:pt x="26" y="25"/>
                    <a:pt x="26" y="32"/>
                  </a:cubicBezTo>
                  <a:cubicBezTo>
                    <a:pt x="26" y="38"/>
                    <a:pt x="21" y="44"/>
                    <a:pt x="11" y="44"/>
                  </a:cubicBezTo>
                  <a:cubicBezTo>
                    <a:pt x="7" y="44"/>
                    <a:pt x="2" y="43"/>
                    <a:pt x="0" y="41"/>
                  </a:cubicBezTo>
                  <a:lnTo>
                    <a:pt x="1" y="3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80"/>
            <p:cNvSpPr>
              <a:spLocks/>
            </p:cNvSpPr>
            <p:nvPr/>
          </p:nvSpPr>
          <p:spPr bwMode="auto">
            <a:xfrm>
              <a:off x="5541963" y="-531813"/>
              <a:ext cx="119062" cy="166688"/>
            </a:xfrm>
            <a:custGeom>
              <a:avLst/>
              <a:gdLst>
                <a:gd name="T0" fmla="*/ 14 w 75"/>
                <a:gd name="T1" fmla="*/ 0 h 105"/>
                <a:gd name="T2" fmla="*/ 14 w 75"/>
                <a:gd name="T3" fmla="*/ 43 h 105"/>
                <a:gd name="T4" fmla="*/ 64 w 75"/>
                <a:gd name="T5" fmla="*/ 43 h 105"/>
                <a:gd name="T6" fmla="*/ 64 w 75"/>
                <a:gd name="T7" fmla="*/ 0 h 105"/>
                <a:gd name="T8" fmla="*/ 75 w 75"/>
                <a:gd name="T9" fmla="*/ 0 h 105"/>
                <a:gd name="T10" fmla="*/ 75 w 75"/>
                <a:gd name="T11" fmla="*/ 105 h 105"/>
                <a:gd name="T12" fmla="*/ 64 w 75"/>
                <a:gd name="T13" fmla="*/ 105 h 105"/>
                <a:gd name="T14" fmla="*/ 64 w 75"/>
                <a:gd name="T15" fmla="*/ 55 h 105"/>
                <a:gd name="T16" fmla="*/ 14 w 75"/>
                <a:gd name="T17" fmla="*/ 55 h 105"/>
                <a:gd name="T18" fmla="*/ 14 w 75"/>
                <a:gd name="T19" fmla="*/ 105 h 105"/>
                <a:gd name="T20" fmla="*/ 0 w 75"/>
                <a:gd name="T21" fmla="*/ 105 h 105"/>
                <a:gd name="T22" fmla="*/ 0 w 75"/>
                <a:gd name="T23" fmla="*/ 0 h 105"/>
                <a:gd name="T24" fmla="*/ 14 w 75"/>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5">
                  <a:moveTo>
                    <a:pt x="14" y="0"/>
                  </a:moveTo>
                  <a:lnTo>
                    <a:pt x="14" y="43"/>
                  </a:lnTo>
                  <a:lnTo>
                    <a:pt x="64" y="43"/>
                  </a:lnTo>
                  <a:lnTo>
                    <a:pt x="64" y="0"/>
                  </a:lnTo>
                  <a:lnTo>
                    <a:pt x="75" y="0"/>
                  </a:lnTo>
                  <a:lnTo>
                    <a:pt x="75" y="105"/>
                  </a:lnTo>
                  <a:lnTo>
                    <a:pt x="64" y="105"/>
                  </a:lnTo>
                  <a:lnTo>
                    <a:pt x="64" y="55"/>
                  </a:lnTo>
                  <a:lnTo>
                    <a:pt x="14" y="55"/>
                  </a:lnTo>
                  <a:lnTo>
                    <a:pt x="14" y="105"/>
                  </a:lnTo>
                  <a:lnTo>
                    <a:pt x="0" y="105"/>
                  </a:lnTo>
                  <a:lnTo>
                    <a:pt x="0" y="0"/>
                  </a:lnTo>
                  <a:lnTo>
                    <a:pt x="14"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81"/>
            <p:cNvSpPr>
              <a:spLocks/>
            </p:cNvSpPr>
            <p:nvPr/>
          </p:nvSpPr>
          <p:spPr bwMode="auto">
            <a:xfrm>
              <a:off x="5699125" y="-531813"/>
              <a:ext cx="90487" cy="166688"/>
            </a:xfrm>
            <a:custGeom>
              <a:avLst/>
              <a:gdLst>
                <a:gd name="T0" fmla="*/ 52 w 57"/>
                <a:gd name="T1" fmla="*/ 55 h 105"/>
                <a:gd name="T2" fmla="*/ 14 w 57"/>
                <a:gd name="T3" fmla="*/ 55 h 105"/>
                <a:gd name="T4" fmla="*/ 14 w 57"/>
                <a:gd name="T5" fmla="*/ 93 h 105"/>
                <a:gd name="T6" fmla="*/ 57 w 57"/>
                <a:gd name="T7" fmla="*/ 93 h 105"/>
                <a:gd name="T8" fmla="*/ 57 w 57"/>
                <a:gd name="T9" fmla="*/ 105 h 105"/>
                <a:gd name="T10" fmla="*/ 0 w 57"/>
                <a:gd name="T11" fmla="*/ 105 h 105"/>
                <a:gd name="T12" fmla="*/ 0 w 57"/>
                <a:gd name="T13" fmla="*/ 0 h 105"/>
                <a:gd name="T14" fmla="*/ 55 w 57"/>
                <a:gd name="T15" fmla="*/ 0 h 105"/>
                <a:gd name="T16" fmla="*/ 55 w 57"/>
                <a:gd name="T17" fmla="*/ 12 h 105"/>
                <a:gd name="T18" fmla="*/ 14 w 57"/>
                <a:gd name="T19" fmla="*/ 12 h 105"/>
                <a:gd name="T20" fmla="*/ 14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4" y="55"/>
                  </a:lnTo>
                  <a:lnTo>
                    <a:pt x="14" y="93"/>
                  </a:lnTo>
                  <a:lnTo>
                    <a:pt x="57" y="93"/>
                  </a:lnTo>
                  <a:lnTo>
                    <a:pt x="57" y="105"/>
                  </a:lnTo>
                  <a:lnTo>
                    <a:pt x="0" y="105"/>
                  </a:lnTo>
                  <a:lnTo>
                    <a:pt x="0" y="0"/>
                  </a:lnTo>
                  <a:lnTo>
                    <a:pt x="55" y="0"/>
                  </a:lnTo>
                  <a:lnTo>
                    <a:pt x="55" y="12"/>
                  </a:lnTo>
                  <a:lnTo>
                    <a:pt x="14" y="12"/>
                  </a:lnTo>
                  <a:lnTo>
                    <a:pt x="14" y="45"/>
                  </a:lnTo>
                  <a:lnTo>
                    <a:pt x="52" y="45"/>
                  </a:lnTo>
                  <a:lnTo>
                    <a:pt x="52" y="55"/>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82"/>
            <p:cNvSpPr>
              <a:spLocks noEditPoints="1"/>
            </p:cNvSpPr>
            <p:nvPr/>
          </p:nvSpPr>
          <p:spPr bwMode="auto">
            <a:xfrm>
              <a:off x="5815013" y="-531813"/>
              <a:ext cx="109537" cy="166688"/>
            </a:xfrm>
            <a:custGeom>
              <a:avLst/>
              <a:gdLst>
                <a:gd name="T0" fmla="*/ 0 w 29"/>
                <a:gd name="T1" fmla="*/ 1 h 44"/>
                <a:gd name="T2" fmla="*/ 11 w 29"/>
                <a:gd name="T3" fmla="*/ 0 h 44"/>
                <a:gd name="T4" fmla="*/ 24 w 29"/>
                <a:gd name="T5" fmla="*/ 4 h 44"/>
                <a:gd name="T6" fmla="*/ 27 w 29"/>
                <a:gd name="T7" fmla="*/ 12 h 44"/>
                <a:gd name="T8" fmla="*/ 19 w 29"/>
                <a:gd name="T9" fmla="*/ 23 h 44"/>
                <a:gd name="T10" fmla="*/ 19 w 29"/>
                <a:gd name="T11" fmla="*/ 23 h 44"/>
                <a:gd name="T12" fmla="*/ 25 w 29"/>
                <a:gd name="T13" fmla="*/ 32 h 44"/>
                <a:gd name="T14" fmla="*/ 29 w 29"/>
                <a:gd name="T15" fmla="*/ 44 h 44"/>
                <a:gd name="T16" fmla="*/ 23 w 29"/>
                <a:gd name="T17" fmla="*/ 44 h 44"/>
                <a:gd name="T18" fmla="*/ 20 w 29"/>
                <a:gd name="T19" fmla="*/ 33 h 44"/>
                <a:gd name="T20" fmla="*/ 11 w 29"/>
                <a:gd name="T21" fmla="*/ 25 h 44"/>
                <a:gd name="T22" fmla="*/ 6 w 29"/>
                <a:gd name="T23" fmla="*/ 25 h 44"/>
                <a:gd name="T24" fmla="*/ 6 w 29"/>
                <a:gd name="T25" fmla="*/ 44 h 44"/>
                <a:gd name="T26" fmla="*/ 0 w 29"/>
                <a:gd name="T27" fmla="*/ 44 h 44"/>
                <a:gd name="T28" fmla="*/ 0 w 29"/>
                <a:gd name="T29" fmla="*/ 1 h 44"/>
                <a:gd name="T30" fmla="*/ 6 w 29"/>
                <a:gd name="T31" fmla="*/ 21 h 44"/>
                <a:gd name="T32" fmla="*/ 12 w 29"/>
                <a:gd name="T33" fmla="*/ 21 h 44"/>
                <a:gd name="T34" fmla="*/ 21 w 29"/>
                <a:gd name="T35" fmla="*/ 12 h 44"/>
                <a:gd name="T36" fmla="*/ 11 w 29"/>
                <a:gd name="T37" fmla="*/ 4 h 44"/>
                <a:gd name="T38" fmla="*/ 6 w 29"/>
                <a:gd name="T39" fmla="*/ 5 h 44"/>
                <a:gd name="T40" fmla="*/ 6 w 29"/>
                <a:gd name="T41"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44">
                  <a:moveTo>
                    <a:pt x="0" y="1"/>
                  </a:moveTo>
                  <a:cubicBezTo>
                    <a:pt x="3" y="0"/>
                    <a:pt x="7" y="0"/>
                    <a:pt x="11" y="0"/>
                  </a:cubicBezTo>
                  <a:cubicBezTo>
                    <a:pt x="17" y="0"/>
                    <a:pt x="21" y="1"/>
                    <a:pt x="24" y="4"/>
                  </a:cubicBezTo>
                  <a:cubicBezTo>
                    <a:pt x="26" y="5"/>
                    <a:pt x="27" y="8"/>
                    <a:pt x="27" y="12"/>
                  </a:cubicBezTo>
                  <a:cubicBezTo>
                    <a:pt x="27" y="17"/>
                    <a:pt x="23" y="21"/>
                    <a:pt x="19" y="23"/>
                  </a:cubicBezTo>
                  <a:cubicBezTo>
                    <a:pt x="19" y="23"/>
                    <a:pt x="19" y="23"/>
                    <a:pt x="19" y="23"/>
                  </a:cubicBezTo>
                  <a:cubicBezTo>
                    <a:pt x="22" y="24"/>
                    <a:pt x="24" y="27"/>
                    <a:pt x="25" y="32"/>
                  </a:cubicBezTo>
                  <a:cubicBezTo>
                    <a:pt x="27" y="38"/>
                    <a:pt x="28" y="42"/>
                    <a:pt x="29" y="44"/>
                  </a:cubicBezTo>
                  <a:cubicBezTo>
                    <a:pt x="23" y="44"/>
                    <a:pt x="23" y="44"/>
                    <a:pt x="23" y="44"/>
                  </a:cubicBezTo>
                  <a:cubicBezTo>
                    <a:pt x="22" y="42"/>
                    <a:pt x="21" y="39"/>
                    <a:pt x="20" y="33"/>
                  </a:cubicBezTo>
                  <a:cubicBezTo>
                    <a:pt x="19" y="27"/>
                    <a:pt x="16" y="25"/>
                    <a:pt x="11" y="25"/>
                  </a:cubicBezTo>
                  <a:cubicBezTo>
                    <a:pt x="6" y="25"/>
                    <a:pt x="6" y="25"/>
                    <a:pt x="6" y="25"/>
                  </a:cubicBezTo>
                  <a:cubicBezTo>
                    <a:pt x="6" y="44"/>
                    <a:pt x="6" y="44"/>
                    <a:pt x="6" y="44"/>
                  </a:cubicBezTo>
                  <a:cubicBezTo>
                    <a:pt x="0" y="44"/>
                    <a:pt x="0" y="44"/>
                    <a:pt x="0" y="44"/>
                  </a:cubicBezTo>
                  <a:lnTo>
                    <a:pt x="0" y="1"/>
                  </a:lnTo>
                  <a:close/>
                  <a:moveTo>
                    <a:pt x="6" y="21"/>
                  </a:moveTo>
                  <a:cubicBezTo>
                    <a:pt x="12" y="21"/>
                    <a:pt x="12" y="21"/>
                    <a:pt x="12" y="21"/>
                  </a:cubicBezTo>
                  <a:cubicBezTo>
                    <a:pt x="18" y="21"/>
                    <a:pt x="21" y="17"/>
                    <a:pt x="21" y="12"/>
                  </a:cubicBezTo>
                  <a:cubicBezTo>
                    <a:pt x="21" y="7"/>
                    <a:pt x="17" y="4"/>
                    <a:pt x="11" y="4"/>
                  </a:cubicBezTo>
                  <a:cubicBezTo>
                    <a:pt x="9" y="4"/>
                    <a:pt x="7" y="5"/>
                    <a:pt x="6" y="5"/>
                  </a:cubicBezTo>
                  <a:lnTo>
                    <a:pt x="6" y="21"/>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83"/>
            <p:cNvSpPr>
              <a:spLocks/>
            </p:cNvSpPr>
            <p:nvPr/>
          </p:nvSpPr>
          <p:spPr bwMode="auto">
            <a:xfrm>
              <a:off x="5946775" y="-531813"/>
              <a:ext cx="90487" cy="166688"/>
            </a:xfrm>
            <a:custGeom>
              <a:avLst/>
              <a:gdLst>
                <a:gd name="T0" fmla="*/ 52 w 57"/>
                <a:gd name="T1" fmla="*/ 55 h 105"/>
                <a:gd name="T2" fmla="*/ 12 w 57"/>
                <a:gd name="T3" fmla="*/ 55 h 105"/>
                <a:gd name="T4" fmla="*/ 12 w 57"/>
                <a:gd name="T5" fmla="*/ 93 h 105"/>
                <a:gd name="T6" fmla="*/ 57 w 57"/>
                <a:gd name="T7" fmla="*/ 93 h 105"/>
                <a:gd name="T8" fmla="*/ 57 w 57"/>
                <a:gd name="T9" fmla="*/ 105 h 105"/>
                <a:gd name="T10" fmla="*/ 0 w 57"/>
                <a:gd name="T11" fmla="*/ 105 h 105"/>
                <a:gd name="T12" fmla="*/ 0 w 57"/>
                <a:gd name="T13" fmla="*/ 0 h 105"/>
                <a:gd name="T14" fmla="*/ 55 w 57"/>
                <a:gd name="T15" fmla="*/ 0 h 105"/>
                <a:gd name="T16" fmla="*/ 55 w 57"/>
                <a:gd name="T17" fmla="*/ 12 h 105"/>
                <a:gd name="T18" fmla="*/ 12 w 57"/>
                <a:gd name="T19" fmla="*/ 12 h 105"/>
                <a:gd name="T20" fmla="*/ 12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2" y="55"/>
                  </a:lnTo>
                  <a:lnTo>
                    <a:pt x="12" y="93"/>
                  </a:lnTo>
                  <a:lnTo>
                    <a:pt x="57" y="93"/>
                  </a:lnTo>
                  <a:lnTo>
                    <a:pt x="57" y="105"/>
                  </a:lnTo>
                  <a:lnTo>
                    <a:pt x="0" y="105"/>
                  </a:lnTo>
                  <a:lnTo>
                    <a:pt x="0" y="0"/>
                  </a:lnTo>
                  <a:lnTo>
                    <a:pt x="55" y="0"/>
                  </a:lnTo>
                  <a:lnTo>
                    <a:pt x="55" y="12"/>
                  </a:lnTo>
                  <a:lnTo>
                    <a:pt x="12" y="12"/>
                  </a:lnTo>
                  <a:lnTo>
                    <a:pt x="12" y="45"/>
                  </a:lnTo>
                  <a:lnTo>
                    <a:pt x="52" y="45"/>
                  </a:lnTo>
                  <a:lnTo>
                    <a:pt x="52" y="55"/>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Tree>
    <p:extLst>
      <p:ext uri="{BB962C8B-B14F-4D97-AF65-F5344CB8AC3E}">
        <p14:creationId xmlns:p14="http://schemas.microsoft.com/office/powerpoint/2010/main" val="27644060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bwMode="auto">
          <a:xfrm>
            <a:off x="0" y="0"/>
            <a:ext cx="12192000" cy="6858000"/>
          </a:xfrm>
          <a:prstGeom prst="rect">
            <a:avLst/>
          </a:prstGeom>
          <a:solidFill>
            <a:srgbClr val="23B9D6">
              <a:alpha val="3922"/>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629862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25000" r="-2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2018/11/8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audio" Target="../media/media1.mp3"/><Relationship Id="rId18" Type="http://schemas.openxmlformats.org/officeDocument/2006/relationships/image" Target="../media/image4.png"/><Relationship Id="rId3" Type="http://schemas.openxmlformats.org/officeDocument/2006/relationships/tags" Target="../tags/tag4.xml"/><Relationship Id="rId7" Type="http://schemas.openxmlformats.org/officeDocument/2006/relationships/tags" Target="../tags/tag8.xml"/><Relationship Id="rId12" Type="http://schemas.microsoft.com/office/2007/relationships/media" Target="../media/media1.mp3"/><Relationship Id="rId17" Type="http://schemas.openxmlformats.org/officeDocument/2006/relationships/image" Target="../media/image3.png"/><Relationship Id="rId2" Type="http://schemas.openxmlformats.org/officeDocument/2006/relationships/tags" Target="../tags/tag3.xml"/><Relationship Id="rId16" Type="http://schemas.openxmlformats.org/officeDocument/2006/relationships/notesSlide" Target="../notesSlides/notesSlide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slideLayout" Target="../slideLayouts/slideLayout2.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slideLayout" Target="../slideLayouts/slideLayout2.xml"/><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tags" Target="../tags/tag48.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slideLayout" Target="../slideLayouts/slideLayout2.xml"/><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tags" Target="../tags/tag60.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slideLayout" Target="../slideLayouts/slideLayout2.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tags" Target="../tags/tag72.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slideLayout" Target="../slideLayouts/slideLayout2.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tags" Target="../tags/tag25.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www.shangwuppt.com/"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slideLayout" Target="../slideLayouts/slideLayout2.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tags" Target="../tags/tag84.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tags" Target="../tags/tag83.xml"/><Relationship Id="rId5" Type="http://schemas.openxmlformats.org/officeDocument/2006/relationships/tags" Target="../tags/tag77.xml"/><Relationship Id="rId10" Type="http://schemas.openxmlformats.org/officeDocument/2006/relationships/tags" Target="../tags/tag82.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notesSlide" Target="../notesSlides/notesSlide9.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0" Type="http://schemas.openxmlformats.org/officeDocument/2006/relationships/tags" Target="../tags/tag35.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圆角矩形 4"/>
          <p:cNvSpPr/>
          <p:nvPr>
            <p:custDataLst>
              <p:tags r:id="rId1"/>
            </p:custDataLst>
          </p:nvPr>
        </p:nvSpPr>
        <p:spPr>
          <a:xfrm>
            <a:off x="5661755" y="4339227"/>
            <a:ext cx="3519532" cy="5570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A_图片 3"/>
          <p:cNvPicPr>
            <a:picLocks noChangeAspect="1"/>
          </p:cNvPicPr>
          <p:nvPr>
            <p:custDataLst>
              <p:tags r:id="rId2"/>
            </p:custDataLst>
          </p:nvPr>
        </p:nvPicPr>
        <p:blipFill>
          <a:blip r:embed="rId17">
            <a:extLst>
              <a:ext uri="{28A0092B-C50C-407E-A947-70E740481C1C}">
                <a14:useLocalDpi xmlns:a14="http://schemas.microsoft.com/office/drawing/2010/main" val="0"/>
              </a:ext>
            </a:extLst>
          </a:blip>
          <a:stretch>
            <a:fillRect/>
          </a:stretch>
        </p:blipFill>
        <p:spPr>
          <a:xfrm>
            <a:off x="698970" y="895350"/>
            <a:ext cx="4774260" cy="5715000"/>
          </a:xfrm>
          <a:prstGeom prst="rect">
            <a:avLst/>
          </a:prstGeom>
          <a:effectLst>
            <a:outerShdw blurRad="660400" dist="469900" dir="5700000" algn="ctr" rotWithShape="0">
              <a:schemeClr val="tx1">
                <a:alpha val="36000"/>
              </a:schemeClr>
            </a:outerShdw>
          </a:effectLst>
        </p:spPr>
      </p:pic>
      <p:sp>
        <p:nvSpPr>
          <p:cNvPr id="96" name="PA_矩形 95"/>
          <p:cNvSpPr/>
          <p:nvPr>
            <p:custDataLst>
              <p:tags r:id="rId3"/>
            </p:custDataLst>
          </p:nvPr>
        </p:nvSpPr>
        <p:spPr>
          <a:xfrm>
            <a:off x="5627626" y="3632136"/>
            <a:ext cx="4479111" cy="369332"/>
          </a:xfrm>
          <a:prstGeom prst="rect">
            <a:avLst/>
          </a:prstGeom>
        </p:spPr>
        <p:txBody>
          <a:bodyPr wrap="none">
            <a:spAutoFit/>
          </a:bodyPr>
          <a:lstStyle/>
          <a:p>
            <a:r>
              <a:rPr lang="zh-CN" altLang="en-US" dirty="0">
                <a:solidFill>
                  <a:schemeClr val="bg1"/>
                </a:solidFill>
                <a:latin typeface="微软雅黑"/>
                <a:ea typeface="微软雅黑"/>
                <a:cs typeface="微软雅黑"/>
              </a:rPr>
              <a:t>工作计划 </a:t>
            </a:r>
            <a:r>
              <a:rPr lang="en-US" altLang="zh-CN" dirty="0" smtClean="0">
                <a:solidFill>
                  <a:schemeClr val="bg1"/>
                </a:solidFill>
                <a:latin typeface="微软雅黑"/>
                <a:ea typeface="微软雅黑"/>
                <a:cs typeface="微软雅黑"/>
              </a:rPr>
              <a:t>| </a:t>
            </a:r>
            <a:r>
              <a:rPr lang="zh-CN" altLang="en-US" dirty="0">
                <a:solidFill>
                  <a:schemeClr val="bg1"/>
                </a:solidFill>
                <a:latin typeface="微软雅黑"/>
                <a:ea typeface="微软雅黑"/>
                <a:cs typeface="微软雅黑"/>
              </a:rPr>
              <a:t>指标汇报 </a:t>
            </a:r>
            <a:r>
              <a:rPr lang="en-US" altLang="zh-CN" dirty="0">
                <a:solidFill>
                  <a:schemeClr val="bg1"/>
                </a:solidFill>
                <a:latin typeface="微软雅黑"/>
                <a:ea typeface="微软雅黑"/>
                <a:cs typeface="微软雅黑"/>
              </a:rPr>
              <a:t>| </a:t>
            </a:r>
            <a:r>
              <a:rPr lang="zh-CN" altLang="en-US" dirty="0">
                <a:solidFill>
                  <a:schemeClr val="bg1"/>
                </a:solidFill>
                <a:latin typeface="微软雅黑"/>
                <a:ea typeface="微软雅黑"/>
                <a:cs typeface="微软雅黑"/>
              </a:rPr>
              <a:t>总结汇报 </a:t>
            </a:r>
            <a:r>
              <a:rPr lang="en-US" altLang="zh-CN" dirty="0">
                <a:solidFill>
                  <a:schemeClr val="bg1"/>
                </a:solidFill>
                <a:latin typeface="微软雅黑"/>
                <a:ea typeface="微软雅黑"/>
                <a:cs typeface="微软雅黑"/>
              </a:rPr>
              <a:t>| </a:t>
            </a:r>
            <a:r>
              <a:rPr lang="zh-CN" altLang="en-US" dirty="0">
                <a:solidFill>
                  <a:schemeClr val="bg1"/>
                </a:solidFill>
                <a:latin typeface="微软雅黑"/>
                <a:ea typeface="微软雅黑"/>
                <a:cs typeface="微软雅黑"/>
              </a:rPr>
              <a:t>年度总结</a:t>
            </a:r>
          </a:p>
        </p:txBody>
      </p:sp>
      <p:sp>
        <p:nvSpPr>
          <p:cNvPr id="97" name="PA_文本框 198"/>
          <p:cNvSpPr txBox="1">
            <a:spLocks noChangeArrowheads="1"/>
          </p:cNvSpPr>
          <p:nvPr>
            <p:custDataLst>
              <p:tags r:id="rId4"/>
            </p:custDataLst>
          </p:nvPr>
        </p:nvSpPr>
        <p:spPr bwMode="ltGray">
          <a:xfrm>
            <a:off x="5609480" y="2487735"/>
            <a:ext cx="6421468" cy="1005793"/>
          </a:xfrm>
          <a:prstGeom prst="rect">
            <a:avLst/>
          </a:prstGeom>
          <a:noFill/>
          <a:ln>
            <a:noFill/>
          </a:ln>
          <a:effectLst/>
          <a:extLst/>
        </p:spPr>
        <p:txBody>
          <a:bodyPr wrap="square" lIns="81667" tIns="40833" rIns="81667" bIns="40833">
            <a:spAutoFit/>
          </a:bodyPr>
          <a:lstStyle>
            <a:lvl1pPr algn="l" defTabSz="815975" fontAlgn="base">
              <a:defRPr>
                <a:solidFill>
                  <a:schemeClr val="tx1"/>
                </a:solidFill>
                <a:latin typeface="Arial" charset="0"/>
              </a:defRPr>
            </a:lvl1pPr>
            <a:lvl2pPr marL="407988" algn="l" defTabSz="815975" fontAlgn="base">
              <a:defRPr>
                <a:solidFill>
                  <a:schemeClr val="tx1"/>
                </a:solidFill>
                <a:latin typeface="Arial" charset="0"/>
              </a:defRPr>
            </a:lvl2pPr>
            <a:lvl3pPr marL="815975" algn="l" defTabSz="815975" fontAlgn="base">
              <a:defRPr>
                <a:solidFill>
                  <a:schemeClr val="tx1"/>
                </a:solidFill>
                <a:latin typeface="Arial" charset="0"/>
              </a:defRPr>
            </a:lvl3pPr>
            <a:lvl4pPr marL="1225550" algn="l" defTabSz="815975" fontAlgn="base">
              <a:defRPr>
                <a:solidFill>
                  <a:schemeClr val="tx1"/>
                </a:solidFill>
                <a:latin typeface="Arial" charset="0"/>
              </a:defRPr>
            </a:lvl4pPr>
            <a:lvl5pPr marL="1633538" algn="l" defTabSz="815975" fontAlgn="base">
              <a:defRPr>
                <a:solidFill>
                  <a:schemeClr val="tx1"/>
                </a:solidFill>
                <a:latin typeface="Arial" charset="0"/>
              </a:defRPr>
            </a:lvl5pPr>
            <a:lvl6pPr marL="2090738" defTabSz="815975" fontAlgn="base">
              <a:spcBef>
                <a:spcPct val="0"/>
              </a:spcBef>
              <a:spcAft>
                <a:spcPct val="0"/>
              </a:spcAft>
              <a:defRPr>
                <a:solidFill>
                  <a:schemeClr val="tx1"/>
                </a:solidFill>
                <a:latin typeface="Arial" charset="0"/>
              </a:defRPr>
            </a:lvl6pPr>
            <a:lvl7pPr marL="2547938" defTabSz="815975" fontAlgn="base">
              <a:spcBef>
                <a:spcPct val="0"/>
              </a:spcBef>
              <a:spcAft>
                <a:spcPct val="0"/>
              </a:spcAft>
              <a:defRPr>
                <a:solidFill>
                  <a:schemeClr val="tx1"/>
                </a:solidFill>
                <a:latin typeface="Arial" charset="0"/>
              </a:defRPr>
            </a:lvl7pPr>
            <a:lvl8pPr marL="3005138" defTabSz="815975" fontAlgn="base">
              <a:spcBef>
                <a:spcPct val="0"/>
              </a:spcBef>
              <a:spcAft>
                <a:spcPct val="0"/>
              </a:spcAft>
              <a:defRPr>
                <a:solidFill>
                  <a:schemeClr val="tx1"/>
                </a:solidFill>
                <a:latin typeface="Arial" charset="0"/>
              </a:defRPr>
            </a:lvl8pPr>
            <a:lvl9pPr marL="3462338" defTabSz="815975" fontAlgn="base">
              <a:spcBef>
                <a:spcPct val="0"/>
              </a:spcBef>
              <a:spcAft>
                <a:spcPct val="0"/>
              </a:spcAft>
              <a:defRPr>
                <a:solidFill>
                  <a:schemeClr val="tx1"/>
                </a:solidFill>
                <a:latin typeface="Arial" charset="0"/>
              </a:defRPr>
            </a:lvl9pPr>
          </a:lstStyle>
          <a:p>
            <a:pPr eaLnBrk="1" hangingPunct="1">
              <a:buClrTx/>
              <a:buSzTx/>
            </a:pPr>
            <a:r>
              <a:rPr lang="zh-CN" altLang="en-US" sz="6000" b="1" dirty="0" smtClean="0">
                <a:solidFill>
                  <a:schemeClr val="bg1"/>
                </a:solidFill>
                <a:latin typeface="微软雅黑" panose="020B0503020204020204" pitchFamily="34" charset="-122"/>
                <a:ea typeface="微软雅黑" panose="020B0503020204020204" pitchFamily="34" charset="-122"/>
              </a:rPr>
              <a:t>口腔牙科专用</a:t>
            </a:r>
            <a:r>
              <a:rPr lang="en-US" altLang="zh-CN" sz="6000" b="1" dirty="0" smtClean="0">
                <a:solidFill>
                  <a:schemeClr val="bg1"/>
                </a:solidFill>
                <a:latin typeface="微软雅黑" panose="020B0503020204020204" pitchFamily="34" charset="-122"/>
                <a:ea typeface="微软雅黑" panose="020B0503020204020204" pitchFamily="34" charset="-122"/>
              </a:rPr>
              <a:t>PPT</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grpSp>
        <p:nvGrpSpPr>
          <p:cNvPr id="98" name="PA_组合 97"/>
          <p:cNvGrpSpPr/>
          <p:nvPr>
            <p:custDataLst>
              <p:tags r:id="rId5"/>
            </p:custDataLst>
          </p:nvPr>
        </p:nvGrpSpPr>
        <p:grpSpPr>
          <a:xfrm>
            <a:off x="5754626" y="1786753"/>
            <a:ext cx="532020" cy="532019"/>
            <a:chOff x="4092575" y="674688"/>
            <a:chExt cx="3171825" cy="3171825"/>
          </a:xfrm>
        </p:grpSpPr>
        <p:sp>
          <p:nvSpPr>
            <p:cNvPr id="99" name="Oval 10"/>
            <p:cNvSpPr>
              <a:spLocks noChangeArrowheads="1"/>
            </p:cNvSpPr>
            <p:nvPr/>
          </p:nvSpPr>
          <p:spPr bwMode="auto">
            <a:xfrm>
              <a:off x="4092575" y="674688"/>
              <a:ext cx="3171825" cy="3171825"/>
            </a:xfrm>
            <a:prstGeom prst="ellipse">
              <a:avLst/>
            </a:pr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nvGrpSpPr>
            <p:cNvPr id="134" name="组合 133"/>
            <p:cNvGrpSpPr/>
            <p:nvPr/>
          </p:nvGrpSpPr>
          <p:grpSpPr>
            <a:xfrm>
              <a:off x="4727575" y="1306513"/>
              <a:ext cx="1900238" cy="1903413"/>
              <a:chOff x="4727575" y="1306513"/>
              <a:chExt cx="1900238" cy="1903413"/>
            </a:xfrm>
          </p:grpSpPr>
          <p:sp>
            <p:nvSpPr>
              <p:cNvPr id="135" name="Freeform 11"/>
              <p:cNvSpPr>
                <a:spLocks/>
              </p:cNvSpPr>
              <p:nvPr/>
            </p:nvSpPr>
            <p:spPr bwMode="auto">
              <a:xfrm>
                <a:off x="5246688" y="1306513"/>
                <a:ext cx="865188" cy="1411288"/>
              </a:xfrm>
              <a:custGeom>
                <a:avLst/>
                <a:gdLst>
                  <a:gd name="T0" fmla="*/ 16 w 230"/>
                  <a:gd name="T1" fmla="*/ 185 h 375"/>
                  <a:gd name="T2" fmla="*/ 64 w 230"/>
                  <a:gd name="T3" fmla="*/ 254 h 375"/>
                  <a:gd name="T4" fmla="*/ 60 w 230"/>
                  <a:gd name="T5" fmla="*/ 285 h 375"/>
                  <a:gd name="T6" fmla="*/ 46 w 230"/>
                  <a:gd name="T7" fmla="*/ 290 h 375"/>
                  <a:gd name="T8" fmla="*/ 54 w 230"/>
                  <a:gd name="T9" fmla="*/ 321 h 375"/>
                  <a:gd name="T10" fmla="*/ 64 w 230"/>
                  <a:gd name="T11" fmla="*/ 347 h 375"/>
                  <a:gd name="T12" fmla="*/ 74 w 230"/>
                  <a:gd name="T13" fmla="*/ 366 h 375"/>
                  <a:gd name="T14" fmla="*/ 77 w 230"/>
                  <a:gd name="T15" fmla="*/ 369 h 375"/>
                  <a:gd name="T16" fmla="*/ 84 w 230"/>
                  <a:gd name="T17" fmla="*/ 372 h 375"/>
                  <a:gd name="T18" fmla="*/ 95 w 230"/>
                  <a:gd name="T19" fmla="*/ 373 h 375"/>
                  <a:gd name="T20" fmla="*/ 105 w 230"/>
                  <a:gd name="T21" fmla="*/ 374 h 375"/>
                  <a:gd name="T22" fmla="*/ 115 w 230"/>
                  <a:gd name="T23" fmla="*/ 375 h 375"/>
                  <a:gd name="T24" fmla="*/ 118 w 230"/>
                  <a:gd name="T25" fmla="*/ 375 h 375"/>
                  <a:gd name="T26" fmla="*/ 125 w 230"/>
                  <a:gd name="T27" fmla="*/ 374 h 375"/>
                  <a:gd name="T28" fmla="*/ 135 w 230"/>
                  <a:gd name="T29" fmla="*/ 374 h 375"/>
                  <a:gd name="T30" fmla="*/ 145 w 230"/>
                  <a:gd name="T31" fmla="*/ 373 h 375"/>
                  <a:gd name="T32" fmla="*/ 155 w 230"/>
                  <a:gd name="T33" fmla="*/ 371 h 375"/>
                  <a:gd name="T34" fmla="*/ 159 w 230"/>
                  <a:gd name="T35" fmla="*/ 369 h 375"/>
                  <a:gd name="T36" fmla="*/ 165 w 230"/>
                  <a:gd name="T37" fmla="*/ 357 h 375"/>
                  <a:gd name="T38" fmla="*/ 175 w 230"/>
                  <a:gd name="T39" fmla="*/ 327 h 375"/>
                  <a:gd name="T40" fmla="*/ 184 w 230"/>
                  <a:gd name="T41" fmla="*/ 290 h 375"/>
                  <a:gd name="T42" fmla="*/ 169 w 230"/>
                  <a:gd name="T43" fmla="*/ 285 h 375"/>
                  <a:gd name="T44" fmla="*/ 166 w 230"/>
                  <a:gd name="T45" fmla="*/ 255 h 375"/>
                  <a:gd name="T46" fmla="*/ 215 w 230"/>
                  <a:gd name="T47" fmla="*/ 184 h 375"/>
                  <a:gd name="T48" fmla="*/ 225 w 230"/>
                  <a:gd name="T49" fmla="*/ 178 h 375"/>
                  <a:gd name="T50" fmla="*/ 225 w 230"/>
                  <a:gd name="T51" fmla="*/ 126 h 375"/>
                  <a:gd name="T52" fmla="*/ 222 w 230"/>
                  <a:gd name="T53" fmla="*/ 123 h 375"/>
                  <a:gd name="T54" fmla="*/ 116 w 230"/>
                  <a:gd name="T55" fmla="*/ 0 h 375"/>
                  <a:gd name="T56" fmla="*/ 9 w 230"/>
                  <a:gd name="T57" fmla="*/ 123 h 375"/>
                  <a:gd name="T58" fmla="*/ 5 w 230"/>
                  <a:gd name="T59" fmla="*/ 126 h 375"/>
                  <a:gd name="T60" fmla="*/ 5 w 230"/>
                  <a:gd name="T61" fmla="*/ 178 h 375"/>
                  <a:gd name="T62" fmla="*/ 16 w 230"/>
                  <a:gd name="T63" fmla="*/ 18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0" h="375">
                    <a:moveTo>
                      <a:pt x="16" y="185"/>
                    </a:moveTo>
                    <a:cubicBezTo>
                      <a:pt x="25" y="214"/>
                      <a:pt x="42" y="238"/>
                      <a:pt x="64" y="254"/>
                    </a:cubicBezTo>
                    <a:cubicBezTo>
                      <a:pt x="60" y="285"/>
                      <a:pt x="60" y="285"/>
                      <a:pt x="60" y="285"/>
                    </a:cubicBezTo>
                    <a:cubicBezTo>
                      <a:pt x="46" y="290"/>
                      <a:pt x="46" y="290"/>
                      <a:pt x="46" y="290"/>
                    </a:cubicBezTo>
                    <a:cubicBezTo>
                      <a:pt x="47" y="299"/>
                      <a:pt x="50" y="310"/>
                      <a:pt x="54" y="321"/>
                    </a:cubicBezTo>
                    <a:cubicBezTo>
                      <a:pt x="57" y="330"/>
                      <a:pt x="61" y="339"/>
                      <a:pt x="64" y="347"/>
                    </a:cubicBezTo>
                    <a:cubicBezTo>
                      <a:pt x="68" y="355"/>
                      <a:pt x="72" y="363"/>
                      <a:pt x="74" y="366"/>
                    </a:cubicBezTo>
                    <a:cubicBezTo>
                      <a:pt x="75" y="368"/>
                      <a:pt x="76" y="369"/>
                      <a:pt x="77" y="369"/>
                    </a:cubicBezTo>
                    <a:cubicBezTo>
                      <a:pt x="79" y="370"/>
                      <a:pt x="81" y="371"/>
                      <a:pt x="84" y="372"/>
                    </a:cubicBezTo>
                    <a:cubicBezTo>
                      <a:pt x="88" y="372"/>
                      <a:pt x="91" y="373"/>
                      <a:pt x="95" y="373"/>
                    </a:cubicBezTo>
                    <a:cubicBezTo>
                      <a:pt x="98" y="374"/>
                      <a:pt x="101" y="374"/>
                      <a:pt x="105" y="374"/>
                    </a:cubicBezTo>
                    <a:cubicBezTo>
                      <a:pt x="108" y="374"/>
                      <a:pt x="112" y="374"/>
                      <a:pt x="115" y="375"/>
                    </a:cubicBezTo>
                    <a:cubicBezTo>
                      <a:pt x="116" y="375"/>
                      <a:pt x="117" y="375"/>
                      <a:pt x="118" y="375"/>
                    </a:cubicBezTo>
                    <a:cubicBezTo>
                      <a:pt x="120" y="375"/>
                      <a:pt x="122" y="375"/>
                      <a:pt x="125" y="374"/>
                    </a:cubicBezTo>
                    <a:cubicBezTo>
                      <a:pt x="128" y="374"/>
                      <a:pt x="131" y="374"/>
                      <a:pt x="135" y="374"/>
                    </a:cubicBezTo>
                    <a:cubicBezTo>
                      <a:pt x="138" y="374"/>
                      <a:pt x="142" y="373"/>
                      <a:pt x="145" y="373"/>
                    </a:cubicBezTo>
                    <a:cubicBezTo>
                      <a:pt x="149" y="372"/>
                      <a:pt x="152" y="371"/>
                      <a:pt x="155" y="371"/>
                    </a:cubicBezTo>
                    <a:cubicBezTo>
                      <a:pt x="156" y="370"/>
                      <a:pt x="158" y="370"/>
                      <a:pt x="159" y="369"/>
                    </a:cubicBezTo>
                    <a:cubicBezTo>
                      <a:pt x="160" y="368"/>
                      <a:pt x="163" y="364"/>
                      <a:pt x="165" y="357"/>
                    </a:cubicBezTo>
                    <a:cubicBezTo>
                      <a:pt x="169" y="349"/>
                      <a:pt x="172" y="338"/>
                      <a:pt x="175" y="327"/>
                    </a:cubicBezTo>
                    <a:cubicBezTo>
                      <a:pt x="179" y="314"/>
                      <a:pt x="182" y="300"/>
                      <a:pt x="184" y="290"/>
                    </a:cubicBezTo>
                    <a:cubicBezTo>
                      <a:pt x="169" y="285"/>
                      <a:pt x="169" y="285"/>
                      <a:pt x="169" y="285"/>
                    </a:cubicBezTo>
                    <a:cubicBezTo>
                      <a:pt x="166" y="255"/>
                      <a:pt x="166" y="255"/>
                      <a:pt x="166" y="255"/>
                    </a:cubicBezTo>
                    <a:cubicBezTo>
                      <a:pt x="188" y="239"/>
                      <a:pt x="206" y="214"/>
                      <a:pt x="215" y="184"/>
                    </a:cubicBezTo>
                    <a:cubicBezTo>
                      <a:pt x="219" y="183"/>
                      <a:pt x="223" y="181"/>
                      <a:pt x="225" y="178"/>
                    </a:cubicBezTo>
                    <a:cubicBezTo>
                      <a:pt x="229" y="173"/>
                      <a:pt x="230" y="133"/>
                      <a:pt x="225" y="126"/>
                    </a:cubicBezTo>
                    <a:cubicBezTo>
                      <a:pt x="225" y="124"/>
                      <a:pt x="223" y="123"/>
                      <a:pt x="222" y="123"/>
                    </a:cubicBezTo>
                    <a:cubicBezTo>
                      <a:pt x="217" y="54"/>
                      <a:pt x="171" y="0"/>
                      <a:pt x="116" y="0"/>
                    </a:cubicBezTo>
                    <a:cubicBezTo>
                      <a:pt x="60" y="0"/>
                      <a:pt x="14" y="54"/>
                      <a:pt x="9" y="123"/>
                    </a:cubicBezTo>
                    <a:cubicBezTo>
                      <a:pt x="7" y="123"/>
                      <a:pt x="6" y="124"/>
                      <a:pt x="5" y="126"/>
                    </a:cubicBezTo>
                    <a:cubicBezTo>
                      <a:pt x="0" y="133"/>
                      <a:pt x="1" y="173"/>
                      <a:pt x="5" y="178"/>
                    </a:cubicBezTo>
                    <a:cubicBezTo>
                      <a:pt x="7" y="181"/>
                      <a:pt x="12" y="183"/>
                      <a:pt x="16"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36" name="Freeform 12"/>
              <p:cNvSpPr>
                <a:spLocks noEditPoints="1"/>
              </p:cNvSpPr>
              <p:nvPr/>
            </p:nvSpPr>
            <p:spPr bwMode="auto">
              <a:xfrm>
                <a:off x="4727575" y="2413001"/>
                <a:ext cx="1900238" cy="796925"/>
              </a:xfrm>
              <a:custGeom>
                <a:avLst/>
                <a:gdLst>
                  <a:gd name="T0" fmla="*/ 333 w 505"/>
                  <a:gd name="T1" fmla="*/ 0 h 212"/>
                  <a:gd name="T2" fmla="*/ 303 w 505"/>
                  <a:gd name="T3" fmla="*/ 85 h 212"/>
                  <a:gd name="T4" fmla="*/ 283 w 505"/>
                  <a:gd name="T5" fmla="*/ 90 h 212"/>
                  <a:gd name="T6" fmla="*/ 262 w 505"/>
                  <a:gd name="T7" fmla="*/ 92 h 212"/>
                  <a:gd name="T8" fmla="*/ 270 w 505"/>
                  <a:gd name="T9" fmla="*/ 160 h 212"/>
                  <a:gd name="T10" fmla="*/ 287 w 505"/>
                  <a:gd name="T11" fmla="*/ 163 h 212"/>
                  <a:gd name="T12" fmla="*/ 300 w 505"/>
                  <a:gd name="T13" fmla="*/ 164 h 212"/>
                  <a:gd name="T14" fmla="*/ 318 w 505"/>
                  <a:gd name="T15" fmla="*/ 163 h 212"/>
                  <a:gd name="T16" fmla="*/ 331 w 505"/>
                  <a:gd name="T17" fmla="*/ 157 h 212"/>
                  <a:gd name="T18" fmla="*/ 336 w 505"/>
                  <a:gd name="T19" fmla="*/ 96 h 212"/>
                  <a:gd name="T20" fmla="*/ 328 w 505"/>
                  <a:gd name="T21" fmla="*/ 90 h 212"/>
                  <a:gd name="T22" fmla="*/ 326 w 505"/>
                  <a:gd name="T23" fmla="*/ 67 h 212"/>
                  <a:gd name="T24" fmla="*/ 333 w 505"/>
                  <a:gd name="T25" fmla="*/ 60 h 212"/>
                  <a:gd name="T26" fmla="*/ 341 w 505"/>
                  <a:gd name="T27" fmla="*/ 57 h 212"/>
                  <a:gd name="T28" fmla="*/ 346 w 505"/>
                  <a:gd name="T29" fmla="*/ 57 h 212"/>
                  <a:gd name="T30" fmla="*/ 353 w 505"/>
                  <a:gd name="T31" fmla="*/ 60 h 212"/>
                  <a:gd name="T32" fmla="*/ 361 w 505"/>
                  <a:gd name="T33" fmla="*/ 67 h 212"/>
                  <a:gd name="T34" fmla="*/ 358 w 505"/>
                  <a:gd name="T35" fmla="*/ 90 h 212"/>
                  <a:gd name="T36" fmla="*/ 351 w 505"/>
                  <a:gd name="T37" fmla="*/ 96 h 212"/>
                  <a:gd name="T38" fmla="*/ 337 w 505"/>
                  <a:gd name="T39" fmla="*/ 169 h 212"/>
                  <a:gd name="T40" fmla="*/ 324 w 505"/>
                  <a:gd name="T41" fmla="*/ 173 h 212"/>
                  <a:gd name="T42" fmla="*/ 306 w 505"/>
                  <a:gd name="T43" fmla="*/ 175 h 212"/>
                  <a:gd name="T44" fmla="*/ 300 w 505"/>
                  <a:gd name="T45" fmla="*/ 175 h 212"/>
                  <a:gd name="T46" fmla="*/ 287 w 505"/>
                  <a:gd name="T47" fmla="*/ 175 h 212"/>
                  <a:gd name="T48" fmla="*/ 269 w 505"/>
                  <a:gd name="T49" fmla="*/ 172 h 212"/>
                  <a:gd name="T50" fmla="*/ 256 w 505"/>
                  <a:gd name="T51" fmla="*/ 154 h 212"/>
                  <a:gd name="T52" fmla="*/ 233 w 505"/>
                  <a:gd name="T53" fmla="*/ 91 h 212"/>
                  <a:gd name="T54" fmla="*/ 210 w 505"/>
                  <a:gd name="T55" fmla="*/ 86 h 212"/>
                  <a:gd name="T56" fmla="*/ 182 w 505"/>
                  <a:gd name="T57" fmla="*/ 33 h 212"/>
                  <a:gd name="T58" fmla="*/ 23 w 505"/>
                  <a:gd name="T59" fmla="*/ 62 h 212"/>
                  <a:gd name="T60" fmla="*/ 253 w 505"/>
                  <a:gd name="T61" fmla="*/ 212 h 212"/>
                  <a:gd name="T62" fmla="*/ 170 w 505"/>
                  <a:gd name="T63" fmla="*/ 128 h 212"/>
                  <a:gd name="T64" fmla="*/ 154 w 505"/>
                  <a:gd name="T65" fmla="*/ 128 h 212"/>
                  <a:gd name="T66" fmla="*/ 138 w 505"/>
                  <a:gd name="T67" fmla="*/ 128 h 212"/>
                  <a:gd name="T68" fmla="*/ 134 w 505"/>
                  <a:gd name="T69" fmla="*/ 163 h 212"/>
                  <a:gd name="T70" fmla="*/ 131 w 505"/>
                  <a:gd name="T71" fmla="*/ 163 h 212"/>
                  <a:gd name="T72" fmla="*/ 128 w 505"/>
                  <a:gd name="T73" fmla="*/ 163 h 212"/>
                  <a:gd name="T74" fmla="*/ 125 w 505"/>
                  <a:gd name="T75" fmla="*/ 163 h 212"/>
                  <a:gd name="T76" fmla="*/ 122 w 505"/>
                  <a:gd name="T77" fmla="*/ 163 h 212"/>
                  <a:gd name="T78" fmla="*/ 119 w 505"/>
                  <a:gd name="T79" fmla="*/ 163 h 212"/>
                  <a:gd name="T80" fmla="*/ 111 w 505"/>
                  <a:gd name="T81" fmla="*/ 128 h 212"/>
                  <a:gd name="T82" fmla="*/ 95 w 505"/>
                  <a:gd name="T83" fmla="*/ 128 h 212"/>
                  <a:gd name="T84" fmla="*/ 84 w 505"/>
                  <a:gd name="T85" fmla="*/ 113 h 212"/>
                  <a:gd name="T86" fmla="*/ 100 w 505"/>
                  <a:gd name="T87" fmla="*/ 113 h 212"/>
                  <a:gd name="T88" fmla="*/ 116 w 505"/>
                  <a:gd name="T89" fmla="*/ 113 h 212"/>
                  <a:gd name="T90" fmla="*/ 120 w 505"/>
                  <a:gd name="T91" fmla="*/ 78 h 212"/>
                  <a:gd name="T92" fmla="*/ 123 w 505"/>
                  <a:gd name="T93" fmla="*/ 78 h 212"/>
                  <a:gd name="T94" fmla="*/ 126 w 505"/>
                  <a:gd name="T95" fmla="*/ 78 h 212"/>
                  <a:gd name="T96" fmla="*/ 129 w 505"/>
                  <a:gd name="T97" fmla="*/ 78 h 212"/>
                  <a:gd name="T98" fmla="*/ 132 w 505"/>
                  <a:gd name="T99" fmla="*/ 78 h 212"/>
                  <a:gd name="T100" fmla="*/ 135 w 505"/>
                  <a:gd name="T101" fmla="*/ 78 h 212"/>
                  <a:gd name="T102" fmla="*/ 143 w 505"/>
                  <a:gd name="T103" fmla="*/ 113 h 212"/>
                  <a:gd name="T104" fmla="*/ 159 w 505"/>
                  <a:gd name="T105" fmla="*/ 113 h 212"/>
                  <a:gd name="T106" fmla="*/ 170 w 505"/>
                  <a:gd name="T107" fmla="*/ 1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5" h="212">
                    <a:moveTo>
                      <a:pt x="483" y="62"/>
                    </a:moveTo>
                    <a:cubicBezTo>
                      <a:pt x="474" y="51"/>
                      <a:pt x="443" y="41"/>
                      <a:pt x="443" y="41"/>
                    </a:cubicBezTo>
                    <a:cubicBezTo>
                      <a:pt x="333" y="0"/>
                      <a:pt x="333" y="0"/>
                      <a:pt x="333" y="0"/>
                    </a:cubicBezTo>
                    <a:cubicBezTo>
                      <a:pt x="331" y="10"/>
                      <a:pt x="328" y="25"/>
                      <a:pt x="324" y="40"/>
                    </a:cubicBezTo>
                    <a:cubicBezTo>
                      <a:pt x="321" y="50"/>
                      <a:pt x="317" y="61"/>
                      <a:pt x="313" y="69"/>
                    </a:cubicBezTo>
                    <a:cubicBezTo>
                      <a:pt x="310" y="76"/>
                      <a:pt x="307" y="82"/>
                      <a:pt x="303" y="85"/>
                    </a:cubicBezTo>
                    <a:cubicBezTo>
                      <a:pt x="303" y="85"/>
                      <a:pt x="302" y="85"/>
                      <a:pt x="302" y="86"/>
                    </a:cubicBezTo>
                    <a:cubicBezTo>
                      <a:pt x="299" y="87"/>
                      <a:pt x="296" y="88"/>
                      <a:pt x="293" y="89"/>
                    </a:cubicBezTo>
                    <a:cubicBezTo>
                      <a:pt x="290" y="89"/>
                      <a:pt x="287" y="90"/>
                      <a:pt x="283" y="90"/>
                    </a:cubicBezTo>
                    <a:cubicBezTo>
                      <a:pt x="280" y="91"/>
                      <a:pt x="276" y="91"/>
                      <a:pt x="273" y="91"/>
                    </a:cubicBezTo>
                    <a:cubicBezTo>
                      <a:pt x="269" y="92"/>
                      <a:pt x="266" y="92"/>
                      <a:pt x="263" y="92"/>
                    </a:cubicBezTo>
                    <a:cubicBezTo>
                      <a:pt x="262" y="92"/>
                      <a:pt x="262" y="92"/>
                      <a:pt x="262" y="92"/>
                    </a:cubicBezTo>
                    <a:cubicBezTo>
                      <a:pt x="262" y="96"/>
                      <a:pt x="262" y="101"/>
                      <a:pt x="262" y="105"/>
                    </a:cubicBezTo>
                    <a:cubicBezTo>
                      <a:pt x="264" y="127"/>
                      <a:pt x="266" y="148"/>
                      <a:pt x="269" y="157"/>
                    </a:cubicBezTo>
                    <a:cubicBezTo>
                      <a:pt x="269" y="158"/>
                      <a:pt x="269" y="159"/>
                      <a:pt x="270" y="160"/>
                    </a:cubicBezTo>
                    <a:cubicBezTo>
                      <a:pt x="271" y="161"/>
                      <a:pt x="273" y="161"/>
                      <a:pt x="275" y="162"/>
                    </a:cubicBezTo>
                    <a:cubicBezTo>
                      <a:pt x="277" y="162"/>
                      <a:pt x="279" y="162"/>
                      <a:pt x="281" y="163"/>
                    </a:cubicBezTo>
                    <a:cubicBezTo>
                      <a:pt x="283" y="163"/>
                      <a:pt x="285" y="163"/>
                      <a:pt x="287" y="163"/>
                    </a:cubicBezTo>
                    <a:cubicBezTo>
                      <a:pt x="289" y="163"/>
                      <a:pt x="291" y="164"/>
                      <a:pt x="293" y="164"/>
                    </a:cubicBezTo>
                    <a:cubicBezTo>
                      <a:pt x="296" y="164"/>
                      <a:pt x="298" y="164"/>
                      <a:pt x="300" y="164"/>
                    </a:cubicBezTo>
                    <a:cubicBezTo>
                      <a:pt x="300" y="164"/>
                      <a:pt x="300" y="164"/>
                      <a:pt x="300" y="164"/>
                    </a:cubicBezTo>
                    <a:cubicBezTo>
                      <a:pt x="301" y="164"/>
                      <a:pt x="303" y="164"/>
                      <a:pt x="306" y="164"/>
                    </a:cubicBezTo>
                    <a:cubicBezTo>
                      <a:pt x="308" y="164"/>
                      <a:pt x="310" y="163"/>
                      <a:pt x="312" y="163"/>
                    </a:cubicBezTo>
                    <a:cubicBezTo>
                      <a:pt x="314" y="163"/>
                      <a:pt x="316" y="163"/>
                      <a:pt x="318" y="163"/>
                    </a:cubicBezTo>
                    <a:cubicBezTo>
                      <a:pt x="320" y="162"/>
                      <a:pt x="322" y="162"/>
                      <a:pt x="324" y="162"/>
                    </a:cubicBezTo>
                    <a:cubicBezTo>
                      <a:pt x="326" y="161"/>
                      <a:pt x="328" y="161"/>
                      <a:pt x="329" y="160"/>
                    </a:cubicBezTo>
                    <a:cubicBezTo>
                      <a:pt x="330" y="159"/>
                      <a:pt x="330" y="158"/>
                      <a:pt x="331" y="157"/>
                    </a:cubicBezTo>
                    <a:cubicBezTo>
                      <a:pt x="333" y="149"/>
                      <a:pt x="336" y="127"/>
                      <a:pt x="337" y="105"/>
                    </a:cubicBezTo>
                    <a:cubicBezTo>
                      <a:pt x="337" y="102"/>
                      <a:pt x="337" y="99"/>
                      <a:pt x="337" y="96"/>
                    </a:cubicBezTo>
                    <a:cubicBezTo>
                      <a:pt x="337" y="96"/>
                      <a:pt x="336" y="96"/>
                      <a:pt x="336" y="96"/>
                    </a:cubicBezTo>
                    <a:cubicBezTo>
                      <a:pt x="335" y="95"/>
                      <a:pt x="334" y="95"/>
                      <a:pt x="333" y="95"/>
                    </a:cubicBezTo>
                    <a:cubicBezTo>
                      <a:pt x="332" y="94"/>
                      <a:pt x="332" y="93"/>
                      <a:pt x="331" y="93"/>
                    </a:cubicBezTo>
                    <a:cubicBezTo>
                      <a:pt x="330" y="92"/>
                      <a:pt x="329" y="91"/>
                      <a:pt x="328" y="90"/>
                    </a:cubicBezTo>
                    <a:cubicBezTo>
                      <a:pt x="327" y="89"/>
                      <a:pt x="326" y="88"/>
                      <a:pt x="326" y="87"/>
                    </a:cubicBezTo>
                    <a:cubicBezTo>
                      <a:pt x="324" y="84"/>
                      <a:pt x="323" y="81"/>
                      <a:pt x="323" y="77"/>
                    </a:cubicBezTo>
                    <a:cubicBezTo>
                      <a:pt x="323" y="74"/>
                      <a:pt x="324" y="70"/>
                      <a:pt x="326" y="67"/>
                    </a:cubicBezTo>
                    <a:cubicBezTo>
                      <a:pt x="326" y="66"/>
                      <a:pt x="327" y="65"/>
                      <a:pt x="328" y="64"/>
                    </a:cubicBezTo>
                    <a:cubicBezTo>
                      <a:pt x="329" y="63"/>
                      <a:pt x="330" y="62"/>
                      <a:pt x="331" y="62"/>
                    </a:cubicBezTo>
                    <a:cubicBezTo>
                      <a:pt x="332" y="61"/>
                      <a:pt x="332" y="60"/>
                      <a:pt x="333" y="60"/>
                    </a:cubicBezTo>
                    <a:cubicBezTo>
                      <a:pt x="334" y="59"/>
                      <a:pt x="335" y="59"/>
                      <a:pt x="336" y="59"/>
                    </a:cubicBezTo>
                    <a:cubicBezTo>
                      <a:pt x="337" y="58"/>
                      <a:pt x="337" y="58"/>
                      <a:pt x="338" y="58"/>
                    </a:cubicBezTo>
                    <a:cubicBezTo>
                      <a:pt x="339" y="58"/>
                      <a:pt x="340" y="57"/>
                      <a:pt x="341" y="57"/>
                    </a:cubicBezTo>
                    <a:cubicBezTo>
                      <a:pt x="342" y="57"/>
                      <a:pt x="342" y="57"/>
                      <a:pt x="343" y="57"/>
                    </a:cubicBezTo>
                    <a:cubicBezTo>
                      <a:pt x="343" y="57"/>
                      <a:pt x="343" y="57"/>
                      <a:pt x="343" y="57"/>
                    </a:cubicBezTo>
                    <a:cubicBezTo>
                      <a:pt x="344" y="57"/>
                      <a:pt x="345" y="57"/>
                      <a:pt x="346" y="57"/>
                    </a:cubicBezTo>
                    <a:cubicBezTo>
                      <a:pt x="347" y="57"/>
                      <a:pt x="348" y="58"/>
                      <a:pt x="348" y="58"/>
                    </a:cubicBezTo>
                    <a:cubicBezTo>
                      <a:pt x="349" y="58"/>
                      <a:pt x="350" y="58"/>
                      <a:pt x="351" y="59"/>
                    </a:cubicBezTo>
                    <a:cubicBezTo>
                      <a:pt x="352" y="59"/>
                      <a:pt x="353" y="59"/>
                      <a:pt x="353" y="60"/>
                    </a:cubicBezTo>
                    <a:cubicBezTo>
                      <a:pt x="354" y="60"/>
                      <a:pt x="355" y="61"/>
                      <a:pt x="356" y="61"/>
                    </a:cubicBezTo>
                    <a:cubicBezTo>
                      <a:pt x="357" y="62"/>
                      <a:pt x="358" y="63"/>
                      <a:pt x="358" y="64"/>
                    </a:cubicBezTo>
                    <a:cubicBezTo>
                      <a:pt x="359" y="65"/>
                      <a:pt x="360" y="66"/>
                      <a:pt x="361" y="67"/>
                    </a:cubicBezTo>
                    <a:cubicBezTo>
                      <a:pt x="363" y="70"/>
                      <a:pt x="363" y="74"/>
                      <a:pt x="363" y="77"/>
                    </a:cubicBezTo>
                    <a:cubicBezTo>
                      <a:pt x="363" y="81"/>
                      <a:pt x="363" y="84"/>
                      <a:pt x="361" y="87"/>
                    </a:cubicBezTo>
                    <a:cubicBezTo>
                      <a:pt x="360" y="88"/>
                      <a:pt x="359" y="89"/>
                      <a:pt x="358" y="90"/>
                    </a:cubicBezTo>
                    <a:cubicBezTo>
                      <a:pt x="358" y="91"/>
                      <a:pt x="357" y="92"/>
                      <a:pt x="356" y="93"/>
                    </a:cubicBezTo>
                    <a:cubicBezTo>
                      <a:pt x="355" y="93"/>
                      <a:pt x="354" y="94"/>
                      <a:pt x="353" y="95"/>
                    </a:cubicBezTo>
                    <a:cubicBezTo>
                      <a:pt x="353" y="95"/>
                      <a:pt x="352" y="95"/>
                      <a:pt x="351" y="96"/>
                    </a:cubicBezTo>
                    <a:cubicBezTo>
                      <a:pt x="350" y="96"/>
                      <a:pt x="350" y="96"/>
                      <a:pt x="349" y="96"/>
                    </a:cubicBezTo>
                    <a:cubicBezTo>
                      <a:pt x="348" y="123"/>
                      <a:pt x="346" y="142"/>
                      <a:pt x="343" y="154"/>
                    </a:cubicBezTo>
                    <a:cubicBezTo>
                      <a:pt x="341" y="162"/>
                      <a:pt x="339" y="166"/>
                      <a:pt x="337" y="169"/>
                    </a:cubicBezTo>
                    <a:cubicBezTo>
                      <a:pt x="336" y="169"/>
                      <a:pt x="336" y="170"/>
                      <a:pt x="335" y="170"/>
                    </a:cubicBezTo>
                    <a:cubicBezTo>
                      <a:pt x="334" y="171"/>
                      <a:pt x="332" y="171"/>
                      <a:pt x="331" y="172"/>
                    </a:cubicBezTo>
                    <a:cubicBezTo>
                      <a:pt x="329" y="172"/>
                      <a:pt x="327" y="173"/>
                      <a:pt x="324" y="173"/>
                    </a:cubicBezTo>
                    <a:cubicBezTo>
                      <a:pt x="322" y="174"/>
                      <a:pt x="320" y="174"/>
                      <a:pt x="318" y="174"/>
                    </a:cubicBezTo>
                    <a:cubicBezTo>
                      <a:pt x="316" y="175"/>
                      <a:pt x="314" y="175"/>
                      <a:pt x="312" y="175"/>
                    </a:cubicBezTo>
                    <a:cubicBezTo>
                      <a:pt x="310" y="175"/>
                      <a:pt x="308" y="175"/>
                      <a:pt x="306" y="175"/>
                    </a:cubicBezTo>
                    <a:cubicBezTo>
                      <a:pt x="303" y="175"/>
                      <a:pt x="301" y="175"/>
                      <a:pt x="300" y="175"/>
                    </a:cubicBezTo>
                    <a:cubicBezTo>
                      <a:pt x="300" y="175"/>
                      <a:pt x="300" y="175"/>
                      <a:pt x="300" y="175"/>
                    </a:cubicBezTo>
                    <a:cubicBezTo>
                      <a:pt x="300" y="175"/>
                      <a:pt x="300" y="175"/>
                      <a:pt x="300" y="175"/>
                    </a:cubicBezTo>
                    <a:cubicBezTo>
                      <a:pt x="299" y="175"/>
                      <a:pt x="299" y="175"/>
                      <a:pt x="299" y="175"/>
                    </a:cubicBezTo>
                    <a:cubicBezTo>
                      <a:pt x="298" y="175"/>
                      <a:pt x="296" y="175"/>
                      <a:pt x="293" y="175"/>
                    </a:cubicBezTo>
                    <a:cubicBezTo>
                      <a:pt x="291" y="175"/>
                      <a:pt x="289" y="175"/>
                      <a:pt x="287" y="175"/>
                    </a:cubicBezTo>
                    <a:cubicBezTo>
                      <a:pt x="285" y="175"/>
                      <a:pt x="283" y="175"/>
                      <a:pt x="281" y="174"/>
                    </a:cubicBezTo>
                    <a:cubicBezTo>
                      <a:pt x="279" y="174"/>
                      <a:pt x="277" y="174"/>
                      <a:pt x="275" y="173"/>
                    </a:cubicBezTo>
                    <a:cubicBezTo>
                      <a:pt x="273" y="173"/>
                      <a:pt x="270" y="172"/>
                      <a:pt x="269" y="172"/>
                    </a:cubicBezTo>
                    <a:cubicBezTo>
                      <a:pt x="267" y="171"/>
                      <a:pt x="265" y="171"/>
                      <a:pt x="264" y="170"/>
                    </a:cubicBezTo>
                    <a:cubicBezTo>
                      <a:pt x="263" y="170"/>
                      <a:pt x="263" y="169"/>
                      <a:pt x="262" y="169"/>
                    </a:cubicBezTo>
                    <a:cubicBezTo>
                      <a:pt x="260" y="166"/>
                      <a:pt x="258" y="162"/>
                      <a:pt x="256" y="154"/>
                    </a:cubicBezTo>
                    <a:cubicBezTo>
                      <a:pt x="253" y="141"/>
                      <a:pt x="251" y="120"/>
                      <a:pt x="250" y="92"/>
                    </a:cubicBezTo>
                    <a:cubicBezTo>
                      <a:pt x="248" y="92"/>
                      <a:pt x="245" y="92"/>
                      <a:pt x="243" y="92"/>
                    </a:cubicBezTo>
                    <a:cubicBezTo>
                      <a:pt x="240" y="92"/>
                      <a:pt x="236" y="91"/>
                      <a:pt x="233" y="91"/>
                    </a:cubicBezTo>
                    <a:cubicBezTo>
                      <a:pt x="229" y="91"/>
                      <a:pt x="226" y="90"/>
                      <a:pt x="222" y="89"/>
                    </a:cubicBezTo>
                    <a:cubicBezTo>
                      <a:pt x="219" y="89"/>
                      <a:pt x="215" y="88"/>
                      <a:pt x="212" y="87"/>
                    </a:cubicBezTo>
                    <a:cubicBezTo>
                      <a:pt x="211" y="86"/>
                      <a:pt x="211" y="86"/>
                      <a:pt x="210" y="86"/>
                    </a:cubicBezTo>
                    <a:cubicBezTo>
                      <a:pt x="208" y="85"/>
                      <a:pt x="205" y="82"/>
                      <a:pt x="202" y="78"/>
                    </a:cubicBezTo>
                    <a:cubicBezTo>
                      <a:pt x="199" y="73"/>
                      <a:pt x="196" y="66"/>
                      <a:pt x="192" y="59"/>
                    </a:cubicBezTo>
                    <a:cubicBezTo>
                      <a:pt x="189" y="51"/>
                      <a:pt x="185" y="42"/>
                      <a:pt x="182" y="33"/>
                    </a:cubicBezTo>
                    <a:cubicBezTo>
                      <a:pt x="178" y="21"/>
                      <a:pt x="174" y="9"/>
                      <a:pt x="173" y="0"/>
                    </a:cubicBezTo>
                    <a:cubicBezTo>
                      <a:pt x="63" y="41"/>
                      <a:pt x="63" y="41"/>
                      <a:pt x="63" y="41"/>
                    </a:cubicBezTo>
                    <a:cubicBezTo>
                      <a:pt x="63" y="41"/>
                      <a:pt x="31" y="51"/>
                      <a:pt x="23" y="62"/>
                    </a:cubicBezTo>
                    <a:cubicBezTo>
                      <a:pt x="15" y="73"/>
                      <a:pt x="0" y="212"/>
                      <a:pt x="11" y="212"/>
                    </a:cubicBezTo>
                    <a:cubicBezTo>
                      <a:pt x="23" y="212"/>
                      <a:pt x="234" y="212"/>
                      <a:pt x="252" y="212"/>
                    </a:cubicBezTo>
                    <a:cubicBezTo>
                      <a:pt x="253" y="212"/>
                      <a:pt x="253" y="212"/>
                      <a:pt x="253" y="212"/>
                    </a:cubicBezTo>
                    <a:cubicBezTo>
                      <a:pt x="271" y="212"/>
                      <a:pt x="483" y="212"/>
                      <a:pt x="495" y="212"/>
                    </a:cubicBezTo>
                    <a:cubicBezTo>
                      <a:pt x="505" y="212"/>
                      <a:pt x="491" y="73"/>
                      <a:pt x="483" y="62"/>
                    </a:cubicBezTo>
                    <a:close/>
                    <a:moveTo>
                      <a:pt x="170" y="128"/>
                    </a:moveTo>
                    <a:cubicBezTo>
                      <a:pt x="165" y="128"/>
                      <a:pt x="165" y="128"/>
                      <a:pt x="165" y="128"/>
                    </a:cubicBezTo>
                    <a:cubicBezTo>
                      <a:pt x="159" y="128"/>
                      <a:pt x="159" y="128"/>
                      <a:pt x="159" y="128"/>
                    </a:cubicBezTo>
                    <a:cubicBezTo>
                      <a:pt x="154" y="128"/>
                      <a:pt x="154" y="128"/>
                      <a:pt x="154" y="128"/>
                    </a:cubicBezTo>
                    <a:cubicBezTo>
                      <a:pt x="148" y="128"/>
                      <a:pt x="148" y="128"/>
                      <a:pt x="148" y="128"/>
                    </a:cubicBezTo>
                    <a:cubicBezTo>
                      <a:pt x="143" y="128"/>
                      <a:pt x="143" y="128"/>
                      <a:pt x="143" y="128"/>
                    </a:cubicBezTo>
                    <a:cubicBezTo>
                      <a:pt x="138" y="128"/>
                      <a:pt x="138" y="128"/>
                      <a:pt x="138" y="128"/>
                    </a:cubicBezTo>
                    <a:cubicBezTo>
                      <a:pt x="135" y="128"/>
                      <a:pt x="135" y="128"/>
                      <a:pt x="135" y="128"/>
                    </a:cubicBezTo>
                    <a:cubicBezTo>
                      <a:pt x="135" y="163"/>
                      <a:pt x="135" y="163"/>
                      <a:pt x="135" y="163"/>
                    </a:cubicBezTo>
                    <a:cubicBezTo>
                      <a:pt x="134" y="163"/>
                      <a:pt x="134" y="163"/>
                      <a:pt x="134" y="163"/>
                    </a:cubicBezTo>
                    <a:cubicBezTo>
                      <a:pt x="133" y="163"/>
                      <a:pt x="133" y="163"/>
                      <a:pt x="133" y="163"/>
                    </a:cubicBezTo>
                    <a:cubicBezTo>
                      <a:pt x="132" y="163"/>
                      <a:pt x="132" y="163"/>
                      <a:pt x="132" y="163"/>
                    </a:cubicBezTo>
                    <a:cubicBezTo>
                      <a:pt x="131" y="163"/>
                      <a:pt x="131" y="163"/>
                      <a:pt x="131" y="163"/>
                    </a:cubicBezTo>
                    <a:cubicBezTo>
                      <a:pt x="130" y="163"/>
                      <a:pt x="130" y="163"/>
                      <a:pt x="130" y="163"/>
                    </a:cubicBezTo>
                    <a:cubicBezTo>
                      <a:pt x="129" y="163"/>
                      <a:pt x="129" y="163"/>
                      <a:pt x="129" y="163"/>
                    </a:cubicBezTo>
                    <a:cubicBezTo>
                      <a:pt x="128" y="163"/>
                      <a:pt x="128" y="163"/>
                      <a:pt x="128" y="163"/>
                    </a:cubicBezTo>
                    <a:cubicBezTo>
                      <a:pt x="127" y="163"/>
                      <a:pt x="127" y="163"/>
                      <a:pt x="127" y="163"/>
                    </a:cubicBezTo>
                    <a:cubicBezTo>
                      <a:pt x="126" y="163"/>
                      <a:pt x="126" y="163"/>
                      <a:pt x="126" y="163"/>
                    </a:cubicBezTo>
                    <a:cubicBezTo>
                      <a:pt x="125" y="163"/>
                      <a:pt x="125" y="163"/>
                      <a:pt x="125" y="163"/>
                    </a:cubicBezTo>
                    <a:cubicBezTo>
                      <a:pt x="124" y="163"/>
                      <a:pt x="124" y="163"/>
                      <a:pt x="124" y="163"/>
                    </a:cubicBezTo>
                    <a:cubicBezTo>
                      <a:pt x="123" y="163"/>
                      <a:pt x="123" y="163"/>
                      <a:pt x="123" y="163"/>
                    </a:cubicBezTo>
                    <a:cubicBezTo>
                      <a:pt x="122" y="163"/>
                      <a:pt x="122" y="163"/>
                      <a:pt x="122" y="163"/>
                    </a:cubicBezTo>
                    <a:cubicBezTo>
                      <a:pt x="121" y="163"/>
                      <a:pt x="121" y="163"/>
                      <a:pt x="121" y="163"/>
                    </a:cubicBezTo>
                    <a:cubicBezTo>
                      <a:pt x="120" y="163"/>
                      <a:pt x="120" y="163"/>
                      <a:pt x="120" y="163"/>
                    </a:cubicBezTo>
                    <a:cubicBezTo>
                      <a:pt x="119" y="163"/>
                      <a:pt x="119" y="163"/>
                      <a:pt x="119" y="163"/>
                    </a:cubicBezTo>
                    <a:cubicBezTo>
                      <a:pt x="119" y="128"/>
                      <a:pt x="119" y="128"/>
                      <a:pt x="119" y="128"/>
                    </a:cubicBezTo>
                    <a:cubicBezTo>
                      <a:pt x="116" y="128"/>
                      <a:pt x="116" y="128"/>
                      <a:pt x="116" y="128"/>
                    </a:cubicBezTo>
                    <a:cubicBezTo>
                      <a:pt x="111" y="128"/>
                      <a:pt x="111" y="128"/>
                      <a:pt x="111" y="128"/>
                    </a:cubicBezTo>
                    <a:cubicBezTo>
                      <a:pt x="106" y="128"/>
                      <a:pt x="106" y="128"/>
                      <a:pt x="106" y="128"/>
                    </a:cubicBezTo>
                    <a:cubicBezTo>
                      <a:pt x="100" y="128"/>
                      <a:pt x="100" y="128"/>
                      <a:pt x="100" y="128"/>
                    </a:cubicBezTo>
                    <a:cubicBezTo>
                      <a:pt x="95" y="128"/>
                      <a:pt x="95" y="128"/>
                      <a:pt x="95" y="128"/>
                    </a:cubicBezTo>
                    <a:cubicBezTo>
                      <a:pt x="90" y="128"/>
                      <a:pt x="90" y="128"/>
                      <a:pt x="90" y="128"/>
                    </a:cubicBezTo>
                    <a:cubicBezTo>
                      <a:pt x="84" y="128"/>
                      <a:pt x="84" y="128"/>
                      <a:pt x="84" y="128"/>
                    </a:cubicBezTo>
                    <a:cubicBezTo>
                      <a:pt x="84" y="113"/>
                      <a:pt x="84" y="113"/>
                      <a:pt x="84" y="113"/>
                    </a:cubicBezTo>
                    <a:cubicBezTo>
                      <a:pt x="90" y="113"/>
                      <a:pt x="90" y="113"/>
                      <a:pt x="90" y="113"/>
                    </a:cubicBezTo>
                    <a:cubicBezTo>
                      <a:pt x="95" y="113"/>
                      <a:pt x="95" y="113"/>
                      <a:pt x="95" y="113"/>
                    </a:cubicBezTo>
                    <a:cubicBezTo>
                      <a:pt x="100" y="113"/>
                      <a:pt x="100" y="113"/>
                      <a:pt x="100" y="113"/>
                    </a:cubicBezTo>
                    <a:cubicBezTo>
                      <a:pt x="106" y="113"/>
                      <a:pt x="106" y="113"/>
                      <a:pt x="106" y="113"/>
                    </a:cubicBezTo>
                    <a:cubicBezTo>
                      <a:pt x="111" y="113"/>
                      <a:pt x="111" y="113"/>
                      <a:pt x="111" y="113"/>
                    </a:cubicBezTo>
                    <a:cubicBezTo>
                      <a:pt x="116" y="113"/>
                      <a:pt x="116" y="113"/>
                      <a:pt x="116" y="113"/>
                    </a:cubicBezTo>
                    <a:cubicBezTo>
                      <a:pt x="119" y="113"/>
                      <a:pt x="119" y="113"/>
                      <a:pt x="119" y="113"/>
                    </a:cubicBezTo>
                    <a:cubicBezTo>
                      <a:pt x="119" y="78"/>
                      <a:pt x="119" y="78"/>
                      <a:pt x="119" y="78"/>
                    </a:cubicBezTo>
                    <a:cubicBezTo>
                      <a:pt x="120" y="78"/>
                      <a:pt x="120" y="78"/>
                      <a:pt x="120" y="78"/>
                    </a:cubicBezTo>
                    <a:cubicBezTo>
                      <a:pt x="121" y="78"/>
                      <a:pt x="121" y="78"/>
                      <a:pt x="121" y="78"/>
                    </a:cubicBezTo>
                    <a:cubicBezTo>
                      <a:pt x="122" y="78"/>
                      <a:pt x="122" y="78"/>
                      <a:pt x="122" y="78"/>
                    </a:cubicBezTo>
                    <a:cubicBezTo>
                      <a:pt x="123" y="78"/>
                      <a:pt x="123" y="78"/>
                      <a:pt x="123" y="78"/>
                    </a:cubicBezTo>
                    <a:cubicBezTo>
                      <a:pt x="124" y="78"/>
                      <a:pt x="124" y="78"/>
                      <a:pt x="124" y="78"/>
                    </a:cubicBezTo>
                    <a:cubicBezTo>
                      <a:pt x="125" y="78"/>
                      <a:pt x="125" y="78"/>
                      <a:pt x="125" y="78"/>
                    </a:cubicBezTo>
                    <a:cubicBezTo>
                      <a:pt x="126" y="78"/>
                      <a:pt x="126" y="78"/>
                      <a:pt x="126" y="78"/>
                    </a:cubicBezTo>
                    <a:cubicBezTo>
                      <a:pt x="127" y="78"/>
                      <a:pt x="127" y="78"/>
                      <a:pt x="127" y="78"/>
                    </a:cubicBezTo>
                    <a:cubicBezTo>
                      <a:pt x="128" y="78"/>
                      <a:pt x="128" y="78"/>
                      <a:pt x="128" y="78"/>
                    </a:cubicBezTo>
                    <a:cubicBezTo>
                      <a:pt x="129" y="78"/>
                      <a:pt x="129" y="78"/>
                      <a:pt x="129" y="78"/>
                    </a:cubicBezTo>
                    <a:cubicBezTo>
                      <a:pt x="130" y="78"/>
                      <a:pt x="130" y="78"/>
                      <a:pt x="130" y="78"/>
                    </a:cubicBezTo>
                    <a:cubicBezTo>
                      <a:pt x="131" y="78"/>
                      <a:pt x="131" y="78"/>
                      <a:pt x="131" y="78"/>
                    </a:cubicBezTo>
                    <a:cubicBezTo>
                      <a:pt x="132" y="78"/>
                      <a:pt x="132" y="78"/>
                      <a:pt x="132" y="78"/>
                    </a:cubicBezTo>
                    <a:cubicBezTo>
                      <a:pt x="133" y="78"/>
                      <a:pt x="133" y="78"/>
                      <a:pt x="133" y="78"/>
                    </a:cubicBezTo>
                    <a:cubicBezTo>
                      <a:pt x="134" y="78"/>
                      <a:pt x="134" y="78"/>
                      <a:pt x="134" y="78"/>
                    </a:cubicBezTo>
                    <a:cubicBezTo>
                      <a:pt x="135" y="78"/>
                      <a:pt x="135" y="78"/>
                      <a:pt x="135" y="78"/>
                    </a:cubicBezTo>
                    <a:cubicBezTo>
                      <a:pt x="135" y="113"/>
                      <a:pt x="135" y="113"/>
                      <a:pt x="135" y="113"/>
                    </a:cubicBezTo>
                    <a:cubicBezTo>
                      <a:pt x="138" y="113"/>
                      <a:pt x="138" y="113"/>
                      <a:pt x="138" y="113"/>
                    </a:cubicBezTo>
                    <a:cubicBezTo>
                      <a:pt x="143" y="113"/>
                      <a:pt x="143" y="113"/>
                      <a:pt x="143" y="113"/>
                    </a:cubicBezTo>
                    <a:cubicBezTo>
                      <a:pt x="148" y="113"/>
                      <a:pt x="148" y="113"/>
                      <a:pt x="148" y="113"/>
                    </a:cubicBezTo>
                    <a:cubicBezTo>
                      <a:pt x="154" y="113"/>
                      <a:pt x="154" y="113"/>
                      <a:pt x="154" y="113"/>
                    </a:cubicBezTo>
                    <a:cubicBezTo>
                      <a:pt x="159" y="113"/>
                      <a:pt x="159" y="113"/>
                      <a:pt x="159" y="113"/>
                    </a:cubicBezTo>
                    <a:cubicBezTo>
                      <a:pt x="165" y="113"/>
                      <a:pt x="165" y="113"/>
                      <a:pt x="165" y="113"/>
                    </a:cubicBezTo>
                    <a:cubicBezTo>
                      <a:pt x="170" y="113"/>
                      <a:pt x="170" y="113"/>
                      <a:pt x="170" y="113"/>
                    </a:cubicBezTo>
                    <a:lnTo>
                      <a:pt x="170"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grpSp>
        <p:nvGrpSpPr>
          <p:cNvPr id="137" name="PA_组合 136"/>
          <p:cNvGrpSpPr/>
          <p:nvPr>
            <p:custDataLst>
              <p:tags r:id="rId6"/>
            </p:custDataLst>
          </p:nvPr>
        </p:nvGrpSpPr>
        <p:grpSpPr>
          <a:xfrm>
            <a:off x="7085043" y="1786753"/>
            <a:ext cx="532819" cy="532285"/>
            <a:chOff x="4724400" y="4673600"/>
            <a:chExt cx="3176588" cy="3173413"/>
          </a:xfrm>
        </p:grpSpPr>
        <p:sp>
          <p:nvSpPr>
            <p:cNvPr id="138" name="Oval 22"/>
            <p:cNvSpPr>
              <a:spLocks noChangeArrowheads="1"/>
            </p:cNvSpPr>
            <p:nvPr/>
          </p:nvSpPr>
          <p:spPr bwMode="auto">
            <a:xfrm>
              <a:off x="4724400" y="4673600"/>
              <a:ext cx="3176588" cy="3173413"/>
            </a:xfrm>
            <a:prstGeom prst="ellipse">
              <a:avLst/>
            </a:pr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39" name="Freeform 23"/>
            <p:cNvSpPr>
              <a:spLocks noEditPoints="1"/>
            </p:cNvSpPr>
            <p:nvPr/>
          </p:nvSpPr>
          <p:spPr bwMode="auto">
            <a:xfrm>
              <a:off x="5402263" y="5283200"/>
              <a:ext cx="1806575" cy="1957388"/>
            </a:xfrm>
            <a:custGeom>
              <a:avLst/>
              <a:gdLst>
                <a:gd name="T0" fmla="*/ 480 w 480"/>
                <a:gd name="T1" fmla="*/ 277 h 520"/>
                <a:gd name="T2" fmla="*/ 429 w 480"/>
                <a:gd name="T3" fmla="*/ 227 h 520"/>
                <a:gd name="T4" fmla="*/ 379 w 480"/>
                <a:gd name="T5" fmla="*/ 277 h 520"/>
                <a:gd name="T6" fmla="*/ 416 w 480"/>
                <a:gd name="T7" fmla="*/ 326 h 520"/>
                <a:gd name="T8" fmla="*/ 396 w 480"/>
                <a:gd name="T9" fmla="*/ 485 h 520"/>
                <a:gd name="T10" fmla="*/ 320 w 480"/>
                <a:gd name="T11" fmla="*/ 495 h 520"/>
                <a:gd name="T12" fmla="*/ 245 w 480"/>
                <a:gd name="T13" fmla="*/ 485 h 520"/>
                <a:gd name="T14" fmla="*/ 224 w 480"/>
                <a:gd name="T15" fmla="*/ 312 h 520"/>
                <a:gd name="T16" fmla="*/ 325 w 480"/>
                <a:gd name="T17" fmla="*/ 297 h 520"/>
                <a:gd name="T18" fmla="*/ 391 w 480"/>
                <a:gd name="T19" fmla="*/ 134 h 520"/>
                <a:gd name="T20" fmla="*/ 399 w 480"/>
                <a:gd name="T21" fmla="*/ 39 h 520"/>
                <a:gd name="T22" fmla="*/ 271 w 480"/>
                <a:gd name="T23" fmla="*/ 20 h 520"/>
                <a:gd name="T24" fmla="*/ 242 w 480"/>
                <a:gd name="T25" fmla="*/ 0 h 520"/>
                <a:gd name="T26" fmla="*/ 209 w 480"/>
                <a:gd name="T27" fmla="*/ 32 h 520"/>
                <a:gd name="T28" fmla="*/ 242 w 480"/>
                <a:gd name="T29" fmla="*/ 64 h 520"/>
                <a:gd name="T30" fmla="*/ 272 w 480"/>
                <a:gd name="T31" fmla="*/ 44 h 520"/>
                <a:gd name="T32" fmla="*/ 379 w 480"/>
                <a:gd name="T33" fmla="*/ 54 h 520"/>
                <a:gd name="T34" fmla="*/ 357 w 480"/>
                <a:gd name="T35" fmla="*/ 167 h 520"/>
                <a:gd name="T36" fmla="*/ 314 w 480"/>
                <a:gd name="T37" fmla="*/ 275 h 520"/>
                <a:gd name="T38" fmla="*/ 211 w 480"/>
                <a:gd name="T39" fmla="*/ 288 h 520"/>
                <a:gd name="T40" fmla="*/ 109 w 480"/>
                <a:gd name="T41" fmla="*/ 275 h 520"/>
                <a:gd name="T42" fmla="*/ 56 w 480"/>
                <a:gd name="T43" fmla="*/ 168 h 520"/>
                <a:gd name="T44" fmla="*/ 30 w 480"/>
                <a:gd name="T45" fmla="*/ 54 h 520"/>
                <a:gd name="T46" fmla="*/ 132 w 480"/>
                <a:gd name="T47" fmla="*/ 43 h 520"/>
                <a:gd name="T48" fmla="*/ 162 w 480"/>
                <a:gd name="T49" fmla="*/ 64 h 520"/>
                <a:gd name="T50" fmla="*/ 195 w 480"/>
                <a:gd name="T51" fmla="*/ 32 h 520"/>
                <a:gd name="T52" fmla="*/ 162 w 480"/>
                <a:gd name="T53" fmla="*/ 0 h 520"/>
                <a:gd name="T54" fmla="*/ 133 w 480"/>
                <a:gd name="T55" fmla="*/ 19 h 520"/>
                <a:gd name="T56" fmla="*/ 10 w 480"/>
                <a:gd name="T57" fmla="*/ 40 h 520"/>
                <a:gd name="T58" fmla="*/ 13 w 480"/>
                <a:gd name="T59" fmla="*/ 112 h 520"/>
                <a:gd name="T60" fmla="*/ 98 w 480"/>
                <a:gd name="T61" fmla="*/ 297 h 520"/>
                <a:gd name="T62" fmla="*/ 199 w 480"/>
                <a:gd name="T63" fmla="*/ 312 h 520"/>
                <a:gd name="T64" fmla="*/ 204 w 480"/>
                <a:gd name="T65" fmla="*/ 394 h 520"/>
                <a:gd name="T66" fmla="*/ 233 w 480"/>
                <a:gd name="T67" fmla="*/ 506 h 520"/>
                <a:gd name="T68" fmla="*/ 319 w 480"/>
                <a:gd name="T69" fmla="*/ 520 h 520"/>
                <a:gd name="T70" fmla="*/ 322 w 480"/>
                <a:gd name="T71" fmla="*/ 520 h 520"/>
                <a:gd name="T72" fmla="*/ 322 w 480"/>
                <a:gd name="T73" fmla="*/ 520 h 520"/>
                <a:gd name="T74" fmla="*/ 408 w 480"/>
                <a:gd name="T75" fmla="*/ 506 h 520"/>
                <a:gd name="T76" fmla="*/ 436 w 480"/>
                <a:gd name="T77" fmla="*/ 394 h 520"/>
                <a:gd name="T78" fmla="*/ 441 w 480"/>
                <a:gd name="T79" fmla="*/ 326 h 520"/>
                <a:gd name="T80" fmla="*/ 480 w 480"/>
                <a:gd name="T81" fmla="*/ 277 h 520"/>
                <a:gd name="T82" fmla="*/ 242 w 480"/>
                <a:gd name="T83" fmla="*/ 40 h 520"/>
                <a:gd name="T84" fmla="*/ 234 w 480"/>
                <a:gd name="T85" fmla="*/ 32 h 520"/>
                <a:gd name="T86" fmla="*/ 242 w 480"/>
                <a:gd name="T87" fmla="*/ 24 h 520"/>
                <a:gd name="T88" fmla="*/ 249 w 480"/>
                <a:gd name="T89" fmla="*/ 32 h 520"/>
                <a:gd name="T90" fmla="*/ 242 w 480"/>
                <a:gd name="T91" fmla="*/ 40 h 520"/>
                <a:gd name="T92" fmla="*/ 162 w 480"/>
                <a:gd name="T93" fmla="*/ 24 h 520"/>
                <a:gd name="T94" fmla="*/ 170 w 480"/>
                <a:gd name="T95" fmla="*/ 32 h 520"/>
                <a:gd name="T96" fmla="*/ 162 w 480"/>
                <a:gd name="T97" fmla="*/ 40 h 520"/>
                <a:gd name="T98" fmla="*/ 154 w 480"/>
                <a:gd name="T99" fmla="*/ 32 h 520"/>
                <a:gd name="T100" fmla="*/ 162 w 480"/>
                <a:gd name="T101" fmla="*/ 24 h 520"/>
                <a:gd name="T102" fmla="*/ 429 w 480"/>
                <a:gd name="T103" fmla="*/ 298 h 520"/>
                <a:gd name="T104" fmla="*/ 408 w 480"/>
                <a:gd name="T105" fmla="*/ 277 h 520"/>
                <a:gd name="T106" fmla="*/ 429 w 480"/>
                <a:gd name="T107" fmla="*/ 256 h 520"/>
                <a:gd name="T108" fmla="*/ 450 w 480"/>
                <a:gd name="T109" fmla="*/ 277 h 520"/>
                <a:gd name="T110" fmla="*/ 429 w 480"/>
                <a:gd name="T111" fmla="*/ 29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0" h="520">
                  <a:moveTo>
                    <a:pt x="480" y="277"/>
                  </a:moveTo>
                  <a:cubicBezTo>
                    <a:pt x="480" y="249"/>
                    <a:pt x="457" y="227"/>
                    <a:pt x="429" y="227"/>
                  </a:cubicBezTo>
                  <a:cubicBezTo>
                    <a:pt x="401" y="227"/>
                    <a:pt x="379" y="249"/>
                    <a:pt x="379" y="277"/>
                  </a:cubicBezTo>
                  <a:cubicBezTo>
                    <a:pt x="379" y="300"/>
                    <a:pt x="395" y="320"/>
                    <a:pt x="416" y="326"/>
                  </a:cubicBezTo>
                  <a:cubicBezTo>
                    <a:pt x="413" y="398"/>
                    <a:pt x="405" y="473"/>
                    <a:pt x="396" y="485"/>
                  </a:cubicBezTo>
                  <a:cubicBezTo>
                    <a:pt x="381" y="492"/>
                    <a:pt x="343" y="495"/>
                    <a:pt x="320" y="495"/>
                  </a:cubicBezTo>
                  <a:cubicBezTo>
                    <a:pt x="298" y="495"/>
                    <a:pt x="259" y="492"/>
                    <a:pt x="245" y="485"/>
                  </a:cubicBezTo>
                  <a:cubicBezTo>
                    <a:pt x="235" y="472"/>
                    <a:pt x="227" y="388"/>
                    <a:pt x="224" y="312"/>
                  </a:cubicBezTo>
                  <a:cubicBezTo>
                    <a:pt x="250" y="311"/>
                    <a:pt x="301" y="308"/>
                    <a:pt x="325" y="297"/>
                  </a:cubicBezTo>
                  <a:cubicBezTo>
                    <a:pt x="355" y="281"/>
                    <a:pt x="387" y="149"/>
                    <a:pt x="391" y="134"/>
                  </a:cubicBezTo>
                  <a:cubicBezTo>
                    <a:pt x="410" y="54"/>
                    <a:pt x="402" y="44"/>
                    <a:pt x="399" y="39"/>
                  </a:cubicBezTo>
                  <a:cubicBezTo>
                    <a:pt x="386" y="22"/>
                    <a:pt x="325" y="19"/>
                    <a:pt x="271" y="20"/>
                  </a:cubicBezTo>
                  <a:cubicBezTo>
                    <a:pt x="267" y="8"/>
                    <a:pt x="255" y="0"/>
                    <a:pt x="242" y="0"/>
                  </a:cubicBezTo>
                  <a:cubicBezTo>
                    <a:pt x="224" y="0"/>
                    <a:pt x="209" y="14"/>
                    <a:pt x="209" y="32"/>
                  </a:cubicBezTo>
                  <a:cubicBezTo>
                    <a:pt x="209" y="50"/>
                    <a:pt x="224" y="64"/>
                    <a:pt x="242" y="64"/>
                  </a:cubicBezTo>
                  <a:cubicBezTo>
                    <a:pt x="255" y="64"/>
                    <a:pt x="267" y="56"/>
                    <a:pt x="272" y="44"/>
                  </a:cubicBezTo>
                  <a:cubicBezTo>
                    <a:pt x="317" y="44"/>
                    <a:pt x="368" y="47"/>
                    <a:pt x="379" y="54"/>
                  </a:cubicBezTo>
                  <a:cubicBezTo>
                    <a:pt x="380" y="65"/>
                    <a:pt x="374" y="108"/>
                    <a:pt x="357" y="167"/>
                  </a:cubicBezTo>
                  <a:cubicBezTo>
                    <a:pt x="337" y="238"/>
                    <a:pt x="320" y="271"/>
                    <a:pt x="314" y="275"/>
                  </a:cubicBezTo>
                  <a:cubicBezTo>
                    <a:pt x="293" y="285"/>
                    <a:pt x="234" y="288"/>
                    <a:pt x="211" y="288"/>
                  </a:cubicBezTo>
                  <a:cubicBezTo>
                    <a:pt x="188" y="288"/>
                    <a:pt x="130" y="285"/>
                    <a:pt x="109" y="275"/>
                  </a:cubicBezTo>
                  <a:cubicBezTo>
                    <a:pt x="102" y="271"/>
                    <a:pt x="80" y="234"/>
                    <a:pt x="56" y="168"/>
                  </a:cubicBezTo>
                  <a:cubicBezTo>
                    <a:pt x="32" y="102"/>
                    <a:pt x="26" y="61"/>
                    <a:pt x="30" y="54"/>
                  </a:cubicBezTo>
                  <a:cubicBezTo>
                    <a:pt x="38" y="42"/>
                    <a:pt x="87" y="39"/>
                    <a:pt x="132" y="43"/>
                  </a:cubicBezTo>
                  <a:cubicBezTo>
                    <a:pt x="137" y="56"/>
                    <a:pt x="148" y="64"/>
                    <a:pt x="162" y="64"/>
                  </a:cubicBezTo>
                  <a:cubicBezTo>
                    <a:pt x="180" y="64"/>
                    <a:pt x="195" y="50"/>
                    <a:pt x="195" y="32"/>
                  </a:cubicBezTo>
                  <a:cubicBezTo>
                    <a:pt x="195" y="14"/>
                    <a:pt x="180" y="0"/>
                    <a:pt x="162" y="0"/>
                  </a:cubicBezTo>
                  <a:cubicBezTo>
                    <a:pt x="149" y="0"/>
                    <a:pt x="138" y="7"/>
                    <a:pt x="133" y="19"/>
                  </a:cubicBezTo>
                  <a:cubicBezTo>
                    <a:pt x="99" y="16"/>
                    <a:pt x="28" y="13"/>
                    <a:pt x="10" y="40"/>
                  </a:cubicBezTo>
                  <a:cubicBezTo>
                    <a:pt x="4" y="47"/>
                    <a:pt x="0" y="62"/>
                    <a:pt x="13" y="112"/>
                  </a:cubicBezTo>
                  <a:cubicBezTo>
                    <a:pt x="27" y="167"/>
                    <a:pt x="70" y="282"/>
                    <a:pt x="98" y="297"/>
                  </a:cubicBezTo>
                  <a:cubicBezTo>
                    <a:pt x="122" y="309"/>
                    <a:pt x="174" y="311"/>
                    <a:pt x="199" y="312"/>
                  </a:cubicBezTo>
                  <a:cubicBezTo>
                    <a:pt x="200" y="329"/>
                    <a:pt x="202" y="361"/>
                    <a:pt x="204" y="394"/>
                  </a:cubicBezTo>
                  <a:cubicBezTo>
                    <a:pt x="212" y="488"/>
                    <a:pt x="223" y="501"/>
                    <a:pt x="233" y="506"/>
                  </a:cubicBezTo>
                  <a:cubicBezTo>
                    <a:pt x="255" y="518"/>
                    <a:pt x="305" y="519"/>
                    <a:pt x="319" y="520"/>
                  </a:cubicBezTo>
                  <a:cubicBezTo>
                    <a:pt x="322" y="520"/>
                    <a:pt x="322" y="520"/>
                    <a:pt x="322" y="520"/>
                  </a:cubicBezTo>
                  <a:cubicBezTo>
                    <a:pt x="322" y="520"/>
                    <a:pt x="322" y="520"/>
                    <a:pt x="322" y="520"/>
                  </a:cubicBezTo>
                  <a:cubicBezTo>
                    <a:pt x="335" y="519"/>
                    <a:pt x="386" y="518"/>
                    <a:pt x="408" y="506"/>
                  </a:cubicBezTo>
                  <a:cubicBezTo>
                    <a:pt x="418" y="501"/>
                    <a:pt x="428" y="488"/>
                    <a:pt x="436" y="394"/>
                  </a:cubicBezTo>
                  <a:cubicBezTo>
                    <a:pt x="438" y="369"/>
                    <a:pt x="440" y="344"/>
                    <a:pt x="441" y="326"/>
                  </a:cubicBezTo>
                  <a:cubicBezTo>
                    <a:pt x="463" y="321"/>
                    <a:pt x="480" y="301"/>
                    <a:pt x="480" y="277"/>
                  </a:cubicBezTo>
                  <a:close/>
                  <a:moveTo>
                    <a:pt x="242" y="40"/>
                  </a:moveTo>
                  <a:cubicBezTo>
                    <a:pt x="237" y="40"/>
                    <a:pt x="234" y="36"/>
                    <a:pt x="234" y="32"/>
                  </a:cubicBezTo>
                  <a:cubicBezTo>
                    <a:pt x="234" y="28"/>
                    <a:pt x="237" y="24"/>
                    <a:pt x="242" y="24"/>
                  </a:cubicBezTo>
                  <a:cubicBezTo>
                    <a:pt x="246" y="24"/>
                    <a:pt x="249" y="28"/>
                    <a:pt x="249" y="32"/>
                  </a:cubicBezTo>
                  <a:cubicBezTo>
                    <a:pt x="249" y="36"/>
                    <a:pt x="246" y="40"/>
                    <a:pt x="242" y="40"/>
                  </a:cubicBezTo>
                  <a:close/>
                  <a:moveTo>
                    <a:pt x="162" y="24"/>
                  </a:moveTo>
                  <a:cubicBezTo>
                    <a:pt x="167" y="24"/>
                    <a:pt x="170" y="28"/>
                    <a:pt x="170" y="32"/>
                  </a:cubicBezTo>
                  <a:cubicBezTo>
                    <a:pt x="170" y="36"/>
                    <a:pt x="167" y="40"/>
                    <a:pt x="162" y="40"/>
                  </a:cubicBezTo>
                  <a:cubicBezTo>
                    <a:pt x="158" y="40"/>
                    <a:pt x="154" y="36"/>
                    <a:pt x="154" y="32"/>
                  </a:cubicBezTo>
                  <a:cubicBezTo>
                    <a:pt x="154" y="28"/>
                    <a:pt x="158" y="24"/>
                    <a:pt x="162" y="24"/>
                  </a:cubicBezTo>
                  <a:close/>
                  <a:moveTo>
                    <a:pt x="429" y="298"/>
                  </a:moveTo>
                  <a:cubicBezTo>
                    <a:pt x="418" y="298"/>
                    <a:pt x="408" y="289"/>
                    <a:pt x="408" y="277"/>
                  </a:cubicBezTo>
                  <a:cubicBezTo>
                    <a:pt x="408" y="266"/>
                    <a:pt x="418" y="256"/>
                    <a:pt x="429" y="256"/>
                  </a:cubicBezTo>
                  <a:cubicBezTo>
                    <a:pt x="441" y="256"/>
                    <a:pt x="450" y="266"/>
                    <a:pt x="450" y="277"/>
                  </a:cubicBezTo>
                  <a:cubicBezTo>
                    <a:pt x="450" y="289"/>
                    <a:pt x="441" y="298"/>
                    <a:pt x="429"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nvGrpSpPr>
          <p:cNvPr id="140" name="PA_组合 139"/>
          <p:cNvGrpSpPr/>
          <p:nvPr>
            <p:custDataLst>
              <p:tags r:id="rId7"/>
            </p:custDataLst>
          </p:nvPr>
        </p:nvGrpSpPr>
        <p:grpSpPr>
          <a:xfrm>
            <a:off x="8415992" y="1786753"/>
            <a:ext cx="532553" cy="533085"/>
            <a:chOff x="5795963" y="3938588"/>
            <a:chExt cx="3175000" cy="3178175"/>
          </a:xfrm>
        </p:grpSpPr>
        <p:sp>
          <p:nvSpPr>
            <p:cNvPr id="141" name="Oval 27"/>
            <p:cNvSpPr>
              <a:spLocks noChangeArrowheads="1"/>
            </p:cNvSpPr>
            <p:nvPr/>
          </p:nvSpPr>
          <p:spPr bwMode="auto">
            <a:xfrm>
              <a:off x="5795963" y="3938588"/>
              <a:ext cx="3175000" cy="3178175"/>
            </a:xfrm>
            <a:prstGeom prst="ellipse">
              <a:avLst/>
            </a:pr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2" name="Freeform 28"/>
            <p:cNvSpPr>
              <a:spLocks/>
            </p:cNvSpPr>
            <p:nvPr/>
          </p:nvSpPr>
          <p:spPr bwMode="auto">
            <a:xfrm>
              <a:off x="6438901" y="5783263"/>
              <a:ext cx="685800" cy="674688"/>
            </a:xfrm>
            <a:custGeom>
              <a:avLst/>
              <a:gdLst>
                <a:gd name="T0" fmla="*/ 84 w 182"/>
                <a:gd name="T1" fmla="*/ 61 h 179"/>
                <a:gd name="T2" fmla="*/ 60 w 182"/>
                <a:gd name="T3" fmla="*/ 88 h 179"/>
                <a:gd name="T4" fmla="*/ 69 w 182"/>
                <a:gd name="T5" fmla="*/ 99 h 179"/>
                <a:gd name="T6" fmla="*/ 0 w 182"/>
                <a:gd name="T7" fmla="*/ 176 h 179"/>
                <a:gd name="T8" fmla="*/ 4 w 182"/>
                <a:gd name="T9" fmla="*/ 179 h 179"/>
                <a:gd name="T10" fmla="*/ 83 w 182"/>
                <a:gd name="T11" fmla="*/ 113 h 179"/>
                <a:gd name="T12" fmla="*/ 95 w 182"/>
                <a:gd name="T13" fmla="*/ 123 h 179"/>
                <a:gd name="T14" fmla="*/ 121 w 182"/>
                <a:gd name="T15" fmla="*/ 99 h 179"/>
                <a:gd name="T16" fmla="*/ 182 w 182"/>
                <a:gd name="T17" fmla="*/ 108 h 179"/>
                <a:gd name="T18" fmla="*/ 76 w 182"/>
                <a:gd name="T19" fmla="*/ 0 h 179"/>
                <a:gd name="T20" fmla="*/ 84 w 182"/>
                <a:gd name="T21" fmla="*/ 6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79">
                  <a:moveTo>
                    <a:pt x="84" y="61"/>
                  </a:moveTo>
                  <a:cubicBezTo>
                    <a:pt x="73" y="71"/>
                    <a:pt x="60" y="85"/>
                    <a:pt x="60" y="88"/>
                  </a:cubicBezTo>
                  <a:cubicBezTo>
                    <a:pt x="60" y="89"/>
                    <a:pt x="64" y="94"/>
                    <a:pt x="69" y="99"/>
                  </a:cubicBezTo>
                  <a:cubicBezTo>
                    <a:pt x="0" y="176"/>
                    <a:pt x="0" y="176"/>
                    <a:pt x="0" y="176"/>
                  </a:cubicBezTo>
                  <a:cubicBezTo>
                    <a:pt x="4" y="179"/>
                    <a:pt x="4" y="179"/>
                    <a:pt x="4" y="179"/>
                  </a:cubicBezTo>
                  <a:cubicBezTo>
                    <a:pt x="83" y="113"/>
                    <a:pt x="83" y="113"/>
                    <a:pt x="83" y="113"/>
                  </a:cubicBezTo>
                  <a:cubicBezTo>
                    <a:pt x="88" y="118"/>
                    <a:pt x="93" y="123"/>
                    <a:pt x="95" y="123"/>
                  </a:cubicBezTo>
                  <a:cubicBezTo>
                    <a:pt x="97" y="123"/>
                    <a:pt x="111" y="109"/>
                    <a:pt x="121" y="99"/>
                  </a:cubicBezTo>
                  <a:cubicBezTo>
                    <a:pt x="150" y="112"/>
                    <a:pt x="182" y="108"/>
                    <a:pt x="182" y="108"/>
                  </a:cubicBezTo>
                  <a:cubicBezTo>
                    <a:pt x="76" y="0"/>
                    <a:pt x="76" y="0"/>
                    <a:pt x="76" y="0"/>
                  </a:cubicBezTo>
                  <a:cubicBezTo>
                    <a:pt x="76" y="0"/>
                    <a:pt x="71" y="32"/>
                    <a:pt x="84"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3" name="Freeform 29"/>
            <p:cNvSpPr>
              <a:spLocks noEditPoints="1"/>
            </p:cNvSpPr>
            <p:nvPr/>
          </p:nvSpPr>
          <p:spPr bwMode="auto">
            <a:xfrm>
              <a:off x="6740526" y="4597401"/>
              <a:ext cx="1587500" cy="1573213"/>
            </a:xfrm>
            <a:custGeom>
              <a:avLst/>
              <a:gdLst>
                <a:gd name="T0" fmla="*/ 1000 w 1000"/>
                <a:gd name="T1" fmla="*/ 256 h 991"/>
                <a:gd name="T2" fmla="*/ 694 w 1000"/>
                <a:gd name="T3" fmla="*/ 55 h 991"/>
                <a:gd name="T4" fmla="*/ 694 w 1000"/>
                <a:gd name="T5" fmla="*/ 216 h 991"/>
                <a:gd name="T6" fmla="*/ 533 w 1000"/>
                <a:gd name="T7" fmla="*/ 128 h 991"/>
                <a:gd name="T8" fmla="*/ 0 w 1000"/>
                <a:gd name="T9" fmla="*/ 738 h 991"/>
                <a:gd name="T10" fmla="*/ 827 w 1000"/>
                <a:gd name="T11" fmla="*/ 427 h 991"/>
                <a:gd name="T12" fmla="*/ 908 w 1000"/>
                <a:gd name="T13" fmla="*/ 434 h 991"/>
                <a:gd name="T14" fmla="*/ 865 w 1000"/>
                <a:gd name="T15" fmla="*/ 228 h 991"/>
                <a:gd name="T16" fmla="*/ 780 w 1000"/>
                <a:gd name="T17" fmla="*/ 420 h 991"/>
                <a:gd name="T18" fmla="*/ 434 w 1000"/>
                <a:gd name="T19" fmla="*/ 766 h 991"/>
                <a:gd name="T20" fmla="*/ 434 w 1000"/>
                <a:gd name="T21" fmla="*/ 766 h 991"/>
                <a:gd name="T22" fmla="*/ 417 w 1000"/>
                <a:gd name="T23" fmla="*/ 750 h 991"/>
                <a:gd name="T24" fmla="*/ 400 w 1000"/>
                <a:gd name="T25" fmla="*/ 735 h 991"/>
                <a:gd name="T26" fmla="*/ 384 w 1000"/>
                <a:gd name="T27" fmla="*/ 719 h 991"/>
                <a:gd name="T28" fmla="*/ 367 w 1000"/>
                <a:gd name="T29" fmla="*/ 702 h 991"/>
                <a:gd name="T30" fmla="*/ 351 w 1000"/>
                <a:gd name="T31" fmla="*/ 686 h 991"/>
                <a:gd name="T32" fmla="*/ 334 w 1000"/>
                <a:gd name="T33" fmla="*/ 669 h 991"/>
                <a:gd name="T34" fmla="*/ 318 w 1000"/>
                <a:gd name="T35" fmla="*/ 652 h 991"/>
                <a:gd name="T36" fmla="*/ 301 w 1000"/>
                <a:gd name="T37" fmla="*/ 636 h 991"/>
                <a:gd name="T38" fmla="*/ 287 w 1000"/>
                <a:gd name="T39" fmla="*/ 619 h 991"/>
                <a:gd name="T40" fmla="*/ 270 w 1000"/>
                <a:gd name="T41" fmla="*/ 603 h 991"/>
                <a:gd name="T42" fmla="*/ 254 w 1000"/>
                <a:gd name="T43" fmla="*/ 586 h 991"/>
                <a:gd name="T44" fmla="*/ 237 w 1000"/>
                <a:gd name="T45" fmla="*/ 572 h 991"/>
                <a:gd name="T46" fmla="*/ 227 w 1000"/>
                <a:gd name="T47" fmla="*/ 562 h 991"/>
                <a:gd name="T48" fmla="*/ 353 w 1000"/>
                <a:gd name="T49" fmla="*/ 439 h 991"/>
                <a:gd name="T50" fmla="*/ 483 w 1000"/>
                <a:gd name="T51" fmla="*/ 529 h 991"/>
                <a:gd name="T52" fmla="*/ 417 w 1000"/>
                <a:gd name="T53" fmla="*/ 375 h 991"/>
                <a:gd name="T54" fmla="*/ 540 w 1000"/>
                <a:gd name="T55" fmla="*/ 456 h 991"/>
                <a:gd name="T56" fmla="*/ 476 w 1000"/>
                <a:gd name="T57" fmla="*/ 313 h 991"/>
                <a:gd name="T58" fmla="*/ 588 w 1000"/>
                <a:gd name="T59" fmla="*/ 382 h 991"/>
                <a:gd name="T60" fmla="*/ 576 w 1000"/>
                <a:gd name="T61" fmla="*/ 216 h 991"/>
                <a:gd name="T62" fmla="*/ 592 w 1000"/>
                <a:gd name="T63" fmla="*/ 233 h 991"/>
                <a:gd name="T64" fmla="*/ 607 w 1000"/>
                <a:gd name="T65" fmla="*/ 249 h 991"/>
                <a:gd name="T66" fmla="*/ 623 w 1000"/>
                <a:gd name="T67" fmla="*/ 266 h 991"/>
                <a:gd name="T68" fmla="*/ 640 w 1000"/>
                <a:gd name="T69" fmla="*/ 280 h 991"/>
                <a:gd name="T70" fmla="*/ 656 w 1000"/>
                <a:gd name="T71" fmla="*/ 297 h 991"/>
                <a:gd name="T72" fmla="*/ 673 w 1000"/>
                <a:gd name="T73" fmla="*/ 313 h 991"/>
                <a:gd name="T74" fmla="*/ 690 w 1000"/>
                <a:gd name="T75" fmla="*/ 330 h 991"/>
                <a:gd name="T76" fmla="*/ 706 w 1000"/>
                <a:gd name="T77" fmla="*/ 347 h 991"/>
                <a:gd name="T78" fmla="*/ 723 w 1000"/>
                <a:gd name="T79" fmla="*/ 363 h 991"/>
                <a:gd name="T80" fmla="*/ 739 w 1000"/>
                <a:gd name="T81" fmla="*/ 380 h 991"/>
                <a:gd name="T82" fmla="*/ 754 w 1000"/>
                <a:gd name="T83" fmla="*/ 396 h 991"/>
                <a:gd name="T84" fmla="*/ 770 w 1000"/>
                <a:gd name="T85" fmla="*/ 413 h 991"/>
                <a:gd name="T86" fmla="*/ 780 w 1000"/>
                <a:gd name="T87" fmla="*/ 42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0" h="991">
                  <a:moveTo>
                    <a:pt x="946" y="309"/>
                  </a:moveTo>
                  <a:lnTo>
                    <a:pt x="1000" y="256"/>
                  </a:lnTo>
                  <a:lnTo>
                    <a:pt x="749" y="0"/>
                  </a:lnTo>
                  <a:lnTo>
                    <a:pt x="694" y="55"/>
                  </a:lnTo>
                  <a:lnTo>
                    <a:pt x="775" y="136"/>
                  </a:lnTo>
                  <a:lnTo>
                    <a:pt x="694" y="216"/>
                  </a:lnTo>
                  <a:lnTo>
                    <a:pt x="571" y="90"/>
                  </a:lnTo>
                  <a:lnTo>
                    <a:pt x="533" y="128"/>
                  </a:lnTo>
                  <a:lnTo>
                    <a:pt x="576" y="171"/>
                  </a:lnTo>
                  <a:lnTo>
                    <a:pt x="0" y="738"/>
                  </a:lnTo>
                  <a:lnTo>
                    <a:pt x="254" y="991"/>
                  </a:lnTo>
                  <a:lnTo>
                    <a:pt x="827" y="427"/>
                  </a:lnTo>
                  <a:lnTo>
                    <a:pt x="870" y="470"/>
                  </a:lnTo>
                  <a:lnTo>
                    <a:pt x="908" y="434"/>
                  </a:lnTo>
                  <a:lnTo>
                    <a:pt x="784" y="309"/>
                  </a:lnTo>
                  <a:lnTo>
                    <a:pt x="865" y="228"/>
                  </a:lnTo>
                  <a:lnTo>
                    <a:pt x="946" y="309"/>
                  </a:lnTo>
                  <a:close/>
                  <a:moveTo>
                    <a:pt x="780" y="420"/>
                  </a:moveTo>
                  <a:lnTo>
                    <a:pt x="780" y="420"/>
                  </a:lnTo>
                  <a:lnTo>
                    <a:pt x="434" y="766"/>
                  </a:lnTo>
                  <a:lnTo>
                    <a:pt x="780" y="420"/>
                  </a:lnTo>
                  <a:lnTo>
                    <a:pt x="434" y="766"/>
                  </a:lnTo>
                  <a:lnTo>
                    <a:pt x="424" y="759"/>
                  </a:lnTo>
                  <a:lnTo>
                    <a:pt x="417" y="750"/>
                  </a:lnTo>
                  <a:lnTo>
                    <a:pt x="408" y="742"/>
                  </a:lnTo>
                  <a:lnTo>
                    <a:pt x="400" y="735"/>
                  </a:lnTo>
                  <a:lnTo>
                    <a:pt x="391" y="726"/>
                  </a:lnTo>
                  <a:lnTo>
                    <a:pt x="384" y="719"/>
                  </a:lnTo>
                  <a:lnTo>
                    <a:pt x="374" y="709"/>
                  </a:lnTo>
                  <a:lnTo>
                    <a:pt x="367" y="702"/>
                  </a:lnTo>
                  <a:lnTo>
                    <a:pt x="360" y="693"/>
                  </a:lnTo>
                  <a:lnTo>
                    <a:pt x="351" y="686"/>
                  </a:lnTo>
                  <a:lnTo>
                    <a:pt x="344" y="676"/>
                  </a:lnTo>
                  <a:lnTo>
                    <a:pt x="334" y="669"/>
                  </a:lnTo>
                  <a:lnTo>
                    <a:pt x="327" y="662"/>
                  </a:lnTo>
                  <a:lnTo>
                    <a:pt x="318" y="652"/>
                  </a:lnTo>
                  <a:lnTo>
                    <a:pt x="310" y="645"/>
                  </a:lnTo>
                  <a:lnTo>
                    <a:pt x="301" y="636"/>
                  </a:lnTo>
                  <a:lnTo>
                    <a:pt x="294" y="629"/>
                  </a:lnTo>
                  <a:lnTo>
                    <a:pt x="287" y="619"/>
                  </a:lnTo>
                  <a:lnTo>
                    <a:pt x="277" y="612"/>
                  </a:lnTo>
                  <a:lnTo>
                    <a:pt x="270" y="603"/>
                  </a:lnTo>
                  <a:lnTo>
                    <a:pt x="261" y="595"/>
                  </a:lnTo>
                  <a:lnTo>
                    <a:pt x="254" y="586"/>
                  </a:lnTo>
                  <a:lnTo>
                    <a:pt x="244" y="579"/>
                  </a:lnTo>
                  <a:lnTo>
                    <a:pt x="237" y="572"/>
                  </a:lnTo>
                  <a:lnTo>
                    <a:pt x="227" y="562"/>
                  </a:lnTo>
                  <a:lnTo>
                    <a:pt x="227" y="562"/>
                  </a:lnTo>
                  <a:lnTo>
                    <a:pt x="282" y="508"/>
                  </a:lnTo>
                  <a:lnTo>
                    <a:pt x="353" y="439"/>
                  </a:lnTo>
                  <a:lnTo>
                    <a:pt x="464" y="548"/>
                  </a:lnTo>
                  <a:lnTo>
                    <a:pt x="483" y="529"/>
                  </a:lnTo>
                  <a:lnTo>
                    <a:pt x="372" y="418"/>
                  </a:lnTo>
                  <a:lnTo>
                    <a:pt x="417" y="375"/>
                  </a:lnTo>
                  <a:lnTo>
                    <a:pt x="519" y="477"/>
                  </a:lnTo>
                  <a:lnTo>
                    <a:pt x="540" y="456"/>
                  </a:lnTo>
                  <a:lnTo>
                    <a:pt x="436" y="354"/>
                  </a:lnTo>
                  <a:lnTo>
                    <a:pt x="476" y="313"/>
                  </a:lnTo>
                  <a:lnTo>
                    <a:pt x="566" y="403"/>
                  </a:lnTo>
                  <a:lnTo>
                    <a:pt x="588" y="382"/>
                  </a:lnTo>
                  <a:lnTo>
                    <a:pt x="498" y="294"/>
                  </a:lnTo>
                  <a:lnTo>
                    <a:pt x="576" y="216"/>
                  </a:lnTo>
                  <a:lnTo>
                    <a:pt x="583" y="223"/>
                  </a:lnTo>
                  <a:lnTo>
                    <a:pt x="592" y="233"/>
                  </a:lnTo>
                  <a:lnTo>
                    <a:pt x="600" y="240"/>
                  </a:lnTo>
                  <a:lnTo>
                    <a:pt x="607" y="249"/>
                  </a:lnTo>
                  <a:lnTo>
                    <a:pt x="616" y="256"/>
                  </a:lnTo>
                  <a:lnTo>
                    <a:pt x="623" y="266"/>
                  </a:lnTo>
                  <a:lnTo>
                    <a:pt x="633" y="273"/>
                  </a:lnTo>
                  <a:lnTo>
                    <a:pt x="640" y="280"/>
                  </a:lnTo>
                  <a:lnTo>
                    <a:pt x="649" y="290"/>
                  </a:lnTo>
                  <a:lnTo>
                    <a:pt x="656" y="297"/>
                  </a:lnTo>
                  <a:lnTo>
                    <a:pt x="666" y="306"/>
                  </a:lnTo>
                  <a:lnTo>
                    <a:pt x="673" y="313"/>
                  </a:lnTo>
                  <a:lnTo>
                    <a:pt x="680" y="323"/>
                  </a:lnTo>
                  <a:lnTo>
                    <a:pt x="690" y="330"/>
                  </a:lnTo>
                  <a:lnTo>
                    <a:pt x="697" y="339"/>
                  </a:lnTo>
                  <a:lnTo>
                    <a:pt x="706" y="347"/>
                  </a:lnTo>
                  <a:lnTo>
                    <a:pt x="713" y="354"/>
                  </a:lnTo>
                  <a:lnTo>
                    <a:pt x="723" y="363"/>
                  </a:lnTo>
                  <a:lnTo>
                    <a:pt x="730" y="370"/>
                  </a:lnTo>
                  <a:lnTo>
                    <a:pt x="739" y="380"/>
                  </a:lnTo>
                  <a:lnTo>
                    <a:pt x="747" y="387"/>
                  </a:lnTo>
                  <a:lnTo>
                    <a:pt x="754" y="396"/>
                  </a:lnTo>
                  <a:lnTo>
                    <a:pt x="763" y="403"/>
                  </a:lnTo>
                  <a:lnTo>
                    <a:pt x="770" y="413"/>
                  </a:lnTo>
                  <a:lnTo>
                    <a:pt x="780" y="420"/>
                  </a:lnTo>
                  <a:lnTo>
                    <a:pt x="780" y="4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nvGrpSpPr>
          <p:cNvPr id="144" name="PA_组合 143"/>
          <p:cNvGrpSpPr/>
          <p:nvPr>
            <p:custDataLst>
              <p:tags r:id="rId8"/>
            </p:custDataLst>
          </p:nvPr>
        </p:nvGrpSpPr>
        <p:grpSpPr>
          <a:xfrm>
            <a:off x="6419435" y="1786753"/>
            <a:ext cx="532819" cy="532552"/>
            <a:chOff x="2185988" y="3163888"/>
            <a:chExt cx="3176587" cy="3175000"/>
          </a:xfrm>
        </p:grpSpPr>
        <p:sp>
          <p:nvSpPr>
            <p:cNvPr id="145" name="Oval 33"/>
            <p:cNvSpPr>
              <a:spLocks noChangeArrowheads="1"/>
            </p:cNvSpPr>
            <p:nvPr/>
          </p:nvSpPr>
          <p:spPr bwMode="auto">
            <a:xfrm>
              <a:off x="2185988" y="3163888"/>
              <a:ext cx="3176587" cy="3175000"/>
            </a:xfrm>
            <a:prstGeom prst="ellipse">
              <a:avLst/>
            </a:pr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6" name="Freeform 34"/>
            <p:cNvSpPr>
              <a:spLocks/>
            </p:cNvSpPr>
            <p:nvPr/>
          </p:nvSpPr>
          <p:spPr bwMode="auto">
            <a:xfrm>
              <a:off x="3379788" y="4443413"/>
              <a:ext cx="788987" cy="790575"/>
            </a:xfrm>
            <a:custGeom>
              <a:avLst/>
              <a:gdLst>
                <a:gd name="T0" fmla="*/ 305 w 497"/>
                <a:gd name="T1" fmla="*/ 0 h 498"/>
                <a:gd name="T2" fmla="*/ 192 w 497"/>
                <a:gd name="T3" fmla="*/ 0 h 498"/>
                <a:gd name="T4" fmla="*/ 192 w 497"/>
                <a:gd name="T5" fmla="*/ 192 h 498"/>
                <a:gd name="T6" fmla="*/ 0 w 497"/>
                <a:gd name="T7" fmla="*/ 192 h 498"/>
                <a:gd name="T8" fmla="*/ 0 w 497"/>
                <a:gd name="T9" fmla="*/ 303 h 498"/>
                <a:gd name="T10" fmla="*/ 192 w 497"/>
                <a:gd name="T11" fmla="*/ 303 h 498"/>
                <a:gd name="T12" fmla="*/ 192 w 497"/>
                <a:gd name="T13" fmla="*/ 498 h 498"/>
                <a:gd name="T14" fmla="*/ 305 w 497"/>
                <a:gd name="T15" fmla="*/ 498 h 498"/>
                <a:gd name="T16" fmla="*/ 305 w 497"/>
                <a:gd name="T17" fmla="*/ 303 h 498"/>
                <a:gd name="T18" fmla="*/ 497 w 497"/>
                <a:gd name="T19" fmla="*/ 303 h 498"/>
                <a:gd name="T20" fmla="*/ 497 w 497"/>
                <a:gd name="T21" fmla="*/ 192 h 498"/>
                <a:gd name="T22" fmla="*/ 305 w 497"/>
                <a:gd name="T23" fmla="*/ 192 h 498"/>
                <a:gd name="T24" fmla="*/ 305 w 497"/>
                <a:gd name="T25"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7" h="498">
                  <a:moveTo>
                    <a:pt x="305" y="0"/>
                  </a:moveTo>
                  <a:lnTo>
                    <a:pt x="192" y="0"/>
                  </a:lnTo>
                  <a:lnTo>
                    <a:pt x="192" y="192"/>
                  </a:lnTo>
                  <a:lnTo>
                    <a:pt x="0" y="192"/>
                  </a:lnTo>
                  <a:lnTo>
                    <a:pt x="0" y="303"/>
                  </a:lnTo>
                  <a:lnTo>
                    <a:pt x="192" y="303"/>
                  </a:lnTo>
                  <a:lnTo>
                    <a:pt x="192" y="498"/>
                  </a:lnTo>
                  <a:lnTo>
                    <a:pt x="305" y="498"/>
                  </a:lnTo>
                  <a:lnTo>
                    <a:pt x="305" y="303"/>
                  </a:lnTo>
                  <a:lnTo>
                    <a:pt x="497" y="303"/>
                  </a:lnTo>
                  <a:lnTo>
                    <a:pt x="497" y="192"/>
                  </a:lnTo>
                  <a:lnTo>
                    <a:pt x="305" y="192"/>
                  </a:lnTo>
                  <a:lnTo>
                    <a:pt x="3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7" name="Freeform 35"/>
            <p:cNvSpPr>
              <a:spLocks noEditPoints="1"/>
            </p:cNvSpPr>
            <p:nvPr/>
          </p:nvSpPr>
          <p:spPr bwMode="auto">
            <a:xfrm>
              <a:off x="2879725" y="3878263"/>
              <a:ext cx="1790700" cy="1746250"/>
            </a:xfrm>
            <a:custGeom>
              <a:avLst/>
              <a:gdLst>
                <a:gd name="T0" fmla="*/ 451 w 476"/>
                <a:gd name="T1" fmla="*/ 65 h 464"/>
                <a:gd name="T2" fmla="*/ 321 w 476"/>
                <a:gd name="T3" fmla="*/ 65 h 464"/>
                <a:gd name="T4" fmla="*/ 321 w 476"/>
                <a:gd name="T5" fmla="*/ 0 h 464"/>
                <a:gd name="T6" fmla="*/ 155 w 476"/>
                <a:gd name="T7" fmla="*/ 0 h 464"/>
                <a:gd name="T8" fmla="*/ 155 w 476"/>
                <a:gd name="T9" fmla="*/ 65 h 464"/>
                <a:gd name="T10" fmla="*/ 25 w 476"/>
                <a:gd name="T11" fmla="*/ 65 h 464"/>
                <a:gd name="T12" fmla="*/ 0 w 476"/>
                <a:gd name="T13" fmla="*/ 90 h 464"/>
                <a:gd name="T14" fmla="*/ 0 w 476"/>
                <a:gd name="T15" fmla="*/ 420 h 464"/>
                <a:gd name="T16" fmla="*/ 25 w 476"/>
                <a:gd name="T17" fmla="*/ 445 h 464"/>
                <a:gd name="T18" fmla="*/ 71 w 476"/>
                <a:gd name="T19" fmla="*/ 445 h 464"/>
                <a:gd name="T20" fmla="*/ 78 w 476"/>
                <a:gd name="T21" fmla="*/ 464 h 464"/>
                <a:gd name="T22" fmla="*/ 113 w 476"/>
                <a:gd name="T23" fmla="*/ 464 h 464"/>
                <a:gd name="T24" fmla="*/ 115 w 476"/>
                <a:gd name="T25" fmla="*/ 445 h 464"/>
                <a:gd name="T26" fmla="*/ 366 w 476"/>
                <a:gd name="T27" fmla="*/ 445 h 464"/>
                <a:gd name="T28" fmla="*/ 368 w 476"/>
                <a:gd name="T29" fmla="*/ 464 h 464"/>
                <a:gd name="T30" fmla="*/ 403 w 476"/>
                <a:gd name="T31" fmla="*/ 464 h 464"/>
                <a:gd name="T32" fmla="*/ 410 w 476"/>
                <a:gd name="T33" fmla="*/ 445 h 464"/>
                <a:gd name="T34" fmla="*/ 451 w 476"/>
                <a:gd name="T35" fmla="*/ 445 h 464"/>
                <a:gd name="T36" fmla="*/ 476 w 476"/>
                <a:gd name="T37" fmla="*/ 420 h 464"/>
                <a:gd name="T38" fmla="*/ 476 w 476"/>
                <a:gd name="T39" fmla="*/ 90 h 464"/>
                <a:gd name="T40" fmla="*/ 451 w 476"/>
                <a:gd name="T41" fmla="*/ 65 h 464"/>
                <a:gd name="T42" fmla="*/ 187 w 476"/>
                <a:gd name="T43" fmla="*/ 28 h 464"/>
                <a:gd name="T44" fmla="*/ 187 w 476"/>
                <a:gd name="T45" fmla="*/ 28 h 464"/>
                <a:gd name="T46" fmla="*/ 291 w 476"/>
                <a:gd name="T47" fmla="*/ 28 h 464"/>
                <a:gd name="T48" fmla="*/ 291 w 476"/>
                <a:gd name="T49" fmla="*/ 65 h 464"/>
                <a:gd name="T50" fmla="*/ 291 w 476"/>
                <a:gd name="T51" fmla="*/ 65 h 464"/>
                <a:gd name="T52" fmla="*/ 287 w 476"/>
                <a:gd name="T53" fmla="*/ 65 h 464"/>
                <a:gd name="T54" fmla="*/ 283 w 476"/>
                <a:gd name="T55" fmla="*/ 65 h 464"/>
                <a:gd name="T56" fmla="*/ 278 w 476"/>
                <a:gd name="T57" fmla="*/ 65 h 464"/>
                <a:gd name="T58" fmla="*/ 274 w 476"/>
                <a:gd name="T59" fmla="*/ 65 h 464"/>
                <a:gd name="T60" fmla="*/ 270 w 476"/>
                <a:gd name="T61" fmla="*/ 65 h 464"/>
                <a:gd name="T62" fmla="*/ 266 w 476"/>
                <a:gd name="T63" fmla="*/ 65 h 464"/>
                <a:gd name="T64" fmla="*/ 262 w 476"/>
                <a:gd name="T65" fmla="*/ 65 h 464"/>
                <a:gd name="T66" fmla="*/ 258 w 476"/>
                <a:gd name="T67" fmla="*/ 65 h 464"/>
                <a:gd name="T68" fmla="*/ 253 w 476"/>
                <a:gd name="T69" fmla="*/ 65 h 464"/>
                <a:gd name="T70" fmla="*/ 249 w 476"/>
                <a:gd name="T71" fmla="*/ 65 h 464"/>
                <a:gd name="T72" fmla="*/ 245 w 476"/>
                <a:gd name="T73" fmla="*/ 65 h 464"/>
                <a:gd name="T74" fmla="*/ 241 w 476"/>
                <a:gd name="T75" fmla="*/ 65 h 464"/>
                <a:gd name="T76" fmla="*/ 237 w 476"/>
                <a:gd name="T77" fmla="*/ 65 h 464"/>
                <a:gd name="T78" fmla="*/ 233 w 476"/>
                <a:gd name="T79" fmla="*/ 65 h 464"/>
                <a:gd name="T80" fmla="*/ 228 w 476"/>
                <a:gd name="T81" fmla="*/ 65 h 464"/>
                <a:gd name="T82" fmla="*/ 224 w 476"/>
                <a:gd name="T83" fmla="*/ 65 h 464"/>
                <a:gd name="T84" fmla="*/ 220 w 476"/>
                <a:gd name="T85" fmla="*/ 65 h 464"/>
                <a:gd name="T86" fmla="*/ 216 w 476"/>
                <a:gd name="T87" fmla="*/ 65 h 464"/>
                <a:gd name="T88" fmla="*/ 212 w 476"/>
                <a:gd name="T89" fmla="*/ 65 h 464"/>
                <a:gd name="T90" fmla="*/ 208 w 476"/>
                <a:gd name="T91" fmla="*/ 65 h 464"/>
                <a:gd name="T92" fmla="*/ 203 w 476"/>
                <a:gd name="T93" fmla="*/ 65 h 464"/>
                <a:gd name="T94" fmla="*/ 199 w 476"/>
                <a:gd name="T95" fmla="*/ 65 h 464"/>
                <a:gd name="T96" fmla="*/ 195 w 476"/>
                <a:gd name="T97" fmla="*/ 65 h 464"/>
                <a:gd name="T98" fmla="*/ 191 w 476"/>
                <a:gd name="T99" fmla="*/ 65 h 464"/>
                <a:gd name="T100" fmla="*/ 187 w 476"/>
                <a:gd name="T101" fmla="*/ 65 h 464"/>
                <a:gd name="T102" fmla="*/ 187 w 476"/>
                <a:gd name="T103" fmla="*/ 28 h 464"/>
                <a:gd name="T104" fmla="*/ 238 w 476"/>
                <a:gd name="T105" fmla="*/ 402 h 464"/>
                <a:gd name="T106" fmla="*/ 91 w 476"/>
                <a:gd name="T107" fmla="*/ 255 h 464"/>
                <a:gd name="T108" fmla="*/ 238 w 476"/>
                <a:gd name="T109" fmla="*/ 108 h 464"/>
                <a:gd name="T110" fmla="*/ 385 w 476"/>
                <a:gd name="T111" fmla="*/ 255 h 464"/>
                <a:gd name="T112" fmla="*/ 238 w 476"/>
                <a:gd name="T113" fmla="*/ 40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6" h="464">
                  <a:moveTo>
                    <a:pt x="451" y="65"/>
                  </a:moveTo>
                  <a:cubicBezTo>
                    <a:pt x="321" y="65"/>
                    <a:pt x="321" y="65"/>
                    <a:pt x="321" y="65"/>
                  </a:cubicBezTo>
                  <a:cubicBezTo>
                    <a:pt x="321" y="0"/>
                    <a:pt x="321" y="0"/>
                    <a:pt x="321" y="0"/>
                  </a:cubicBezTo>
                  <a:cubicBezTo>
                    <a:pt x="155" y="0"/>
                    <a:pt x="155" y="0"/>
                    <a:pt x="155" y="0"/>
                  </a:cubicBezTo>
                  <a:cubicBezTo>
                    <a:pt x="155" y="65"/>
                    <a:pt x="155" y="65"/>
                    <a:pt x="155" y="65"/>
                  </a:cubicBezTo>
                  <a:cubicBezTo>
                    <a:pt x="25" y="65"/>
                    <a:pt x="25" y="65"/>
                    <a:pt x="25" y="65"/>
                  </a:cubicBezTo>
                  <a:cubicBezTo>
                    <a:pt x="11" y="65"/>
                    <a:pt x="0" y="76"/>
                    <a:pt x="0" y="90"/>
                  </a:cubicBezTo>
                  <a:cubicBezTo>
                    <a:pt x="0" y="420"/>
                    <a:pt x="0" y="420"/>
                    <a:pt x="0" y="420"/>
                  </a:cubicBezTo>
                  <a:cubicBezTo>
                    <a:pt x="0" y="434"/>
                    <a:pt x="11" y="445"/>
                    <a:pt x="25" y="445"/>
                  </a:cubicBezTo>
                  <a:cubicBezTo>
                    <a:pt x="71" y="445"/>
                    <a:pt x="71" y="445"/>
                    <a:pt x="71" y="445"/>
                  </a:cubicBezTo>
                  <a:cubicBezTo>
                    <a:pt x="78" y="464"/>
                    <a:pt x="78" y="464"/>
                    <a:pt x="78" y="464"/>
                  </a:cubicBezTo>
                  <a:cubicBezTo>
                    <a:pt x="113" y="464"/>
                    <a:pt x="113" y="464"/>
                    <a:pt x="113" y="464"/>
                  </a:cubicBezTo>
                  <a:cubicBezTo>
                    <a:pt x="115" y="445"/>
                    <a:pt x="115" y="445"/>
                    <a:pt x="115" y="445"/>
                  </a:cubicBezTo>
                  <a:cubicBezTo>
                    <a:pt x="366" y="445"/>
                    <a:pt x="366" y="445"/>
                    <a:pt x="366" y="445"/>
                  </a:cubicBezTo>
                  <a:cubicBezTo>
                    <a:pt x="368" y="464"/>
                    <a:pt x="368" y="464"/>
                    <a:pt x="368" y="464"/>
                  </a:cubicBezTo>
                  <a:cubicBezTo>
                    <a:pt x="403" y="464"/>
                    <a:pt x="403" y="464"/>
                    <a:pt x="403" y="464"/>
                  </a:cubicBezTo>
                  <a:cubicBezTo>
                    <a:pt x="410" y="445"/>
                    <a:pt x="410" y="445"/>
                    <a:pt x="410" y="445"/>
                  </a:cubicBezTo>
                  <a:cubicBezTo>
                    <a:pt x="451" y="445"/>
                    <a:pt x="451" y="445"/>
                    <a:pt x="451" y="445"/>
                  </a:cubicBezTo>
                  <a:cubicBezTo>
                    <a:pt x="465" y="445"/>
                    <a:pt x="476" y="434"/>
                    <a:pt x="476" y="420"/>
                  </a:cubicBezTo>
                  <a:cubicBezTo>
                    <a:pt x="476" y="90"/>
                    <a:pt x="476" y="90"/>
                    <a:pt x="476" y="90"/>
                  </a:cubicBezTo>
                  <a:cubicBezTo>
                    <a:pt x="476" y="76"/>
                    <a:pt x="465" y="65"/>
                    <a:pt x="451" y="65"/>
                  </a:cubicBezTo>
                  <a:close/>
                  <a:moveTo>
                    <a:pt x="187" y="28"/>
                  </a:moveTo>
                  <a:cubicBezTo>
                    <a:pt x="187" y="28"/>
                    <a:pt x="187" y="28"/>
                    <a:pt x="187" y="28"/>
                  </a:cubicBezTo>
                  <a:cubicBezTo>
                    <a:pt x="291" y="28"/>
                    <a:pt x="291" y="28"/>
                    <a:pt x="291" y="28"/>
                  </a:cubicBezTo>
                  <a:cubicBezTo>
                    <a:pt x="291" y="65"/>
                    <a:pt x="291" y="65"/>
                    <a:pt x="291" y="65"/>
                  </a:cubicBezTo>
                  <a:cubicBezTo>
                    <a:pt x="291" y="65"/>
                    <a:pt x="291" y="65"/>
                    <a:pt x="291" y="65"/>
                  </a:cubicBezTo>
                  <a:cubicBezTo>
                    <a:pt x="287" y="65"/>
                    <a:pt x="287" y="65"/>
                    <a:pt x="287" y="65"/>
                  </a:cubicBezTo>
                  <a:cubicBezTo>
                    <a:pt x="283" y="65"/>
                    <a:pt x="283" y="65"/>
                    <a:pt x="283" y="65"/>
                  </a:cubicBezTo>
                  <a:cubicBezTo>
                    <a:pt x="278" y="65"/>
                    <a:pt x="278" y="65"/>
                    <a:pt x="278" y="65"/>
                  </a:cubicBezTo>
                  <a:cubicBezTo>
                    <a:pt x="274" y="65"/>
                    <a:pt x="274" y="65"/>
                    <a:pt x="274" y="65"/>
                  </a:cubicBezTo>
                  <a:cubicBezTo>
                    <a:pt x="270" y="65"/>
                    <a:pt x="270" y="65"/>
                    <a:pt x="270" y="65"/>
                  </a:cubicBezTo>
                  <a:cubicBezTo>
                    <a:pt x="266" y="65"/>
                    <a:pt x="266" y="65"/>
                    <a:pt x="266" y="65"/>
                  </a:cubicBezTo>
                  <a:cubicBezTo>
                    <a:pt x="262" y="65"/>
                    <a:pt x="262" y="65"/>
                    <a:pt x="262" y="65"/>
                  </a:cubicBezTo>
                  <a:cubicBezTo>
                    <a:pt x="258" y="65"/>
                    <a:pt x="258" y="65"/>
                    <a:pt x="258" y="65"/>
                  </a:cubicBezTo>
                  <a:cubicBezTo>
                    <a:pt x="253" y="65"/>
                    <a:pt x="253" y="65"/>
                    <a:pt x="253" y="65"/>
                  </a:cubicBezTo>
                  <a:cubicBezTo>
                    <a:pt x="249" y="65"/>
                    <a:pt x="249" y="65"/>
                    <a:pt x="249" y="65"/>
                  </a:cubicBezTo>
                  <a:cubicBezTo>
                    <a:pt x="245" y="65"/>
                    <a:pt x="245" y="65"/>
                    <a:pt x="245" y="65"/>
                  </a:cubicBezTo>
                  <a:cubicBezTo>
                    <a:pt x="241" y="65"/>
                    <a:pt x="241" y="65"/>
                    <a:pt x="241" y="65"/>
                  </a:cubicBezTo>
                  <a:cubicBezTo>
                    <a:pt x="237" y="65"/>
                    <a:pt x="237" y="65"/>
                    <a:pt x="237" y="65"/>
                  </a:cubicBezTo>
                  <a:cubicBezTo>
                    <a:pt x="233" y="65"/>
                    <a:pt x="233" y="65"/>
                    <a:pt x="233" y="65"/>
                  </a:cubicBezTo>
                  <a:cubicBezTo>
                    <a:pt x="228" y="65"/>
                    <a:pt x="228" y="65"/>
                    <a:pt x="228" y="65"/>
                  </a:cubicBezTo>
                  <a:cubicBezTo>
                    <a:pt x="224" y="65"/>
                    <a:pt x="224" y="65"/>
                    <a:pt x="224" y="65"/>
                  </a:cubicBezTo>
                  <a:cubicBezTo>
                    <a:pt x="220" y="65"/>
                    <a:pt x="220" y="65"/>
                    <a:pt x="220" y="65"/>
                  </a:cubicBezTo>
                  <a:cubicBezTo>
                    <a:pt x="216" y="65"/>
                    <a:pt x="216" y="65"/>
                    <a:pt x="216" y="65"/>
                  </a:cubicBezTo>
                  <a:cubicBezTo>
                    <a:pt x="212" y="65"/>
                    <a:pt x="212" y="65"/>
                    <a:pt x="212" y="65"/>
                  </a:cubicBezTo>
                  <a:cubicBezTo>
                    <a:pt x="208" y="65"/>
                    <a:pt x="208" y="65"/>
                    <a:pt x="208" y="65"/>
                  </a:cubicBezTo>
                  <a:cubicBezTo>
                    <a:pt x="203" y="65"/>
                    <a:pt x="203" y="65"/>
                    <a:pt x="203" y="65"/>
                  </a:cubicBezTo>
                  <a:cubicBezTo>
                    <a:pt x="199" y="65"/>
                    <a:pt x="199" y="65"/>
                    <a:pt x="199" y="65"/>
                  </a:cubicBezTo>
                  <a:cubicBezTo>
                    <a:pt x="195" y="65"/>
                    <a:pt x="195" y="65"/>
                    <a:pt x="195" y="65"/>
                  </a:cubicBezTo>
                  <a:cubicBezTo>
                    <a:pt x="191" y="65"/>
                    <a:pt x="191" y="65"/>
                    <a:pt x="191" y="65"/>
                  </a:cubicBezTo>
                  <a:cubicBezTo>
                    <a:pt x="187" y="65"/>
                    <a:pt x="187" y="65"/>
                    <a:pt x="187" y="65"/>
                  </a:cubicBezTo>
                  <a:lnTo>
                    <a:pt x="187" y="28"/>
                  </a:lnTo>
                  <a:close/>
                  <a:moveTo>
                    <a:pt x="238" y="402"/>
                  </a:moveTo>
                  <a:cubicBezTo>
                    <a:pt x="157" y="402"/>
                    <a:pt x="91" y="336"/>
                    <a:pt x="91" y="255"/>
                  </a:cubicBezTo>
                  <a:cubicBezTo>
                    <a:pt x="91" y="174"/>
                    <a:pt x="157" y="108"/>
                    <a:pt x="238" y="108"/>
                  </a:cubicBezTo>
                  <a:cubicBezTo>
                    <a:pt x="319" y="108"/>
                    <a:pt x="385" y="174"/>
                    <a:pt x="385" y="255"/>
                  </a:cubicBezTo>
                  <a:cubicBezTo>
                    <a:pt x="385" y="336"/>
                    <a:pt x="319" y="402"/>
                    <a:pt x="238" y="4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nvGrpSpPr>
          <p:cNvPr id="148" name="PA_组合 147"/>
          <p:cNvGrpSpPr/>
          <p:nvPr>
            <p:custDataLst>
              <p:tags r:id="rId9"/>
            </p:custDataLst>
          </p:nvPr>
        </p:nvGrpSpPr>
        <p:grpSpPr>
          <a:xfrm>
            <a:off x="7750651" y="1786753"/>
            <a:ext cx="532553" cy="532019"/>
            <a:chOff x="4470400" y="4495800"/>
            <a:chExt cx="3175000" cy="3171825"/>
          </a:xfrm>
        </p:grpSpPr>
        <p:sp>
          <p:nvSpPr>
            <p:cNvPr id="149" name="Oval 39"/>
            <p:cNvSpPr>
              <a:spLocks noChangeArrowheads="1"/>
            </p:cNvSpPr>
            <p:nvPr/>
          </p:nvSpPr>
          <p:spPr bwMode="auto">
            <a:xfrm>
              <a:off x="4470400" y="4495800"/>
              <a:ext cx="3175000" cy="3171825"/>
            </a:xfrm>
            <a:prstGeom prst="ellipse">
              <a:avLst/>
            </a:pr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0" name="Oval 40"/>
            <p:cNvSpPr>
              <a:spLocks noChangeArrowheads="1"/>
            </p:cNvSpPr>
            <p:nvPr/>
          </p:nvSpPr>
          <p:spPr bwMode="auto">
            <a:xfrm>
              <a:off x="5357813" y="6391275"/>
              <a:ext cx="315913" cy="3159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1" name="Oval 41"/>
            <p:cNvSpPr>
              <a:spLocks noChangeArrowheads="1"/>
            </p:cNvSpPr>
            <p:nvPr/>
          </p:nvSpPr>
          <p:spPr bwMode="auto">
            <a:xfrm>
              <a:off x="6475413" y="6391275"/>
              <a:ext cx="315913" cy="3159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2" name="Freeform 42"/>
            <p:cNvSpPr>
              <a:spLocks noEditPoints="1"/>
            </p:cNvSpPr>
            <p:nvPr/>
          </p:nvSpPr>
          <p:spPr bwMode="auto">
            <a:xfrm>
              <a:off x="5000625" y="5457825"/>
              <a:ext cx="2117725" cy="1092200"/>
            </a:xfrm>
            <a:custGeom>
              <a:avLst/>
              <a:gdLst>
                <a:gd name="T0" fmla="*/ 0 w 563"/>
                <a:gd name="T1" fmla="*/ 169 h 290"/>
                <a:gd name="T2" fmla="*/ 85 w 563"/>
                <a:gd name="T3" fmla="*/ 290 h 290"/>
                <a:gd name="T4" fmla="*/ 189 w 563"/>
                <a:gd name="T5" fmla="*/ 290 h 290"/>
                <a:gd name="T6" fmla="*/ 434 w 563"/>
                <a:gd name="T7" fmla="*/ 238 h 290"/>
                <a:gd name="T8" fmla="*/ 563 w 563"/>
                <a:gd name="T9" fmla="*/ 290 h 290"/>
                <a:gd name="T10" fmla="*/ 153 w 563"/>
                <a:gd name="T11" fmla="*/ 0 h 290"/>
                <a:gd name="T12" fmla="*/ 254 w 563"/>
                <a:gd name="T13" fmla="*/ 169 h 290"/>
                <a:gd name="T14" fmla="*/ 228 w 563"/>
                <a:gd name="T15" fmla="*/ 169 h 290"/>
                <a:gd name="T16" fmla="*/ 201 w 563"/>
                <a:gd name="T17" fmla="*/ 169 h 290"/>
                <a:gd name="T18" fmla="*/ 175 w 563"/>
                <a:gd name="T19" fmla="*/ 169 h 290"/>
                <a:gd name="T20" fmla="*/ 149 w 563"/>
                <a:gd name="T21" fmla="*/ 169 h 290"/>
                <a:gd name="T22" fmla="*/ 122 w 563"/>
                <a:gd name="T23" fmla="*/ 169 h 290"/>
                <a:gd name="T24" fmla="*/ 96 w 563"/>
                <a:gd name="T25" fmla="*/ 169 h 290"/>
                <a:gd name="T26" fmla="*/ 69 w 563"/>
                <a:gd name="T27" fmla="*/ 169 h 290"/>
                <a:gd name="T28" fmla="*/ 50 w 563"/>
                <a:gd name="T29" fmla="*/ 169 h 290"/>
                <a:gd name="T30" fmla="*/ 43 w 563"/>
                <a:gd name="T31" fmla="*/ 169 h 290"/>
                <a:gd name="T32" fmla="*/ 16 w 563"/>
                <a:gd name="T33" fmla="*/ 169 h 290"/>
                <a:gd name="T34" fmla="*/ 43 w 563"/>
                <a:gd name="T35" fmla="*/ 139 h 290"/>
                <a:gd name="T36" fmla="*/ 69 w 563"/>
                <a:gd name="T37" fmla="*/ 109 h 290"/>
                <a:gd name="T38" fmla="*/ 96 w 563"/>
                <a:gd name="T39" fmla="*/ 80 h 290"/>
                <a:gd name="T40" fmla="*/ 122 w 563"/>
                <a:gd name="T41" fmla="*/ 50 h 290"/>
                <a:gd name="T42" fmla="*/ 149 w 563"/>
                <a:gd name="T43" fmla="*/ 20 h 290"/>
                <a:gd name="T44" fmla="*/ 162 w 563"/>
                <a:gd name="T45" fmla="*/ 11 h 290"/>
                <a:gd name="T46" fmla="*/ 188 w 563"/>
                <a:gd name="T47" fmla="*/ 11 h 290"/>
                <a:gd name="T48" fmla="*/ 215 w 563"/>
                <a:gd name="T49" fmla="*/ 11 h 290"/>
                <a:gd name="T50" fmla="*/ 241 w 563"/>
                <a:gd name="T51" fmla="*/ 11 h 290"/>
                <a:gd name="T52" fmla="*/ 268 w 563"/>
                <a:gd name="T53" fmla="*/ 11 h 290"/>
                <a:gd name="T54" fmla="*/ 512 w 563"/>
                <a:gd name="T55" fmla="*/ 104 h 290"/>
                <a:gd name="T56" fmla="*/ 461 w 563"/>
                <a:gd name="T57" fmla="*/ 155 h 290"/>
                <a:gd name="T58" fmla="*/ 434 w 563"/>
                <a:gd name="T59" fmla="*/ 104 h 290"/>
                <a:gd name="T60" fmla="*/ 382 w 563"/>
                <a:gd name="T61" fmla="*/ 77 h 290"/>
                <a:gd name="T62" fmla="*/ 434 w 563"/>
                <a:gd name="T63" fmla="*/ 25 h 290"/>
                <a:gd name="T64" fmla="*/ 461 w 563"/>
                <a:gd name="T65" fmla="*/ 77 h 290"/>
                <a:gd name="T66" fmla="*/ 512 w 563"/>
                <a:gd name="T67" fmla="*/ 10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3" h="290">
                  <a:moveTo>
                    <a:pt x="153" y="0"/>
                  </a:moveTo>
                  <a:cubicBezTo>
                    <a:pt x="0" y="169"/>
                    <a:pt x="0" y="169"/>
                    <a:pt x="0" y="169"/>
                  </a:cubicBezTo>
                  <a:cubicBezTo>
                    <a:pt x="0" y="290"/>
                    <a:pt x="0" y="290"/>
                    <a:pt x="0" y="290"/>
                  </a:cubicBezTo>
                  <a:cubicBezTo>
                    <a:pt x="85" y="290"/>
                    <a:pt x="85" y="290"/>
                    <a:pt x="85" y="290"/>
                  </a:cubicBezTo>
                  <a:cubicBezTo>
                    <a:pt x="86" y="261"/>
                    <a:pt x="109" y="238"/>
                    <a:pt x="137" y="238"/>
                  </a:cubicBezTo>
                  <a:cubicBezTo>
                    <a:pt x="166" y="238"/>
                    <a:pt x="189" y="261"/>
                    <a:pt x="189" y="290"/>
                  </a:cubicBezTo>
                  <a:cubicBezTo>
                    <a:pt x="382" y="290"/>
                    <a:pt x="382" y="290"/>
                    <a:pt x="382" y="290"/>
                  </a:cubicBezTo>
                  <a:cubicBezTo>
                    <a:pt x="383" y="261"/>
                    <a:pt x="406" y="238"/>
                    <a:pt x="434" y="238"/>
                  </a:cubicBezTo>
                  <a:cubicBezTo>
                    <a:pt x="463" y="238"/>
                    <a:pt x="486" y="261"/>
                    <a:pt x="487" y="290"/>
                  </a:cubicBezTo>
                  <a:cubicBezTo>
                    <a:pt x="563" y="290"/>
                    <a:pt x="563" y="290"/>
                    <a:pt x="563" y="290"/>
                  </a:cubicBezTo>
                  <a:cubicBezTo>
                    <a:pt x="563" y="0"/>
                    <a:pt x="563" y="0"/>
                    <a:pt x="563" y="0"/>
                  </a:cubicBezTo>
                  <a:lnTo>
                    <a:pt x="153" y="0"/>
                  </a:lnTo>
                  <a:close/>
                  <a:moveTo>
                    <a:pt x="268" y="169"/>
                  </a:moveTo>
                  <a:cubicBezTo>
                    <a:pt x="254" y="169"/>
                    <a:pt x="254" y="169"/>
                    <a:pt x="254" y="169"/>
                  </a:cubicBezTo>
                  <a:cubicBezTo>
                    <a:pt x="241" y="169"/>
                    <a:pt x="241" y="169"/>
                    <a:pt x="241" y="169"/>
                  </a:cubicBezTo>
                  <a:cubicBezTo>
                    <a:pt x="228" y="169"/>
                    <a:pt x="228" y="169"/>
                    <a:pt x="228" y="169"/>
                  </a:cubicBezTo>
                  <a:cubicBezTo>
                    <a:pt x="215" y="169"/>
                    <a:pt x="215" y="169"/>
                    <a:pt x="215" y="169"/>
                  </a:cubicBezTo>
                  <a:cubicBezTo>
                    <a:pt x="201" y="169"/>
                    <a:pt x="201" y="169"/>
                    <a:pt x="201" y="169"/>
                  </a:cubicBezTo>
                  <a:cubicBezTo>
                    <a:pt x="188" y="169"/>
                    <a:pt x="188" y="169"/>
                    <a:pt x="188" y="169"/>
                  </a:cubicBezTo>
                  <a:cubicBezTo>
                    <a:pt x="175" y="169"/>
                    <a:pt x="175" y="169"/>
                    <a:pt x="175" y="169"/>
                  </a:cubicBezTo>
                  <a:cubicBezTo>
                    <a:pt x="162" y="169"/>
                    <a:pt x="162" y="169"/>
                    <a:pt x="162" y="169"/>
                  </a:cubicBezTo>
                  <a:cubicBezTo>
                    <a:pt x="149" y="169"/>
                    <a:pt x="149" y="169"/>
                    <a:pt x="149" y="169"/>
                  </a:cubicBezTo>
                  <a:cubicBezTo>
                    <a:pt x="135" y="169"/>
                    <a:pt x="135" y="169"/>
                    <a:pt x="135" y="169"/>
                  </a:cubicBezTo>
                  <a:cubicBezTo>
                    <a:pt x="122" y="169"/>
                    <a:pt x="122" y="169"/>
                    <a:pt x="122" y="169"/>
                  </a:cubicBezTo>
                  <a:cubicBezTo>
                    <a:pt x="109" y="169"/>
                    <a:pt x="109" y="169"/>
                    <a:pt x="109" y="169"/>
                  </a:cubicBezTo>
                  <a:cubicBezTo>
                    <a:pt x="96" y="169"/>
                    <a:pt x="96" y="169"/>
                    <a:pt x="96" y="169"/>
                  </a:cubicBezTo>
                  <a:cubicBezTo>
                    <a:pt x="82" y="169"/>
                    <a:pt x="82" y="169"/>
                    <a:pt x="82" y="169"/>
                  </a:cubicBezTo>
                  <a:cubicBezTo>
                    <a:pt x="69" y="169"/>
                    <a:pt x="69" y="169"/>
                    <a:pt x="69" y="169"/>
                  </a:cubicBezTo>
                  <a:cubicBezTo>
                    <a:pt x="56" y="169"/>
                    <a:pt x="56" y="169"/>
                    <a:pt x="56" y="169"/>
                  </a:cubicBezTo>
                  <a:cubicBezTo>
                    <a:pt x="50" y="169"/>
                    <a:pt x="50" y="169"/>
                    <a:pt x="50" y="169"/>
                  </a:cubicBezTo>
                  <a:cubicBezTo>
                    <a:pt x="50" y="169"/>
                    <a:pt x="50" y="169"/>
                    <a:pt x="50" y="169"/>
                  </a:cubicBezTo>
                  <a:cubicBezTo>
                    <a:pt x="43" y="169"/>
                    <a:pt x="43" y="169"/>
                    <a:pt x="43" y="169"/>
                  </a:cubicBezTo>
                  <a:cubicBezTo>
                    <a:pt x="29" y="169"/>
                    <a:pt x="29" y="169"/>
                    <a:pt x="29" y="169"/>
                  </a:cubicBezTo>
                  <a:cubicBezTo>
                    <a:pt x="16" y="169"/>
                    <a:pt x="16" y="169"/>
                    <a:pt x="16" y="169"/>
                  </a:cubicBezTo>
                  <a:cubicBezTo>
                    <a:pt x="29" y="154"/>
                    <a:pt x="29" y="154"/>
                    <a:pt x="29" y="154"/>
                  </a:cubicBezTo>
                  <a:cubicBezTo>
                    <a:pt x="43" y="139"/>
                    <a:pt x="43" y="139"/>
                    <a:pt x="43" y="139"/>
                  </a:cubicBezTo>
                  <a:cubicBezTo>
                    <a:pt x="56" y="124"/>
                    <a:pt x="56" y="124"/>
                    <a:pt x="56" y="124"/>
                  </a:cubicBezTo>
                  <a:cubicBezTo>
                    <a:pt x="69" y="109"/>
                    <a:pt x="69" y="109"/>
                    <a:pt x="69" y="109"/>
                  </a:cubicBezTo>
                  <a:cubicBezTo>
                    <a:pt x="82" y="95"/>
                    <a:pt x="82" y="95"/>
                    <a:pt x="82" y="95"/>
                  </a:cubicBezTo>
                  <a:cubicBezTo>
                    <a:pt x="96" y="80"/>
                    <a:pt x="96" y="80"/>
                    <a:pt x="96" y="80"/>
                  </a:cubicBezTo>
                  <a:cubicBezTo>
                    <a:pt x="109" y="65"/>
                    <a:pt x="109" y="65"/>
                    <a:pt x="109" y="65"/>
                  </a:cubicBezTo>
                  <a:cubicBezTo>
                    <a:pt x="122" y="50"/>
                    <a:pt x="122" y="50"/>
                    <a:pt x="122" y="50"/>
                  </a:cubicBezTo>
                  <a:cubicBezTo>
                    <a:pt x="135" y="35"/>
                    <a:pt x="135" y="35"/>
                    <a:pt x="135" y="35"/>
                  </a:cubicBezTo>
                  <a:cubicBezTo>
                    <a:pt x="149" y="20"/>
                    <a:pt x="149" y="20"/>
                    <a:pt x="149" y="20"/>
                  </a:cubicBezTo>
                  <a:cubicBezTo>
                    <a:pt x="156" y="11"/>
                    <a:pt x="156" y="11"/>
                    <a:pt x="156" y="11"/>
                  </a:cubicBezTo>
                  <a:cubicBezTo>
                    <a:pt x="162" y="11"/>
                    <a:pt x="162" y="11"/>
                    <a:pt x="162" y="11"/>
                  </a:cubicBezTo>
                  <a:cubicBezTo>
                    <a:pt x="175" y="11"/>
                    <a:pt x="175" y="11"/>
                    <a:pt x="175" y="11"/>
                  </a:cubicBezTo>
                  <a:cubicBezTo>
                    <a:pt x="188" y="11"/>
                    <a:pt x="188" y="11"/>
                    <a:pt x="188" y="11"/>
                  </a:cubicBezTo>
                  <a:cubicBezTo>
                    <a:pt x="201" y="11"/>
                    <a:pt x="201" y="11"/>
                    <a:pt x="201" y="11"/>
                  </a:cubicBezTo>
                  <a:cubicBezTo>
                    <a:pt x="215" y="11"/>
                    <a:pt x="215" y="11"/>
                    <a:pt x="215" y="11"/>
                  </a:cubicBezTo>
                  <a:cubicBezTo>
                    <a:pt x="228" y="11"/>
                    <a:pt x="228" y="11"/>
                    <a:pt x="228" y="11"/>
                  </a:cubicBezTo>
                  <a:cubicBezTo>
                    <a:pt x="241" y="11"/>
                    <a:pt x="241" y="11"/>
                    <a:pt x="241" y="11"/>
                  </a:cubicBezTo>
                  <a:cubicBezTo>
                    <a:pt x="254" y="11"/>
                    <a:pt x="254" y="11"/>
                    <a:pt x="254" y="11"/>
                  </a:cubicBezTo>
                  <a:cubicBezTo>
                    <a:pt x="268" y="11"/>
                    <a:pt x="268" y="11"/>
                    <a:pt x="268" y="11"/>
                  </a:cubicBezTo>
                  <a:lnTo>
                    <a:pt x="268" y="169"/>
                  </a:lnTo>
                  <a:close/>
                  <a:moveTo>
                    <a:pt x="512" y="104"/>
                  </a:moveTo>
                  <a:cubicBezTo>
                    <a:pt x="461" y="104"/>
                    <a:pt x="461" y="104"/>
                    <a:pt x="461" y="104"/>
                  </a:cubicBezTo>
                  <a:cubicBezTo>
                    <a:pt x="461" y="155"/>
                    <a:pt x="461" y="155"/>
                    <a:pt x="461" y="155"/>
                  </a:cubicBezTo>
                  <a:cubicBezTo>
                    <a:pt x="434" y="155"/>
                    <a:pt x="434" y="155"/>
                    <a:pt x="434" y="155"/>
                  </a:cubicBezTo>
                  <a:cubicBezTo>
                    <a:pt x="434" y="104"/>
                    <a:pt x="434" y="104"/>
                    <a:pt x="434" y="104"/>
                  </a:cubicBezTo>
                  <a:cubicBezTo>
                    <a:pt x="382" y="104"/>
                    <a:pt x="382" y="104"/>
                    <a:pt x="382" y="104"/>
                  </a:cubicBezTo>
                  <a:cubicBezTo>
                    <a:pt x="382" y="77"/>
                    <a:pt x="382" y="77"/>
                    <a:pt x="382" y="77"/>
                  </a:cubicBezTo>
                  <a:cubicBezTo>
                    <a:pt x="434" y="77"/>
                    <a:pt x="434" y="77"/>
                    <a:pt x="434" y="77"/>
                  </a:cubicBezTo>
                  <a:cubicBezTo>
                    <a:pt x="434" y="25"/>
                    <a:pt x="434" y="25"/>
                    <a:pt x="434" y="25"/>
                  </a:cubicBezTo>
                  <a:cubicBezTo>
                    <a:pt x="461" y="25"/>
                    <a:pt x="461" y="25"/>
                    <a:pt x="461" y="25"/>
                  </a:cubicBezTo>
                  <a:cubicBezTo>
                    <a:pt x="461" y="77"/>
                    <a:pt x="461" y="77"/>
                    <a:pt x="461" y="77"/>
                  </a:cubicBezTo>
                  <a:cubicBezTo>
                    <a:pt x="512" y="77"/>
                    <a:pt x="512" y="77"/>
                    <a:pt x="512" y="77"/>
                  </a:cubicBezTo>
                  <a:lnTo>
                    <a:pt x="512"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nvGrpSpPr>
          <p:cNvPr id="153" name="PA_组合 152"/>
          <p:cNvGrpSpPr/>
          <p:nvPr>
            <p:custDataLst>
              <p:tags r:id="rId10"/>
            </p:custDataLst>
          </p:nvPr>
        </p:nvGrpSpPr>
        <p:grpSpPr>
          <a:xfrm>
            <a:off x="360424" y="312337"/>
            <a:ext cx="3201926" cy="657530"/>
            <a:chOff x="1935163" y="-1316038"/>
            <a:chExt cx="5751512" cy="1181100"/>
          </a:xfrm>
          <a:solidFill>
            <a:schemeClr val="bg1"/>
          </a:solidFill>
        </p:grpSpPr>
        <p:sp>
          <p:nvSpPr>
            <p:cNvPr id="154" name="Freeform 51"/>
            <p:cNvSpPr>
              <a:spLocks noEditPoints="1"/>
            </p:cNvSpPr>
            <p:nvPr/>
          </p:nvSpPr>
          <p:spPr bwMode="auto">
            <a:xfrm>
              <a:off x="1935163" y="-1316038"/>
              <a:ext cx="1171575" cy="1181100"/>
            </a:xfrm>
            <a:custGeom>
              <a:avLst/>
              <a:gdLst>
                <a:gd name="T0" fmla="*/ 473 w 738"/>
                <a:gd name="T1" fmla="*/ 38 h 744"/>
                <a:gd name="T2" fmla="*/ 473 w 738"/>
                <a:gd name="T3" fmla="*/ 277 h 744"/>
                <a:gd name="T4" fmla="*/ 700 w 738"/>
                <a:gd name="T5" fmla="*/ 277 h 744"/>
                <a:gd name="T6" fmla="*/ 700 w 738"/>
                <a:gd name="T7" fmla="*/ 467 h 744"/>
                <a:gd name="T8" fmla="*/ 473 w 738"/>
                <a:gd name="T9" fmla="*/ 467 h 744"/>
                <a:gd name="T10" fmla="*/ 473 w 738"/>
                <a:gd name="T11" fmla="*/ 706 h 744"/>
                <a:gd name="T12" fmla="*/ 274 w 738"/>
                <a:gd name="T13" fmla="*/ 706 h 744"/>
                <a:gd name="T14" fmla="*/ 274 w 738"/>
                <a:gd name="T15" fmla="*/ 467 h 744"/>
                <a:gd name="T16" fmla="*/ 38 w 738"/>
                <a:gd name="T17" fmla="*/ 467 h 744"/>
                <a:gd name="T18" fmla="*/ 38 w 738"/>
                <a:gd name="T19" fmla="*/ 277 h 744"/>
                <a:gd name="T20" fmla="*/ 274 w 738"/>
                <a:gd name="T21" fmla="*/ 277 h 744"/>
                <a:gd name="T22" fmla="*/ 274 w 738"/>
                <a:gd name="T23" fmla="*/ 38 h 744"/>
                <a:gd name="T24" fmla="*/ 473 w 738"/>
                <a:gd name="T25" fmla="*/ 38 h 744"/>
                <a:gd name="T26" fmla="*/ 511 w 738"/>
                <a:gd name="T27" fmla="*/ 0 h 744"/>
                <a:gd name="T28" fmla="*/ 471 w 738"/>
                <a:gd name="T29" fmla="*/ 0 h 744"/>
                <a:gd name="T30" fmla="*/ 277 w 738"/>
                <a:gd name="T31" fmla="*/ 0 h 744"/>
                <a:gd name="T32" fmla="*/ 236 w 738"/>
                <a:gd name="T33" fmla="*/ 0 h 744"/>
                <a:gd name="T34" fmla="*/ 236 w 738"/>
                <a:gd name="T35" fmla="*/ 38 h 744"/>
                <a:gd name="T36" fmla="*/ 236 w 738"/>
                <a:gd name="T37" fmla="*/ 239 h 744"/>
                <a:gd name="T38" fmla="*/ 42 w 738"/>
                <a:gd name="T39" fmla="*/ 239 h 744"/>
                <a:gd name="T40" fmla="*/ 0 w 738"/>
                <a:gd name="T41" fmla="*/ 239 h 744"/>
                <a:gd name="T42" fmla="*/ 0 w 738"/>
                <a:gd name="T43" fmla="*/ 274 h 744"/>
                <a:gd name="T44" fmla="*/ 0 w 738"/>
                <a:gd name="T45" fmla="*/ 470 h 744"/>
                <a:gd name="T46" fmla="*/ 0 w 738"/>
                <a:gd name="T47" fmla="*/ 506 h 744"/>
                <a:gd name="T48" fmla="*/ 42 w 738"/>
                <a:gd name="T49" fmla="*/ 506 h 744"/>
                <a:gd name="T50" fmla="*/ 236 w 738"/>
                <a:gd name="T51" fmla="*/ 506 h 744"/>
                <a:gd name="T52" fmla="*/ 236 w 738"/>
                <a:gd name="T53" fmla="*/ 706 h 744"/>
                <a:gd name="T54" fmla="*/ 236 w 738"/>
                <a:gd name="T55" fmla="*/ 744 h 744"/>
                <a:gd name="T56" fmla="*/ 277 w 738"/>
                <a:gd name="T57" fmla="*/ 744 h 744"/>
                <a:gd name="T58" fmla="*/ 471 w 738"/>
                <a:gd name="T59" fmla="*/ 744 h 744"/>
                <a:gd name="T60" fmla="*/ 511 w 738"/>
                <a:gd name="T61" fmla="*/ 744 h 744"/>
                <a:gd name="T62" fmla="*/ 511 w 738"/>
                <a:gd name="T63" fmla="*/ 706 h 744"/>
                <a:gd name="T64" fmla="*/ 511 w 738"/>
                <a:gd name="T65" fmla="*/ 506 h 744"/>
                <a:gd name="T66" fmla="*/ 705 w 738"/>
                <a:gd name="T67" fmla="*/ 506 h 744"/>
                <a:gd name="T68" fmla="*/ 738 w 738"/>
                <a:gd name="T69" fmla="*/ 506 h 744"/>
                <a:gd name="T70" fmla="*/ 738 w 738"/>
                <a:gd name="T71" fmla="*/ 470 h 744"/>
                <a:gd name="T72" fmla="*/ 738 w 738"/>
                <a:gd name="T73" fmla="*/ 274 h 744"/>
                <a:gd name="T74" fmla="*/ 738 w 738"/>
                <a:gd name="T75" fmla="*/ 239 h 744"/>
                <a:gd name="T76" fmla="*/ 705 w 738"/>
                <a:gd name="T77" fmla="*/ 239 h 744"/>
                <a:gd name="T78" fmla="*/ 511 w 738"/>
                <a:gd name="T79" fmla="*/ 239 h 744"/>
                <a:gd name="T80" fmla="*/ 511 w 738"/>
                <a:gd name="T81" fmla="*/ 38 h 744"/>
                <a:gd name="T82" fmla="*/ 511 w 738"/>
                <a:gd name="T83" fmla="*/ 0 h 744"/>
                <a:gd name="T84" fmla="*/ 511 w 738"/>
                <a:gd name="T85"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8" h="744">
                  <a:moveTo>
                    <a:pt x="473" y="38"/>
                  </a:moveTo>
                  <a:lnTo>
                    <a:pt x="473" y="277"/>
                  </a:lnTo>
                  <a:lnTo>
                    <a:pt x="700" y="277"/>
                  </a:lnTo>
                  <a:lnTo>
                    <a:pt x="700" y="467"/>
                  </a:lnTo>
                  <a:lnTo>
                    <a:pt x="473" y="467"/>
                  </a:lnTo>
                  <a:lnTo>
                    <a:pt x="473" y="706"/>
                  </a:lnTo>
                  <a:lnTo>
                    <a:pt x="274" y="706"/>
                  </a:lnTo>
                  <a:lnTo>
                    <a:pt x="274" y="467"/>
                  </a:lnTo>
                  <a:lnTo>
                    <a:pt x="38" y="467"/>
                  </a:lnTo>
                  <a:lnTo>
                    <a:pt x="38" y="277"/>
                  </a:lnTo>
                  <a:lnTo>
                    <a:pt x="274" y="277"/>
                  </a:lnTo>
                  <a:lnTo>
                    <a:pt x="274" y="38"/>
                  </a:lnTo>
                  <a:lnTo>
                    <a:pt x="473" y="38"/>
                  </a:lnTo>
                  <a:close/>
                  <a:moveTo>
                    <a:pt x="511" y="0"/>
                  </a:moveTo>
                  <a:lnTo>
                    <a:pt x="471" y="0"/>
                  </a:lnTo>
                  <a:lnTo>
                    <a:pt x="277" y="0"/>
                  </a:lnTo>
                  <a:lnTo>
                    <a:pt x="236" y="0"/>
                  </a:lnTo>
                  <a:lnTo>
                    <a:pt x="236" y="38"/>
                  </a:lnTo>
                  <a:lnTo>
                    <a:pt x="236" y="239"/>
                  </a:lnTo>
                  <a:lnTo>
                    <a:pt x="42" y="239"/>
                  </a:lnTo>
                  <a:lnTo>
                    <a:pt x="0" y="239"/>
                  </a:lnTo>
                  <a:lnTo>
                    <a:pt x="0" y="274"/>
                  </a:lnTo>
                  <a:lnTo>
                    <a:pt x="0" y="470"/>
                  </a:lnTo>
                  <a:lnTo>
                    <a:pt x="0" y="506"/>
                  </a:lnTo>
                  <a:lnTo>
                    <a:pt x="42" y="506"/>
                  </a:lnTo>
                  <a:lnTo>
                    <a:pt x="236" y="506"/>
                  </a:lnTo>
                  <a:lnTo>
                    <a:pt x="236" y="706"/>
                  </a:lnTo>
                  <a:lnTo>
                    <a:pt x="236" y="744"/>
                  </a:lnTo>
                  <a:lnTo>
                    <a:pt x="277" y="744"/>
                  </a:lnTo>
                  <a:lnTo>
                    <a:pt x="471" y="744"/>
                  </a:lnTo>
                  <a:lnTo>
                    <a:pt x="511" y="744"/>
                  </a:lnTo>
                  <a:lnTo>
                    <a:pt x="511" y="706"/>
                  </a:lnTo>
                  <a:lnTo>
                    <a:pt x="511" y="506"/>
                  </a:lnTo>
                  <a:lnTo>
                    <a:pt x="705" y="506"/>
                  </a:lnTo>
                  <a:lnTo>
                    <a:pt x="738" y="506"/>
                  </a:lnTo>
                  <a:lnTo>
                    <a:pt x="738" y="470"/>
                  </a:lnTo>
                  <a:lnTo>
                    <a:pt x="738" y="274"/>
                  </a:lnTo>
                  <a:lnTo>
                    <a:pt x="738" y="239"/>
                  </a:lnTo>
                  <a:lnTo>
                    <a:pt x="705" y="239"/>
                  </a:lnTo>
                  <a:lnTo>
                    <a:pt x="511" y="239"/>
                  </a:lnTo>
                  <a:lnTo>
                    <a:pt x="511" y="38"/>
                  </a:lnTo>
                  <a:lnTo>
                    <a:pt x="511" y="0"/>
                  </a:lnTo>
                  <a:lnTo>
                    <a:pt x="511"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5" name="Freeform 52"/>
            <p:cNvSpPr>
              <a:spLocks noEditPoints="1"/>
            </p:cNvSpPr>
            <p:nvPr/>
          </p:nvSpPr>
          <p:spPr bwMode="auto">
            <a:xfrm>
              <a:off x="1935163" y="-1316038"/>
              <a:ext cx="1171575" cy="1181100"/>
            </a:xfrm>
            <a:custGeom>
              <a:avLst/>
              <a:gdLst>
                <a:gd name="T0" fmla="*/ 473 w 738"/>
                <a:gd name="T1" fmla="*/ 38 h 744"/>
                <a:gd name="T2" fmla="*/ 473 w 738"/>
                <a:gd name="T3" fmla="*/ 277 h 744"/>
                <a:gd name="T4" fmla="*/ 700 w 738"/>
                <a:gd name="T5" fmla="*/ 277 h 744"/>
                <a:gd name="T6" fmla="*/ 700 w 738"/>
                <a:gd name="T7" fmla="*/ 467 h 744"/>
                <a:gd name="T8" fmla="*/ 473 w 738"/>
                <a:gd name="T9" fmla="*/ 467 h 744"/>
                <a:gd name="T10" fmla="*/ 473 w 738"/>
                <a:gd name="T11" fmla="*/ 706 h 744"/>
                <a:gd name="T12" fmla="*/ 274 w 738"/>
                <a:gd name="T13" fmla="*/ 706 h 744"/>
                <a:gd name="T14" fmla="*/ 274 w 738"/>
                <a:gd name="T15" fmla="*/ 467 h 744"/>
                <a:gd name="T16" fmla="*/ 38 w 738"/>
                <a:gd name="T17" fmla="*/ 467 h 744"/>
                <a:gd name="T18" fmla="*/ 38 w 738"/>
                <a:gd name="T19" fmla="*/ 277 h 744"/>
                <a:gd name="T20" fmla="*/ 274 w 738"/>
                <a:gd name="T21" fmla="*/ 277 h 744"/>
                <a:gd name="T22" fmla="*/ 274 w 738"/>
                <a:gd name="T23" fmla="*/ 38 h 744"/>
                <a:gd name="T24" fmla="*/ 473 w 738"/>
                <a:gd name="T25" fmla="*/ 38 h 744"/>
                <a:gd name="T26" fmla="*/ 511 w 738"/>
                <a:gd name="T27" fmla="*/ 0 h 744"/>
                <a:gd name="T28" fmla="*/ 471 w 738"/>
                <a:gd name="T29" fmla="*/ 0 h 744"/>
                <a:gd name="T30" fmla="*/ 277 w 738"/>
                <a:gd name="T31" fmla="*/ 0 h 744"/>
                <a:gd name="T32" fmla="*/ 236 w 738"/>
                <a:gd name="T33" fmla="*/ 0 h 744"/>
                <a:gd name="T34" fmla="*/ 236 w 738"/>
                <a:gd name="T35" fmla="*/ 38 h 744"/>
                <a:gd name="T36" fmla="*/ 236 w 738"/>
                <a:gd name="T37" fmla="*/ 239 h 744"/>
                <a:gd name="T38" fmla="*/ 42 w 738"/>
                <a:gd name="T39" fmla="*/ 239 h 744"/>
                <a:gd name="T40" fmla="*/ 0 w 738"/>
                <a:gd name="T41" fmla="*/ 239 h 744"/>
                <a:gd name="T42" fmla="*/ 0 w 738"/>
                <a:gd name="T43" fmla="*/ 274 h 744"/>
                <a:gd name="T44" fmla="*/ 0 w 738"/>
                <a:gd name="T45" fmla="*/ 470 h 744"/>
                <a:gd name="T46" fmla="*/ 0 w 738"/>
                <a:gd name="T47" fmla="*/ 506 h 744"/>
                <a:gd name="T48" fmla="*/ 42 w 738"/>
                <a:gd name="T49" fmla="*/ 506 h 744"/>
                <a:gd name="T50" fmla="*/ 236 w 738"/>
                <a:gd name="T51" fmla="*/ 506 h 744"/>
                <a:gd name="T52" fmla="*/ 236 w 738"/>
                <a:gd name="T53" fmla="*/ 706 h 744"/>
                <a:gd name="T54" fmla="*/ 236 w 738"/>
                <a:gd name="T55" fmla="*/ 744 h 744"/>
                <a:gd name="T56" fmla="*/ 277 w 738"/>
                <a:gd name="T57" fmla="*/ 744 h 744"/>
                <a:gd name="T58" fmla="*/ 471 w 738"/>
                <a:gd name="T59" fmla="*/ 744 h 744"/>
                <a:gd name="T60" fmla="*/ 511 w 738"/>
                <a:gd name="T61" fmla="*/ 744 h 744"/>
                <a:gd name="T62" fmla="*/ 511 w 738"/>
                <a:gd name="T63" fmla="*/ 706 h 744"/>
                <a:gd name="T64" fmla="*/ 511 w 738"/>
                <a:gd name="T65" fmla="*/ 506 h 744"/>
                <a:gd name="T66" fmla="*/ 705 w 738"/>
                <a:gd name="T67" fmla="*/ 506 h 744"/>
                <a:gd name="T68" fmla="*/ 738 w 738"/>
                <a:gd name="T69" fmla="*/ 506 h 744"/>
                <a:gd name="T70" fmla="*/ 738 w 738"/>
                <a:gd name="T71" fmla="*/ 470 h 744"/>
                <a:gd name="T72" fmla="*/ 738 w 738"/>
                <a:gd name="T73" fmla="*/ 274 h 744"/>
                <a:gd name="T74" fmla="*/ 738 w 738"/>
                <a:gd name="T75" fmla="*/ 239 h 744"/>
                <a:gd name="T76" fmla="*/ 705 w 738"/>
                <a:gd name="T77" fmla="*/ 239 h 744"/>
                <a:gd name="T78" fmla="*/ 511 w 738"/>
                <a:gd name="T79" fmla="*/ 239 h 744"/>
                <a:gd name="T80" fmla="*/ 511 w 738"/>
                <a:gd name="T81" fmla="*/ 38 h 744"/>
                <a:gd name="T82" fmla="*/ 511 w 738"/>
                <a:gd name="T83" fmla="*/ 0 h 744"/>
                <a:gd name="T84" fmla="*/ 511 w 738"/>
                <a:gd name="T85"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8" h="744">
                  <a:moveTo>
                    <a:pt x="473" y="38"/>
                  </a:moveTo>
                  <a:lnTo>
                    <a:pt x="473" y="277"/>
                  </a:lnTo>
                  <a:lnTo>
                    <a:pt x="700" y="277"/>
                  </a:lnTo>
                  <a:lnTo>
                    <a:pt x="700" y="467"/>
                  </a:lnTo>
                  <a:lnTo>
                    <a:pt x="473" y="467"/>
                  </a:lnTo>
                  <a:lnTo>
                    <a:pt x="473" y="706"/>
                  </a:lnTo>
                  <a:lnTo>
                    <a:pt x="274" y="706"/>
                  </a:lnTo>
                  <a:lnTo>
                    <a:pt x="274" y="467"/>
                  </a:lnTo>
                  <a:lnTo>
                    <a:pt x="38" y="467"/>
                  </a:lnTo>
                  <a:lnTo>
                    <a:pt x="38" y="277"/>
                  </a:lnTo>
                  <a:lnTo>
                    <a:pt x="274" y="277"/>
                  </a:lnTo>
                  <a:lnTo>
                    <a:pt x="274" y="38"/>
                  </a:lnTo>
                  <a:lnTo>
                    <a:pt x="473" y="38"/>
                  </a:lnTo>
                  <a:moveTo>
                    <a:pt x="511" y="0"/>
                  </a:moveTo>
                  <a:lnTo>
                    <a:pt x="471" y="0"/>
                  </a:lnTo>
                  <a:lnTo>
                    <a:pt x="277" y="0"/>
                  </a:lnTo>
                  <a:lnTo>
                    <a:pt x="236" y="0"/>
                  </a:lnTo>
                  <a:lnTo>
                    <a:pt x="236" y="38"/>
                  </a:lnTo>
                  <a:lnTo>
                    <a:pt x="236" y="239"/>
                  </a:lnTo>
                  <a:lnTo>
                    <a:pt x="42" y="239"/>
                  </a:lnTo>
                  <a:lnTo>
                    <a:pt x="0" y="239"/>
                  </a:lnTo>
                  <a:lnTo>
                    <a:pt x="0" y="274"/>
                  </a:lnTo>
                  <a:lnTo>
                    <a:pt x="0" y="470"/>
                  </a:lnTo>
                  <a:lnTo>
                    <a:pt x="0" y="506"/>
                  </a:lnTo>
                  <a:lnTo>
                    <a:pt x="42" y="506"/>
                  </a:lnTo>
                  <a:lnTo>
                    <a:pt x="236" y="506"/>
                  </a:lnTo>
                  <a:lnTo>
                    <a:pt x="236" y="706"/>
                  </a:lnTo>
                  <a:lnTo>
                    <a:pt x="236" y="744"/>
                  </a:lnTo>
                  <a:lnTo>
                    <a:pt x="277" y="744"/>
                  </a:lnTo>
                  <a:lnTo>
                    <a:pt x="471" y="744"/>
                  </a:lnTo>
                  <a:lnTo>
                    <a:pt x="511" y="744"/>
                  </a:lnTo>
                  <a:lnTo>
                    <a:pt x="511" y="706"/>
                  </a:lnTo>
                  <a:lnTo>
                    <a:pt x="511" y="506"/>
                  </a:lnTo>
                  <a:lnTo>
                    <a:pt x="705" y="506"/>
                  </a:lnTo>
                  <a:lnTo>
                    <a:pt x="738" y="506"/>
                  </a:lnTo>
                  <a:lnTo>
                    <a:pt x="738" y="470"/>
                  </a:lnTo>
                  <a:lnTo>
                    <a:pt x="738" y="274"/>
                  </a:lnTo>
                  <a:lnTo>
                    <a:pt x="738" y="239"/>
                  </a:lnTo>
                  <a:lnTo>
                    <a:pt x="705" y="239"/>
                  </a:lnTo>
                  <a:lnTo>
                    <a:pt x="511" y="239"/>
                  </a:lnTo>
                  <a:lnTo>
                    <a:pt x="511" y="38"/>
                  </a:lnTo>
                  <a:lnTo>
                    <a:pt x="511" y="0"/>
                  </a:lnTo>
                  <a:lnTo>
                    <a:pt x="511" y="0"/>
                  </a:lnTo>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6" name="Freeform 53"/>
            <p:cNvSpPr>
              <a:spLocks/>
            </p:cNvSpPr>
            <p:nvPr/>
          </p:nvSpPr>
          <p:spPr bwMode="auto">
            <a:xfrm>
              <a:off x="3425825" y="-1108076"/>
              <a:ext cx="219075" cy="295275"/>
            </a:xfrm>
            <a:custGeom>
              <a:avLst/>
              <a:gdLst>
                <a:gd name="T0" fmla="*/ 24 w 138"/>
                <a:gd name="T1" fmla="*/ 0 h 186"/>
                <a:gd name="T2" fmla="*/ 24 w 138"/>
                <a:gd name="T3" fmla="*/ 79 h 186"/>
                <a:gd name="T4" fmla="*/ 114 w 138"/>
                <a:gd name="T5" fmla="*/ 79 h 186"/>
                <a:gd name="T6" fmla="*/ 114 w 138"/>
                <a:gd name="T7" fmla="*/ 0 h 186"/>
                <a:gd name="T8" fmla="*/ 138 w 138"/>
                <a:gd name="T9" fmla="*/ 0 h 186"/>
                <a:gd name="T10" fmla="*/ 138 w 138"/>
                <a:gd name="T11" fmla="*/ 186 h 186"/>
                <a:gd name="T12" fmla="*/ 114 w 138"/>
                <a:gd name="T13" fmla="*/ 186 h 186"/>
                <a:gd name="T14" fmla="*/ 114 w 138"/>
                <a:gd name="T15" fmla="*/ 98 h 186"/>
                <a:gd name="T16" fmla="*/ 24 w 138"/>
                <a:gd name="T17" fmla="*/ 98 h 186"/>
                <a:gd name="T18" fmla="*/ 24 w 138"/>
                <a:gd name="T19" fmla="*/ 186 h 186"/>
                <a:gd name="T20" fmla="*/ 0 w 138"/>
                <a:gd name="T21" fmla="*/ 186 h 186"/>
                <a:gd name="T22" fmla="*/ 0 w 138"/>
                <a:gd name="T23" fmla="*/ 0 h 186"/>
                <a:gd name="T24" fmla="*/ 24 w 138"/>
                <a:gd name="T2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186">
                  <a:moveTo>
                    <a:pt x="24" y="0"/>
                  </a:moveTo>
                  <a:lnTo>
                    <a:pt x="24" y="79"/>
                  </a:lnTo>
                  <a:lnTo>
                    <a:pt x="114" y="79"/>
                  </a:lnTo>
                  <a:lnTo>
                    <a:pt x="114" y="0"/>
                  </a:lnTo>
                  <a:lnTo>
                    <a:pt x="138" y="0"/>
                  </a:lnTo>
                  <a:lnTo>
                    <a:pt x="138" y="186"/>
                  </a:lnTo>
                  <a:lnTo>
                    <a:pt x="114" y="186"/>
                  </a:lnTo>
                  <a:lnTo>
                    <a:pt x="114" y="98"/>
                  </a:lnTo>
                  <a:lnTo>
                    <a:pt x="24" y="98"/>
                  </a:lnTo>
                  <a:lnTo>
                    <a:pt x="24" y="186"/>
                  </a:lnTo>
                  <a:lnTo>
                    <a:pt x="0" y="186"/>
                  </a:lnTo>
                  <a:lnTo>
                    <a:pt x="0" y="0"/>
                  </a:lnTo>
                  <a:lnTo>
                    <a:pt x="24"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7" name="Freeform 54"/>
            <p:cNvSpPr>
              <a:spLocks/>
            </p:cNvSpPr>
            <p:nvPr/>
          </p:nvSpPr>
          <p:spPr bwMode="auto">
            <a:xfrm>
              <a:off x="3794125" y="-1108076"/>
              <a:ext cx="165100" cy="295275"/>
            </a:xfrm>
            <a:custGeom>
              <a:avLst/>
              <a:gdLst>
                <a:gd name="T0" fmla="*/ 97 w 104"/>
                <a:gd name="T1" fmla="*/ 98 h 186"/>
                <a:gd name="T2" fmla="*/ 24 w 104"/>
                <a:gd name="T3" fmla="*/ 98 h 186"/>
                <a:gd name="T4" fmla="*/ 24 w 104"/>
                <a:gd name="T5" fmla="*/ 167 h 186"/>
                <a:gd name="T6" fmla="*/ 104 w 104"/>
                <a:gd name="T7" fmla="*/ 167 h 186"/>
                <a:gd name="T8" fmla="*/ 104 w 104"/>
                <a:gd name="T9" fmla="*/ 186 h 186"/>
                <a:gd name="T10" fmla="*/ 0 w 104"/>
                <a:gd name="T11" fmla="*/ 186 h 186"/>
                <a:gd name="T12" fmla="*/ 0 w 104"/>
                <a:gd name="T13" fmla="*/ 0 h 186"/>
                <a:gd name="T14" fmla="*/ 102 w 104"/>
                <a:gd name="T15" fmla="*/ 0 h 186"/>
                <a:gd name="T16" fmla="*/ 102 w 104"/>
                <a:gd name="T17" fmla="*/ 19 h 186"/>
                <a:gd name="T18" fmla="*/ 24 w 104"/>
                <a:gd name="T19" fmla="*/ 19 h 186"/>
                <a:gd name="T20" fmla="*/ 24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4" y="98"/>
                  </a:lnTo>
                  <a:lnTo>
                    <a:pt x="24" y="167"/>
                  </a:lnTo>
                  <a:lnTo>
                    <a:pt x="104" y="167"/>
                  </a:lnTo>
                  <a:lnTo>
                    <a:pt x="104" y="186"/>
                  </a:lnTo>
                  <a:lnTo>
                    <a:pt x="0" y="186"/>
                  </a:lnTo>
                  <a:lnTo>
                    <a:pt x="0" y="0"/>
                  </a:lnTo>
                  <a:lnTo>
                    <a:pt x="102" y="0"/>
                  </a:lnTo>
                  <a:lnTo>
                    <a:pt x="102" y="19"/>
                  </a:lnTo>
                  <a:lnTo>
                    <a:pt x="24" y="19"/>
                  </a:lnTo>
                  <a:lnTo>
                    <a:pt x="24" y="79"/>
                  </a:lnTo>
                  <a:lnTo>
                    <a:pt x="97" y="79"/>
                  </a:lnTo>
                  <a:lnTo>
                    <a:pt x="97" y="9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8" name="Freeform 55"/>
            <p:cNvSpPr>
              <a:spLocks noEditPoints="1"/>
            </p:cNvSpPr>
            <p:nvPr/>
          </p:nvSpPr>
          <p:spPr bwMode="auto">
            <a:xfrm>
              <a:off x="4076700" y="-1108076"/>
              <a:ext cx="244475" cy="295275"/>
            </a:xfrm>
            <a:custGeom>
              <a:avLst/>
              <a:gdLst>
                <a:gd name="T0" fmla="*/ 18 w 65"/>
                <a:gd name="T1" fmla="*/ 53 h 78"/>
                <a:gd name="T2" fmla="*/ 10 w 65"/>
                <a:gd name="T3" fmla="*/ 78 h 78"/>
                <a:gd name="T4" fmla="*/ 0 w 65"/>
                <a:gd name="T5" fmla="*/ 78 h 78"/>
                <a:gd name="T6" fmla="*/ 26 w 65"/>
                <a:gd name="T7" fmla="*/ 0 h 78"/>
                <a:gd name="T8" fmla="*/ 38 w 65"/>
                <a:gd name="T9" fmla="*/ 0 h 78"/>
                <a:gd name="T10" fmla="*/ 65 w 65"/>
                <a:gd name="T11" fmla="*/ 78 h 78"/>
                <a:gd name="T12" fmla="*/ 54 w 65"/>
                <a:gd name="T13" fmla="*/ 78 h 78"/>
                <a:gd name="T14" fmla="*/ 46 w 65"/>
                <a:gd name="T15" fmla="*/ 53 h 78"/>
                <a:gd name="T16" fmla="*/ 18 w 65"/>
                <a:gd name="T17" fmla="*/ 53 h 78"/>
                <a:gd name="T18" fmla="*/ 44 w 65"/>
                <a:gd name="T19" fmla="*/ 46 h 78"/>
                <a:gd name="T20" fmla="*/ 36 w 65"/>
                <a:gd name="T21" fmla="*/ 23 h 78"/>
                <a:gd name="T22" fmla="*/ 32 w 65"/>
                <a:gd name="T23" fmla="*/ 9 h 78"/>
                <a:gd name="T24" fmla="*/ 32 w 65"/>
                <a:gd name="T25" fmla="*/ 9 h 78"/>
                <a:gd name="T26" fmla="*/ 28 w 65"/>
                <a:gd name="T27" fmla="*/ 23 h 78"/>
                <a:gd name="T28" fmla="*/ 20 w 65"/>
                <a:gd name="T29" fmla="*/ 46 h 78"/>
                <a:gd name="T30" fmla="*/ 44 w 65"/>
                <a:gd name="T31" fmla="*/ 4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78">
                  <a:moveTo>
                    <a:pt x="18" y="53"/>
                  </a:moveTo>
                  <a:cubicBezTo>
                    <a:pt x="10" y="78"/>
                    <a:pt x="10" y="78"/>
                    <a:pt x="10" y="78"/>
                  </a:cubicBezTo>
                  <a:cubicBezTo>
                    <a:pt x="0" y="78"/>
                    <a:pt x="0" y="78"/>
                    <a:pt x="0" y="78"/>
                  </a:cubicBezTo>
                  <a:cubicBezTo>
                    <a:pt x="26" y="0"/>
                    <a:pt x="26" y="0"/>
                    <a:pt x="26" y="0"/>
                  </a:cubicBezTo>
                  <a:cubicBezTo>
                    <a:pt x="38" y="0"/>
                    <a:pt x="38" y="0"/>
                    <a:pt x="38" y="0"/>
                  </a:cubicBezTo>
                  <a:cubicBezTo>
                    <a:pt x="65" y="78"/>
                    <a:pt x="65" y="78"/>
                    <a:pt x="65" y="78"/>
                  </a:cubicBezTo>
                  <a:cubicBezTo>
                    <a:pt x="54" y="78"/>
                    <a:pt x="54" y="78"/>
                    <a:pt x="54" y="78"/>
                  </a:cubicBezTo>
                  <a:cubicBezTo>
                    <a:pt x="46" y="53"/>
                    <a:pt x="46" y="53"/>
                    <a:pt x="46" y="53"/>
                  </a:cubicBezTo>
                  <a:lnTo>
                    <a:pt x="18" y="53"/>
                  </a:lnTo>
                  <a:close/>
                  <a:moveTo>
                    <a:pt x="44" y="46"/>
                  </a:moveTo>
                  <a:cubicBezTo>
                    <a:pt x="36" y="23"/>
                    <a:pt x="36" y="23"/>
                    <a:pt x="36" y="23"/>
                  </a:cubicBezTo>
                  <a:cubicBezTo>
                    <a:pt x="34" y="18"/>
                    <a:pt x="33" y="13"/>
                    <a:pt x="32" y="9"/>
                  </a:cubicBezTo>
                  <a:cubicBezTo>
                    <a:pt x="32" y="9"/>
                    <a:pt x="32" y="9"/>
                    <a:pt x="32" y="9"/>
                  </a:cubicBezTo>
                  <a:cubicBezTo>
                    <a:pt x="31" y="13"/>
                    <a:pt x="29" y="18"/>
                    <a:pt x="28" y="23"/>
                  </a:cubicBezTo>
                  <a:cubicBezTo>
                    <a:pt x="20" y="46"/>
                    <a:pt x="20" y="46"/>
                    <a:pt x="20" y="46"/>
                  </a:cubicBezTo>
                  <a:lnTo>
                    <a:pt x="44" y="4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9" name="Freeform 56"/>
            <p:cNvSpPr>
              <a:spLocks/>
            </p:cNvSpPr>
            <p:nvPr/>
          </p:nvSpPr>
          <p:spPr bwMode="auto">
            <a:xfrm>
              <a:off x="4448175" y="-1108076"/>
              <a:ext cx="165100" cy="295275"/>
            </a:xfrm>
            <a:custGeom>
              <a:avLst/>
              <a:gdLst>
                <a:gd name="T0" fmla="*/ 0 w 104"/>
                <a:gd name="T1" fmla="*/ 0 h 186"/>
                <a:gd name="T2" fmla="*/ 26 w 104"/>
                <a:gd name="T3" fmla="*/ 0 h 186"/>
                <a:gd name="T4" fmla="*/ 26 w 104"/>
                <a:gd name="T5" fmla="*/ 167 h 186"/>
                <a:gd name="T6" fmla="*/ 104 w 104"/>
                <a:gd name="T7" fmla="*/ 167 h 186"/>
                <a:gd name="T8" fmla="*/ 104 w 104"/>
                <a:gd name="T9" fmla="*/ 186 h 186"/>
                <a:gd name="T10" fmla="*/ 0 w 104"/>
                <a:gd name="T11" fmla="*/ 186 h 186"/>
                <a:gd name="T12" fmla="*/ 0 w 104"/>
                <a:gd name="T13" fmla="*/ 0 h 186"/>
              </a:gdLst>
              <a:ahLst/>
              <a:cxnLst>
                <a:cxn ang="0">
                  <a:pos x="T0" y="T1"/>
                </a:cxn>
                <a:cxn ang="0">
                  <a:pos x="T2" y="T3"/>
                </a:cxn>
                <a:cxn ang="0">
                  <a:pos x="T4" y="T5"/>
                </a:cxn>
                <a:cxn ang="0">
                  <a:pos x="T6" y="T7"/>
                </a:cxn>
                <a:cxn ang="0">
                  <a:pos x="T8" y="T9"/>
                </a:cxn>
                <a:cxn ang="0">
                  <a:pos x="T10" y="T11"/>
                </a:cxn>
                <a:cxn ang="0">
                  <a:pos x="T12" y="T13"/>
                </a:cxn>
              </a:cxnLst>
              <a:rect l="0" t="0" r="r" b="b"/>
              <a:pathLst>
                <a:path w="104" h="186">
                  <a:moveTo>
                    <a:pt x="0" y="0"/>
                  </a:moveTo>
                  <a:lnTo>
                    <a:pt x="26" y="0"/>
                  </a:lnTo>
                  <a:lnTo>
                    <a:pt x="26" y="167"/>
                  </a:lnTo>
                  <a:lnTo>
                    <a:pt x="104" y="167"/>
                  </a:lnTo>
                  <a:lnTo>
                    <a:pt x="104" y="186"/>
                  </a:lnTo>
                  <a:lnTo>
                    <a:pt x="0" y="186"/>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0" name="Freeform 57"/>
            <p:cNvSpPr>
              <a:spLocks/>
            </p:cNvSpPr>
            <p:nvPr/>
          </p:nvSpPr>
          <p:spPr bwMode="auto">
            <a:xfrm>
              <a:off x="4670425" y="-1108076"/>
              <a:ext cx="217487" cy="295275"/>
            </a:xfrm>
            <a:custGeom>
              <a:avLst/>
              <a:gdLst>
                <a:gd name="T0" fmla="*/ 56 w 137"/>
                <a:gd name="T1" fmla="*/ 22 h 186"/>
                <a:gd name="T2" fmla="*/ 0 w 137"/>
                <a:gd name="T3" fmla="*/ 22 h 186"/>
                <a:gd name="T4" fmla="*/ 0 w 137"/>
                <a:gd name="T5" fmla="*/ 0 h 186"/>
                <a:gd name="T6" fmla="*/ 137 w 137"/>
                <a:gd name="T7" fmla="*/ 0 h 186"/>
                <a:gd name="T8" fmla="*/ 137 w 137"/>
                <a:gd name="T9" fmla="*/ 22 h 186"/>
                <a:gd name="T10" fmla="*/ 80 w 137"/>
                <a:gd name="T11" fmla="*/ 22 h 186"/>
                <a:gd name="T12" fmla="*/ 80 w 137"/>
                <a:gd name="T13" fmla="*/ 186 h 186"/>
                <a:gd name="T14" fmla="*/ 56 w 137"/>
                <a:gd name="T15" fmla="*/ 186 h 186"/>
                <a:gd name="T16" fmla="*/ 56 w 137"/>
                <a:gd name="T17"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86">
                  <a:moveTo>
                    <a:pt x="56" y="22"/>
                  </a:moveTo>
                  <a:lnTo>
                    <a:pt x="0" y="22"/>
                  </a:lnTo>
                  <a:lnTo>
                    <a:pt x="0" y="0"/>
                  </a:lnTo>
                  <a:lnTo>
                    <a:pt x="137" y="0"/>
                  </a:lnTo>
                  <a:lnTo>
                    <a:pt x="137" y="22"/>
                  </a:lnTo>
                  <a:lnTo>
                    <a:pt x="80" y="22"/>
                  </a:lnTo>
                  <a:lnTo>
                    <a:pt x="80" y="186"/>
                  </a:lnTo>
                  <a:lnTo>
                    <a:pt x="56" y="186"/>
                  </a:lnTo>
                  <a:lnTo>
                    <a:pt x="56" y="2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1" name="Freeform 58"/>
            <p:cNvSpPr>
              <a:spLocks/>
            </p:cNvSpPr>
            <p:nvPr/>
          </p:nvSpPr>
          <p:spPr bwMode="auto">
            <a:xfrm>
              <a:off x="5008563" y="-1108076"/>
              <a:ext cx="217487" cy="295275"/>
            </a:xfrm>
            <a:custGeom>
              <a:avLst/>
              <a:gdLst>
                <a:gd name="T0" fmla="*/ 23 w 137"/>
                <a:gd name="T1" fmla="*/ 0 h 186"/>
                <a:gd name="T2" fmla="*/ 23 w 137"/>
                <a:gd name="T3" fmla="*/ 79 h 186"/>
                <a:gd name="T4" fmla="*/ 113 w 137"/>
                <a:gd name="T5" fmla="*/ 79 h 186"/>
                <a:gd name="T6" fmla="*/ 113 w 137"/>
                <a:gd name="T7" fmla="*/ 0 h 186"/>
                <a:gd name="T8" fmla="*/ 137 w 137"/>
                <a:gd name="T9" fmla="*/ 0 h 186"/>
                <a:gd name="T10" fmla="*/ 137 w 137"/>
                <a:gd name="T11" fmla="*/ 186 h 186"/>
                <a:gd name="T12" fmla="*/ 113 w 137"/>
                <a:gd name="T13" fmla="*/ 186 h 186"/>
                <a:gd name="T14" fmla="*/ 113 w 137"/>
                <a:gd name="T15" fmla="*/ 98 h 186"/>
                <a:gd name="T16" fmla="*/ 23 w 137"/>
                <a:gd name="T17" fmla="*/ 98 h 186"/>
                <a:gd name="T18" fmla="*/ 23 w 137"/>
                <a:gd name="T19" fmla="*/ 186 h 186"/>
                <a:gd name="T20" fmla="*/ 0 w 137"/>
                <a:gd name="T21" fmla="*/ 186 h 186"/>
                <a:gd name="T22" fmla="*/ 0 w 137"/>
                <a:gd name="T23" fmla="*/ 0 h 186"/>
                <a:gd name="T24" fmla="*/ 23 w 137"/>
                <a:gd name="T2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86">
                  <a:moveTo>
                    <a:pt x="23" y="0"/>
                  </a:moveTo>
                  <a:lnTo>
                    <a:pt x="23" y="79"/>
                  </a:lnTo>
                  <a:lnTo>
                    <a:pt x="113" y="79"/>
                  </a:lnTo>
                  <a:lnTo>
                    <a:pt x="113" y="0"/>
                  </a:lnTo>
                  <a:lnTo>
                    <a:pt x="137" y="0"/>
                  </a:lnTo>
                  <a:lnTo>
                    <a:pt x="137" y="186"/>
                  </a:lnTo>
                  <a:lnTo>
                    <a:pt x="113" y="186"/>
                  </a:lnTo>
                  <a:lnTo>
                    <a:pt x="113" y="98"/>
                  </a:lnTo>
                  <a:lnTo>
                    <a:pt x="23" y="98"/>
                  </a:lnTo>
                  <a:lnTo>
                    <a:pt x="23" y="186"/>
                  </a:lnTo>
                  <a:lnTo>
                    <a:pt x="0" y="186"/>
                  </a:lnTo>
                  <a:lnTo>
                    <a:pt x="0" y="0"/>
                  </a:lnTo>
                  <a:lnTo>
                    <a:pt x="23"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2" name="Freeform 59"/>
            <p:cNvSpPr>
              <a:spLocks/>
            </p:cNvSpPr>
            <p:nvPr/>
          </p:nvSpPr>
          <p:spPr bwMode="auto">
            <a:xfrm>
              <a:off x="5349875" y="-1108076"/>
              <a:ext cx="228600" cy="295275"/>
            </a:xfrm>
            <a:custGeom>
              <a:avLst/>
              <a:gdLst>
                <a:gd name="T0" fmla="*/ 25 w 61"/>
                <a:gd name="T1" fmla="*/ 78 h 78"/>
                <a:gd name="T2" fmla="*/ 25 w 61"/>
                <a:gd name="T3" fmla="*/ 45 h 78"/>
                <a:gd name="T4" fmla="*/ 0 w 61"/>
                <a:gd name="T5" fmla="*/ 0 h 78"/>
                <a:gd name="T6" fmla="*/ 12 w 61"/>
                <a:gd name="T7" fmla="*/ 0 h 78"/>
                <a:gd name="T8" fmla="*/ 23 w 61"/>
                <a:gd name="T9" fmla="*/ 22 h 78"/>
                <a:gd name="T10" fmla="*/ 30 w 61"/>
                <a:gd name="T11" fmla="*/ 38 h 78"/>
                <a:gd name="T12" fmla="*/ 31 w 61"/>
                <a:gd name="T13" fmla="*/ 38 h 78"/>
                <a:gd name="T14" fmla="*/ 38 w 61"/>
                <a:gd name="T15" fmla="*/ 22 h 78"/>
                <a:gd name="T16" fmla="*/ 50 w 61"/>
                <a:gd name="T17" fmla="*/ 0 h 78"/>
                <a:gd name="T18" fmla="*/ 61 w 61"/>
                <a:gd name="T19" fmla="*/ 0 h 78"/>
                <a:gd name="T20" fmla="*/ 35 w 61"/>
                <a:gd name="T21" fmla="*/ 45 h 78"/>
                <a:gd name="T22" fmla="*/ 35 w 61"/>
                <a:gd name="T23" fmla="*/ 78 h 78"/>
                <a:gd name="T24" fmla="*/ 25 w 61"/>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78">
                  <a:moveTo>
                    <a:pt x="25" y="78"/>
                  </a:moveTo>
                  <a:cubicBezTo>
                    <a:pt x="25" y="45"/>
                    <a:pt x="25" y="45"/>
                    <a:pt x="25" y="45"/>
                  </a:cubicBezTo>
                  <a:cubicBezTo>
                    <a:pt x="0" y="0"/>
                    <a:pt x="0" y="0"/>
                    <a:pt x="0" y="0"/>
                  </a:cubicBezTo>
                  <a:cubicBezTo>
                    <a:pt x="12" y="0"/>
                    <a:pt x="12" y="0"/>
                    <a:pt x="12" y="0"/>
                  </a:cubicBezTo>
                  <a:cubicBezTo>
                    <a:pt x="23" y="22"/>
                    <a:pt x="23" y="22"/>
                    <a:pt x="23" y="22"/>
                  </a:cubicBezTo>
                  <a:cubicBezTo>
                    <a:pt x="25" y="27"/>
                    <a:pt x="28" y="32"/>
                    <a:pt x="30" y="38"/>
                  </a:cubicBezTo>
                  <a:cubicBezTo>
                    <a:pt x="31" y="38"/>
                    <a:pt x="31" y="38"/>
                    <a:pt x="31" y="38"/>
                  </a:cubicBezTo>
                  <a:cubicBezTo>
                    <a:pt x="33" y="33"/>
                    <a:pt x="35" y="27"/>
                    <a:pt x="38" y="22"/>
                  </a:cubicBezTo>
                  <a:cubicBezTo>
                    <a:pt x="50" y="0"/>
                    <a:pt x="50" y="0"/>
                    <a:pt x="50" y="0"/>
                  </a:cubicBezTo>
                  <a:cubicBezTo>
                    <a:pt x="61" y="0"/>
                    <a:pt x="61" y="0"/>
                    <a:pt x="61" y="0"/>
                  </a:cubicBezTo>
                  <a:cubicBezTo>
                    <a:pt x="35" y="45"/>
                    <a:pt x="35" y="45"/>
                    <a:pt x="35" y="45"/>
                  </a:cubicBezTo>
                  <a:cubicBezTo>
                    <a:pt x="35" y="78"/>
                    <a:pt x="35" y="78"/>
                    <a:pt x="35" y="78"/>
                  </a:cubicBezTo>
                  <a:lnTo>
                    <a:pt x="25" y="7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3" name="Freeform 60"/>
            <p:cNvSpPr>
              <a:spLocks/>
            </p:cNvSpPr>
            <p:nvPr/>
          </p:nvSpPr>
          <p:spPr bwMode="auto">
            <a:xfrm>
              <a:off x="5861050" y="-1111251"/>
              <a:ext cx="225425" cy="303213"/>
            </a:xfrm>
            <a:custGeom>
              <a:avLst/>
              <a:gdLst>
                <a:gd name="T0" fmla="*/ 59 w 60"/>
                <a:gd name="T1" fmla="*/ 77 h 80"/>
                <a:gd name="T2" fmla="*/ 39 w 60"/>
                <a:gd name="T3" fmla="*/ 80 h 80"/>
                <a:gd name="T4" fmla="*/ 0 w 60"/>
                <a:gd name="T5" fmla="*/ 41 h 80"/>
                <a:gd name="T6" fmla="*/ 41 w 60"/>
                <a:gd name="T7" fmla="*/ 0 h 80"/>
                <a:gd name="T8" fmla="*/ 60 w 60"/>
                <a:gd name="T9" fmla="*/ 3 h 80"/>
                <a:gd name="T10" fmla="*/ 57 w 60"/>
                <a:gd name="T11" fmla="*/ 11 h 80"/>
                <a:gd name="T12" fmla="*/ 41 w 60"/>
                <a:gd name="T13" fmla="*/ 8 h 80"/>
                <a:gd name="T14" fmla="*/ 11 w 60"/>
                <a:gd name="T15" fmla="*/ 40 h 80"/>
                <a:gd name="T16" fmla="*/ 41 w 60"/>
                <a:gd name="T17" fmla="*/ 72 h 80"/>
                <a:gd name="T18" fmla="*/ 57 w 60"/>
                <a:gd name="T19" fmla="*/ 68 h 80"/>
                <a:gd name="T20" fmla="*/ 59 w 60"/>
                <a:gd name="T2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80">
                  <a:moveTo>
                    <a:pt x="59" y="77"/>
                  </a:moveTo>
                  <a:cubicBezTo>
                    <a:pt x="56" y="78"/>
                    <a:pt x="48" y="80"/>
                    <a:pt x="39" y="80"/>
                  </a:cubicBezTo>
                  <a:cubicBezTo>
                    <a:pt x="17" y="80"/>
                    <a:pt x="0" y="66"/>
                    <a:pt x="0" y="41"/>
                  </a:cubicBezTo>
                  <a:cubicBezTo>
                    <a:pt x="0" y="16"/>
                    <a:pt x="17" y="0"/>
                    <a:pt x="41" y="0"/>
                  </a:cubicBezTo>
                  <a:cubicBezTo>
                    <a:pt x="51" y="0"/>
                    <a:pt x="57" y="2"/>
                    <a:pt x="60" y="3"/>
                  </a:cubicBezTo>
                  <a:cubicBezTo>
                    <a:pt x="57" y="11"/>
                    <a:pt x="57" y="11"/>
                    <a:pt x="57" y="11"/>
                  </a:cubicBezTo>
                  <a:cubicBezTo>
                    <a:pt x="53" y="10"/>
                    <a:pt x="48" y="8"/>
                    <a:pt x="41" y="8"/>
                  </a:cubicBezTo>
                  <a:cubicBezTo>
                    <a:pt x="23" y="8"/>
                    <a:pt x="11" y="20"/>
                    <a:pt x="11" y="40"/>
                  </a:cubicBezTo>
                  <a:cubicBezTo>
                    <a:pt x="11" y="60"/>
                    <a:pt x="22" y="72"/>
                    <a:pt x="41" y="72"/>
                  </a:cubicBezTo>
                  <a:cubicBezTo>
                    <a:pt x="47" y="72"/>
                    <a:pt x="53" y="70"/>
                    <a:pt x="57" y="68"/>
                  </a:cubicBezTo>
                  <a:lnTo>
                    <a:pt x="59" y="7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4" name="Freeform 61"/>
            <p:cNvSpPr>
              <a:spLocks/>
            </p:cNvSpPr>
            <p:nvPr/>
          </p:nvSpPr>
          <p:spPr bwMode="auto">
            <a:xfrm>
              <a:off x="6218238" y="-1108076"/>
              <a:ext cx="165100" cy="295275"/>
            </a:xfrm>
            <a:custGeom>
              <a:avLst/>
              <a:gdLst>
                <a:gd name="T0" fmla="*/ 97 w 104"/>
                <a:gd name="T1" fmla="*/ 98 h 186"/>
                <a:gd name="T2" fmla="*/ 23 w 104"/>
                <a:gd name="T3" fmla="*/ 98 h 186"/>
                <a:gd name="T4" fmla="*/ 23 w 104"/>
                <a:gd name="T5" fmla="*/ 167 h 186"/>
                <a:gd name="T6" fmla="*/ 104 w 104"/>
                <a:gd name="T7" fmla="*/ 167 h 186"/>
                <a:gd name="T8" fmla="*/ 104 w 104"/>
                <a:gd name="T9" fmla="*/ 186 h 186"/>
                <a:gd name="T10" fmla="*/ 0 w 104"/>
                <a:gd name="T11" fmla="*/ 186 h 186"/>
                <a:gd name="T12" fmla="*/ 0 w 104"/>
                <a:gd name="T13" fmla="*/ 0 h 186"/>
                <a:gd name="T14" fmla="*/ 99 w 104"/>
                <a:gd name="T15" fmla="*/ 0 h 186"/>
                <a:gd name="T16" fmla="*/ 99 w 104"/>
                <a:gd name="T17" fmla="*/ 19 h 186"/>
                <a:gd name="T18" fmla="*/ 23 w 104"/>
                <a:gd name="T19" fmla="*/ 19 h 186"/>
                <a:gd name="T20" fmla="*/ 23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3" y="98"/>
                  </a:lnTo>
                  <a:lnTo>
                    <a:pt x="23" y="167"/>
                  </a:lnTo>
                  <a:lnTo>
                    <a:pt x="104" y="167"/>
                  </a:lnTo>
                  <a:lnTo>
                    <a:pt x="104" y="186"/>
                  </a:lnTo>
                  <a:lnTo>
                    <a:pt x="0" y="186"/>
                  </a:lnTo>
                  <a:lnTo>
                    <a:pt x="0" y="0"/>
                  </a:lnTo>
                  <a:lnTo>
                    <a:pt x="99" y="0"/>
                  </a:lnTo>
                  <a:lnTo>
                    <a:pt x="99" y="19"/>
                  </a:lnTo>
                  <a:lnTo>
                    <a:pt x="23" y="19"/>
                  </a:lnTo>
                  <a:lnTo>
                    <a:pt x="23" y="79"/>
                  </a:lnTo>
                  <a:lnTo>
                    <a:pt x="97" y="79"/>
                  </a:lnTo>
                  <a:lnTo>
                    <a:pt x="97" y="9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5" name="Freeform 62"/>
            <p:cNvSpPr>
              <a:spLocks/>
            </p:cNvSpPr>
            <p:nvPr/>
          </p:nvSpPr>
          <p:spPr bwMode="auto">
            <a:xfrm>
              <a:off x="6518275" y="-1108076"/>
              <a:ext cx="222250" cy="295275"/>
            </a:xfrm>
            <a:custGeom>
              <a:avLst/>
              <a:gdLst>
                <a:gd name="T0" fmla="*/ 0 w 59"/>
                <a:gd name="T1" fmla="*/ 78 h 78"/>
                <a:gd name="T2" fmla="*/ 0 w 59"/>
                <a:gd name="T3" fmla="*/ 0 h 78"/>
                <a:gd name="T4" fmla="*/ 11 w 59"/>
                <a:gd name="T5" fmla="*/ 0 h 78"/>
                <a:gd name="T6" fmla="*/ 36 w 59"/>
                <a:gd name="T7" fmla="*/ 39 h 78"/>
                <a:gd name="T8" fmla="*/ 50 w 59"/>
                <a:gd name="T9" fmla="*/ 65 h 78"/>
                <a:gd name="T10" fmla="*/ 51 w 59"/>
                <a:gd name="T11" fmla="*/ 65 h 78"/>
                <a:gd name="T12" fmla="*/ 49 w 59"/>
                <a:gd name="T13" fmla="*/ 33 h 78"/>
                <a:gd name="T14" fmla="*/ 49 w 59"/>
                <a:gd name="T15" fmla="*/ 0 h 78"/>
                <a:gd name="T16" fmla="*/ 59 w 59"/>
                <a:gd name="T17" fmla="*/ 0 h 78"/>
                <a:gd name="T18" fmla="*/ 59 w 59"/>
                <a:gd name="T19" fmla="*/ 78 h 78"/>
                <a:gd name="T20" fmla="*/ 49 w 59"/>
                <a:gd name="T21" fmla="*/ 78 h 78"/>
                <a:gd name="T22" fmla="*/ 24 w 59"/>
                <a:gd name="T23" fmla="*/ 38 h 78"/>
                <a:gd name="T24" fmla="*/ 9 w 59"/>
                <a:gd name="T25" fmla="*/ 12 h 78"/>
                <a:gd name="T26" fmla="*/ 9 w 59"/>
                <a:gd name="T27" fmla="*/ 12 h 78"/>
                <a:gd name="T28" fmla="*/ 10 w 59"/>
                <a:gd name="T29" fmla="*/ 45 h 78"/>
                <a:gd name="T30" fmla="*/ 10 w 59"/>
                <a:gd name="T31" fmla="*/ 78 h 78"/>
                <a:gd name="T32" fmla="*/ 0 w 5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78">
                  <a:moveTo>
                    <a:pt x="0" y="78"/>
                  </a:moveTo>
                  <a:cubicBezTo>
                    <a:pt x="0" y="0"/>
                    <a:pt x="0" y="0"/>
                    <a:pt x="0" y="0"/>
                  </a:cubicBezTo>
                  <a:cubicBezTo>
                    <a:pt x="11" y="0"/>
                    <a:pt x="11" y="0"/>
                    <a:pt x="11" y="0"/>
                  </a:cubicBezTo>
                  <a:cubicBezTo>
                    <a:pt x="36" y="39"/>
                    <a:pt x="36" y="39"/>
                    <a:pt x="36" y="39"/>
                  </a:cubicBezTo>
                  <a:cubicBezTo>
                    <a:pt x="42" y="49"/>
                    <a:pt x="47" y="57"/>
                    <a:pt x="50" y="65"/>
                  </a:cubicBezTo>
                  <a:cubicBezTo>
                    <a:pt x="51" y="65"/>
                    <a:pt x="51" y="65"/>
                    <a:pt x="51" y="65"/>
                  </a:cubicBezTo>
                  <a:cubicBezTo>
                    <a:pt x="50" y="54"/>
                    <a:pt x="49" y="45"/>
                    <a:pt x="49" y="33"/>
                  </a:cubicBezTo>
                  <a:cubicBezTo>
                    <a:pt x="49" y="0"/>
                    <a:pt x="49" y="0"/>
                    <a:pt x="49" y="0"/>
                  </a:cubicBezTo>
                  <a:cubicBezTo>
                    <a:pt x="59" y="0"/>
                    <a:pt x="59" y="0"/>
                    <a:pt x="59" y="0"/>
                  </a:cubicBezTo>
                  <a:cubicBezTo>
                    <a:pt x="59" y="78"/>
                    <a:pt x="59" y="78"/>
                    <a:pt x="59" y="78"/>
                  </a:cubicBezTo>
                  <a:cubicBezTo>
                    <a:pt x="49" y="78"/>
                    <a:pt x="49" y="78"/>
                    <a:pt x="49" y="78"/>
                  </a:cubicBezTo>
                  <a:cubicBezTo>
                    <a:pt x="24" y="38"/>
                    <a:pt x="24" y="38"/>
                    <a:pt x="24" y="38"/>
                  </a:cubicBezTo>
                  <a:cubicBezTo>
                    <a:pt x="19" y="30"/>
                    <a:pt x="13" y="21"/>
                    <a:pt x="9" y="12"/>
                  </a:cubicBezTo>
                  <a:cubicBezTo>
                    <a:pt x="9" y="12"/>
                    <a:pt x="9" y="12"/>
                    <a:pt x="9" y="12"/>
                  </a:cubicBezTo>
                  <a:cubicBezTo>
                    <a:pt x="10" y="22"/>
                    <a:pt x="10" y="32"/>
                    <a:pt x="10" y="45"/>
                  </a:cubicBezTo>
                  <a:cubicBezTo>
                    <a:pt x="10" y="78"/>
                    <a:pt x="10" y="78"/>
                    <a:pt x="10" y="78"/>
                  </a:cubicBezTo>
                  <a:lnTo>
                    <a:pt x="0" y="7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6" name="Freeform 63"/>
            <p:cNvSpPr>
              <a:spLocks/>
            </p:cNvSpPr>
            <p:nvPr/>
          </p:nvSpPr>
          <p:spPr bwMode="auto">
            <a:xfrm>
              <a:off x="6859588" y="-1108076"/>
              <a:ext cx="219075" cy="295275"/>
            </a:xfrm>
            <a:custGeom>
              <a:avLst/>
              <a:gdLst>
                <a:gd name="T0" fmla="*/ 57 w 138"/>
                <a:gd name="T1" fmla="*/ 22 h 186"/>
                <a:gd name="T2" fmla="*/ 0 w 138"/>
                <a:gd name="T3" fmla="*/ 22 h 186"/>
                <a:gd name="T4" fmla="*/ 0 w 138"/>
                <a:gd name="T5" fmla="*/ 0 h 186"/>
                <a:gd name="T6" fmla="*/ 138 w 138"/>
                <a:gd name="T7" fmla="*/ 0 h 186"/>
                <a:gd name="T8" fmla="*/ 138 w 138"/>
                <a:gd name="T9" fmla="*/ 22 h 186"/>
                <a:gd name="T10" fmla="*/ 81 w 138"/>
                <a:gd name="T11" fmla="*/ 22 h 186"/>
                <a:gd name="T12" fmla="*/ 81 w 138"/>
                <a:gd name="T13" fmla="*/ 186 h 186"/>
                <a:gd name="T14" fmla="*/ 57 w 138"/>
                <a:gd name="T15" fmla="*/ 186 h 186"/>
                <a:gd name="T16" fmla="*/ 57 w 138"/>
                <a:gd name="T17"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86">
                  <a:moveTo>
                    <a:pt x="57" y="22"/>
                  </a:moveTo>
                  <a:lnTo>
                    <a:pt x="0" y="22"/>
                  </a:lnTo>
                  <a:lnTo>
                    <a:pt x="0" y="0"/>
                  </a:lnTo>
                  <a:lnTo>
                    <a:pt x="138" y="0"/>
                  </a:lnTo>
                  <a:lnTo>
                    <a:pt x="138" y="22"/>
                  </a:lnTo>
                  <a:lnTo>
                    <a:pt x="81" y="22"/>
                  </a:lnTo>
                  <a:lnTo>
                    <a:pt x="81" y="186"/>
                  </a:lnTo>
                  <a:lnTo>
                    <a:pt x="57" y="186"/>
                  </a:lnTo>
                  <a:lnTo>
                    <a:pt x="57" y="2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7" name="Freeform 64"/>
            <p:cNvSpPr>
              <a:spLocks/>
            </p:cNvSpPr>
            <p:nvPr/>
          </p:nvSpPr>
          <p:spPr bwMode="auto">
            <a:xfrm>
              <a:off x="7194550" y="-1108076"/>
              <a:ext cx="165100" cy="295275"/>
            </a:xfrm>
            <a:custGeom>
              <a:avLst/>
              <a:gdLst>
                <a:gd name="T0" fmla="*/ 97 w 104"/>
                <a:gd name="T1" fmla="*/ 98 h 186"/>
                <a:gd name="T2" fmla="*/ 24 w 104"/>
                <a:gd name="T3" fmla="*/ 98 h 186"/>
                <a:gd name="T4" fmla="*/ 24 w 104"/>
                <a:gd name="T5" fmla="*/ 167 h 186"/>
                <a:gd name="T6" fmla="*/ 104 w 104"/>
                <a:gd name="T7" fmla="*/ 167 h 186"/>
                <a:gd name="T8" fmla="*/ 104 w 104"/>
                <a:gd name="T9" fmla="*/ 186 h 186"/>
                <a:gd name="T10" fmla="*/ 0 w 104"/>
                <a:gd name="T11" fmla="*/ 186 h 186"/>
                <a:gd name="T12" fmla="*/ 0 w 104"/>
                <a:gd name="T13" fmla="*/ 0 h 186"/>
                <a:gd name="T14" fmla="*/ 102 w 104"/>
                <a:gd name="T15" fmla="*/ 0 h 186"/>
                <a:gd name="T16" fmla="*/ 102 w 104"/>
                <a:gd name="T17" fmla="*/ 19 h 186"/>
                <a:gd name="T18" fmla="*/ 24 w 104"/>
                <a:gd name="T19" fmla="*/ 19 h 186"/>
                <a:gd name="T20" fmla="*/ 24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4" y="98"/>
                  </a:lnTo>
                  <a:lnTo>
                    <a:pt x="24" y="167"/>
                  </a:lnTo>
                  <a:lnTo>
                    <a:pt x="104" y="167"/>
                  </a:lnTo>
                  <a:lnTo>
                    <a:pt x="104" y="186"/>
                  </a:lnTo>
                  <a:lnTo>
                    <a:pt x="0" y="186"/>
                  </a:lnTo>
                  <a:lnTo>
                    <a:pt x="0" y="0"/>
                  </a:lnTo>
                  <a:lnTo>
                    <a:pt x="102" y="0"/>
                  </a:lnTo>
                  <a:lnTo>
                    <a:pt x="102" y="19"/>
                  </a:lnTo>
                  <a:lnTo>
                    <a:pt x="24" y="19"/>
                  </a:lnTo>
                  <a:lnTo>
                    <a:pt x="24" y="79"/>
                  </a:lnTo>
                  <a:lnTo>
                    <a:pt x="97" y="79"/>
                  </a:lnTo>
                  <a:lnTo>
                    <a:pt x="97" y="9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8" name="Freeform 65"/>
            <p:cNvSpPr>
              <a:spLocks noEditPoints="1"/>
            </p:cNvSpPr>
            <p:nvPr/>
          </p:nvSpPr>
          <p:spPr bwMode="auto">
            <a:xfrm>
              <a:off x="7499350" y="-1111251"/>
              <a:ext cx="187325" cy="298450"/>
            </a:xfrm>
            <a:custGeom>
              <a:avLst/>
              <a:gdLst>
                <a:gd name="T0" fmla="*/ 0 w 50"/>
                <a:gd name="T1" fmla="*/ 2 h 79"/>
                <a:gd name="T2" fmla="*/ 19 w 50"/>
                <a:gd name="T3" fmla="*/ 0 h 79"/>
                <a:gd name="T4" fmla="*/ 42 w 50"/>
                <a:gd name="T5" fmla="*/ 7 h 79"/>
                <a:gd name="T6" fmla="*/ 48 w 50"/>
                <a:gd name="T7" fmla="*/ 22 h 79"/>
                <a:gd name="T8" fmla="*/ 33 w 50"/>
                <a:gd name="T9" fmla="*/ 42 h 79"/>
                <a:gd name="T10" fmla="*/ 33 w 50"/>
                <a:gd name="T11" fmla="*/ 42 h 79"/>
                <a:gd name="T12" fmla="*/ 44 w 50"/>
                <a:gd name="T13" fmla="*/ 58 h 79"/>
                <a:gd name="T14" fmla="*/ 50 w 50"/>
                <a:gd name="T15" fmla="*/ 79 h 79"/>
                <a:gd name="T16" fmla="*/ 40 w 50"/>
                <a:gd name="T17" fmla="*/ 79 h 79"/>
                <a:gd name="T18" fmla="*/ 35 w 50"/>
                <a:gd name="T19" fmla="*/ 60 h 79"/>
                <a:gd name="T20" fmla="*/ 19 w 50"/>
                <a:gd name="T21" fmla="*/ 45 h 79"/>
                <a:gd name="T22" fmla="*/ 10 w 50"/>
                <a:gd name="T23" fmla="*/ 45 h 79"/>
                <a:gd name="T24" fmla="*/ 10 w 50"/>
                <a:gd name="T25" fmla="*/ 79 h 79"/>
                <a:gd name="T26" fmla="*/ 0 w 50"/>
                <a:gd name="T27" fmla="*/ 79 h 79"/>
                <a:gd name="T28" fmla="*/ 0 w 50"/>
                <a:gd name="T29" fmla="*/ 2 h 79"/>
                <a:gd name="T30" fmla="*/ 10 w 50"/>
                <a:gd name="T31" fmla="*/ 38 h 79"/>
                <a:gd name="T32" fmla="*/ 20 w 50"/>
                <a:gd name="T33" fmla="*/ 38 h 79"/>
                <a:gd name="T34" fmla="*/ 38 w 50"/>
                <a:gd name="T35" fmla="*/ 23 h 79"/>
                <a:gd name="T36" fmla="*/ 20 w 50"/>
                <a:gd name="T37" fmla="*/ 8 h 79"/>
                <a:gd name="T38" fmla="*/ 10 w 50"/>
                <a:gd name="T39" fmla="*/ 9 h 79"/>
                <a:gd name="T40" fmla="*/ 10 w 50"/>
                <a:gd name="T41"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9">
                  <a:moveTo>
                    <a:pt x="0" y="2"/>
                  </a:moveTo>
                  <a:cubicBezTo>
                    <a:pt x="5" y="1"/>
                    <a:pt x="12" y="0"/>
                    <a:pt x="19" y="0"/>
                  </a:cubicBezTo>
                  <a:cubicBezTo>
                    <a:pt x="30" y="0"/>
                    <a:pt x="37" y="2"/>
                    <a:pt x="42" y="7"/>
                  </a:cubicBezTo>
                  <a:cubicBezTo>
                    <a:pt x="45" y="10"/>
                    <a:pt x="48" y="16"/>
                    <a:pt x="48" y="22"/>
                  </a:cubicBezTo>
                  <a:cubicBezTo>
                    <a:pt x="48" y="32"/>
                    <a:pt x="41" y="39"/>
                    <a:pt x="33" y="42"/>
                  </a:cubicBezTo>
                  <a:cubicBezTo>
                    <a:pt x="33" y="42"/>
                    <a:pt x="33" y="42"/>
                    <a:pt x="33" y="42"/>
                  </a:cubicBezTo>
                  <a:cubicBezTo>
                    <a:pt x="39" y="44"/>
                    <a:pt x="43" y="50"/>
                    <a:pt x="44" y="58"/>
                  </a:cubicBezTo>
                  <a:cubicBezTo>
                    <a:pt x="47" y="68"/>
                    <a:pt x="49" y="76"/>
                    <a:pt x="50" y="79"/>
                  </a:cubicBezTo>
                  <a:cubicBezTo>
                    <a:pt x="40" y="79"/>
                    <a:pt x="40" y="79"/>
                    <a:pt x="40" y="79"/>
                  </a:cubicBezTo>
                  <a:cubicBezTo>
                    <a:pt x="39" y="77"/>
                    <a:pt x="37" y="70"/>
                    <a:pt x="35" y="60"/>
                  </a:cubicBezTo>
                  <a:cubicBezTo>
                    <a:pt x="33" y="50"/>
                    <a:pt x="28" y="46"/>
                    <a:pt x="19" y="45"/>
                  </a:cubicBezTo>
                  <a:cubicBezTo>
                    <a:pt x="10" y="45"/>
                    <a:pt x="10" y="45"/>
                    <a:pt x="10" y="45"/>
                  </a:cubicBezTo>
                  <a:cubicBezTo>
                    <a:pt x="10" y="79"/>
                    <a:pt x="10" y="79"/>
                    <a:pt x="10" y="79"/>
                  </a:cubicBezTo>
                  <a:cubicBezTo>
                    <a:pt x="0" y="79"/>
                    <a:pt x="0" y="79"/>
                    <a:pt x="0" y="79"/>
                  </a:cubicBezTo>
                  <a:lnTo>
                    <a:pt x="0" y="2"/>
                  </a:lnTo>
                  <a:close/>
                  <a:moveTo>
                    <a:pt x="10" y="38"/>
                  </a:moveTo>
                  <a:cubicBezTo>
                    <a:pt x="20" y="38"/>
                    <a:pt x="20" y="38"/>
                    <a:pt x="20" y="38"/>
                  </a:cubicBezTo>
                  <a:cubicBezTo>
                    <a:pt x="31" y="38"/>
                    <a:pt x="38" y="32"/>
                    <a:pt x="38" y="23"/>
                  </a:cubicBezTo>
                  <a:cubicBezTo>
                    <a:pt x="38" y="13"/>
                    <a:pt x="30" y="8"/>
                    <a:pt x="20" y="8"/>
                  </a:cubicBezTo>
                  <a:cubicBezTo>
                    <a:pt x="15" y="8"/>
                    <a:pt x="11" y="9"/>
                    <a:pt x="10" y="9"/>
                  </a:cubicBezTo>
                  <a:lnTo>
                    <a:pt x="10" y="3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9" name="Freeform 66"/>
            <p:cNvSpPr>
              <a:spLocks/>
            </p:cNvSpPr>
            <p:nvPr/>
          </p:nvSpPr>
          <p:spPr bwMode="auto">
            <a:xfrm>
              <a:off x="3395663" y="-531813"/>
              <a:ext cx="123825" cy="166688"/>
            </a:xfrm>
            <a:custGeom>
              <a:avLst/>
              <a:gdLst>
                <a:gd name="T0" fmla="*/ 13 w 33"/>
                <a:gd name="T1" fmla="*/ 44 h 44"/>
                <a:gd name="T2" fmla="*/ 13 w 33"/>
                <a:gd name="T3" fmla="*/ 25 h 44"/>
                <a:gd name="T4" fmla="*/ 0 w 33"/>
                <a:gd name="T5" fmla="*/ 0 h 44"/>
                <a:gd name="T6" fmla="*/ 6 w 33"/>
                <a:gd name="T7" fmla="*/ 0 h 44"/>
                <a:gd name="T8" fmla="*/ 12 w 33"/>
                <a:gd name="T9" fmla="*/ 12 h 44"/>
                <a:gd name="T10" fmla="*/ 16 w 33"/>
                <a:gd name="T11" fmla="*/ 21 h 44"/>
                <a:gd name="T12" fmla="*/ 17 w 33"/>
                <a:gd name="T13" fmla="*/ 21 h 44"/>
                <a:gd name="T14" fmla="*/ 21 w 33"/>
                <a:gd name="T15" fmla="*/ 12 h 44"/>
                <a:gd name="T16" fmla="*/ 27 w 33"/>
                <a:gd name="T17" fmla="*/ 0 h 44"/>
                <a:gd name="T18" fmla="*/ 33 w 33"/>
                <a:gd name="T19" fmla="*/ 0 h 44"/>
                <a:gd name="T20" fmla="*/ 19 w 33"/>
                <a:gd name="T21" fmla="*/ 25 h 44"/>
                <a:gd name="T22" fmla="*/ 19 w 33"/>
                <a:gd name="T23" fmla="*/ 44 h 44"/>
                <a:gd name="T24" fmla="*/ 13 w 33"/>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4">
                  <a:moveTo>
                    <a:pt x="13" y="44"/>
                  </a:moveTo>
                  <a:cubicBezTo>
                    <a:pt x="13" y="25"/>
                    <a:pt x="13" y="25"/>
                    <a:pt x="13" y="25"/>
                  </a:cubicBezTo>
                  <a:cubicBezTo>
                    <a:pt x="0" y="0"/>
                    <a:pt x="0" y="0"/>
                    <a:pt x="0" y="0"/>
                  </a:cubicBezTo>
                  <a:cubicBezTo>
                    <a:pt x="6" y="0"/>
                    <a:pt x="6" y="0"/>
                    <a:pt x="6" y="0"/>
                  </a:cubicBezTo>
                  <a:cubicBezTo>
                    <a:pt x="12" y="12"/>
                    <a:pt x="12" y="12"/>
                    <a:pt x="12" y="12"/>
                  </a:cubicBezTo>
                  <a:cubicBezTo>
                    <a:pt x="14" y="16"/>
                    <a:pt x="15" y="18"/>
                    <a:pt x="16" y="21"/>
                  </a:cubicBezTo>
                  <a:cubicBezTo>
                    <a:pt x="17" y="21"/>
                    <a:pt x="17" y="21"/>
                    <a:pt x="17" y="21"/>
                  </a:cubicBezTo>
                  <a:cubicBezTo>
                    <a:pt x="18" y="18"/>
                    <a:pt x="19" y="16"/>
                    <a:pt x="21" y="12"/>
                  </a:cubicBezTo>
                  <a:cubicBezTo>
                    <a:pt x="27" y="0"/>
                    <a:pt x="27" y="0"/>
                    <a:pt x="27" y="0"/>
                  </a:cubicBezTo>
                  <a:cubicBezTo>
                    <a:pt x="33" y="0"/>
                    <a:pt x="33" y="0"/>
                    <a:pt x="33" y="0"/>
                  </a:cubicBezTo>
                  <a:cubicBezTo>
                    <a:pt x="19" y="25"/>
                    <a:pt x="19" y="25"/>
                    <a:pt x="19" y="25"/>
                  </a:cubicBezTo>
                  <a:cubicBezTo>
                    <a:pt x="19" y="44"/>
                    <a:pt x="19" y="44"/>
                    <a:pt x="19" y="44"/>
                  </a:cubicBezTo>
                  <a:lnTo>
                    <a:pt x="13" y="44"/>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0" name="Freeform 67"/>
            <p:cNvSpPr>
              <a:spLocks noEditPoints="1"/>
            </p:cNvSpPr>
            <p:nvPr/>
          </p:nvSpPr>
          <p:spPr bwMode="auto">
            <a:xfrm>
              <a:off x="3524250" y="-531813"/>
              <a:ext cx="146050" cy="166688"/>
            </a:xfrm>
            <a:custGeom>
              <a:avLst/>
              <a:gdLst>
                <a:gd name="T0" fmla="*/ 19 w 39"/>
                <a:gd name="T1" fmla="*/ 44 h 44"/>
                <a:gd name="T2" fmla="*/ 0 w 39"/>
                <a:gd name="T3" fmla="*/ 22 h 44"/>
                <a:gd name="T4" fmla="*/ 20 w 39"/>
                <a:gd name="T5" fmla="*/ 0 h 44"/>
                <a:gd name="T6" fmla="*/ 39 w 39"/>
                <a:gd name="T7" fmla="*/ 21 h 44"/>
                <a:gd name="T8" fmla="*/ 19 w 39"/>
                <a:gd name="T9" fmla="*/ 44 h 44"/>
                <a:gd name="T10" fmla="*/ 19 w 39"/>
                <a:gd name="T11" fmla="*/ 40 h 44"/>
                <a:gd name="T12" fmla="*/ 33 w 39"/>
                <a:gd name="T13" fmla="*/ 22 h 44"/>
                <a:gd name="T14" fmla="*/ 19 w 39"/>
                <a:gd name="T15" fmla="*/ 4 h 44"/>
                <a:gd name="T16" fmla="*/ 5 w 39"/>
                <a:gd name="T17" fmla="*/ 22 h 44"/>
                <a:gd name="T18" fmla="*/ 19 w 39"/>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19" y="44"/>
                  </a:moveTo>
                  <a:cubicBezTo>
                    <a:pt x="7" y="44"/>
                    <a:pt x="0" y="35"/>
                    <a:pt x="0" y="22"/>
                  </a:cubicBezTo>
                  <a:cubicBezTo>
                    <a:pt x="0" y="9"/>
                    <a:pt x="8" y="0"/>
                    <a:pt x="20" y="0"/>
                  </a:cubicBezTo>
                  <a:cubicBezTo>
                    <a:pt x="31" y="0"/>
                    <a:pt x="39" y="9"/>
                    <a:pt x="39" y="21"/>
                  </a:cubicBezTo>
                  <a:cubicBezTo>
                    <a:pt x="39" y="36"/>
                    <a:pt x="30" y="44"/>
                    <a:pt x="19" y="44"/>
                  </a:cubicBezTo>
                  <a:close/>
                  <a:moveTo>
                    <a:pt x="19" y="40"/>
                  </a:moveTo>
                  <a:cubicBezTo>
                    <a:pt x="28" y="40"/>
                    <a:pt x="33" y="32"/>
                    <a:pt x="33" y="22"/>
                  </a:cubicBezTo>
                  <a:cubicBezTo>
                    <a:pt x="33" y="13"/>
                    <a:pt x="29" y="4"/>
                    <a:pt x="19" y="4"/>
                  </a:cubicBezTo>
                  <a:cubicBezTo>
                    <a:pt x="10" y="4"/>
                    <a:pt x="5" y="13"/>
                    <a:pt x="5" y="22"/>
                  </a:cubicBezTo>
                  <a:cubicBezTo>
                    <a:pt x="5" y="31"/>
                    <a:pt x="10" y="40"/>
                    <a:pt x="19"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1" name="Freeform 68"/>
            <p:cNvSpPr>
              <a:spLocks/>
            </p:cNvSpPr>
            <p:nvPr/>
          </p:nvSpPr>
          <p:spPr bwMode="auto">
            <a:xfrm>
              <a:off x="3697288" y="-531813"/>
              <a:ext cx="119062" cy="166688"/>
            </a:xfrm>
            <a:custGeom>
              <a:avLst/>
              <a:gdLst>
                <a:gd name="T0" fmla="*/ 6 w 32"/>
                <a:gd name="T1" fmla="*/ 0 h 44"/>
                <a:gd name="T2" fmla="*/ 6 w 32"/>
                <a:gd name="T3" fmla="*/ 26 h 44"/>
                <a:gd name="T4" fmla="*/ 16 w 32"/>
                <a:gd name="T5" fmla="*/ 40 h 44"/>
                <a:gd name="T6" fmla="*/ 26 w 32"/>
                <a:gd name="T7" fmla="*/ 26 h 44"/>
                <a:gd name="T8" fmla="*/ 26 w 32"/>
                <a:gd name="T9" fmla="*/ 0 h 44"/>
                <a:gd name="T10" fmla="*/ 32 w 32"/>
                <a:gd name="T11" fmla="*/ 0 h 44"/>
                <a:gd name="T12" fmla="*/ 32 w 32"/>
                <a:gd name="T13" fmla="*/ 26 h 44"/>
                <a:gd name="T14" fmla="*/ 16 w 32"/>
                <a:gd name="T15" fmla="*/ 44 h 44"/>
                <a:gd name="T16" fmla="*/ 0 w 32"/>
                <a:gd name="T17" fmla="*/ 26 h 44"/>
                <a:gd name="T18" fmla="*/ 0 w 32"/>
                <a:gd name="T19" fmla="*/ 0 h 44"/>
                <a:gd name="T20" fmla="*/ 6 w 32"/>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4">
                  <a:moveTo>
                    <a:pt x="6" y="0"/>
                  </a:moveTo>
                  <a:cubicBezTo>
                    <a:pt x="6" y="26"/>
                    <a:pt x="6" y="26"/>
                    <a:pt x="6" y="26"/>
                  </a:cubicBezTo>
                  <a:cubicBezTo>
                    <a:pt x="6" y="36"/>
                    <a:pt x="10" y="40"/>
                    <a:pt x="16" y="40"/>
                  </a:cubicBezTo>
                  <a:cubicBezTo>
                    <a:pt x="22" y="40"/>
                    <a:pt x="26" y="35"/>
                    <a:pt x="26" y="26"/>
                  </a:cubicBezTo>
                  <a:cubicBezTo>
                    <a:pt x="26" y="0"/>
                    <a:pt x="26" y="0"/>
                    <a:pt x="26" y="0"/>
                  </a:cubicBezTo>
                  <a:cubicBezTo>
                    <a:pt x="32" y="0"/>
                    <a:pt x="32" y="0"/>
                    <a:pt x="32" y="0"/>
                  </a:cubicBezTo>
                  <a:cubicBezTo>
                    <a:pt x="32" y="26"/>
                    <a:pt x="32" y="26"/>
                    <a:pt x="32" y="26"/>
                  </a:cubicBezTo>
                  <a:cubicBezTo>
                    <a:pt x="32" y="39"/>
                    <a:pt x="25" y="44"/>
                    <a:pt x="16" y="44"/>
                  </a:cubicBezTo>
                  <a:cubicBezTo>
                    <a:pt x="7" y="44"/>
                    <a:pt x="0" y="39"/>
                    <a:pt x="0" y="26"/>
                  </a:cubicBezTo>
                  <a:cubicBezTo>
                    <a:pt x="0" y="0"/>
                    <a:pt x="0" y="0"/>
                    <a:pt x="0" y="0"/>
                  </a:cubicBezTo>
                  <a:lnTo>
                    <a:pt x="6"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2" name="Freeform 69"/>
            <p:cNvSpPr>
              <a:spLocks noEditPoints="1"/>
            </p:cNvSpPr>
            <p:nvPr/>
          </p:nvSpPr>
          <p:spPr bwMode="auto">
            <a:xfrm>
              <a:off x="3854450" y="-531813"/>
              <a:ext cx="104775" cy="166688"/>
            </a:xfrm>
            <a:custGeom>
              <a:avLst/>
              <a:gdLst>
                <a:gd name="T0" fmla="*/ 0 w 28"/>
                <a:gd name="T1" fmla="*/ 1 h 44"/>
                <a:gd name="T2" fmla="*/ 10 w 28"/>
                <a:gd name="T3" fmla="*/ 0 h 44"/>
                <a:gd name="T4" fmla="*/ 23 w 28"/>
                <a:gd name="T5" fmla="*/ 4 h 44"/>
                <a:gd name="T6" fmla="*/ 26 w 28"/>
                <a:gd name="T7" fmla="*/ 12 h 44"/>
                <a:gd name="T8" fmla="*/ 18 w 28"/>
                <a:gd name="T9" fmla="*/ 23 h 44"/>
                <a:gd name="T10" fmla="*/ 18 w 28"/>
                <a:gd name="T11" fmla="*/ 23 h 44"/>
                <a:gd name="T12" fmla="*/ 24 w 28"/>
                <a:gd name="T13" fmla="*/ 32 h 44"/>
                <a:gd name="T14" fmla="*/ 28 w 28"/>
                <a:gd name="T15" fmla="*/ 44 h 44"/>
                <a:gd name="T16" fmla="*/ 22 w 28"/>
                <a:gd name="T17" fmla="*/ 44 h 44"/>
                <a:gd name="T18" fmla="*/ 19 w 28"/>
                <a:gd name="T19" fmla="*/ 33 h 44"/>
                <a:gd name="T20" fmla="*/ 10 w 28"/>
                <a:gd name="T21" fmla="*/ 25 h 44"/>
                <a:gd name="T22" fmla="*/ 5 w 28"/>
                <a:gd name="T23" fmla="*/ 25 h 44"/>
                <a:gd name="T24" fmla="*/ 5 w 28"/>
                <a:gd name="T25" fmla="*/ 44 h 44"/>
                <a:gd name="T26" fmla="*/ 0 w 28"/>
                <a:gd name="T27" fmla="*/ 44 h 44"/>
                <a:gd name="T28" fmla="*/ 0 w 28"/>
                <a:gd name="T29" fmla="*/ 1 h 44"/>
                <a:gd name="T30" fmla="*/ 5 w 28"/>
                <a:gd name="T31" fmla="*/ 21 h 44"/>
                <a:gd name="T32" fmla="*/ 11 w 28"/>
                <a:gd name="T33" fmla="*/ 21 h 44"/>
                <a:gd name="T34" fmla="*/ 21 w 28"/>
                <a:gd name="T35" fmla="*/ 12 h 44"/>
                <a:gd name="T36" fmla="*/ 11 w 28"/>
                <a:gd name="T37" fmla="*/ 4 h 44"/>
                <a:gd name="T38" fmla="*/ 5 w 28"/>
                <a:gd name="T39" fmla="*/ 5 h 44"/>
                <a:gd name="T40" fmla="*/ 5 w 28"/>
                <a:gd name="T41"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4">
                  <a:moveTo>
                    <a:pt x="0" y="1"/>
                  </a:moveTo>
                  <a:cubicBezTo>
                    <a:pt x="2" y="0"/>
                    <a:pt x="7" y="0"/>
                    <a:pt x="10" y="0"/>
                  </a:cubicBezTo>
                  <a:cubicBezTo>
                    <a:pt x="16" y="0"/>
                    <a:pt x="20" y="1"/>
                    <a:pt x="23" y="4"/>
                  </a:cubicBezTo>
                  <a:cubicBezTo>
                    <a:pt x="25" y="5"/>
                    <a:pt x="26" y="8"/>
                    <a:pt x="26" y="12"/>
                  </a:cubicBezTo>
                  <a:cubicBezTo>
                    <a:pt x="26" y="17"/>
                    <a:pt x="23" y="21"/>
                    <a:pt x="18" y="23"/>
                  </a:cubicBezTo>
                  <a:cubicBezTo>
                    <a:pt x="18" y="23"/>
                    <a:pt x="18" y="23"/>
                    <a:pt x="18" y="23"/>
                  </a:cubicBezTo>
                  <a:cubicBezTo>
                    <a:pt x="21" y="24"/>
                    <a:pt x="23" y="27"/>
                    <a:pt x="24" y="32"/>
                  </a:cubicBezTo>
                  <a:cubicBezTo>
                    <a:pt x="26" y="38"/>
                    <a:pt x="27" y="42"/>
                    <a:pt x="28" y="44"/>
                  </a:cubicBezTo>
                  <a:cubicBezTo>
                    <a:pt x="22" y="44"/>
                    <a:pt x="22" y="44"/>
                    <a:pt x="22" y="44"/>
                  </a:cubicBezTo>
                  <a:cubicBezTo>
                    <a:pt x="21" y="42"/>
                    <a:pt x="20" y="39"/>
                    <a:pt x="19" y="33"/>
                  </a:cubicBezTo>
                  <a:cubicBezTo>
                    <a:pt x="18" y="27"/>
                    <a:pt x="15" y="25"/>
                    <a:pt x="10" y="25"/>
                  </a:cubicBezTo>
                  <a:cubicBezTo>
                    <a:pt x="5" y="25"/>
                    <a:pt x="5" y="25"/>
                    <a:pt x="5" y="25"/>
                  </a:cubicBezTo>
                  <a:cubicBezTo>
                    <a:pt x="5" y="44"/>
                    <a:pt x="5" y="44"/>
                    <a:pt x="5" y="44"/>
                  </a:cubicBezTo>
                  <a:cubicBezTo>
                    <a:pt x="0" y="44"/>
                    <a:pt x="0" y="44"/>
                    <a:pt x="0" y="44"/>
                  </a:cubicBezTo>
                  <a:lnTo>
                    <a:pt x="0" y="1"/>
                  </a:lnTo>
                  <a:close/>
                  <a:moveTo>
                    <a:pt x="5" y="21"/>
                  </a:moveTo>
                  <a:cubicBezTo>
                    <a:pt x="11" y="21"/>
                    <a:pt x="11" y="21"/>
                    <a:pt x="11" y="21"/>
                  </a:cubicBezTo>
                  <a:cubicBezTo>
                    <a:pt x="17" y="21"/>
                    <a:pt x="21" y="17"/>
                    <a:pt x="21" y="12"/>
                  </a:cubicBezTo>
                  <a:cubicBezTo>
                    <a:pt x="21" y="7"/>
                    <a:pt x="17" y="4"/>
                    <a:pt x="11" y="4"/>
                  </a:cubicBezTo>
                  <a:cubicBezTo>
                    <a:pt x="8" y="4"/>
                    <a:pt x="6" y="5"/>
                    <a:pt x="5" y="5"/>
                  </a:cubicBezTo>
                  <a:lnTo>
                    <a:pt x="5" y="21"/>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3" name="Freeform 70"/>
            <p:cNvSpPr>
              <a:spLocks/>
            </p:cNvSpPr>
            <p:nvPr/>
          </p:nvSpPr>
          <p:spPr bwMode="auto">
            <a:xfrm>
              <a:off x="4024313" y="-531813"/>
              <a:ext cx="96837" cy="166688"/>
            </a:xfrm>
            <a:custGeom>
              <a:avLst/>
              <a:gdLst>
                <a:gd name="T0" fmla="*/ 2 w 26"/>
                <a:gd name="T1" fmla="*/ 37 h 44"/>
                <a:gd name="T2" fmla="*/ 12 w 26"/>
                <a:gd name="T3" fmla="*/ 40 h 44"/>
                <a:gd name="T4" fmla="*/ 21 w 26"/>
                <a:gd name="T5" fmla="*/ 32 h 44"/>
                <a:gd name="T6" fmla="*/ 13 w 26"/>
                <a:gd name="T7" fmla="*/ 24 h 44"/>
                <a:gd name="T8" fmla="*/ 1 w 26"/>
                <a:gd name="T9" fmla="*/ 11 h 44"/>
                <a:gd name="T10" fmla="*/ 15 w 26"/>
                <a:gd name="T11" fmla="*/ 0 h 44"/>
                <a:gd name="T12" fmla="*/ 25 w 26"/>
                <a:gd name="T13" fmla="*/ 2 h 44"/>
                <a:gd name="T14" fmla="*/ 23 w 26"/>
                <a:gd name="T15" fmla="*/ 6 h 44"/>
                <a:gd name="T16" fmla="*/ 15 w 26"/>
                <a:gd name="T17" fmla="*/ 4 h 44"/>
                <a:gd name="T18" fmla="*/ 7 w 26"/>
                <a:gd name="T19" fmla="*/ 11 h 44"/>
                <a:gd name="T20" fmla="*/ 16 w 26"/>
                <a:gd name="T21" fmla="*/ 19 h 44"/>
                <a:gd name="T22" fmla="*/ 26 w 26"/>
                <a:gd name="T23" fmla="*/ 32 h 44"/>
                <a:gd name="T24" fmla="*/ 11 w 26"/>
                <a:gd name="T25" fmla="*/ 44 h 44"/>
                <a:gd name="T26" fmla="*/ 0 w 26"/>
                <a:gd name="T27" fmla="*/ 41 h 44"/>
                <a:gd name="T28" fmla="*/ 2 w 26"/>
                <a:gd name="T29"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2" y="37"/>
                  </a:moveTo>
                  <a:cubicBezTo>
                    <a:pt x="4" y="38"/>
                    <a:pt x="8" y="40"/>
                    <a:pt x="12" y="40"/>
                  </a:cubicBezTo>
                  <a:cubicBezTo>
                    <a:pt x="18" y="40"/>
                    <a:pt x="21" y="37"/>
                    <a:pt x="21" y="32"/>
                  </a:cubicBezTo>
                  <a:cubicBezTo>
                    <a:pt x="21" y="28"/>
                    <a:pt x="19" y="26"/>
                    <a:pt x="13" y="24"/>
                  </a:cubicBezTo>
                  <a:cubicBezTo>
                    <a:pt x="6" y="21"/>
                    <a:pt x="1" y="17"/>
                    <a:pt x="1" y="11"/>
                  </a:cubicBezTo>
                  <a:cubicBezTo>
                    <a:pt x="1" y="5"/>
                    <a:pt x="7" y="0"/>
                    <a:pt x="15" y="0"/>
                  </a:cubicBezTo>
                  <a:cubicBezTo>
                    <a:pt x="20" y="0"/>
                    <a:pt x="23" y="1"/>
                    <a:pt x="25" y="2"/>
                  </a:cubicBezTo>
                  <a:cubicBezTo>
                    <a:pt x="23" y="6"/>
                    <a:pt x="23" y="6"/>
                    <a:pt x="23" y="6"/>
                  </a:cubicBezTo>
                  <a:cubicBezTo>
                    <a:pt x="22" y="5"/>
                    <a:pt x="19" y="4"/>
                    <a:pt x="15" y="4"/>
                  </a:cubicBezTo>
                  <a:cubicBezTo>
                    <a:pt x="9" y="4"/>
                    <a:pt x="7" y="8"/>
                    <a:pt x="7" y="11"/>
                  </a:cubicBezTo>
                  <a:cubicBezTo>
                    <a:pt x="7" y="15"/>
                    <a:pt x="10" y="17"/>
                    <a:pt x="16" y="19"/>
                  </a:cubicBezTo>
                  <a:cubicBezTo>
                    <a:pt x="23" y="22"/>
                    <a:pt x="26" y="25"/>
                    <a:pt x="26" y="32"/>
                  </a:cubicBezTo>
                  <a:cubicBezTo>
                    <a:pt x="26" y="38"/>
                    <a:pt x="22" y="44"/>
                    <a:pt x="11" y="44"/>
                  </a:cubicBezTo>
                  <a:cubicBezTo>
                    <a:pt x="7" y="44"/>
                    <a:pt x="3" y="43"/>
                    <a:pt x="0" y="41"/>
                  </a:cubicBezTo>
                  <a:lnTo>
                    <a:pt x="2" y="3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4" name="Freeform 71"/>
            <p:cNvSpPr>
              <a:spLocks/>
            </p:cNvSpPr>
            <p:nvPr/>
          </p:nvSpPr>
          <p:spPr bwMode="auto">
            <a:xfrm>
              <a:off x="4151313" y="-531813"/>
              <a:ext cx="90487" cy="166688"/>
            </a:xfrm>
            <a:custGeom>
              <a:avLst/>
              <a:gdLst>
                <a:gd name="T0" fmla="*/ 0 w 57"/>
                <a:gd name="T1" fmla="*/ 0 h 105"/>
                <a:gd name="T2" fmla="*/ 14 w 57"/>
                <a:gd name="T3" fmla="*/ 0 h 105"/>
                <a:gd name="T4" fmla="*/ 14 w 57"/>
                <a:gd name="T5" fmla="*/ 93 h 105"/>
                <a:gd name="T6" fmla="*/ 57 w 57"/>
                <a:gd name="T7" fmla="*/ 93 h 105"/>
                <a:gd name="T8" fmla="*/ 57 w 57"/>
                <a:gd name="T9" fmla="*/ 105 h 105"/>
                <a:gd name="T10" fmla="*/ 0 w 57"/>
                <a:gd name="T11" fmla="*/ 105 h 105"/>
                <a:gd name="T12" fmla="*/ 0 w 57"/>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57" h="105">
                  <a:moveTo>
                    <a:pt x="0" y="0"/>
                  </a:moveTo>
                  <a:lnTo>
                    <a:pt x="14" y="0"/>
                  </a:lnTo>
                  <a:lnTo>
                    <a:pt x="14" y="93"/>
                  </a:lnTo>
                  <a:lnTo>
                    <a:pt x="57" y="93"/>
                  </a:lnTo>
                  <a:lnTo>
                    <a:pt x="57" y="105"/>
                  </a:lnTo>
                  <a:lnTo>
                    <a:pt x="0" y="10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5" name="Freeform 72"/>
            <p:cNvSpPr>
              <a:spLocks noEditPoints="1"/>
            </p:cNvSpPr>
            <p:nvPr/>
          </p:nvSpPr>
          <p:spPr bwMode="auto">
            <a:xfrm>
              <a:off x="4244975" y="-531813"/>
              <a:ext cx="150812" cy="166688"/>
            </a:xfrm>
            <a:custGeom>
              <a:avLst/>
              <a:gdLst>
                <a:gd name="T0" fmla="*/ 20 w 40"/>
                <a:gd name="T1" fmla="*/ 44 h 44"/>
                <a:gd name="T2" fmla="*/ 0 w 40"/>
                <a:gd name="T3" fmla="*/ 22 h 44"/>
                <a:gd name="T4" fmla="*/ 20 w 40"/>
                <a:gd name="T5" fmla="*/ 0 h 44"/>
                <a:gd name="T6" fmla="*/ 40 w 40"/>
                <a:gd name="T7" fmla="*/ 21 h 44"/>
                <a:gd name="T8" fmla="*/ 20 w 40"/>
                <a:gd name="T9" fmla="*/ 44 h 44"/>
                <a:gd name="T10" fmla="*/ 20 w 40"/>
                <a:gd name="T11" fmla="*/ 40 h 44"/>
                <a:gd name="T12" fmla="*/ 34 w 40"/>
                <a:gd name="T13" fmla="*/ 22 h 44"/>
                <a:gd name="T14" fmla="*/ 20 w 40"/>
                <a:gd name="T15" fmla="*/ 4 h 44"/>
                <a:gd name="T16" fmla="*/ 6 w 40"/>
                <a:gd name="T17" fmla="*/ 22 h 44"/>
                <a:gd name="T18" fmla="*/ 20 w 40"/>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4">
                  <a:moveTo>
                    <a:pt x="20" y="44"/>
                  </a:moveTo>
                  <a:cubicBezTo>
                    <a:pt x="8" y="44"/>
                    <a:pt x="0" y="35"/>
                    <a:pt x="0" y="22"/>
                  </a:cubicBezTo>
                  <a:cubicBezTo>
                    <a:pt x="0" y="9"/>
                    <a:pt x="9" y="0"/>
                    <a:pt x="20" y="0"/>
                  </a:cubicBezTo>
                  <a:cubicBezTo>
                    <a:pt x="32" y="0"/>
                    <a:pt x="40" y="9"/>
                    <a:pt x="40" y="21"/>
                  </a:cubicBezTo>
                  <a:cubicBezTo>
                    <a:pt x="40" y="36"/>
                    <a:pt x="31" y="44"/>
                    <a:pt x="20" y="44"/>
                  </a:cubicBezTo>
                  <a:close/>
                  <a:moveTo>
                    <a:pt x="20" y="40"/>
                  </a:moveTo>
                  <a:cubicBezTo>
                    <a:pt x="29" y="40"/>
                    <a:pt x="34" y="32"/>
                    <a:pt x="34" y="22"/>
                  </a:cubicBezTo>
                  <a:cubicBezTo>
                    <a:pt x="34" y="13"/>
                    <a:pt x="29" y="4"/>
                    <a:pt x="20" y="4"/>
                  </a:cubicBezTo>
                  <a:cubicBezTo>
                    <a:pt x="11" y="4"/>
                    <a:pt x="6" y="13"/>
                    <a:pt x="6" y="22"/>
                  </a:cubicBezTo>
                  <a:cubicBezTo>
                    <a:pt x="6" y="31"/>
                    <a:pt x="11" y="40"/>
                    <a:pt x="20"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6" name="Freeform 73"/>
            <p:cNvSpPr>
              <a:spLocks/>
            </p:cNvSpPr>
            <p:nvPr/>
          </p:nvSpPr>
          <p:spPr bwMode="auto">
            <a:xfrm>
              <a:off x="4410075" y="-531813"/>
              <a:ext cx="136525" cy="166688"/>
            </a:xfrm>
            <a:custGeom>
              <a:avLst/>
              <a:gdLst>
                <a:gd name="T0" fmla="*/ 36 w 36"/>
                <a:gd name="T1" fmla="*/ 42 h 44"/>
                <a:gd name="T2" fmla="*/ 23 w 36"/>
                <a:gd name="T3" fmla="*/ 44 h 44"/>
                <a:gd name="T4" fmla="*/ 6 w 36"/>
                <a:gd name="T5" fmla="*/ 38 h 44"/>
                <a:gd name="T6" fmla="*/ 0 w 36"/>
                <a:gd name="T7" fmla="*/ 22 h 44"/>
                <a:gd name="T8" fmla="*/ 24 w 36"/>
                <a:gd name="T9" fmla="*/ 0 h 44"/>
                <a:gd name="T10" fmla="*/ 35 w 36"/>
                <a:gd name="T11" fmla="*/ 2 h 44"/>
                <a:gd name="T12" fmla="*/ 33 w 36"/>
                <a:gd name="T13" fmla="*/ 6 h 44"/>
                <a:gd name="T14" fmla="*/ 24 w 36"/>
                <a:gd name="T15" fmla="*/ 5 h 44"/>
                <a:gd name="T16" fmla="*/ 6 w 36"/>
                <a:gd name="T17" fmla="*/ 22 h 44"/>
                <a:gd name="T18" fmla="*/ 23 w 36"/>
                <a:gd name="T19" fmla="*/ 39 h 44"/>
                <a:gd name="T20" fmla="*/ 30 w 36"/>
                <a:gd name="T21" fmla="*/ 38 h 44"/>
                <a:gd name="T22" fmla="*/ 30 w 36"/>
                <a:gd name="T23" fmla="*/ 25 h 44"/>
                <a:gd name="T24" fmla="*/ 22 w 36"/>
                <a:gd name="T25" fmla="*/ 25 h 44"/>
                <a:gd name="T26" fmla="*/ 22 w 36"/>
                <a:gd name="T27" fmla="*/ 21 h 44"/>
                <a:gd name="T28" fmla="*/ 36 w 36"/>
                <a:gd name="T29" fmla="*/ 21 h 44"/>
                <a:gd name="T30" fmla="*/ 36 w 36"/>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4">
                  <a:moveTo>
                    <a:pt x="36" y="42"/>
                  </a:moveTo>
                  <a:cubicBezTo>
                    <a:pt x="33" y="43"/>
                    <a:pt x="28" y="44"/>
                    <a:pt x="23" y="44"/>
                  </a:cubicBezTo>
                  <a:cubicBezTo>
                    <a:pt x="16" y="44"/>
                    <a:pt x="11" y="42"/>
                    <a:pt x="6" y="38"/>
                  </a:cubicBezTo>
                  <a:cubicBezTo>
                    <a:pt x="3" y="35"/>
                    <a:pt x="0" y="29"/>
                    <a:pt x="0" y="22"/>
                  </a:cubicBezTo>
                  <a:cubicBezTo>
                    <a:pt x="0" y="9"/>
                    <a:pt x="9" y="0"/>
                    <a:pt x="24" y="0"/>
                  </a:cubicBezTo>
                  <a:cubicBezTo>
                    <a:pt x="29" y="0"/>
                    <a:pt x="33" y="1"/>
                    <a:pt x="35" y="2"/>
                  </a:cubicBezTo>
                  <a:cubicBezTo>
                    <a:pt x="33" y="6"/>
                    <a:pt x="33" y="6"/>
                    <a:pt x="33" y="6"/>
                  </a:cubicBezTo>
                  <a:cubicBezTo>
                    <a:pt x="31" y="5"/>
                    <a:pt x="28" y="5"/>
                    <a:pt x="24" y="5"/>
                  </a:cubicBezTo>
                  <a:cubicBezTo>
                    <a:pt x="13" y="5"/>
                    <a:pt x="6" y="11"/>
                    <a:pt x="6" y="22"/>
                  </a:cubicBezTo>
                  <a:cubicBezTo>
                    <a:pt x="6" y="33"/>
                    <a:pt x="13" y="39"/>
                    <a:pt x="23" y="39"/>
                  </a:cubicBezTo>
                  <a:cubicBezTo>
                    <a:pt x="27" y="39"/>
                    <a:pt x="29" y="39"/>
                    <a:pt x="30" y="38"/>
                  </a:cubicBezTo>
                  <a:cubicBezTo>
                    <a:pt x="30" y="25"/>
                    <a:pt x="30" y="25"/>
                    <a:pt x="30" y="25"/>
                  </a:cubicBezTo>
                  <a:cubicBezTo>
                    <a:pt x="22" y="25"/>
                    <a:pt x="22" y="25"/>
                    <a:pt x="22" y="25"/>
                  </a:cubicBezTo>
                  <a:cubicBezTo>
                    <a:pt x="22" y="21"/>
                    <a:pt x="22" y="21"/>
                    <a:pt x="22" y="21"/>
                  </a:cubicBezTo>
                  <a:cubicBezTo>
                    <a:pt x="36" y="21"/>
                    <a:pt x="36" y="21"/>
                    <a:pt x="36" y="21"/>
                  </a:cubicBezTo>
                  <a:lnTo>
                    <a:pt x="36" y="4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7" name="Freeform 74"/>
            <p:cNvSpPr>
              <a:spLocks noEditPoints="1"/>
            </p:cNvSpPr>
            <p:nvPr/>
          </p:nvSpPr>
          <p:spPr bwMode="auto">
            <a:xfrm>
              <a:off x="4564063" y="-531813"/>
              <a:ext cx="136525" cy="166688"/>
            </a:xfrm>
            <a:custGeom>
              <a:avLst/>
              <a:gdLst>
                <a:gd name="T0" fmla="*/ 10 w 36"/>
                <a:gd name="T1" fmla="*/ 30 h 44"/>
                <a:gd name="T2" fmla="*/ 6 w 36"/>
                <a:gd name="T3" fmla="*/ 44 h 44"/>
                <a:gd name="T4" fmla="*/ 0 w 36"/>
                <a:gd name="T5" fmla="*/ 44 h 44"/>
                <a:gd name="T6" fmla="*/ 15 w 36"/>
                <a:gd name="T7" fmla="*/ 0 h 44"/>
                <a:gd name="T8" fmla="*/ 21 w 36"/>
                <a:gd name="T9" fmla="*/ 0 h 44"/>
                <a:gd name="T10" fmla="*/ 36 w 36"/>
                <a:gd name="T11" fmla="*/ 44 h 44"/>
                <a:gd name="T12" fmla="*/ 30 w 36"/>
                <a:gd name="T13" fmla="*/ 44 h 44"/>
                <a:gd name="T14" fmla="*/ 26 w 36"/>
                <a:gd name="T15" fmla="*/ 30 h 44"/>
                <a:gd name="T16" fmla="*/ 10 w 36"/>
                <a:gd name="T17" fmla="*/ 30 h 44"/>
                <a:gd name="T18" fmla="*/ 24 w 36"/>
                <a:gd name="T19" fmla="*/ 26 h 44"/>
                <a:gd name="T20" fmla="*/ 20 w 36"/>
                <a:gd name="T21" fmla="*/ 13 h 44"/>
                <a:gd name="T22" fmla="*/ 18 w 36"/>
                <a:gd name="T23" fmla="*/ 5 h 44"/>
                <a:gd name="T24" fmla="*/ 18 w 36"/>
                <a:gd name="T25" fmla="*/ 5 h 44"/>
                <a:gd name="T26" fmla="*/ 16 w 36"/>
                <a:gd name="T27" fmla="*/ 13 h 44"/>
                <a:gd name="T28" fmla="*/ 11 w 36"/>
                <a:gd name="T29" fmla="*/ 26 h 44"/>
                <a:gd name="T30" fmla="*/ 24 w 36"/>
                <a:gd name="T31"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4">
                  <a:moveTo>
                    <a:pt x="10" y="30"/>
                  </a:moveTo>
                  <a:cubicBezTo>
                    <a:pt x="6" y="44"/>
                    <a:pt x="6" y="44"/>
                    <a:pt x="6" y="44"/>
                  </a:cubicBezTo>
                  <a:cubicBezTo>
                    <a:pt x="0" y="44"/>
                    <a:pt x="0" y="44"/>
                    <a:pt x="0" y="44"/>
                  </a:cubicBezTo>
                  <a:cubicBezTo>
                    <a:pt x="15" y="0"/>
                    <a:pt x="15" y="0"/>
                    <a:pt x="15" y="0"/>
                  </a:cubicBezTo>
                  <a:cubicBezTo>
                    <a:pt x="21" y="0"/>
                    <a:pt x="21" y="0"/>
                    <a:pt x="21" y="0"/>
                  </a:cubicBezTo>
                  <a:cubicBezTo>
                    <a:pt x="36" y="44"/>
                    <a:pt x="36" y="44"/>
                    <a:pt x="36" y="44"/>
                  </a:cubicBezTo>
                  <a:cubicBezTo>
                    <a:pt x="30" y="44"/>
                    <a:pt x="30" y="44"/>
                    <a:pt x="30" y="44"/>
                  </a:cubicBezTo>
                  <a:cubicBezTo>
                    <a:pt x="26" y="30"/>
                    <a:pt x="26" y="30"/>
                    <a:pt x="26" y="30"/>
                  </a:cubicBezTo>
                  <a:lnTo>
                    <a:pt x="10" y="30"/>
                  </a:lnTo>
                  <a:close/>
                  <a:moveTo>
                    <a:pt x="24" y="26"/>
                  </a:moveTo>
                  <a:cubicBezTo>
                    <a:pt x="20" y="13"/>
                    <a:pt x="20" y="13"/>
                    <a:pt x="20" y="13"/>
                  </a:cubicBezTo>
                  <a:cubicBezTo>
                    <a:pt x="19" y="10"/>
                    <a:pt x="19" y="8"/>
                    <a:pt x="18" y="5"/>
                  </a:cubicBezTo>
                  <a:cubicBezTo>
                    <a:pt x="18" y="5"/>
                    <a:pt x="18" y="5"/>
                    <a:pt x="18" y="5"/>
                  </a:cubicBezTo>
                  <a:cubicBezTo>
                    <a:pt x="17" y="8"/>
                    <a:pt x="17" y="10"/>
                    <a:pt x="16" y="13"/>
                  </a:cubicBezTo>
                  <a:cubicBezTo>
                    <a:pt x="11" y="26"/>
                    <a:pt x="11" y="26"/>
                    <a:pt x="11" y="26"/>
                  </a:cubicBezTo>
                  <a:lnTo>
                    <a:pt x="24" y="2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8" name="Freeform 75"/>
            <p:cNvSpPr>
              <a:spLocks/>
            </p:cNvSpPr>
            <p:nvPr/>
          </p:nvSpPr>
          <p:spPr bwMode="auto">
            <a:xfrm>
              <a:off x="4722813" y="-531813"/>
              <a:ext cx="123825" cy="166688"/>
            </a:xfrm>
            <a:custGeom>
              <a:avLst/>
              <a:gdLst>
                <a:gd name="T0" fmla="*/ 0 w 33"/>
                <a:gd name="T1" fmla="*/ 44 h 44"/>
                <a:gd name="T2" fmla="*/ 0 w 33"/>
                <a:gd name="T3" fmla="*/ 0 h 44"/>
                <a:gd name="T4" fmla="*/ 7 w 33"/>
                <a:gd name="T5" fmla="*/ 0 h 44"/>
                <a:gd name="T6" fmla="*/ 20 w 33"/>
                <a:gd name="T7" fmla="*/ 22 h 44"/>
                <a:gd name="T8" fmla="*/ 28 w 33"/>
                <a:gd name="T9" fmla="*/ 36 h 44"/>
                <a:gd name="T10" fmla="*/ 28 w 33"/>
                <a:gd name="T11" fmla="*/ 36 h 44"/>
                <a:gd name="T12" fmla="*/ 28 w 33"/>
                <a:gd name="T13" fmla="*/ 18 h 44"/>
                <a:gd name="T14" fmla="*/ 28 w 33"/>
                <a:gd name="T15" fmla="*/ 0 h 44"/>
                <a:gd name="T16" fmla="*/ 33 w 33"/>
                <a:gd name="T17" fmla="*/ 0 h 44"/>
                <a:gd name="T18" fmla="*/ 33 w 33"/>
                <a:gd name="T19" fmla="*/ 44 h 44"/>
                <a:gd name="T20" fmla="*/ 27 w 33"/>
                <a:gd name="T21" fmla="*/ 44 h 44"/>
                <a:gd name="T22" fmla="*/ 14 w 33"/>
                <a:gd name="T23" fmla="*/ 22 h 44"/>
                <a:gd name="T24" fmla="*/ 6 w 33"/>
                <a:gd name="T25" fmla="*/ 7 h 44"/>
                <a:gd name="T26" fmla="*/ 5 w 33"/>
                <a:gd name="T27" fmla="*/ 7 h 44"/>
                <a:gd name="T28" fmla="*/ 6 w 33"/>
                <a:gd name="T29" fmla="*/ 25 h 44"/>
                <a:gd name="T30" fmla="*/ 6 w 33"/>
                <a:gd name="T31" fmla="*/ 44 h 44"/>
                <a:gd name="T32" fmla="*/ 0 w 33"/>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4">
                  <a:moveTo>
                    <a:pt x="0" y="44"/>
                  </a:moveTo>
                  <a:cubicBezTo>
                    <a:pt x="0" y="0"/>
                    <a:pt x="0" y="0"/>
                    <a:pt x="0" y="0"/>
                  </a:cubicBezTo>
                  <a:cubicBezTo>
                    <a:pt x="7" y="0"/>
                    <a:pt x="7" y="0"/>
                    <a:pt x="7" y="0"/>
                  </a:cubicBezTo>
                  <a:cubicBezTo>
                    <a:pt x="20" y="22"/>
                    <a:pt x="20" y="22"/>
                    <a:pt x="20" y="22"/>
                  </a:cubicBezTo>
                  <a:cubicBezTo>
                    <a:pt x="24" y="27"/>
                    <a:pt x="26" y="32"/>
                    <a:pt x="28" y="36"/>
                  </a:cubicBezTo>
                  <a:cubicBezTo>
                    <a:pt x="28" y="36"/>
                    <a:pt x="28" y="36"/>
                    <a:pt x="28" y="36"/>
                  </a:cubicBezTo>
                  <a:cubicBezTo>
                    <a:pt x="28" y="30"/>
                    <a:pt x="28" y="25"/>
                    <a:pt x="28" y="18"/>
                  </a:cubicBezTo>
                  <a:cubicBezTo>
                    <a:pt x="28" y="0"/>
                    <a:pt x="28" y="0"/>
                    <a:pt x="28" y="0"/>
                  </a:cubicBezTo>
                  <a:cubicBezTo>
                    <a:pt x="33" y="0"/>
                    <a:pt x="33" y="0"/>
                    <a:pt x="33" y="0"/>
                  </a:cubicBezTo>
                  <a:cubicBezTo>
                    <a:pt x="33" y="44"/>
                    <a:pt x="33" y="44"/>
                    <a:pt x="33" y="44"/>
                  </a:cubicBezTo>
                  <a:cubicBezTo>
                    <a:pt x="27" y="44"/>
                    <a:pt x="27" y="44"/>
                    <a:pt x="27" y="44"/>
                  </a:cubicBezTo>
                  <a:cubicBezTo>
                    <a:pt x="14" y="22"/>
                    <a:pt x="14" y="22"/>
                    <a:pt x="14" y="22"/>
                  </a:cubicBezTo>
                  <a:cubicBezTo>
                    <a:pt x="11" y="17"/>
                    <a:pt x="8" y="12"/>
                    <a:pt x="6" y="7"/>
                  </a:cubicBezTo>
                  <a:cubicBezTo>
                    <a:pt x="5" y="7"/>
                    <a:pt x="5" y="7"/>
                    <a:pt x="5" y="7"/>
                  </a:cubicBezTo>
                  <a:cubicBezTo>
                    <a:pt x="6" y="13"/>
                    <a:pt x="6" y="18"/>
                    <a:pt x="6" y="25"/>
                  </a:cubicBezTo>
                  <a:cubicBezTo>
                    <a:pt x="6" y="44"/>
                    <a:pt x="6" y="44"/>
                    <a:pt x="6" y="44"/>
                  </a:cubicBezTo>
                  <a:lnTo>
                    <a:pt x="0" y="44"/>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9" name="Freeform 76"/>
            <p:cNvSpPr>
              <a:spLocks/>
            </p:cNvSpPr>
            <p:nvPr/>
          </p:nvSpPr>
          <p:spPr bwMode="auto">
            <a:xfrm>
              <a:off x="4926013" y="-531813"/>
              <a:ext cx="130175" cy="166688"/>
            </a:xfrm>
            <a:custGeom>
              <a:avLst/>
              <a:gdLst>
                <a:gd name="T0" fmla="*/ 35 w 35"/>
                <a:gd name="T1" fmla="*/ 42 h 44"/>
                <a:gd name="T2" fmla="*/ 22 w 35"/>
                <a:gd name="T3" fmla="*/ 44 h 44"/>
                <a:gd name="T4" fmla="*/ 6 w 35"/>
                <a:gd name="T5" fmla="*/ 38 h 44"/>
                <a:gd name="T6" fmla="*/ 0 w 35"/>
                <a:gd name="T7" fmla="*/ 22 h 44"/>
                <a:gd name="T8" fmla="*/ 23 w 35"/>
                <a:gd name="T9" fmla="*/ 0 h 44"/>
                <a:gd name="T10" fmla="*/ 34 w 35"/>
                <a:gd name="T11" fmla="*/ 2 h 44"/>
                <a:gd name="T12" fmla="*/ 32 w 35"/>
                <a:gd name="T13" fmla="*/ 6 h 44"/>
                <a:gd name="T14" fmla="*/ 23 w 35"/>
                <a:gd name="T15" fmla="*/ 5 h 44"/>
                <a:gd name="T16" fmla="*/ 5 w 35"/>
                <a:gd name="T17" fmla="*/ 22 h 44"/>
                <a:gd name="T18" fmla="*/ 22 w 35"/>
                <a:gd name="T19" fmla="*/ 39 h 44"/>
                <a:gd name="T20" fmla="*/ 30 w 35"/>
                <a:gd name="T21" fmla="*/ 38 h 44"/>
                <a:gd name="T22" fmla="*/ 30 w 35"/>
                <a:gd name="T23" fmla="*/ 25 h 44"/>
                <a:gd name="T24" fmla="*/ 21 w 35"/>
                <a:gd name="T25" fmla="*/ 25 h 44"/>
                <a:gd name="T26" fmla="*/ 21 w 35"/>
                <a:gd name="T27" fmla="*/ 21 h 44"/>
                <a:gd name="T28" fmla="*/ 35 w 35"/>
                <a:gd name="T29" fmla="*/ 21 h 44"/>
                <a:gd name="T30" fmla="*/ 35 w 35"/>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4">
                  <a:moveTo>
                    <a:pt x="35" y="42"/>
                  </a:moveTo>
                  <a:cubicBezTo>
                    <a:pt x="33" y="43"/>
                    <a:pt x="28" y="44"/>
                    <a:pt x="22" y="44"/>
                  </a:cubicBezTo>
                  <a:cubicBezTo>
                    <a:pt x="15" y="44"/>
                    <a:pt x="10" y="42"/>
                    <a:pt x="6" y="38"/>
                  </a:cubicBezTo>
                  <a:cubicBezTo>
                    <a:pt x="2" y="35"/>
                    <a:pt x="0" y="29"/>
                    <a:pt x="0" y="22"/>
                  </a:cubicBezTo>
                  <a:cubicBezTo>
                    <a:pt x="0" y="9"/>
                    <a:pt x="8" y="0"/>
                    <a:pt x="23" y="0"/>
                  </a:cubicBezTo>
                  <a:cubicBezTo>
                    <a:pt x="28" y="0"/>
                    <a:pt x="32" y="1"/>
                    <a:pt x="34" y="2"/>
                  </a:cubicBezTo>
                  <a:cubicBezTo>
                    <a:pt x="32" y="6"/>
                    <a:pt x="32" y="6"/>
                    <a:pt x="32" y="6"/>
                  </a:cubicBezTo>
                  <a:cubicBezTo>
                    <a:pt x="30" y="5"/>
                    <a:pt x="27" y="5"/>
                    <a:pt x="23" y="5"/>
                  </a:cubicBezTo>
                  <a:cubicBezTo>
                    <a:pt x="12" y="5"/>
                    <a:pt x="5" y="11"/>
                    <a:pt x="5" y="22"/>
                  </a:cubicBezTo>
                  <a:cubicBezTo>
                    <a:pt x="5" y="33"/>
                    <a:pt x="12" y="39"/>
                    <a:pt x="22" y="39"/>
                  </a:cubicBezTo>
                  <a:cubicBezTo>
                    <a:pt x="26" y="39"/>
                    <a:pt x="28" y="39"/>
                    <a:pt x="30" y="38"/>
                  </a:cubicBezTo>
                  <a:cubicBezTo>
                    <a:pt x="30" y="25"/>
                    <a:pt x="30" y="25"/>
                    <a:pt x="30" y="25"/>
                  </a:cubicBezTo>
                  <a:cubicBezTo>
                    <a:pt x="21" y="25"/>
                    <a:pt x="21" y="25"/>
                    <a:pt x="21" y="25"/>
                  </a:cubicBezTo>
                  <a:cubicBezTo>
                    <a:pt x="21" y="21"/>
                    <a:pt x="21" y="21"/>
                    <a:pt x="21" y="21"/>
                  </a:cubicBezTo>
                  <a:cubicBezTo>
                    <a:pt x="35" y="21"/>
                    <a:pt x="35" y="21"/>
                    <a:pt x="35" y="21"/>
                  </a:cubicBezTo>
                  <a:lnTo>
                    <a:pt x="35" y="4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0" name="Freeform 77"/>
            <p:cNvSpPr>
              <a:spLocks noEditPoints="1"/>
            </p:cNvSpPr>
            <p:nvPr/>
          </p:nvSpPr>
          <p:spPr bwMode="auto">
            <a:xfrm>
              <a:off x="5080000" y="-531813"/>
              <a:ext cx="146050" cy="166688"/>
            </a:xfrm>
            <a:custGeom>
              <a:avLst/>
              <a:gdLst>
                <a:gd name="T0" fmla="*/ 19 w 39"/>
                <a:gd name="T1" fmla="*/ 44 h 44"/>
                <a:gd name="T2" fmla="*/ 0 w 39"/>
                <a:gd name="T3" fmla="*/ 22 h 44"/>
                <a:gd name="T4" fmla="*/ 20 w 39"/>
                <a:gd name="T5" fmla="*/ 0 h 44"/>
                <a:gd name="T6" fmla="*/ 39 w 39"/>
                <a:gd name="T7" fmla="*/ 21 h 44"/>
                <a:gd name="T8" fmla="*/ 19 w 39"/>
                <a:gd name="T9" fmla="*/ 44 h 44"/>
                <a:gd name="T10" fmla="*/ 20 w 39"/>
                <a:gd name="T11" fmla="*/ 40 h 44"/>
                <a:gd name="T12" fmla="*/ 33 w 39"/>
                <a:gd name="T13" fmla="*/ 22 h 44"/>
                <a:gd name="T14" fmla="*/ 20 w 39"/>
                <a:gd name="T15" fmla="*/ 4 h 44"/>
                <a:gd name="T16" fmla="*/ 6 w 39"/>
                <a:gd name="T17" fmla="*/ 22 h 44"/>
                <a:gd name="T18" fmla="*/ 20 w 39"/>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19" y="44"/>
                  </a:moveTo>
                  <a:cubicBezTo>
                    <a:pt x="8" y="44"/>
                    <a:pt x="0" y="35"/>
                    <a:pt x="0" y="22"/>
                  </a:cubicBezTo>
                  <a:cubicBezTo>
                    <a:pt x="0" y="9"/>
                    <a:pt x="8" y="0"/>
                    <a:pt x="20" y="0"/>
                  </a:cubicBezTo>
                  <a:cubicBezTo>
                    <a:pt x="32" y="0"/>
                    <a:pt x="39" y="9"/>
                    <a:pt x="39" y="21"/>
                  </a:cubicBezTo>
                  <a:cubicBezTo>
                    <a:pt x="39" y="36"/>
                    <a:pt x="30" y="44"/>
                    <a:pt x="19" y="44"/>
                  </a:cubicBezTo>
                  <a:close/>
                  <a:moveTo>
                    <a:pt x="20" y="40"/>
                  </a:moveTo>
                  <a:cubicBezTo>
                    <a:pt x="28" y="40"/>
                    <a:pt x="33" y="32"/>
                    <a:pt x="33" y="22"/>
                  </a:cubicBezTo>
                  <a:cubicBezTo>
                    <a:pt x="33" y="13"/>
                    <a:pt x="29" y="4"/>
                    <a:pt x="20" y="4"/>
                  </a:cubicBezTo>
                  <a:cubicBezTo>
                    <a:pt x="10" y="4"/>
                    <a:pt x="6" y="13"/>
                    <a:pt x="6" y="22"/>
                  </a:cubicBezTo>
                  <a:cubicBezTo>
                    <a:pt x="6" y="31"/>
                    <a:pt x="11" y="40"/>
                    <a:pt x="20"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1" name="Freeform 78"/>
            <p:cNvSpPr>
              <a:spLocks/>
            </p:cNvSpPr>
            <p:nvPr/>
          </p:nvSpPr>
          <p:spPr bwMode="auto">
            <a:xfrm>
              <a:off x="5256213" y="-531813"/>
              <a:ext cx="90487" cy="166688"/>
            </a:xfrm>
            <a:custGeom>
              <a:avLst/>
              <a:gdLst>
                <a:gd name="T0" fmla="*/ 52 w 57"/>
                <a:gd name="T1" fmla="*/ 55 h 105"/>
                <a:gd name="T2" fmla="*/ 12 w 57"/>
                <a:gd name="T3" fmla="*/ 55 h 105"/>
                <a:gd name="T4" fmla="*/ 12 w 57"/>
                <a:gd name="T5" fmla="*/ 93 h 105"/>
                <a:gd name="T6" fmla="*/ 57 w 57"/>
                <a:gd name="T7" fmla="*/ 93 h 105"/>
                <a:gd name="T8" fmla="*/ 57 w 57"/>
                <a:gd name="T9" fmla="*/ 105 h 105"/>
                <a:gd name="T10" fmla="*/ 0 w 57"/>
                <a:gd name="T11" fmla="*/ 105 h 105"/>
                <a:gd name="T12" fmla="*/ 0 w 57"/>
                <a:gd name="T13" fmla="*/ 0 h 105"/>
                <a:gd name="T14" fmla="*/ 54 w 57"/>
                <a:gd name="T15" fmla="*/ 0 h 105"/>
                <a:gd name="T16" fmla="*/ 54 w 57"/>
                <a:gd name="T17" fmla="*/ 12 h 105"/>
                <a:gd name="T18" fmla="*/ 12 w 57"/>
                <a:gd name="T19" fmla="*/ 12 h 105"/>
                <a:gd name="T20" fmla="*/ 12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2" y="55"/>
                  </a:lnTo>
                  <a:lnTo>
                    <a:pt x="12" y="93"/>
                  </a:lnTo>
                  <a:lnTo>
                    <a:pt x="57" y="93"/>
                  </a:lnTo>
                  <a:lnTo>
                    <a:pt x="57" y="105"/>
                  </a:lnTo>
                  <a:lnTo>
                    <a:pt x="0" y="105"/>
                  </a:lnTo>
                  <a:lnTo>
                    <a:pt x="0" y="0"/>
                  </a:lnTo>
                  <a:lnTo>
                    <a:pt x="54" y="0"/>
                  </a:lnTo>
                  <a:lnTo>
                    <a:pt x="54" y="12"/>
                  </a:lnTo>
                  <a:lnTo>
                    <a:pt x="12" y="12"/>
                  </a:lnTo>
                  <a:lnTo>
                    <a:pt x="12" y="45"/>
                  </a:lnTo>
                  <a:lnTo>
                    <a:pt x="52" y="45"/>
                  </a:lnTo>
                  <a:lnTo>
                    <a:pt x="52" y="55"/>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2" name="Freeform 79"/>
            <p:cNvSpPr>
              <a:spLocks/>
            </p:cNvSpPr>
            <p:nvPr/>
          </p:nvSpPr>
          <p:spPr bwMode="auto">
            <a:xfrm>
              <a:off x="5364163" y="-531813"/>
              <a:ext cx="98425" cy="166688"/>
            </a:xfrm>
            <a:custGeom>
              <a:avLst/>
              <a:gdLst>
                <a:gd name="T0" fmla="*/ 1 w 26"/>
                <a:gd name="T1" fmla="*/ 37 h 44"/>
                <a:gd name="T2" fmla="*/ 11 w 26"/>
                <a:gd name="T3" fmla="*/ 40 h 44"/>
                <a:gd name="T4" fmla="*/ 20 w 26"/>
                <a:gd name="T5" fmla="*/ 32 h 44"/>
                <a:gd name="T6" fmla="*/ 12 w 26"/>
                <a:gd name="T7" fmla="*/ 24 h 44"/>
                <a:gd name="T8" fmla="*/ 1 w 26"/>
                <a:gd name="T9" fmla="*/ 11 h 44"/>
                <a:gd name="T10" fmla="*/ 15 w 26"/>
                <a:gd name="T11" fmla="*/ 0 h 44"/>
                <a:gd name="T12" fmla="*/ 24 w 26"/>
                <a:gd name="T13" fmla="*/ 2 h 44"/>
                <a:gd name="T14" fmla="*/ 23 w 26"/>
                <a:gd name="T15" fmla="*/ 6 h 44"/>
                <a:gd name="T16" fmla="*/ 15 w 26"/>
                <a:gd name="T17" fmla="*/ 4 h 44"/>
                <a:gd name="T18" fmla="*/ 6 w 26"/>
                <a:gd name="T19" fmla="*/ 11 h 44"/>
                <a:gd name="T20" fmla="*/ 15 w 26"/>
                <a:gd name="T21" fmla="*/ 19 h 44"/>
                <a:gd name="T22" fmla="*/ 26 w 26"/>
                <a:gd name="T23" fmla="*/ 32 h 44"/>
                <a:gd name="T24" fmla="*/ 11 w 26"/>
                <a:gd name="T25" fmla="*/ 44 h 44"/>
                <a:gd name="T26" fmla="*/ 0 w 26"/>
                <a:gd name="T27" fmla="*/ 41 h 44"/>
                <a:gd name="T28" fmla="*/ 1 w 26"/>
                <a:gd name="T29"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1" y="37"/>
                  </a:moveTo>
                  <a:cubicBezTo>
                    <a:pt x="4" y="38"/>
                    <a:pt x="7" y="40"/>
                    <a:pt x="11" y="40"/>
                  </a:cubicBezTo>
                  <a:cubicBezTo>
                    <a:pt x="17" y="40"/>
                    <a:pt x="20" y="37"/>
                    <a:pt x="20" y="32"/>
                  </a:cubicBezTo>
                  <a:cubicBezTo>
                    <a:pt x="20" y="28"/>
                    <a:pt x="18" y="26"/>
                    <a:pt x="12" y="24"/>
                  </a:cubicBezTo>
                  <a:cubicBezTo>
                    <a:pt x="5" y="21"/>
                    <a:pt x="1" y="17"/>
                    <a:pt x="1" y="11"/>
                  </a:cubicBezTo>
                  <a:cubicBezTo>
                    <a:pt x="1" y="5"/>
                    <a:pt x="6" y="0"/>
                    <a:pt x="15" y="0"/>
                  </a:cubicBezTo>
                  <a:cubicBezTo>
                    <a:pt x="19" y="0"/>
                    <a:pt x="22" y="1"/>
                    <a:pt x="24" y="2"/>
                  </a:cubicBezTo>
                  <a:cubicBezTo>
                    <a:pt x="23" y="6"/>
                    <a:pt x="23" y="6"/>
                    <a:pt x="23" y="6"/>
                  </a:cubicBezTo>
                  <a:cubicBezTo>
                    <a:pt x="21" y="5"/>
                    <a:pt x="18" y="4"/>
                    <a:pt x="15" y="4"/>
                  </a:cubicBezTo>
                  <a:cubicBezTo>
                    <a:pt x="9" y="4"/>
                    <a:pt x="6" y="8"/>
                    <a:pt x="6" y="11"/>
                  </a:cubicBezTo>
                  <a:cubicBezTo>
                    <a:pt x="6" y="15"/>
                    <a:pt x="9" y="17"/>
                    <a:pt x="15" y="19"/>
                  </a:cubicBezTo>
                  <a:cubicBezTo>
                    <a:pt x="22" y="22"/>
                    <a:pt x="26" y="25"/>
                    <a:pt x="26" y="32"/>
                  </a:cubicBezTo>
                  <a:cubicBezTo>
                    <a:pt x="26" y="38"/>
                    <a:pt x="21" y="44"/>
                    <a:pt x="11" y="44"/>
                  </a:cubicBezTo>
                  <a:cubicBezTo>
                    <a:pt x="7" y="44"/>
                    <a:pt x="2" y="43"/>
                    <a:pt x="0" y="41"/>
                  </a:cubicBezTo>
                  <a:lnTo>
                    <a:pt x="1" y="3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3" name="Freeform 80"/>
            <p:cNvSpPr>
              <a:spLocks/>
            </p:cNvSpPr>
            <p:nvPr/>
          </p:nvSpPr>
          <p:spPr bwMode="auto">
            <a:xfrm>
              <a:off x="5541963" y="-531813"/>
              <a:ext cx="119062" cy="166688"/>
            </a:xfrm>
            <a:custGeom>
              <a:avLst/>
              <a:gdLst>
                <a:gd name="T0" fmla="*/ 14 w 75"/>
                <a:gd name="T1" fmla="*/ 0 h 105"/>
                <a:gd name="T2" fmla="*/ 14 w 75"/>
                <a:gd name="T3" fmla="*/ 43 h 105"/>
                <a:gd name="T4" fmla="*/ 64 w 75"/>
                <a:gd name="T5" fmla="*/ 43 h 105"/>
                <a:gd name="T6" fmla="*/ 64 w 75"/>
                <a:gd name="T7" fmla="*/ 0 h 105"/>
                <a:gd name="T8" fmla="*/ 75 w 75"/>
                <a:gd name="T9" fmla="*/ 0 h 105"/>
                <a:gd name="T10" fmla="*/ 75 w 75"/>
                <a:gd name="T11" fmla="*/ 105 h 105"/>
                <a:gd name="T12" fmla="*/ 64 w 75"/>
                <a:gd name="T13" fmla="*/ 105 h 105"/>
                <a:gd name="T14" fmla="*/ 64 w 75"/>
                <a:gd name="T15" fmla="*/ 55 h 105"/>
                <a:gd name="T16" fmla="*/ 14 w 75"/>
                <a:gd name="T17" fmla="*/ 55 h 105"/>
                <a:gd name="T18" fmla="*/ 14 w 75"/>
                <a:gd name="T19" fmla="*/ 105 h 105"/>
                <a:gd name="T20" fmla="*/ 0 w 75"/>
                <a:gd name="T21" fmla="*/ 105 h 105"/>
                <a:gd name="T22" fmla="*/ 0 w 75"/>
                <a:gd name="T23" fmla="*/ 0 h 105"/>
                <a:gd name="T24" fmla="*/ 14 w 75"/>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5">
                  <a:moveTo>
                    <a:pt x="14" y="0"/>
                  </a:moveTo>
                  <a:lnTo>
                    <a:pt x="14" y="43"/>
                  </a:lnTo>
                  <a:lnTo>
                    <a:pt x="64" y="43"/>
                  </a:lnTo>
                  <a:lnTo>
                    <a:pt x="64" y="0"/>
                  </a:lnTo>
                  <a:lnTo>
                    <a:pt x="75" y="0"/>
                  </a:lnTo>
                  <a:lnTo>
                    <a:pt x="75" y="105"/>
                  </a:lnTo>
                  <a:lnTo>
                    <a:pt x="64" y="105"/>
                  </a:lnTo>
                  <a:lnTo>
                    <a:pt x="64" y="55"/>
                  </a:lnTo>
                  <a:lnTo>
                    <a:pt x="14" y="55"/>
                  </a:lnTo>
                  <a:lnTo>
                    <a:pt x="14" y="105"/>
                  </a:lnTo>
                  <a:lnTo>
                    <a:pt x="0" y="105"/>
                  </a:lnTo>
                  <a:lnTo>
                    <a:pt x="0" y="0"/>
                  </a:lnTo>
                  <a:lnTo>
                    <a:pt x="14"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4" name="Freeform 81"/>
            <p:cNvSpPr>
              <a:spLocks/>
            </p:cNvSpPr>
            <p:nvPr/>
          </p:nvSpPr>
          <p:spPr bwMode="auto">
            <a:xfrm>
              <a:off x="5699125" y="-531813"/>
              <a:ext cx="90487" cy="166688"/>
            </a:xfrm>
            <a:custGeom>
              <a:avLst/>
              <a:gdLst>
                <a:gd name="T0" fmla="*/ 52 w 57"/>
                <a:gd name="T1" fmla="*/ 55 h 105"/>
                <a:gd name="T2" fmla="*/ 14 w 57"/>
                <a:gd name="T3" fmla="*/ 55 h 105"/>
                <a:gd name="T4" fmla="*/ 14 w 57"/>
                <a:gd name="T5" fmla="*/ 93 h 105"/>
                <a:gd name="T6" fmla="*/ 57 w 57"/>
                <a:gd name="T7" fmla="*/ 93 h 105"/>
                <a:gd name="T8" fmla="*/ 57 w 57"/>
                <a:gd name="T9" fmla="*/ 105 h 105"/>
                <a:gd name="T10" fmla="*/ 0 w 57"/>
                <a:gd name="T11" fmla="*/ 105 h 105"/>
                <a:gd name="T12" fmla="*/ 0 w 57"/>
                <a:gd name="T13" fmla="*/ 0 h 105"/>
                <a:gd name="T14" fmla="*/ 55 w 57"/>
                <a:gd name="T15" fmla="*/ 0 h 105"/>
                <a:gd name="T16" fmla="*/ 55 w 57"/>
                <a:gd name="T17" fmla="*/ 12 h 105"/>
                <a:gd name="T18" fmla="*/ 14 w 57"/>
                <a:gd name="T19" fmla="*/ 12 h 105"/>
                <a:gd name="T20" fmla="*/ 14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4" y="55"/>
                  </a:lnTo>
                  <a:lnTo>
                    <a:pt x="14" y="93"/>
                  </a:lnTo>
                  <a:lnTo>
                    <a:pt x="57" y="93"/>
                  </a:lnTo>
                  <a:lnTo>
                    <a:pt x="57" y="105"/>
                  </a:lnTo>
                  <a:lnTo>
                    <a:pt x="0" y="105"/>
                  </a:lnTo>
                  <a:lnTo>
                    <a:pt x="0" y="0"/>
                  </a:lnTo>
                  <a:lnTo>
                    <a:pt x="55" y="0"/>
                  </a:lnTo>
                  <a:lnTo>
                    <a:pt x="55" y="12"/>
                  </a:lnTo>
                  <a:lnTo>
                    <a:pt x="14" y="12"/>
                  </a:lnTo>
                  <a:lnTo>
                    <a:pt x="14" y="45"/>
                  </a:lnTo>
                  <a:lnTo>
                    <a:pt x="52" y="45"/>
                  </a:lnTo>
                  <a:lnTo>
                    <a:pt x="52" y="55"/>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5" name="Freeform 82"/>
            <p:cNvSpPr>
              <a:spLocks noEditPoints="1"/>
            </p:cNvSpPr>
            <p:nvPr/>
          </p:nvSpPr>
          <p:spPr bwMode="auto">
            <a:xfrm>
              <a:off x="5815013" y="-531813"/>
              <a:ext cx="109537" cy="166688"/>
            </a:xfrm>
            <a:custGeom>
              <a:avLst/>
              <a:gdLst>
                <a:gd name="T0" fmla="*/ 0 w 29"/>
                <a:gd name="T1" fmla="*/ 1 h 44"/>
                <a:gd name="T2" fmla="*/ 11 w 29"/>
                <a:gd name="T3" fmla="*/ 0 h 44"/>
                <a:gd name="T4" fmla="*/ 24 w 29"/>
                <a:gd name="T5" fmla="*/ 4 h 44"/>
                <a:gd name="T6" fmla="*/ 27 w 29"/>
                <a:gd name="T7" fmla="*/ 12 h 44"/>
                <a:gd name="T8" fmla="*/ 19 w 29"/>
                <a:gd name="T9" fmla="*/ 23 h 44"/>
                <a:gd name="T10" fmla="*/ 19 w 29"/>
                <a:gd name="T11" fmla="*/ 23 h 44"/>
                <a:gd name="T12" fmla="*/ 25 w 29"/>
                <a:gd name="T13" fmla="*/ 32 h 44"/>
                <a:gd name="T14" fmla="*/ 29 w 29"/>
                <a:gd name="T15" fmla="*/ 44 h 44"/>
                <a:gd name="T16" fmla="*/ 23 w 29"/>
                <a:gd name="T17" fmla="*/ 44 h 44"/>
                <a:gd name="T18" fmla="*/ 20 w 29"/>
                <a:gd name="T19" fmla="*/ 33 h 44"/>
                <a:gd name="T20" fmla="*/ 11 w 29"/>
                <a:gd name="T21" fmla="*/ 25 h 44"/>
                <a:gd name="T22" fmla="*/ 6 w 29"/>
                <a:gd name="T23" fmla="*/ 25 h 44"/>
                <a:gd name="T24" fmla="*/ 6 w 29"/>
                <a:gd name="T25" fmla="*/ 44 h 44"/>
                <a:gd name="T26" fmla="*/ 0 w 29"/>
                <a:gd name="T27" fmla="*/ 44 h 44"/>
                <a:gd name="T28" fmla="*/ 0 w 29"/>
                <a:gd name="T29" fmla="*/ 1 h 44"/>
                <a:gd name="T30" fmla="*/ 6 w 29"/>
                <a:gd name="T31" fmla="*/ 21 h 44"/>
                <a:gd name="T32" fmla="*/ 12 w 29"/>
                <a:gd name="T33" fmla="*/ 21 h 44"/>
                <a:gd name="T34" fmla="*/ 21 w 29"/>
                <a:gd name="T35" fmla="*/ 12 h 44"/>
                <a:gd name="T36" fmla="*/ 11 w 29"/>
                <a:gd name="T37" fmla="*/ 4 h 44"/>
                <a:gd name="T38" fmla="*/ 6 w 29"/>
                <a:gd name="T39" fmla="*/ 5 h 44"/>
                <a:gd name="T40" fmla="*/ 6 w 29"/>
                <a:gd name="T41"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44">
                  <a:moveTo>
                    <a:pt x="0" y="1"/>
                  </a:moveTo>
                  <a:cubicBezTo>
                    <a:pt x="3" y="0"/>
                    <a:pt x="7" y="0"/>
                    <a:pt x="11" y="0"/>
                  </a:cubicBezTo>
                  <a:cubicBezTo>
                    <a:pt x="17" y="0"/>
                    <a:pt x="21" y="1"/>
                    <a:pt x="24" y="4"/>
                  </a:cubicBezTo>
                  <a:cubicBezTo>
                    <a:pt x="26" y="5"/>
                    <a:pt x="27" y="8"/>
                    <a:pt x="27" y="12"/>
                  </a:cubicBezTo>
                  <a:cubicBezTo>
                    <a:pt x="27" y="17"/>
                    <a:pt x="23" y="21"/>
                    <a:pt x="19" y="23"/>
                  </a:cubicBezTo>
                  <a:cubicBezTo>
                    <a:pt x="19" y="23"/>
                    <a:pt x="19" y="23"/>
                    <a:pt x="19" y="23"/>
                  </a:cubicBezTo>
                  <a:cubicBezTo>
                    <a:pt x="22" y="24"/>
                    <a:pt x="24" y="27"/>
                    <a:pt x="25" y="32"/>
                  </a:cubicBezTo>
                  <a:cubicBezTo>
                    <a:pt x="27" y="38"/>
                    <a:pt x="28" y="42"/>
                    <a:pt x="29" y="44"/>
                  </a:cubicBezTo>
                  <a:cubicBezTo>
                    <a:pt x="23" y="44"/>
                    <a:pt x="23" y="44"/>
                    <a:pt x="23" y="44"/>
                  </a:cubicBezTo>
                  <a:cubicBezTo>
                    <a:pt x="22" y="42"/>
                    <a:pt x="21" y="39"/>
                    <a:pt x="20" y="33"/>
                  </a:cubicBezTo>
                  <a:cubicBezTo>
                    <a:pt x="19" y="27"/>
                    <a:pt x="16" y="25"/>
                    <a:pt x="11" y="25"/>
                  </a:cubicBezTo>
                  <a:cubicBezTo>
                    <a:pt x="6" y="25"/>
                    <a:pt x="6" y="25"/>
                    <a:pt x="6" y="25"/>
                  </a:cubicBezTo>
                  <a:cubicBezTo>
                    <a:pt x="6" y="44"/>
                    <a:pt x="6" y="44"/>
                    <a:pt x="6" y="44"/>
                  </a:cubicBezTo>
                  <a:cubicBezTo>
                    <a:pt x="0" y="44"/>
                    <a:pt x="0" y="44"/>
                    <a:pt x="0" y="44"/>
                  </a:cubicBezTo>
                  <a:lnTo>
                    <a:pt x="0" y="1"/>
                  </a:lnTo>
                  <a:close/>
                  <a:moveTo>
                    <a:pt x="6" y="21"/>
                  </a:moveTo>
                  <a:cubicBezTo>
                    <a:pt x="12" y="21"/>
                    <a:pt x="12" y="21"/>
                    <a:pt x="12" y="21"/>
                  </a:cubicBezTo>
                  <a:cubicBezTo>
                    <a:pt x="18" y="21"/>
                    <a:pt x="21" y="17"/>
                    <a:pt x="21" y="12"/>
                  </a:cubicBezTo>
                  <a:cubicBezTo>
                    <a:pt x="21" y="7"/>
                    <a:pt x="17" y="4"/>
                    <a:pt x="11" y="4"/>
                  </a:cubicBezTo>
                  <a:cubicBezTo>
                    <a:pt x="9" y="4"/>
                    <a:pt x="7" y="5"/>
                    <a:pt x="6" y="5"/>
                  </a:cubicBezTo>
                  <a:lnTo>
                    <a:pt x="6" y="21"/>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6" name="Freeform 83"/>
            <p:cNvSpPr>
              <a:spLocks/>
            </p:cNvSpPr>
            <p:nvPr/>
          </p:nvSpPr>
          <p:spPr bwMode="auto">
            <a:xfrm>
              <a:off x="5946775" y="-531813"/>
              <a:ext cx="90487" cy="166688"/>
            </a:xfrm>
            <a:custGeom>
              <a:avLst/>
              <a:gdLst>
                <a:gd name="T0" fmla="*/ 52 w 57"/>
                <a:gd name="T1" fmla="*/ 55 h 105"/>
                <a:gd name="T2" fmla="*/ 12 w 57"/>
                <a:gd name="T3" fmla="*/ 55 h 105"/>
                <a:gd name="T4" fmla="*/ 12 w 57"/>
                <a:gd name="T5" fmla="*/ 93 h 105"/>
                <a:gd name="T6" fmla="*/ 57 w 57"/>
                <a:gd name="T7" fmla="*/ 93 h 105"/>
                <a:gd name="T8" fmla="*/ 57 w 57"/>
                <a:gd name="T9" fmla="*/ 105 h 105"/>
                <a:gd name="T10" fmla="*/ 0 w 57"/>
                <a:gd name="T11" fmla="*/ 105 h 105"/>
                <a:gd name="T12" fmla="*/ 0 w 57"/>
                <a:gd name="T13" fmla="*/ 0 h 105"/>
                <a:gd name="T14" fmla="*/ 55 w 57"/>
                <a:gd name="T15" fmla="*/ 0 h 105"/>
                <a:gd name="T16" fmla="*/ 55 w 57"/>
                <a:gd name="T17" fmla="*/ 12 h 105"/>
                <a:gd name="T18" fmla="*/ 12 w 57"/>
                <a:gd name="T19" fmla="*/ 12 h 105"/>
                <a:gd name="T20" fmla="*/ 12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2" y="55"/>
                  </a:lnTo>
                  <a:lnTo>
                    <a:pt x="12" y="93"/>
                  </a:lnTo>
                  <a:lnTo>
                    <a:pt x="57" y="93"/>
                  </a:lnTo>
                  <a:lnTo>
                    <a:pt x="57" y="105"/>
                  </a:lnTo>
                  <a:lnTo>
                    <a:pt x="0" y="105"/>
                  </a:lnTo>
                  <a:lnTo>
                    <a:pt x="0" y="0"/>
                  </a:lnTo>
                  <a:lnTo>
                    <a:pt x="55" y="0"/>
                  </a:lnTo>
                  <a:lnTo>
                    <a:pt x="55" y="12"/>
                  </a:lnTo>
                  <a:lnTo>
                    <a:pt x="12" y="12"/>
                  </a:lnTo>
                  <a:lnTo>
                    <a:pt x="12" y="45"/>
                  </a:lnTo>
                  <a:lnTo>
                    <a:pt x="52" y="45"/>
                  </a:lnTo>
                  <a:lnTo>
                    <a:pt x="52" y="55"/>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187" name="PA_文本框 186"/>
          <p:cNvSpPr txBox="1"/>
          <p:nvPr>
            <p:custDataLst>
              <p:tags r:id="rId11"/>
            </p:custDataLst>
          </p:nvPr>
        </p:nvSpPr>
        <p:spPr>
          <a:xfrm>
            <a:off x="5714964" y="4417685"/>
            <a:ext cx="3139001" cy="400110"/>
          </a:xfrm>
          <a:prstGeom prst="rect">
            <a:avLst/>
          </a:prstGeom>
          <a:noFill/>
        </p:spPr>
        <p:txBody>
          <a:bodyPr wrap="none" rtlCol="0">
            <a:spAutoFit/>
          </a:bodyPr>
          <a:lstStyle/>
          <a:p>
            <a:r>
              <a:rPr lang="en-US" altLang="zh-CN" sz="2000" dirty="0" smtClean="0">
                <a:solidFill>
                  <a:srgbClr val="1B74BB"/>
                </a:solidFill>
                <a:latin typeface="微软雅黑" panose="020B0503020204020204" pitchFamily="34" charset="-122"/>
                <a:ea typeface="微软雅黑" panose="020B0503020204020204" pitchFamily="34" charset="-122"/>
              </a:rPr>
              <a:t>XXX</a:t>
            </a:r>
            <a:r>
              <a:rPr lang="zh-CN" altLang="en-US" sz="2000" dirty="0" smtClean="0">
                <a:solidFill>
                  <a:srgbClr val="1B74BB"/>
                </a:solidFill>
                <a:latin typeface="微软雅黑" panose="020B0503020204020204" pitchFamily="34" charset="-122"/>
                <a:ea typeface="微软雅黑" panose="020B0503020204020204" pitchFamily="34" charset="-122"/>
              </a:rPr>
              <a:t>第十人民医院  口腔科</a:t>
            </a:r>
            <a:endParaRPr lang="zh-CN" altLang="en-US" sz="2000" dirty="0">
              <a:solidFill>
                <a:srgbClr val="1B74BB"/>
              </a:solidFill>
              <a:latin typeface="微软雅黑" panose="020B0503020204020204" pitchFamily="34" charset="-122"/>
              <a:ea typeface="微软雅黑" panose="020B0503020204020204" pitchFamily="34" charset="-122"/>
            </a:endParaRPr>
          </a:p>
        </p:txBody>
      </p:sp>
      <p:pic>
        <p:nvPicPr>
          <p:cNvPr id="11" name="PA_MarkPetrie - A New Day No Drums">
            <a:hlinkClick r:id="" action="ppaction://media"/>
          </p:cNvPr>
          <p:cNvPicPr>
            <a:picLocks noChangeAspect="1"/>
          </p:cNvPicPr>
          <p:nvPr>
            <a:audioFile r:link="rId13"/>
            <p:custDataLst>
              <p:tags r:id="rId14"/>
            </p:custDataLst>
            <p:extLst>
              <p:ext uri="{DAA4B4D4-6D71-4841-9C94-3DE7FCFB9230}">
                <p14:media xmlns:p14="http://schemas.microsoft.com/office/powerpoint/2010/main" r:embed="rId12"/>
              </p:ext>
            </p:extLst>
          </p:nvPr>
        </p:nvPicPr>
        <p:blipFill>
          <a:blip r:embed="rId18"/>
          <a:stretch>
            <a:fillRect/>
          </a:stretch>
        </p:blipFill>
        <p:spPr>
          <a:xfrm>
            <a:off x="7350957" y="-2095500"/>
            <a:ext cx="609600" cy="609600"/>
          </a:xfrm>
          <a:prstGeom prst="rect">
            <a:avLst/>
          </a:prstGeom>
        </p:spPr>
      </p:pic>
    </p:spTree>
    <p:extLst>
      <p:ext uri="{BB962C8B-B14F-4D97-AF65-F5344CB8AC3E}">
        <p14:creationId xmlns:p14="http://schemas.microsoft.com/office/powerpoint/2010/main" val="135578488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53"/>
                                        </p:tgtEl>
                                        <p:attrNameLst>
                                          <p:attrName>style.visibility</p:attrName>
                                        </p:attrNameLst>
                                      </p:cBhvr>
                                      <p:to>
                                        <p:strVal val="visible"/>
                                      </p:to>
                                    </p:set>
                                    <p:anim calcmode="lin" valueType="num">
                                      <p:cBhvr additive="base">
                                        <p:cTn id="15" dur="500" fill="hold"/>
                                        <p:tgtEl>
                                          <p:spTgt spid="153"/>
                                        </p:tgtEl>
                                        <p:attrNameLst>
                                          <p:attrName>ppt_x</p:attrName>
                                        </p:attrNameLst>
                                      </p:cBhvr>
                                      <p:tavLst>
                                        <p:tav tm="0">
                                          <p:val>
                                            <p:strVal val="0-#ppt_w/2"/>
                                          </p:val>
                                        </p:tav>
                                        <p:tav tm="100000">
                                          <p:val>
                                            <p:strVal val="#ppt_x"/>
                                          </p:val>
                                        </p:tav>
                                      </p:tavLst>
                                    </p:anim>
                                    <p:anim calcmode="lin" valueType="num">
                                      <p:cBhvr additive="base">
                                        <p:cTn id="16" dur="500" fill="hold"/>
                                        <p:tgtEl>
                                          <p:spTgt spid="15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98"/>
                                        </p:tgtEl>
                                        <p:attrNameLst>
                                          <p:attrName>style.visibility</p:attrName>
                                        </p:attrNameLst>
                                      </p:cBhvr>
                                      <p:to>
                                        <p:strVal val="visible"/>
                                      </p:to>
                                    </p:set>
                                    <p:anim calcmode="lin" valueType="num">
                                      <p:cBhvr>
                                        <p:cTn id="20" dur="500" fill="hold"/>
                                        <p:tgtEl>
                                          <p:spTgt spid="98"/>
                                        </p:tgtEl>
                                        <p:attrNameLst>
                                          <p:attrName>ppt_w</p:attrName>
                                        </p:attrNameLst>
                                      </p:cBhvr>
                                      <p:tavLst>
                                        <p:tav tm="0">
                                          <p:val>
                                            <p:fltVal val="0"/>
                                          </p:val>
                                        </p:tav>
                                        <p:tav tm="100000">
                                          <p:val>
                                            <p:strVal val="#ppt_w"/>
                                          </p:val>
                                        </p:tav>
                                      </p:tavLst>
                                    </p:anim>
                                    <p:anim calcmode="lin" valueType="num">
                                      <p:cBhvr>
                                        <p:cTn id="21" dur="500" fill="hold"/>
                                        <p:tgtEl>
                                          <p:spTgt spid="98"/>
                                        </p:tgtEl>
                                        <p:attrNameLst>
                                          <p:attrName>ppt_h</p:attrName>
                                        </p:attrNameLst>
                                      </p:cBhvr>
                                      <p:tavLst>
                                        <p:tav tm="0">
                                          <p:val>
                                            <p:fltVal val="0"/>
                                          </p:val>
                                        </p:tav>
                                        <p:tav tm="100000">
                                          <p:val>
                                            <p:strVal val="#ppt_h"/>
                                          </p:val>
                                        </p:tav>
                                      </p:tavLst>
                                    </p:anim>
                                    <p:animEffect transition="in" filter="fade">
                                      <p:cBhvr>
                                        <p:cTn id="22" dur="500"/>
                                        <p:tgtEl>
                                          <p:spTgt spid="98"/>
                                        </p:tgtEl>
                                      </p:cBhvr>
                                    </p:animEffect>
                                  </p:childTnLst>
                                </p:cTn>
                              </p:par>
                              <p:par>
                                <p:cTn id="23" presetID="53" presetClass="entr" presetSubtype="16" fill="hold" nodeType="withEffect">
                                  <p:stCondLst>
                                    <p:cond delay="200"/>
                                  </p:stCondLst>
                                  <p:childTnLst>
                                    <p:set>
                                      <p:cBhvr>
                                        <p:cTn id="24" dur="1" fill="hold">
                                          <p:stCondLst>
                                            <p:cond delay="0"/>
                                          </p:stCondLst>
                                        </p:cTn>
                                        <p:tgtEl>
                                          <p:spTgt spid="144"/>
                                        </p:tgtEl>
                                        <p:attrNameLst>
                                          <p:attrName>style.visibility</p:attrName>
                                        </p:attrNameLst>
                                      </p:cBhvr>
                                      <p:to>
                                        <p:strVal val="visible"/>
                                      </p:to>
                                    </p:set>
                                    <p:anim calcmode="lin" valueType="num">
                                      <p:cBhvr>
                                        <p:cTn id="25" dur="500" fill="hold"/>
                                        <p:tgtEl>
                                          <p:spTgt spid="144"/>
                                        </p:tgtEl>
                                        <p:attrNameLst>
                                          <p:attrName>ppt_w</p:attrName>
                                        </p:attrNameLst>
                                      </p:cBhvr>
                                      <p:tavLst>
                                        <p:tav tm="0">
                                          <p:val>
                                            <p:fltVal val="0"/>
                                          </p:val>
                                        </p:tav>
                                        <p:tav tm="100000">
                                          <p:val>
                                            <p:strVal val="#ppt_w"/>
                                          </p:val>
                                        </p:tav>
                                      </p:tavLst>
                                    </p:anim>
                                    <p:anim calcmode="lin" valueType="num">
                                      <p:cBhvr>
                                        <p:cTn id="26" dur="500" fill="hold"/>
                                        <p:tgtEl>
                                          <p:spTgt spid="144"/>
                                        </p:tgtEl>
                                        <p:attrNameLst>
                                          <p:attrName>ppt_h</p:attrName>
                                        </p:attrNameLst>
                                      </p:cBhvr>
                                      <p:tavLst>
                                        <p:tav tm="0">
                                          <p:val>
                                            <p:fltVal val="0"/>
                                          </p:val>
                                        </p:tav>
                                        <p:tav tm="100000">
                                          <p:val>
                                            <p:strVal val="#ppt_h"/>
                                          </p:val>
                                        </p:tav>
                                      </p:tavLst>
                                    </p:anim>
                                    <p:animEffect transition="in" filter="fade">
                                      <p:cBhvr>
                                        <p:cTn id="27" dur="500"/>
                                        <p:tgtEl>
                                          <p:spTgt spid="144"/>
                                        </p:tgtEl>
                                      </p:cBhvr>
                                    </p:animEffect>
                                  </p:childTnLst>
                                </p:cTn>
                              </p:par>
                              <p:par>
                                <p:cTn id="28" presetID="53" presetClass="entr" presetSubtype="16" fill="hold" nodeType="withEffect">
                                  <p:stCondLst>
                                    <p:cond delay="400"/>
                                  </p:stCondLst>
                                  <p:childTnLst>
                                    <p:set>
                                      <p:cBhvr>
                                        <p:cTn id="29" dur="1" fill="hold">
                                          <p:stCondLst>
                                            <p:cond delay="0"/>
                                          </p:stCondLst>
                                        </p:cTn>
                                        <p:tgtEl>
                                          <p:spTgt spid="137"/>
                                        </p:tgtEl>
                                        <p:attrNameLst>
                                          <p:attrName>style.visibility</p:attrName>
                                        </p:attrNameLst>
                                      </p:cBhvr>
                                      <p:to>
                                        <p:strVal val="visible"/>
                                      </p:to>
                                    </p:set>
                                    <p:anim calcmode="lin" valueType="num">
                                      <p:cBhvr>
                                        <p:cTn id="30" dur="500" fill="hold"/>
                                        <p:tgtEl>
                                          <p:spTgt spid="137"/>
                                        </p:tgtEl>
                                        <p:attrNameLst>
                                          <p:attrName>ppt_w</p:attrName>
                                        </p:attrNameLst>
                                      </p:cBhvr>
                                      <p:tavLst>
                                        <p:tav tm="0">
                                          <p:val>
                                            <p:fltVal val="0"/>
                                          </p:val>
                                        </p:tav>
                                        <p:tav tm="100000">
                                          <p:val>
                                            <p:strVal val="#ppt_w"/>
                                          </p:val>
                                        </p:tav>
                                      </p:tavLst>
                                    </p:anim>
                                    <p:anim calcmode="lin" valueType="num">
                                      <p:cBhvr>
                                        <p:cTn id="31" dur="500" fill="hold"/>
                                        <p:tgtEl>
                                          <p:spTgt spid="137"/>
                                        </p:tgtEl>
                                        <p:attrNameLst>
                                          <p:attrName>ppt_h</p:attrName>
                                        </p:attrNameLst>
                                      </p:cBhvr>
                                      <p:tavLst>
                                        <p:tav tm="0">
                                          <p:val>
                                            <p:fltVal val="0"/>
                                          </p:val>
                                        </p:tav>
                                        <p:tav tm="100000">
                                          <p:val>
                                            <p:strVal val="#ppt_h"/>
                                          </p:val>
                                        </p:tav>
                                      </p:tavLst>
                                    </p:anim>
                                    <p:animEffect transition="in" filter="fade">
                                      <p:cBhvr>
                                        <p:cTn id="32" dur="500"/>
                                        <p:tgtEl>
                                          <p:spTgt spid="137"/>
                                        </p:tgtEl>
                                      </p:cBhvr>
                                    </p:animEffect>
                                  </p:childTnLst>
                                </p:cTn>
                              </p:par>
                              <p:par>
                                <p:cTn id="33" presetID="53" presetClass="entr" presetSubtype="16" fill="hold" nodeType="withEffect">
                                  <p:stCondLst>
                                    <p:cond delay="600"/>
                                  </p:stCondLst>
                                  <p:childTnLst>
                                    <p:set>
                                      <p:cBhvr>
                                        <p:cTn id="34" dur="1" fill="hold">
                                          <p:stCondLst>
                                            <p:cond delay="0"/>
                                          </p:stCondLst>
                                        </p:cTn>
                                        <p:tgtEl>
                                          <p:spTgt spid="148"/>
                                        </p:tgtEl>
                                        <p:attrNameLst>
                                          <p:attrName>style.visibility</p:attrName>
                                        </p:attrNameLst>
                                      </p:cBhvr>
                                      <p:to>
                                        <p:strVal val="visible"/>
                                      </p:to>
                                    </p:set>
                                    <p:anim calcmode="lin" valueType="num">
                                      <p:cBhvr>
                                        <p:cTn id="35" dur="500" fill="hold"/>
                                        <p:tgtEl>
                                          <p:spTgt spid="148"/>
                                        </p:tgtEl>
                                        <p:attrNameLst>
                                          <p:attrName>ppt_w</p:attrName>
                                        </p:attrNameLst>
                                      </p:cBhvr>
                                      <p:tavLst>
                                        <p:tav tm="0">
                                          <p:val>
                                            <p:fltVal val="0"/>
                                          </p:val>
                                        </p:tav>
                                        <p:tav tm="100000">
                                          <p:val>
                                            <p:strVal val="#ppt_w"/>
                                          </p:val>
                                        </p:tav>
                                      </p:tavLst>
                                    </p:anim>
                                    <p:anim calcmode="lin" valueType="num">
                                      <p:cBhvr>
                                        <p:cTn id="36" dur="500" fill="hold"/>
                                        <p:tgtEl>
                                          <p:spTgt spid="148"/>
                                        </p:tgtEl>
                                        <p:attrNameLst>
                                          <p:attrName>ppt_h</p:attrName>
                                        </p:attrNameLst>
                                      </p:cBhvr>
                                      <p:tavLst>
                                        <p:tav tm="0">
                                          <p:val>
                                            <p:fltVal val="0"/>
                                          </p:val>
                                        </p:tav>
                                        <p:tav tm="100000">
                                          <p:val>
                                            <p:strVal val="#ppt_h"/>
                                          </p:val>
                                        </p:tav>
                                      </p:tavLst>
                                    </p:anim>
                                    <p:animEffect transition="in" filter="fade">
                                      <p:cBhvr>
                                        <p:cTn id="37" dur="500"/>
                                        <p:tgtEl>
                                          <p:spTgt spid="148"/>
                                        </p:tgtEl>
                                      </p:cBhvr>
                                    </p:animEffect>
                                  </p:childTnLst>
                                </p:cTn>
                              </p:par>
                              <p:par>
                                <p:cTn id="38" presetID="53" presetClass="entr" presetSubtype="16" fill="hold" nodeType="withEffect">
                                  <p:stCondLst>
                                    <p:cond delay="800"/>
                                  </p:stCondLst>
                                  <p:childTnLst>
                                    <p:set>
                                      <p:cBhvr>
                                        <p:cTn id="39" dur="1" fill="hold">
                                          <p:stCondLst>
                                            <p:cond delay="0"/>
                                          </p:stCondLst>
                                        </p:cTn>
                                        <p:tgtEl>
                                          <p:spTgt spid="140"/>
                                        </p:tgtEl>
                                        <p:attrNameLst>
                                          <p:attrName>style.visibility</p:attrName>
                                        </p:attrNameLst>
                                      </p:cBhvr>
                                      <p:to>
                                        <p:strVal val="visible"/>
                                      </p:to>
                                    </p:set>
                                    <p:anim calcmode="lin" valueType="num">
                                      <p:cBhvr>
                                        <p:cTn id="40" dur="500" fill="hold"/>
                                        <p:tgtEl>
                                          <p:spTgt spid="140"/>
                                        </p:tgtEl>
                                        <p:attrNameLst>
                                          <p:attrName>ppt_w</p:attrName>
                                        </p:attrNameLst>
                                      </p:cBhvr>
                                      <p:tavLst>
                                        <p:tav tm="0">
                                          <p:val>
                                            <p:fltVal val="0"/>
                                          </p:val>
                                        </p:tav>
                                        <p:tav tm="100000">
                                          <p:val>
                                            <p:strVal val="#ppt_w"/>
                                          </p:val>
                                        </p:tav>
                                      </p:tavLst>
                                    </p:anim>
                                    <p:anim calcmode="lin" valueType="num">
                                      <p:cBhvr>
                                        <p:cTn id="41" dur="500" fill="hold"/>
                                        <p:tgtEl>
                                          <p:spTgt spid="140"/>
                                        </p:tgtEl>
                                        <p:attrNameLst>
                                          <p:attrName>ppt_h</p:attrName>
                                        </p:attrNameLst>
                                      </p:cBhvr>
                                      <p:tavLst>
                                        <p:tav tm="0">
                                          <p:val>
                                            <p:fltVal val="0"/>
                                          </p:val>
                                        </p:tav>
                                        <p:tav tm="100000">
                                          <p:val>
                                            <p:strVal val="#ppt_h"/>
                                          </p:val>
                                        </p:tav>
                                      </p:tavLst>
                                    </p:anim>
                                    <p:animEffect transition="in" filter="fade">
                                      <p:cBhvr>
                                        <p:cTn id="42" dur="500"/>
                                        <p:tgtEl>
                                          <p:spTgt spid="140"/>
                                        </p:tgtEl>
                                      </p:cBhvr>
                                    </p:animEffect>
                                  </p:childTnLst>
                                </p:cTn>
                              </p:par>
                            </p:childTnLst>
                          </p:cTn>
                        </p:par>
                        <p:par>
                          <p:cTn id="43" fill="hold">
                            <p:stCondLst>
                              <p:cond delay="2800"/>
                            </p:stCondLst>
                            <p:childTnLst>
                              <p:par>
                                <p:cTn id="44" presetID="2" presetClass="entr" presetSubtype="4" fill="hold" grpId="0" nodeType="afterEffect">
                                  <p:stCondLst>
                                    <p:cond delay="0"/>
                                  </p:stCondLst>
                                  <p:iterate type="lt">
                                    <p:tmPct val="10000"/>
                                  </p:iterate>
                                  <p:childTnLst>
                                    <p:set>
                                      <p:cBhvr>
                                        <p:cTn id="45" dur="1" fill="hold">
                                          <p:stCondLst>
                                            <p:cond delay="0"/>
                                          </p:stCondLst>
                                        </p:cTn>
                                        <p:tgtEl>
                                          <p:spTgt spid="97"/>
                                        </p:tgtEl>
                                        <p:attrNameLst>
                                          <p:attrName>style.visibility</p:attrName>
                                        </p:attrNameLst>
                                      </p:cBhvr>
                                      <p:to>
                                        <p:strVal val="visible"/>
                                      </p:to>
                                    </p:set>
                                    <p:anim calcmode="lin" valueType="num">
                                      <p:cBhvr additive="base">
                                        <p:cTn id="46" dur="500" fill="hold"/>
                                        <p:tgtEl>
                                          <p:spTgt spid="97"/>
                                        </p:tgtEl>
                                        <p:attrNameLst>
                                          <p:attrName>ppt_x</p:attrName>
                                        </p:attrNameLst>
                                      </p:cBhvr>
                                      <p:tavLst>
                                        <p:tav tm="0">
                                          <p:val>
                                            <p:strVal val="#ppt_x"/>
                                          </p:val>
                                        </p:tav>
                                        <p:tav tm="100000">
                                          <p:val>
                                            <p:strVal val="#ppt_x"/>
                                          </p:val>
                                        </p:tav>
                                      </p:tavLst>
                                    </p:anim>
                                    <p:anim calcmode="lin" valueType="num">
                                      <p:cBhvr additive="base">
                                        <p:cTn id="47" dur="500" fill="hold"/>
                                        <p:tgtEl>
                                          <p:spTgt spid="97"/>
                                        </p:tgtEl>
                                        <p:attrNameLst>
                                          <p:attrName>ppt_y</p:attrName>
                                        </p:attrNameLst>
                                      </p:cBhvr>
                                      <p:tavLst>
                                        <p:tav tm="0">
                                          <p:val>
                                            <p:strVal val="1+#ppt_h/2"/>
                                          </p:val>
                                        </p:tav>
                                        <p:tav tm="100000">
                                          <p:val>
                                            <p:strVal val="#ppt_y"/>
                                          </p:val>
                                        </p:tav>
                                      </p:tavLst>
                                    </p:anim>
                                  </p:childTnLst>
                                </p:cTn>
                              </p:par>
                            </p:childTnLst>
                          </p:cTn>
                        </p:par>
                        <p:par>
                          <p:cTn id="48" fill="hold">
                            <p:stCondLst>
                              <p:cond delay="3700"/>
                            </p:stCondLst>
                            <p:childTnLst>
                              <p:par>
                                <p:cTn id="49" presetID="12" presetClass="entr" presetSubtype="4" fill="hold" grpId="0" nodeType="afterEffect">
                                  <p:stCondLst>
                                    <p:cond delay="0"/>
                                  </p:stCondLst>
                                  <p:childTnLst>
                                    <p:set>
                                      <p:cBhvr>
                                        <p:cTn id="50" dur="1" fill="hold">
                                          <p:stCondLst>
                                            <p:cond delay="0"/>
                                          </p:stCondLst>
                                        </p:cTn>
                                        <p:tgtEl>
                                          <p:spTgt spid="96"/>
                                        </p:tgtEl>
                                        <p:attrNameLst>
                                          <p:attrName>style.visibility</p:attrName>
                                        </p:attrNameLst>
                                      </p:cBhvr>
                                      <p:to>
                                        <p:strVal val="visible"/>
                                      </p:to>
                                    </p:set>
                                    <p:anim calcmode="lin" valueType="num">
                                      <p:cBhvr additive="base">
                                        <p:cTn id="51" dur="500"/>
                                        <p:tgtEl>
                                          <p:spTgt spid="96"/>
                                        </p:tgtEl>
                                        <p:attrNameLst>
                                          <p:attrName>ppt_y</p:attrName>
                                        </p:attrNameLst>
                                      </p:cBhvr>
                                      <p:tavLst>
                                        <p:tav tm="0">
                                          <p:val>
                                            <p:strVal val="#ppt_y+#ppt_h*1.125000"/>
                                          </p:val>
                                        </p:tav>
                                        <p:tav tm="100000">
                                          <p:val>
                                            <p:strVal val="#ppt_y"/>
                                          </p:val>
                                        </p:tav>
                                      </p:tavLst>
                                    </p:anim>
                                    <p:animEffect transition="in" filter="wipe(up)">
                                      <p:cBhvr>
                                        <p:cTn id="52" dur="500"/>
                                        <p:tgtEl>
                                          <p:spTgt spid="96"/>
                                        </p:tgtEl>
                                      </p:cBhvr>
                                    </p:animEffect>
                                  </p:childTnLst>
                                </p:cTn>
                              </p:par>
                            </p:childTnLst>
                          </p:cTn>
                        </p:par>
                        <p:par>
                          <p:cTn id="53" fill="hold">
                            <p:stCondLst>
                              <p:cond delay="4200"/>
                            </p:stCondLst>
                            <p:childTnLst>
                              <p:par>
                                <p:cTn id="54" presetID="55" presetClass="entr" presetSubtype="0" fill="hold" grpId="0" nodeType="after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1000" fill="hold"/>
                                        <p:tgtEl>
                                          <p:spTgt spid="5"/>
                                        </p:tgtEl>
                                        <p:attrNameLst>
                                          <p:attrName>ppt_w</p:attrName>
                                        </p:attrNameLst>
                                      </p:cBhvr>
                                      <p:tavLst>
                                        <p:tav tm="0">
                                          <p:val>
                                            <p:strVal val="#ppt_w*0.70"/>
                                          </p:val>
                                        </p:tav>
                                        <p:tav tm="100000">
                                          <p:val>
                                            <p:strVal val="#ppt_w"/>
                                          </p:val>
                                        </p:tav>
                                      </p:tavLst>
                                    </p:anim>
                                    <p:anim calcmode="lin" valueType="num">
                                      <p:cBhvr>
                                        <p:cTn id="57" dur="1000" fill="hold"/>
                                        <p:tgtEl>
                                          <p:spTgt spid="5"/>
                                        </p:tgtEl>
                                        <p:attrNameLst>
                                          <p:attrName>ppt_h</p:attrName>
                                        </p:attrNameLst>
                                      </p:cBhvr>
                                      <p:tavLst>
                                        <p:tav tm="0">
                                          <p:val>
                                            <p:strVal val="#ppt_h"/>
                                          </p:val>
                                        </p:tav>
                                        <p:tav tm="100000">
                                          <p:val>
                                            <p:strVal val="#ppt_h"/>
                                          </p:val>
                                        </p:tav>
                                      </p:tavLst>
                                    </p:anim>
                                    <p:animEffect transition="in" filter="fade">
                                      <p:cBhvr>
                                        <p:cTn id="58" dur="1000"/>
                                        <p:tgtEl>
                                          <p:spTgt spid="5"/>
                                        </p:tgtEl>
                                      </p:cBhvr>
                                    </p:animEffect>
                                  </p:childTnLst>
                                </p:cTn>
                              </p:par>
                            </p:childTnLst>
                          </p:cTn>
                        </p:par>
                        <p:par>
                          <p:cTn id="59" fill="hold">
                            <p:stCondLst>
                              <p:cond delay="5200"/>
                            </p:stCondLst>
                            <p:childTnLst>
                              <p:par>
                                <p:cTn id="60" presetID="22" presetClass="entr" presetSubtype="8" fill="hold" grpId="0" nodeType="afterEffect">
                                  <p:stCondLst>
                                    <p:cond delay="0"/>
                                  </p:stCondLst>
                                  <p:childTnLst>
                                    <p:set>
                                      <p:cBhvr>
                                        <p:cTn id="61" dur="1" fill="hold">
                                          <p:stCondLst>
                                            <p:cond delay="0"/>
                                          </p:stCondLst>
                                        </p:cTn>
                                        <p:tgtEl>
                                          <p:spTgt spid="187"/>
                                        </p:tgtEl>
                                        <p:attrNameLst>
                                          <p:attrName>style.visibility</p:attrName>
                                        </p:attrNameLst>
                                      </p:cBhvr>
                                      <p:to>
                                        <p:strVal val="visible"/>
                                      </p:to>
                                    </p:set>
                                    <p:animEffect transition="in" filter="wipe(left)">
                                      <p:cBhvr>
                                        <p:cTn id="6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63" repeatCount="indefinite" fill="hold" display="0">
                  <p:stCondLst>
                    <p:cond delay="indefinite"/>
                  </p:stCondLst>
                  <p:endCondLst>
                    <p:cond evt="onStopAudio" delay="0">
                      <p:tgtEl>
                        <p:sldTgt/>
                      </p:tgtEl>
                    </p:cond>
                  </p:endCondLst>
                </p:cTn>
                <p:tgtEl>
                  <p:spTgt spid="11"/>
                </p:tgtEl>
              </p:cMediaNode>
            </p:audio>
          </p:childTnLst>
        </p:cTn>
      </p:par>
    </p:tnLst>
    <p:bldLst>
      <p:bldP spid="5" grpId="0" animBg="1"/>
      <p:bldP spid="96" grpId="0"/>
      <p:bldP spid="97" grpId="0"/>
      <p:bldP spid="18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smtClean="0">
                <a:solidFill>
                  <a:schemeClr val="accent1"/>
                </a:solidFill>
                <a:latin typeface="微软雅黑" panose="020B0503020204020204" pitchFamily="34" charset="-122"/>
                <a:ea typeface="微软雅黑" panose="020B0503020204020204" pitchFamily="34" charset="-122"/>
              </a:rPr>
              <a:t>添加标题文字内容</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pic>
        <p:nvPicPr>
          <p:cNvPr id="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883279" y="1954167"/>
            <a:ext cx="2968889" cy="19783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68031" y="1954165"/>
            <a:ext cx="2963185" cy="1978362"/>
          </a:xfrm>
          <a:prstGeom prst="rect">
            <a:avLst/>
          </a:prstGeom>
          <a:noFill/>
          <a:extLst>
            <a:ext uri="{909E8E84-426E-40DD-AFC4-6F175D3DCCD1}">
              <a14:hiddenFill xmlns:a14="http://schemas.microsoft.com/office/drawing/2010/main">
                <a:solidFill>
                  <a:srgbClr val="FFFFFF"/>
                </a:solidFill>
              </a14:hiddenFill>
            </a:ext>
          </a:extLst>
        </p:spPr>
      </p:pic>
      <p:sp>
        <p:nvSpPr>
          <p:cNvPr id="49" name="矩形 48"/>
          <p:cNvSpPr/>
          <p:nvPr/>
        </p:nvSpPr>
        <p:spPr>
          <a:xfrm>
            <a:off x="4432586" y="1954163"/>
            <a:ext cx="3370291" cy="19783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a:t>
            </a:r>
            <a:r>
              <a:rPr lang="zh-CN" altLang="en-US" sz="1400" dirty="0" smtClean="0">
                <a:latin typeface="微软雅黑" panose="020B0503020204020204" pitchFamily="34" charset="-122"/>
                <a:ea typeface="微软雅黑" panose="020B0503020204020204" pitchFamily="34" charset="-122"/>
              </a:rPr>
              <a:t>在</a:t>
            </a:r>
            <a:r>
              <a:rPr lang="en-US" altLang="zh-CN" sz="1400" dirty="0" smtClean="0">
                <a:latin typeface="微软雅黑" panose="020B0503020204020204" pitchFamily="34" charset="-122"/>
                <a:ea typeface="微软雅黑" panose="020B0503020204020204" pitchFamily="34" charset="-122"/>
              </a:rPr>
              <a:t>200</a:t>
            </a:r>
            <a:r>
              <a:rPr lang="zh-CN" altLang="en-US" sz="1400" dirty="0">
                <a:latin typeface="微软雅黑" panose="020B0503020204020204" pitchFamily="34" charset="-122"/>
                <a:ea typeface="微软雅黑" panose="020B0503020204020204" pitchFamily="34" charset="-122"/>
              </a:rPr>
              <a:t>字</a:t>
            </a:r>
            <a:r>
              <a:rPr lang="zh-CN" altLang="en-US" sz="1400" dirty="0" smtClean="0">
                <a:latin typeface="微软雅黑" panose="020B0503020204020204" pitchFamily="34" charset="-122"/>
                <a:ea typeface="微软雅黑" panose="020B0503020204020204" pitchFamily="34" charset="-122"/>
              </a:rPr>
              <a:t>以内。</a:t>
            </a:r>
            <a:endParaRPr lang="zh-CN" altLang="en-US" sz="1400" dirty="0">
              <a:latin typeface="微软雅黑" panose="020B0503020204020204" pitchFamily="34" charset="-122"/>
              <a:ea typeface="微软雅黑" panose="020B0503020204020204" pitchFamily="34" charset="-122"/>
            </a:endParaRPr>
          </a:p>
        </p:txBody>
      </p:sp>
      <p:sp>
        <p:nvSpPr>
          <p:cNvPr id="54" name="Rectangle 5"/>
          <p:cNvSpPr>
            <a:spLocks/>
          </p:cNvSpPr>
          <p:nvPr/>
        </p:nvSpPr>
        <p:spPr bwMode="auto">
          <a:xfrm>
            <a:off x="1368031" y="4445763"/>
            <a:ext cx="9484137" cy="99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just" fontAlgn="base">
              <a:lnSpc>
                <a:spcPct val="150000"/>
              </a:lnSpc>
              <a:spcBef>
                <a:spcPct val="0"/>
              </a:spcBef>
              <a:spcAft>
                <a:spcPct val="0"/>
              </a:spcAft>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在  </a:t>
            </a:r>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200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字以内，据统计每页幻灯片的最好控制</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在</a:t>
            </a:r>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5</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分钟之内。此处添加详细文本</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描述</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 </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生动</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。尽量将每页幻灯片的字数控制在  </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200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字以内，据统计每页幻灯片的最好控制在</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5</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分钟之内。</a:t>
            </a:r>
            <a:endParaRPr lang="en-US" sz="14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 name="标题 1"/>
          <p:cNvSpPr>
            <a:spLocks noGrp="1"/>
          </p:cNvSpPr>
          <p:nvPr>
            <p:ph type="title"/>
          </p:nvPr>
        </p:nvSpPr>
        <p:spPr/>
        <p:txBody>
          <a:bodyPr/>
          <a:lstStyle/>
          <a:p>
            <a:r>
              <a:rPr lang="zh-CN" altLang="en-US" dirty="0" smtClean="0"/>
              <a:t>单击此处添加标题</a:t>
            </a:r>
            <a:endParaRPr lang="zh-CN" altLang="en-US" dirty="0"/>
          </a:p>
        </p:txBody>
      </p:sp>
    </p:spTree>
    <p:extLst>
      <p:ext uri="{BB962C8B-B14F-4D97-AF65-F5344CB8AC3E}">
        <p14:creationId xmlns:p14="http://schemas.microsoft.com/office/powerpoint/2010/main" val="29186633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300" fill="hold"/>
                                        <p:tgtEl>
                                          <p:spTgt spid="49"/>
                                        </p:tgtEl>
                                        <p:attrNameLst>
                                          <p:attrName>ppt_w</p:attrName>
                                        </p:attrNameLst>
                                      </p:cBhvr>
                                      <p:tavLst>
                                        <p:tav tm="0">
                                          <p:val>
                                            <p:fltVal val="0"/>
                                          </p:val>
                                        </p:tav>
                                        <p:tav tm="100000">
                                          <p:val>
                                            <p:strVal val="#ppt_w"/>
                                          </p:val>
                                        </p:tav>
                                      </p:tavLst>
                                    </p:anim>
                                    <p:anim calcmode="lin" valueType="num">
                                      <p:cBhvr>
                                        <p:cTn id="8" dur="300" fill="hold"/>
                                        <p:tgtEl>
                                          <p:spTgt spid="49"/>
                                        </p:tgtEl>
                                        <p:attrNameLst>
                                          <p:attrName>ppt_h</p:attrName>
                                        </p:attrNameLst>
                                      </p:cBhvr>
                                      <p:tavLst>
                                        <p:tav tm="0">
                                          <p:val>
                                            <p:fltVal val="0"/>
                                          </p:val>
                                        </p:tav>
                                        <p:tav tm="100000">
                                          <p:val>
                                            <p:strVal val="#ppt_h"/>
                                          </p:val>
                                        </p:tav>
                                      </p:tavLst>
                                    </p:anim>
                                    <p:animEffect transition="in" filter="fade">
                                      <p:cBhvr>
                                        <p:cTn id="9" dur="300"/>
                                        <p:tgtEl>
                                          <p:spTgt spid="49"/>
                                        </p:tgtEl>
                                      </p:cBhvr>
                                    </p:animEffect>
                                  </p:childTnLst>
                                </p:cTn>
                              </p:par>
                            </p:childTnLst>
                          </p:cTn>
                        </p:par>
                        <p:par>
                          <p:cTn id="10" fill="hold">
                            <p:stCondLst>
                              <p:cond delay="300"/>
                            </p:stCondLst>
                            <p:childTnLst>
                              <p:par>
                                <p:cTn id="11" presetID="12" presetClass="entr" presetSubtype="2"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p:tgtEl>
                                          <p:spTgt spid="48"/>
                                        </p:tgtEl>
                                        <p:attrNameLst>
                                          <p:attrName>ppt_x</p:attrName>
                                        </p:attrNameLst>
                                      </p:cBhvr>
                                      <p:tavLst>
                                        <p:tav tm="0">
                                          <p:val>
                                            <p:strVal val="#ppt_x+#ppt_w*1.125000"/>
                                          </p:val>
                                        </p:tav>
                                        <p:tav tm="100000">
                                          <p:val>
                                            <p:strVal val="#ppt_x"/>
                                          </p:val>
                                        </p:tav>
                                      </p:tavLst>
                                    </p:anim>
                                    <p:animEffect transition="in" filter="wipe(left)">
                                      <p:cBhvr>
                                        <p:cTn id="14" dur="500"/>
                                        <p:tgtEl>
                                          <p:spTgt spid="48"/>
                                        </p:tgtEl>
                                      </p:cBhvr>
                                    </p:animEffect>
                                  </p:childTnLst>
                                </p:cTn>
                              </p:par>
                              <p:par>
                                <p:cTn id="15" presetID="12" presetClass="entr" presetSubtype="8"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p:tgtEl>
                                          <p:spTgt spid="47"/>
                                        </p:tgtEl>
                                        <p:attrNameLst>
                                          <p:attrName>ppt_x</p:attrName>
                                        </p:attrNameLst>
                                      </p:cBhvr>
                                      <p:tavLst>
                                        <p:tav tm="0">
                                          <p:val>
                                            <p:strVal val="#ppt_x-#ppt_w*1.125000"/>
                                          </p:val>
                                        </p:tav>
                                        <p:tav tm="100000">
                                          <p:val>
                                            <p:strVal val="#ppt_x"/>
                                          </p:val>
                                        </p:tav>
                                      </p:tavLst>
                                    </p:anim>
                                    <p:animEffect transition="in" filter="wipe(right)">
                                      <p:cBhvr>
                                        <p:cTn id="18" dur="500"/>
                                        <p:tgtEl>
                                          <p:spTgt spid="47"/>
                                        </p:tgtEl>
                                      </p:cBhvr>
                                    </p:animEffect>
                                  </p:childTnLst>
                                </p:cTn>
                              </p:par>
                            </p:childTnLst>
                          </p:cTn>
                        </p:par>
                        <p:par>
                          <p:cTn id="19" fill="hold">
                            <p:stCondLst>
                              <p:cond delay="800"/>
                            </p:stCondLst>
                            <p:childTnLst>
                              <p:par>
                                <p:cTn id="20" presetID="22" presetClass="entr" presetSubtype="1"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up)">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0" y="2372884"/>
            <a:ext cx="12192000" cy="2784309"/>
          </a:xfrm>
          <a:custGeom>
            <a:avLst/>
            <a:gdLst/>
            <a:ahLst/>
            <a:cxnLst/>
            <a:rect l="l" t="t" r="r" b="b"/>
            <a:pathLst>
              <a:path w="9144000" h="2088232">
                <a:moveTo>
                  <a:pt x="0" y="0"/>
                </a:moveTo>
                <a:lnTo>
                  <a:pt x="3816349" y="0"/>
                </a:lnTo>
                <a:lnTo>
                  <a:pt x="3815397" y="194197"/>
                </a:lnTo>
                <a:cubicBezTo>
                  <a:pt x="3815639" y="203899"/>
                  <a:pt x="3815881" y="213599"/>
                  <a:pt x="3816123" y="223301"/>
                </a:cubicBezTo>
                <a:cubicBezTo>
                  <a:pt x="3815485" y="285565"/>
                  <a:pt x="3825627" y="323840"/>
                  <a:pt x="3858310" y="352306"/>
                </a:cubicBezTo>
                <a:cubicBezTo>
                  <a:pt x="3881863" y="374186"/>
                  <a:pt x="3885380" y="375377"/>
                  <a:pt x="3918032" y="397060"/>
                </a:cubicBezTo>
                <a:cubicBezTo>
                  <a:pt x="4077997" y="488212"/>
                  <a:pt x="4205762" y="552810"/>
                  <a:pt x="4362649" y="637807"/>
                </a:cubicBezTo>
                <a:cubicBezTo>
                  <a:pt x="4506032" y="713448"/>
                  <a:pt x="4580496" y="685782"/>
                  <a:pt x="4677699" y="644009"/>
                </a:cubicBezTo>
                <a:cubicBezTo>
                  <a:pt x="4888543" y="533160"/>
                  <a:pt x="5015771" y="470067"/>
                  <a:pt x="5093398" y="425358"/>
                </a:cubicBezTo>
                <a:cubicBezTo>
                  <a:pt x="5189998" y="369721"/>
                  <a:pt x="5153077" y="389285"/>
                  <a:pt x="5151235" y="389737"/>
                </a:cubicBezTo>
                <a:cubicBezTo>
                  <a:pt x="5229523" y="352156"/>
                  <a:pt x="5228181" y="330135"/>
                  <a:pt x="5233105" y="228248"/>
                </a:cubicBezTo>
                <a:cubicBezTo>
                  <a:pt x="5233287" y="209652"/>
                  <a:pt x="5231995" y="192531"/>
                  <a:pt x="5232177" y="173935"/>
                </a:cubicBezTo>
                <a:cubicBezTo>
                  <a:pt x="5232188" y="153706"/>
                  <a:pt x="5232933" y="81947"/>
                  <a:pt x="5233810" y="0"/>
                </a:cubicBezTo>
                <a:lnTo>
                  <a:pt x="9144000" y="0"/>
                </a:lnTo>
                <a:lnTo>
                  <a:pt x="9144000" y="2088232"/>
                </a:lnTo>
                <a:lnTo>
                  <a:pt x="0" y="2088232"/>
                </a:ln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7">
              <a:solidFill>
                <a:prstClr val="white"/>
              </a:solidFill>
              <a:latin typeface="Impact" panose="020B0806030902050204" pitchFamily="34" charset="0"/>
            </a:endParaRPr>
          </a:p>
        </p:txBody>
      </p:sp>
      <p:sp>
        <p:nvSpPr>
          <p:cNvPr id="3" name="矩形 10"/>
          <p:cNvSpPr>
            <a:spLocks noChangeAspect="1"/>
          </p:cNvSpPr>
          <p:nvPr/>
        </p:nvSpPr>
        <p:spPr>
          <a:xfrm>
            <a:off x="5207067" y="1316854"/>
            <a:ext cx="1676267" cy="182745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6046"/>
              <a:gd name="connsiteY0" fmla="*/ 0 h 1424419"/>
              <a:gd name="connsiteX1" fmla="*/ 757287 w 1306046"/>
              <a:gd name="connsiteY1" fmla="*/ 32444 h 1424419"/>
              <a:gd name="connsiteX2" fmla="*/ 1206876 w 1306046"/>
              <a:gd name="connsiteY2" fmla="*/ 284945 h 1424419"/>
              <a:gd name="connsiteX3" fmla="*/ 1233464 w 1306046"/>
              <a:gd name="connsiteY3" fmla="*/ 306775 h 1424419"/>
              <a:gd name="connsiteX4" fmla="*/ 1301712 w 1306046"/>
              <a:gd name="connsiteY4" fmla="*/ 442384 h 1424419"/>
              <a:gd name="connsiteX5" fmla="*/ 1303099 w 1306046"/>
              <a:gd name="connsiteY5" fmla="*/ 495558 h 1424419"/>
              <a:gd name="connsiteX6" fmla="*/ 1303099 w 1306046"/>
              <a:gd name="connsiteY6" fmla="*/ 952393 h 1424419"/>
              <a:gd name="connsiteX7" fmla="*/ 1305306 w 1306046"/>
              <a:gd name="connsiteY7" fmla="*/ 990115 h 1424419"/>
              <a:gd name="connsiteX8" fmla="*/ 1193590 w 1306046"/>
              <a:gd name="connsiteY8" fmla="*/ 1159518 h 1424419"/>
              <a:gd name="connsiteX9" fmla="*/ 1188747 w 1306046"/>
              <a:gd name="connsiteY9" fmla="*/ 1163476 h 1424419"/>
              <a:gd name="connsiteX10" fmla="*/ 792288 w 1306046"/>
              <a:gd name="connsiteY10" fmla="*/ 1385653 h 1424419"/>
              <a:gd name="connsiteX11" fmla="*/ 522686 w 1306046"/>
              <a:gd name="connsiteY11" fmla="*/ 1384922 h 1424419"/>
              <a:gd name="connsiteX12" fmla="*/ 80344 w 1306046"/>
              <a:gd name="connsiteY12" fmla="*/ 1139323 h 1424419"/>
              <a:gd name="connsiteX13" fmla="*/ 68397 w 1306046"/>
              <a:gd name="connsiteY13" fmla="*/ 1130059 h 1424419"/>
              <a:gd name="connsiteX14" fmla="*/ 667 w 1306046"/>
              <a:gd name="connsiteY14" fmla="*/ 999105 h 1424419"/>
              <a:gd name="connsiteX15" fmla="*/ 0 w 1306046"/>
              <a:gd name="connsiteY15" fmla="*/ 972364 h 1424419"/>
              <a:gd name="connsiteX16" fmla="*/ 2496 w 1306046"/>
              <a:gd name="connsiteY16" fmla="*/ 463106 h 1424419"/>
              <a:gd name="connsiteX17" fmla="*/ 2458 w 1306046"/>
              <a:gd name="connsiteY17" fmla="*/ 429563 h 1424419"/>
              <a:gd name="connsiteX18" fmla="*/ 75248 w 1306046"/>
              <a:gd name="connsiteY18" fmla="*/ 303202 h 1424419"/>
              <a:gd name="connsiteX19" fmla="*/ 103465 w 1306046"/>
              <a:gd name="connsiteY19" fmla="*/ 288252 h 1424419"/>
              <a:gd name="connsiteX20" fmla="*/ 541533 w 1306046"/>
              <a:gd name="connsiteY20" fmla="*/ 38110 h 1424419"/>
              <a:gd name="connsiteX21" fmla="*/ 653528 w 1306046"/>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11970 w 1305333"/>
              <a:gd name="connsiteY8" fmla="*/ 1149621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36006 w 1305333"/>
              <a:gd name="connsiteY8" fmla="*/ 1160932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13169"/>
              <a:gd name="connsiteY0" fmla="*/ 0 h 1424419"/>
              <a:gd name="connsiteX1" fmla="*/ 757287 w 1313169"/>
              <a:gd name="connsiteY1" fmla="*/ 32444 h 1424419"/>
              <a:gd name="connsiteX2" fmla="*/ 1206876 w 1313169"/>
              <a:gd name="connsiteY2" fmla="*/ 284945 h 1424419"/>
              <a:gd name="connsiteX3" fmla="*/ 1237706 w 1313169"/>
              <a:gd name="connsiteY3" fmla="*/ 306775 h 1424419"/>
              <a:gd name="connsiteX4" fmla="*/ 1301712 w 1313169"/>
              <a:gd name="connsiteY4" fmla="*/ 442384 h 1424419"/>
              <a:gd name="connsiteX5" fmla="*/ 1303099 w 1313169"/>
              <a:gd name="connsiteY5" fmla="*/ 495558 h 1424419"/>
              <a:gd name="connsiteX6" fmla="*/ 1303099 w 1313169"/>
              <a:gd name="connsiteY6" fmla="*/ 952393 h 1424419"/>
              <a:gd name="connsiteX7" fmla="*/ 1305306 w 1313169"/>
              <a:gd name="connsiteY7" fmla="*/ 990115 h 1424419"/>
              <a:gd name="connsiteX8" fmla="*/ 1271352 w 1313169"/>
              <a:gd name="connsiteY8" fmla="*/ 1142552 h 1424419"/>
              <a:gd name="connsiteX9" fmla="*/ 1172881 w 1313169"/>
              <a:gd name="connsiteY9" fmla="*/ 1179342 h 1424419"/>
              <a:gd name="connsiteX10" fmla="*/ 792288 w 1313169"/>
              <a:gd name="connsiteY10" fmla="*/ 1385653 h 1424419"/>
              <a:gd name="connsiteX11" fmla="*/ 522686 w 1313169"/>
              <a:gd name="connsiteY11" fmla="*/ 1384922 h 1424419"/>
              <a:gd name="connsiteX12" fmla="*/ 80344 w 1313169"/>
              <a:gd name="connsiteY12" fmla="*/ 1139323 h 1424419"/>
              <a:gd name="connsiteX13" fmla="*/ 68397 w 1313169"/>
              <a:gd name="connsiteY13" fmla="*/ 1130059 h 1424419"/>
              <a:gd name="connsiteX14" fmla="*/ 667 w 1313169"/>
              <a:gd name="connsiteY14" fmla="*/ 999105 h 1424419"/>
              <a:gd name="connsiteX15" fmla="*/ 0 w 1313169"/>
              <a:gd name="connsiteY15" fmla="*/ 972364 h 1424419"/>
              <a:gd name="connsiteX16" fmla="*/ 2496 w 1313169"/>
              <a:gd name="connsiteY16" fmla="*/ 463106 h 1424419"/>
              <a:gd name="connsiteX17" fmla="*/ 2458 w 1313169"/>
              <a:gd name="connsiteY17" fmla="*/ 429563 h 1424419"/>
              <a:gd name="connsiteX18" fmla="*/ 75248 w 1313169"/>
              <a:gd name="connsiteY18" fmla="*/ 303202 h 1424419"/>
              <a:gd name="connsiteX19" fmla="*/ 106293 w 1313169"/>
              <a:gd name="connsiteY19" fmla="*/ 282597 h 1424419"/>
              <a:gd name="connsiteX20" fmla="*/ 541533 w 1313169"/>
              <a:gd name="connsiteY20" fmla="*/ 38110 h 1424419"/>
              <a:gd name="connsiteX21" fmla="*/ 653528 w 1313169"/>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8397 w 1306267"/>
              <a:gd name="connsiteY13" fmla="*/ 113005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39429 w 1306267"/>
              <a:gd name="connsiteY13" fmla="*/ 1117635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2599 w 1305333"/>
              <a:gd name="connsiteY7" fmla="*/ 1003650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080"/>
              <a:gd name="connsiteY0" fmla="*/ 0 h 1424419"/>
              <a:gd name="connsiteX1" fmla="*/ 757287 w 1305080"/>
              <a:gd name="connsiteY1" fmla="*/ 32444 h 1424419"/>
              <a:gd name="connsiteX2" fmla="*/ 1206876 w 1305080"/>
              <a:gd name="connsiteY2" fmla="*/ 284945 h 1424419"/>
              <a:gd name="connsiteX3" fmla="*/ 1237706 w 1305080"/>
              <a:gd name="connsiteY3" fmla="*/ 306775 h 1424419"/>
              <a:gd name="connsiteX4" fmla="*/ 1301712 w 1305080"/>
              <a:gd name="connsiteY4" fmla="*/ 442384 h 1424419"/>
              <a:gd name="connsiteX5" fmla="*/ 1303099 w 1305080"/>
              <a:gd name="connsiteY5" fmla="*/ 495558 h 1424419"/>
              <a:gd name="connsiteX6" fmla="*/ 1301746 w 1305080"/>
              <a:gd name="connsiteY6" fmla="*/ 953747 h 1424419"/>
              <a:gd name="connsiteX7" fmla="*/ 1302599 w 1305080"/>
              <a:gd name="connsiteY7" fmla="*/ 1003650 h 1424419"/>
              <a:gd name="connsiteX8" fmla="*/ 1227376 w 1305080"/>
              <a:gd name="connsiteY8" fmla="*/ 1152027 h 1424419"/>
              <a:gd name="connsiteX9" fmla="*/ 1172881 w 1305080"/>
              <a:gd name="connsiteY9" fmla="*/ 1179342 h 1424419"/>
              <a:gd name="connsiteX10" fmla="*/ 792288 w 1305080"/>
              <a:gd name="connsiteY10" fmla="*/ 1385653 h 1424419"/>
              <a:gd name="connsiteX11" fmla="*/ 522686 w 1305080"/>
              <a:gd name="connsiteY11" fmla="*/ 1384922 h 1424419"/>
              <a:gd name="connsiteX12" fmla="*/ 94302 w 1305080"/>
              <a:gd name="connsiteY12" fmla="*/ 1158755 h 1424419"/>
              <a:gd name="connsiteX13" fmla="*/ 39429 w 1305080"/>
              <a:gd name="connsiteY13" fmla="*/ 1117635 h 1424419"/>
              <a:gd name="connsiteX14" fmla="*/ 667 w 1305080"/>
              <a:gd name="connsiteY14" fmla="*/ 999105 h 1424419"/>
              <a:gd name="connsiteX15" fmla="*/ 0 w 1305080"/>
              <a:gd name="connsiteY15" fmla="*/ 972364 h 1424419"/>
              <a:gd name="connsiteX16" fmla="*/ 2496 w 1305080"/>
              <a:gd name="connsiteY16" fmla="*/ 463106 h 1424419"/>
              <a:gd name="connsiteX17" fmla="*/ 2458 w 1305080"/>
              <a:gd name="connsiteY17" fmla="*/ 429563 h 1424419"/>
              <a:gd name="connsiteX18" fmla="*/ 75248 w 1305080"/>
              <a:gd name="connsiteY18" fmla="*/ 303202 h 1424419"/>
              <a:gd name="connsiteX19" fmla="*/ 106293 w 1305080"/>
              <a:gd name="connsiteY19" fmla="*/ 282597 h 1424419"/>
              <a:gd name="connsiteX20" fmla="*/ 541533 w 1305080"/>
              <a:gd name="connsiteY20" fmla="*/ 38110 h 1424419"/>
              <a:gd name="connsiteX21" fmla="*/ 653528 w 1305080"/>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6646"/>
              <a:gd name="connsiteY0" fmla="*/ 0 h 1424419"/>
              <a:gd name="connsiteX1" fmla="*/ 757287 w 1306646"/>
              <a:gd name="connsiteY1" fmla="*/ 32444 h 1424419"/>
              <a:gd name="connsiteX2" fmla="*/ 1206876 w 1306646"/>
              <a:gd name="connsiteY2" fmla="*/ 284945 h 1424419"/>
              <a:gd name="connsiteX3" fmla="*/ 1237706 w 1306646"/>
              <a:gd name="connsiteY3" fmla="*/ 306775 h 1424419"/>
              <a:gd name="connsiteX4" fmla="*/ 1301712 w 1306646"/>
              <a:gd name="connsiteY4" fmla="*/ 442384 h 1424419"/>
              <a:gd name="connsiteX5" fmla="*/ 1303099 w 1306646"/>
              <a:gd name="connsiteY5" fmla="*/ 495558 h 1424419"/>
              <a:gd name="connsiteX6" fmla="*/ 1301746 w 1306646"/>
              <a:gd name="connsiteY6" fmla="*/ 953747 h 1424419"/>
              <a:gd name="connsiteX7" fmla="*/ 1302599 w 1306646"/>
              <a:gd name="connsiteY7" fmla="*/ 1003650 h 1424419"/>
              <a:gd name="connsiteX8" fmla="*/ 1227376 w 1306646"/>
              <a:gd name="connsiteY8" fmla="*/ 1152027 h 1424419"/>
              <a:gd name="connsiteX9" fmla="*/ 1172881 w 1306646"/>
              <a:gd name="connsiteY9" fmla="*/ 1179342 h 1424419"/>
              <a:gd name="connsiteX10" fmla="*/ 792288 w 1306646"/>
              <a:gd name="connsiteY10" fmla="*/ 1385653 h 1424419"/>
              <a:gd name="connsiteX11" fmla="*/ 522686 w 1306646"/>
              <a:gd name="connsiteY11" fmla="*/ 1384922 h 1424419"/>
              <a:gd name="connsiteX12" fmla="*/ 94302 w 1306646"/>
              <a:gd name="connsiteY12" fmla="*/ 1158755 h 1424419"/>
              <a:gd name="connsiteX13" fmla="*/ 39429 w 1306646"/>
              <a:gd name="connsiteY13" fmla="*/ 1117635 h 1424419"/>
              <a:gd name="connsiteX14" fmla="*/ 667 w 1306646"/>
              <a:gd name="connsiteY14" fmla="*/ 999105 h 1424419"/>
              <a:gd name="connsiteX15" fmla="*/ 0 w 1306646"/>
              <a:gd name="connsiteY15" fmla="*/ 972364 h 1424419"/>
              <a:gd name="connsiteX16" fmla="*/ 2496 w 1306646"/>
              <a:gd name="connsiteY16" fmla="*/ 463106 h 1424419"/>
              <a:gd name="connsiteX17" fmla="*/ 2458 w 1306646"/>
              <a:gd name="connsiteY17" fmla="*/ 429563 h 1424419"/>
              <a:gd name="connsiteX18" fmla="*/ 75248 w 1306646"/>
              <a:gd name="connsiteY18" fmla="*/ 303202 h 1424419"/>
              <a:gd name="connsiteX19" fmla="*/ 106293 w 1306646"/>
              <a:gd name="connsiteY19" fmla="*/ 282597 h 1424419"/>
              <a:gd name="connsiteX20" fmla="*/ 541533 w 1306646"/>
              <a:gd name="connsiteY20" fmla="*/ 38110 h 1424419"/>
              <a:gd name="connsiteX21" fmla="*/ 653528 w 1306646"/>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4127"/>
              <a:gd name="connsiteY0" fmla="*/ 0 h 1424419"/>
              <a:gd name="connsiteX1" fmla="*/ 757287 w 1304127"/>
              <a:gd name="connsiteY1" fmla="*/ 32444 h 1424419"/>
              <a:gd name="connsiteX2" fmla="*/ 1206876 w 1304127"/>
              <a:gd name="connsiteY2" fmla="*/ 284945 h 1424419"/>
              <a:gd name="connsiteX3" fmla="*/ 1237706 w 1304127"/>
              <a:gd name="connsiteY3" fmla="*/ 306775 h 1424419"/>
              <a:gd name="connsiteX4" fmla="*/ 1301712 w 1304127"/>
              <a:gd name="connsiteY4" fmla="*/ 442384 h 1424419"/>
              <a:gd name="connsiteX5" fmla="*/ 1303099 w 1304127"/>
              <a:gd name="connsiteY5" fmla="*/ 495558 h 1424419"/>
              <a:gd name="connsiteX6" fmla="*/ 1301746 w 1304127"/>
              <a:gd name="connsiteY6" fmla="*/ 953747 h 1424419"/>
              <a:gd name="connsiteX7" fmla="*/ 1302599 w 1304127"/>
              <a:gd name="connsiteY7" fmla="*/ 1003650 h 1424419"/>
              <a:gd name="connsiteX8" fmla="*/ 1227376 w 1304127"/>
              <a:gd name="connsiteY8" fmla="*/ 1152027 h 1424419"/>
              <a:gd name="connsiteX9" fmla="*/ 1172881 w 1304127"/>
              <a:gd name="connsiteY9" fmla="*/ 1179342 h 1424419"/>
              <a:gd name="connsiteX10" fmla="*/ 792288 w 1304127"/>
              <a:gd name="connsiteY10" fmla="*/ 1385653 h 1424419"/>
              <a:gd name="connsiteX11" fmla="*/ 522686 w 1304127"/>
              <a:gd name="connsiteY11" fmla="*/ 1384922 h 1424419"/>
              <a:gd name="connsiteX12" fmla="*/ 94302 w 1304127"/>
              <a:gd name="connsiteY12" fmla="*/ 1158755 h 1424419"/>
              <a:gd name="connsiteX13" fmla="*/ 39429 w 1304127"/>
              <a:gd name="connsiteY13" fmla="*/ 1117635 h 1424419"/>
              <a:gd name="connsiteX14" fmla="*/ 667 w 1304127"/>
              <a:gd name="connsiteY14" fmla="*/ 999105 h 1424419"/>
              <a:gd name="connsiteX15" fmla="*/ 0 w 1304127"/>
              <a:gd name="connsiteY15" fmla="*/ 972364 h 1424419"/>
              <a:gd name="connsiteX16" fmla="*/ 2496 w 1304127"/>
              <a:gd name="connsiteY16" fmla="*/ 463106 h 1424419"/>
              <a:gd name="connsiteX17" fmla="*/ 2458 w 1304127"/>
              <a:gd name="connsiteY17" fmla="*/ 429563 h 1424419"/>
              <a:gd name="connsiteX18" fmla="*/ 75248 w 1304127"/>
              <a:gd name="connsiteY18" fmla="*/ 303202 h 1424419"/>
              <a:gd name="connsiteX19" fmla="*/ 106293 w 1304127"/>
              <a:gd name="connsiteY19" fmla="*/ 282597 h 1424419"/>
              <a:gd name="connsiteX20" fmla="*/ 541533 w 1304127"/>
              <a:gd name="connsiteY20" fmla="*/ 38110 h 1424419"/>
              <a:gd name="connsiteX21" fmla="*/ 653528 w 1304127"/>
              <a:gd name="connsiteY21" fmla="*/ 0 h 1424419"/>
              <a:gd name="connsiteX0" fmla="*/ 653528 w 1306101"/>
              <a:gd name="connsiteY0" fmla="*/ 0 h 1424419"/>
              <a:gd name="connsiteX1" fmla="*/ 757287 w 1306101"/>
              <a:gd name="connsiteY1" fmla="*/ 32444 h 1424419"/>
              <a:gd name="connsiteX2" fmla="*/ 1206876 w 1306101"/>
              <a:gd name="connsiteY2" fmla="*/ 284945 h 1424419"/>
              <a:gd name="connsiteX3" fmla="*/ 1237706 w 1306101"/>
              <a:gd name="connsiteY3" fmla="*/ 306775 h 1424419"/>
              <a:gd name="connsiteX4" fmla="*/ 1305773 w 1306101"/>
              <a:gd name="connsiteY4" fmla="*/ 442384 h 1424419"/>
              <a:gd name="connsiteX5" fmla="*/ 1303099 w 1306101"/>
              <a:gd name="connsiteY5" fmla="*/ 495558 h 1424419"/>
              <a:gd name="connsiteX6" fmla="*/ 1301746 w 1306101"/>
              <a:gd name="connsiteY6" fmla="*/ 953747 h 1424419"/>
              <a:gd name="connsiteX7" fmla="*/ 1302599 w 1306101"/>
              <a:gd name="connsiteY7" fmla="*/ 1003650 h 1424419"/>
              <a:gd name="connsiteX8" fmla="*/ 1227376 w 1306101"/>
              <a:gd name="connsiteY8" fmla="*/ 1152027 h 1424419"/>
              <a:gd name="connsiteX9" fmla="*/ 1172881 w 1306101"/>
              <a:gd name="connsiteY9" fmla="*/ 1179342 h 1424419"/>
              <a:gd name="connsiteX10" fmla="*/ 792288 w 1306101"/>
              <a:gd name="connsiteY10" fmla="*/ 1385653 h 1424419"/>
              <a:gd name="connsiteX11" fmla="*/ 522686 w 1306101"/>
              <a:gd name="connsiteY11" fmla="*/ 1384922 h 1424419"/>
              <a:gd name="connsiteX12" fmla="*/ 94302 w 1306101"/>
              <a:gd name="connsiteY12" fmla="*/ 1158755 h 1424419"/>
              <a:gd name="connsiteX13" fmla="*/ 39429 w 1306101"/>
              <a:gd name="connsiteY13" fmla="*/ 1117635 h 1424419"/>
              <a:gd name="connsiteX14" fmla="*/ 667 w 1306101"/>
              <a:gd name="connsiteY14" fmla="*/ 999105 h 1424419"/>
              <a:gd name="connsiteX15" fmla="*/ 0 w 1306101"/>
              <a:gd name="connsiteY15" fmla="*/ 972364 h 1424419"/>
              <a:gd name="connsiteX16" fmla="*/ 2496 w 1306101"/>
              <a:gd name="connsiteY16" fmla="*/ 463106 h 1424419"/>
              <a:gd name="connsiteX17" fmla="*/ 2458 w 1306101"/>
              <a:gd name="connsiteY17" fmla="*/ 429563 h 1424419"/>
              <a:gd name="connsiteX18" fmla="*/ 75248 w 1306101"/>
              <a:gd name="connsiteY18" fmla="*/ 303202 h 1424419"/>
              <a:gd name="connsiteX19" fmla="*/ 106293 w 1306101"/>
              <a:gd name="connsiteY19" fmla="*/ 282597 h 1424419"/>
              <a:gd name="connsiteX20" fmla="*/ 541533 w 1306101"/>
              <a:gd name="connsiteY20" fmla="*/ 38110 h 1424419"/>
              <a:gd name="connsiteX21" fmla="*/ 653528 w 1306101"/>
              <a:gd name="connsiteY21" fmla="*/ 0 h 1424419"/>
              <a:gd name="connsiteX0" fmla="*/ 653528 w 1304819"/>
              <a:gd name="connsiteY0" fmla="*/ 0 h 1424419"/>
              <a:gd name="connsiteX1" fmla="*/ 757287 w 1304819"/>
              <a:gd name="connsiteY1" fmla="*/ 32444 h 1424419"/>
              <a:gd name="connsiteX2" fmla="*/ 1206876 w 1304819"/>
              <a:gd name="connsiteY2" fmla="*/ 284945 h 1424419"/>
              <a:gd name="connsiteX3" fmla="*/ 1237706 w 1304819"/>
              <a:gd name="connsiteY3" fmla="*/ 306775 h 1424419"/>
              <a:gd name="connsiteX4" fmla="*/ 1304420 w 1304819"/>
              <a:gd name="connsiteY4" fmla="*/ 434263 h 1424419"/>
              <a:gd name="connsiteX5" fmla="*/ 1303099 w 1304819"/>
              <a:gd name="connsiteY5" fmla="*/ 495558 h 1424419"/>
              <a:gd name="connsiteX6" fmla="*/ 1301746 w 1304819"/>
              <a:gd name="connsiteY6" fmla="*/ 953747 h 1424419"/>
              <a:gd name="connsiteX7" fmla="*/ 1302599 w 1304819"/>
              <a:gd name="connsiteY7" fmla="*/ 1003650 h 1424419"/>
              <a:gd name="connsiteX8" fmla="*/ 1227376 w 1304819"/>
              <a:gd name="connsiteY8" fmla="*/ 1152027 h 1424419"/>
              <a:gd name="connsiteX9" fmla="*/ 1172881 w 1304819"/>
              <a:gd name="connsiteY9" fmla="*/ 1179342 h 1424419"/>
              <a:gd name="connsiteX10" fmla="*/ 792288 w 1304819"/>
              <a:gd name="connsiteY10" fmla="*/ 1385653 h 1424419"/>
              <a:gd name="connsiteX11" fmla="*/ 522686 w 1304819"/>
              <a:gd name="connsiteY11" fmla="*/ 1384922 h 1424419"/>
              <a:gd name="connsiteX12" fmla="*/ 94302 w 1304819"/>
              <a:gd name="connsiteY12" fmla="*/ 1158755 h 1424419"/>
              <a:gd name="connsiteX13" fmla="*/ 39429 w 1304819"/>
              <a:gd name="connsiteY13" fmla="*/ 1117635 h 1424419"/>
              <a:gd name="connsiteX14" fmla="*/ 667 w 1304819"/>
              <a:gd name="connsiteY14" fmla="*/ 999105 h 1424419"/>
              <a:gd name="connsiteX15" fmla="*/ 0 w 1304819"/>
              <a:gd name="connsiteY15" fmla="*/ 972364 h 1424419"/>
              <a:gd name="connsiteX16" fmla="*/ 2496 w 1304819"/>
              <a:gd name="connsiteY16" fmla="*/ 463106 h 1424419"/>
              <a:gd name="connsiteX17" fmla="*/ 2458 w 1304819"/>
              <a:gd name="connsiteY17" fmla="*/ 429563 h 1424419"/>
              <a:gd name="connsiteX18" fmla="*/ 75248 w 1304819"/>
              <a:gd name="connsiteY18" fmla="*/ 303202 h 1424419"/>
              <a:gd name="connsiteX19" fmla="*/ 106293 w 1304819"/>
              <a:gd name="connsiteY19" fmla="*/ 282597 h 1424419"/>
              <a:gd name="connsiteX20" fmla="*/ 541533 w 1304819"/>
              <a:gd name="connsiteY20" fmla="*/ 38110 h 1424419"/>
              <a:gd name="connsiteX21" fmla="*/ 653528 w 1304819"/>
              <a:gd name="connsiteY21" fmla="*/ 0 h 1424419"/>
              <a:gd name="connsiteX0" fmla="*/ 653528 w 1306525"/>
              <a:gd name="connsiteY0" fmla="*/ 0 h 1424419"/>
              <a:gd name="connsiteX1" fmla="*/ 757287 w 1306525"/>
              <a:gd name="connsiteY1" fmla="*/ 32444 h 1424419"/>
              <a:gd name="connsiteX2" fmla="*/ 1206876 w 1306525"/>
              <a:gd name="connsiteY2" fmla="*/ 284945 h 1424419"/>
              <a:gd name="connsiteX3" fmla="*/ 1237706 w 1306525"/>
              <a:gd name="connsiteY3" fmla="*/ 306775 h 1424419"/>
              <a:gd name="connsiteX4" fmla="*/ 1304420 w 1306525"/>
              <a:gd name="connsiteY4" fmla="*/ 434263 h 1424419"/>
              <a:gd name="connsiteX5" fmla="*/ 1305806 w 1306525"/>
              <a:gd name="connsiteY5" fmla="*/ 519922 h 1424419"/>
              <a:gd name="connsiteX6" fmla="*/ 1301746 w 1306525"/>
              <a:gd name="connsiteY6" fmla="*/ 953747 h 1424419"/>
              <a:gd name="connsiteX7" fmla="*/ 1302599 w 1306525"/>
              <a:gd name="connsiteY7" fmla="*/ 1003650 h 1424419"/>
              <a:gd name="connsiteX8" fmla="*/ 1227376 w 1306525"/>
              <a:gd name="connsiteY8" fmla="*/ 1152027 h 1424419"/>
              <a:gd name="connsiteX9" fmla="*/ 1172881 w 1306525"/>
              <a:gd name="connsiteY9" fmla="*/ 1179342 h 1424419"/>
              <a:gd name="connsiteX10" fmla="*/ 792288 w 1306525"/>
              <a:gd name="connsiteY10" fmla="*/ 1385653 h 1424419"/>
              <a:gd name="connsiteX11" fmla="*/ 522686 w 1306525"/>
              <a:gd name="connsiteY11" fmla="*/ 1384922 h 1424419"/>
              <a:gd name="connsiteX12" fmla="*/ 94302 w 1306525"/>
              <a:gd name="connsiteY12" fmla="*/ 1158755 h 1424419"/>
              <a:gd name="connsiteX13" fmla="*/ 39429 w 1306525"/>
              <a:gd name="connsiteY13" fmla="*/ 1117635 h 1424419"/>
              <a:gd name="connsiteX14" fmla="*/ 667 w 1306525"/>
              <a:gd name="connsiteY14" fmla="*/ 999105 h 1424419"/>
              <a:gd name="connsiteX15" fmla="*/ 0 w 1306525"/>
              <a:gd name="connsiteY15" fmla="*/ 972364 h 1424419"/>
              <a:gd name="connsiteX16" fmla="*/ 2496 w 1306525"/>
              <a:gd name="connsiteY16" fmla="*/ 463106 h 1424419"/>
              <a:gd name="connsiteX17" fmla="*/ 2458 w 1306525"/>
              <a:gd name="connsiteY17" fmla="*/ 429563 h 1424419"/>
              <a:gd name="connsiteX18" fmla="*/ 75248 w 1306525"/>
              <a:gd name="connsiteY18" fmla="*/ 303202 h 1424419"/>
              <a:gd name="connsiteX19" fmla="*/ 106293 w 1306525"/>
              <a:gd name="connsiteY19" fmla="*/ 282597 h 1424419"/>
              <a:gd name="connsiteX20" fmla="*/ 541533 w 1306525"/>
              <a:gd name="connsiteY20" fmla="*/ 38110 h 1424419"/>
              <a:gd name="connsiteX21" fmla="*/ 653528 w 1306525"/>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1591"/>
              <a:gd name="connsiteX1" fmla="*/ 757287 w 1305814"/>
              <a:gd name="connsiteY1" fmla="*/ 32444 h 1421591"/>
              <a:gd name="connsiteX2" fmla="*/ 1206876 w 1305814"/>
              <a:gd name="connsiteY2" fmla="*/ 284945 h 1421591"/>
              <a:gd name="connsiteX3" fmla="*/ 1237706 w 1305814"/>
              <a:gd name="connsiteY3" fmla="*/ 306775 h 1421591"/>
              <a:gd name="connsiteX4" fmla="*/ 1304420 w 1305814"/>
              <a:gd name="connsiteY4" fmla="*/ 434263 h 1421591"/>
              <a:gd name="connsiteX5" fmla="*/ 1305806 w 1305814"/>
              <a:gd name="connsiteY5" fmla="*/ 519922 h 1421591"/>
              <a:gd name="connsiteX6" fmla="*/ 1301746 w 1305814"/>
              <a:gd name="connsiteY6" fmla="*/ 953747 h 1421591"/>
              <a:gd name="connsiteX7" fmla="*/ 1302599 w 1305814"/>
              <a:gd name="connsiteY7" fmla="*/ 1003650 h 1421591"/>
              <a:gd name="connsiteX8" fmla="*/ 1227376 w 1305814"/>
              <a:gd name="connsiteY8" fmla="*/ 1152027 h 1421591"/>
              <a:gd name="connsiteX9" fmla="*/ 1174235 w 1305814"/>
              <a:gd name="connsiteY9" fmla="*/ 1184756 h 1421591"/>
              <a:gd name="connsiteX10" fmla="*/ 792288 w 1305814"/>
              <a:gd name="connsiteY10" fmla="*/ 1385653 h 1421591"/>
              <a:gd name="connsiteX11" fmla="*/ 502818 w 1305814"/>
              <a:gd name="connsiteY11" fmla="*/ 1379955 h 1421591"/>
              <a:gd name="connsiteX12" fmla="*/ 94302 w 1305814"/>
              <a:gd name="connsiteY12" fmla="*/ 1158755 h 1421591"/>
              <a:gd name="connsiteX13" fmla="*/ 39429 w 1305814"/>
              <a:gd name="connsiteY13" fmla="*/ 1117635 h 1421591"/>
              <a:gd name="connsiteX14" fmla="*/ 667 w 1305814"/>
              <a:gd name="connsiteY14" fmla="*/ 999105 h 1421591"/>
              <a:gd name="connsiteX15" fmla="*/ 0 w 1305814"/>
              <a:gd name="connsiteY15" fmla="*/ 972364 h 1421591"/>
              <a:gd name="connsiteX16" fmla="*/ 2496 w 1305814"/>
              <a:gd name="connsiteY16" fmla="*/ 463106 h 1421591"/>
              <a:gd name="connsiteX17" fmla="*/ 2458 w 1305814"/>
              <a:gd name="connsiteY17" fmla="*/ 429563 h 1421591"/>
              <a:gd name="connsiteX18" fmla="*/ 75248 w 1305814"/>
              <a:gd name="connsiteY18" fmla="*/ 303202 h 1421591"/>
              <a:gd name="connsiteX19" fmla="*/ 106293 w 1305814"/>
              <a:gd name="connsiteY19" fmla="*/ 282597 h 1421591"/>
              <a:gd name="connsiteX20" fmla="*/ 541533 w 1305814"/>
              <a:gd name="connsiteY20" fmla="*/ 38110 h 1421591"/>
              <a:gd name="connsiteX21" fmla="*/ 653528 w 1305814"/>
              <a:gd name="connsiteY21" fmla="*/ 0 h 1421591"/>
              <a:gd name="connsiteX0" fmla="*/ 653528 w 1305814"/>
              <a:gd name="connsiteY0" fmla="*/ 0 h 1423589"/>
              <a:gd name="connsiteX1" fmla="*/ 757287 w 1305814"/>
              <a:gd name="connsiteY1" fmla="*/ 32444 h 1423589"/>
              <a:gd name="connsiteX2" fmla="*/ 1206876 w 1305814"/>
              <a:gd name="connsiteY2" fmla="*/ 284945 h 1423589"/>
              <a:gd name="connsiteX3" fmla="*/ 1237706 w 1305814"/>
              <a:gd name="connsiteY3" fmla="*/ 306775 h 1423589"/>
              <a:gd name="connsiteX4" fmla="*/ 1304420 w 1305814"/>
              <a:gd name="connsiteY4" fmla="*/ 434263 h 1423589"/>
              <a:gd name="connsiteX5" fmla="*/ 1305806 w 1305814"/>
              <a:gd name="connsiteY5" fmla="*/ 519922 h 1423589"/>
              <a:gd name="connsiteX6" fmla="*/ 1301746 w 1305814"/>
              <a:gd name="connsiteY6" fmla="*/ 953747 h 1423589"/>
              <a:gd name="connsiteX7" fmla="*/ 1302599 w 1305814"/>
              <a:gd name="connsiteY7" fmla="*/ 1003650 h 1423589"/>
              <a:gd name="connsiteX8" fmla="*/ 1227376 w 1305814"/>
              <a:gd name="connsiteY8" fmla="*/ 1152027 h 1423589"/>
              <a:gd name="connsiteX9" fmla="*/ 1174235 w 1305814"/>
              <a:gd name="connsiteY9" fmla="*/ 1184756 h 1423589"/>
              <a:gd name="connsiteX10" fmla="*/ 792288 w 1305814"/>
              <a:gd name="connsiteY10" fmla="*/ 1385653 h 1423589"/>
              <a:gd name="connsiteX11" fmla="*/ 502818 w 1305814"/>
              <a:gd name="connsiteY11" fmla="*/ 1379955 h 1423589"/>
              <a:gd name="connsiteX12" fmla="*/ 94302 w 1305814"/>
              <a:gd name="connsiteY12" fmla="*/ 1158755 h 1423589"/>
              <a:gd name="connsiteX13" fmla="*/ 39429 w 1305814"/>
              <a:gd name="connsiteY13" fmla="*/ 1117635 h 1423589"/>
              <a:gd name="connsiteX14" fmla="*/ 667 w 1305814"/>
              <a:gd name="connsiteY14" fmla="*/ 999105 h 1423589"/>
              <a:gd name="connsiteX15" fmla="*/ 0 w 1305814"/>
              <a:gd name="connsiteY15" fmla="*/ 972364 h 1423589"/>
              <a:gd name="connsiteX16" fmla="*/ 2496 w 1305814"/>
              <a:gd name="connsiteY16" fmla="*/ 463106 h 1423589"/>
              <a:gd name="connsiteX17" fmla="*/ 2458 w 1305814"/>
              <a:gd name="connsiteY17" fmla="*/ 429563 h 1423589"/>
              <a:gd name="connsiteX18" fmla="*/ 75248 w 1305814"/>
              <a:gd name="connsiteY18" fmla="*/ 303202 h 1423589"/>
              <a:gd name="connsiteX19" fmla="*/ 106293 w 1305814"/>
              <a:gd name="connsiteY19" fmla="*/ 282597 h 1423589"/>
              <a:gd name="connsiteX20" fmla="*/ 541533 w 1305814"/>
              <a:gd name="connsiteY20" fmla="*/ 38110 h 1423589"/>
              <a:gd name="connsiteX21" fmla="*/ 653528 w 1305814"/>
              <a:gd name="connsiteY21" fmla="*/ 0 h 142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 name="TextBox 9"/>
          <p:cNvSpPr txBox="1"/>
          <p:nvPr/>
        </p:nvSpPr>
        <p:spPr>
          <a:xfrm>
            <a:off x="2792891" y="3478995"/>
            <a:ext cx="6509215" cy="666786"/>
          </a:xfrm>
          <a:prstGeom prst="rect">
            <a:avLst/>
          </a:prstGeom>
          <a:noFill/>
        </p:spPr>
        <p:txBody>
          <a:bodyPr wrap="square" lIns="0" rIns="0" rtlCol="0">
            <a:spAutoFit/>
          </a:bodyPr>
          <a:lstStyle/>
          <a:p>
            <a:pPr algn="ctr"/>
            <a:r>
              <a:rPr lang="zh-CN" altLang="en-US" sz="3733" b="1" dirty="0" smtClean="0">
                <a:solidFill>
                  <a:schemeClr val="bg1"/>
                </a:solidFill>
              </a:rPr>
              <a:t>输入大标题名称</a:t>
            </a:r>
            <a:endParaRPr lang="zh-CN" altLang="en-US" sz="3733" b="1" dirty="0">
              <a:solidFill>
                <a:schemeClr val="bg1"/>
              </a:solidFill>
            </a:endParaRPr>
          </a:p>
        </p:txBody>
      </p:sp>
      <p:sp>
        <p:nvSpPr>
          <p:cNvPr id="5" name="TextBox 10"/>
          <p:cNvSpPr txBox="1"/>
          <p:nvPr/>
        </p:nvSpPr>
        <p:spPr>
          <a:xfrm>
            <a:off x="4026341" y="4210246"/>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6" name="TextBox 11"/>
          <p:cNvSpPr txBox="1"/>
          <p:nvPr/>
        </p:nvSpPr>
        <p:spPr>
          <a:xfrm>
            <a:off x="5431099" y="4210246"/>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7" name="TextBox 12"/>
          <p:cNvSpPr txBox="1"/>
          <p:nvPr/>
        </p:nvSpPr>
        <p:spPr>
          <a:xfrm>
            <a:off x="4026341"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8" name="TextBox 13"/>
          <p:cNvSpPr txBox="1"/>
          <p:nvPr/>
        </p:nvSpPr>
        <p:spPr>
          <a:xfrm>
            <a:off x="5431099"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9" name="TextBox 14"/>
          <p:cNvSpPr txBox="1"/>
          <p:nvPr/>
        </p:nvSpPr>
        <p:spPr>
          <a:xfrm>
            <a:off x="6835863" y="420979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10" name="2"/>
          <p:cNvSpPr/>
          <p:nvPr>
            <p:custDataLst>
              <p:tags r:id="rId1"/>
            </p:custDataLst>
          </p:nvPr>
        </p:nvSpPr>
        <p:spPr>
          <a:xfrm>
            <a:off x="7997361" y="105211"/>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1" name="1"/>
          <p:cNvSpPr/>
          <p:nvPr>
            <p:custDataLst>
              <p:tags r:id="rId2"/>
            </p:custDataLst>
          </p:nvPr>
        </p:nvSpPr>
        <p:spPr>
          <a:xfrm>
            <a:off x="7029794" y="-380516"/>
            <a:ext cx="694423" cy="694423"/>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2" name="3"/>
          <p:cNvSpPr/>
          <p:nvPr>
            <p:custDataLst>
              <p:tags r:id="rId3"/>
            </p:custDataLst>
          </p:nvPr>
        </p:nvSpPr>
        <p:spPr>
          <a:xfrm>
            <a:off x="9119768" y="-762913"/>
            <a:ext cx="1263219" cy="1248624"/>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3" name="4"/>
          <p:cNvSpPr/>
          <p:nvPr>
            <p:custDataLst>
              <p:tags r:id="rId4"/>
            </p:custDataLst>
          </p:nvPr>
        </p:nvSpPr>
        <p:spPr>
          <a:xfrm>
            <a:off x="10639553" y="-160268"/>
            <a:ext cx="795559" cy="786367"/>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4" name="6"/>
          <p:cNvSpPr/>
          <p:nvPr>
            <p:custDataLst>
              <p:tags r:id="rId5"/>
            </p:custDataLst>
          </p:nvPr>
        </p:nvSpPr>
        <p:spPr>
          <a:xfrm>
            <a:off x="11729450" y="-680908"/>
            <a:ext cx="962673" cy="951551"/>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5" name="5"/>
          <p:cNvSpPr/>
          <p:nvPr>
            <p:custDataLst>
              <p:tags r:id="rId6"/>
            </p:custDataLst>
          </p:nvPr>
        </p:nvSpPr>
        <p:spPr>
          <a:xfrm>
            <a:off x="11530545" y="564845"/>
            <a:ext cx="260408" cy="260408"/>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6332" tIns="68164" rIns="136332" bIns="68164" anchor="ctr"/>
          <a:lstStyle/>
          <a:p>
            <a:pPr algn="ctr"/>
            <a:endParaRPr lang="en-US" sz="2400">
              <a:solidFill>
                <a:prstClr val="white"/>
              </a:solidFill>
              <a:sym typeface="+mn-lt"/>
            </a:endParaRPr>
          </a:p>
        </p:txBody>
      </p:sp>
      <p:sp>
        <p:nvSpPr>
          <p:cNvPr id="16" name="8"/>
          <p:cNvSpPr/>
          <p:nvPr>
            <p:custDataLst>
              <p:tags r:id="rId7"/>
            </p:custDataLst>
          </p:nvPr>
        </p:nvSpPr>
        <p:spPr>
          <a:xfrm flipH="1">
            <a:off x="3162027" y="6550497"/>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7" name="7"/>
          <p:cNvSpPr/>
          <p:nvPr>
            <p:custDataLst>
              <p:tags r:id="rId8"/>
            </p:custDataLst>
          </p:nvPr>
        </p:nvSpPr>
        <p:spPr>
          <a:xfrm flipH="1">
            <a:off x="4464210" y="6311753"/>
            <a:ext cx="694423" cy="69442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8" name="9"/>
          <p:cNvSpPr/>
          <p:nvPr>
            <p:custDataLst>
              <p:tags r:id="rId9"/>
            </p:custDataLst>
          </p:nvPr>
        </p:nvSpPr>
        <p:spPr>
          <a:xfrm flipH="1">
            <a:off x="1679509" y="6117299"/>
            <a:ext cx="1263219" cy="1248624"/>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9" name="9"/>
          <p:cNvSpPr/>
          <p:nvPr>
            <p:custDataLst>
              <p:tags r:id="rId10"/>
            </p:custDataLst>
          </p:nvPr>
        </p:nvSpPr>
        <p:spPr>
          <a:xfrm flipH="1">
            <a:off x="699534" y="6579081"/>
            <a:ext cx="795559" cy="786367"/>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0" name="11"/>
          <p:cNvSpPr/>
          <p:nvPr>
            <p:custDataLst>
              <p:tags r:id="rId11"/>
            </p:custDataLst>
          </p:nvPr>
        </p:nvSpPr>
        <p:spPr>
          <a:xfrm flipH="1">
            <a:off x="-557539" y="6103430"/>
            <a:ext cx="962673" cy="951551"/>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21" name="10"/>
          <p:cNvSpPr/>
          <p:nvPr>
            <p:custDataLst>
              <p:tags r:id="rId12"/>
            </p:custDataLst>
          </p:nvPr>
        </p:nvSpPr>
        <p:spPr>
          <a:xfrm flipH="1">
            <a:off x="343613" y="7349047"/>
            <a:ext cx="260408" cy="26040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5" name="TextBox 24"/>
          <p:cNvSpPr txBox="1"/>
          <p:nvPr/>
        </p:nvSpPr>
        <p:spPr>
          <a:xfrm>
            <a:off x="6835863"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grpSp>
        <p:nvGrpSpPr>
          <p:cNvPr id="35" name="组合 34"/>
          <p:cNvGrpSpPr/>
          <p:nvPr/>
        </p:nvGrpSpPr>
        <p:grpSpPr>
          <a:xfrm>
            <a:off x="5570174" y="1712712"/>
            <a:ext cx="950052" cy="1035741"/>
            <a:chOff x="3703373" y="-3735636"/>
            <a:chExt cx="950052" cy="1035741"/>
          </a:xfrm>
        </p:grpSpPr>
        <p:sp>
          <p:nvSpPr>
            <p:cNvPr id="33" name="矩形 10"/>
            <p:cNvSpPr/>
            <p:nvPr/>
          </p:nvSpPr>
          <p:spPr>
            <a:xfrm>
              <a:off x="3703373" y="-3735636"/>
              <a:ext cx="950052" cy="1035741"/>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6046"/>
                <a:gd name="connsiteY0" fmla="*/ 0 h 1424419"/>
                <a:gd name="connsiteX1" fmla="*/ 757287 w 1306046"/>
                <a:gd name="connsiteY1" fmla="*/ 32444 h 1424419"/>
                <a:gd name="connsiteX2" fmla="*/ 1206876 w 1306046"/>
                <a:gd name="connsiteY2" fmla="*/ 284945 h 1424419"/>
                <a:gd name="connsiteX3" fmla="*/ 1233464 w 1306046"/>
                <a:gd name="connsiteY3" fmla="*/ 306775 h 1424419"/>
                <a:gd name="connsiteX4" fmla="*/ 1301712 w 1306046"/>
                <a:gd name="connsiteY4" fmla="*/ 442384 h 1424419"/>
                <a:gd name="connsiteX5" fmla="*/ 1303099 w 1306046"/>
                <a:gd name="connsiteY5" fmla="*/ 495558 h 1424419"/>
                <a:gd name="connsiteX6" fmla="*/ 1303099 w 1306046"/>
                <a:gd name="connsiteY6" fmla="*/ 952393 h 1424419"/>
                <a:gd name="connsiteX7" fmla="*/ 1305306 w 1306046"/>
                <a:gd name="connsiteY7" fmla="*/ 990115 h 1424419"/>
                <a:gd name="connsiteX8" fmla="*/ 1193590 w 1306046"/>
                <a:gd name="connsiteY8" fmla="*/ 1159518 h 1424419"/>
                <a:gd name="connsiteX9" fmla="*/ 1188747 w 1306046"/>
                <a:gd name="connsiteY9" fmla="*/ 1163476 h 1424419"/>
                <a:gd name="connsiteX10" fmla="*/ 792288 w 1306046"/>
                <a:gd name="connsiteY10" fmla="*/ 1385653 h 1424419"/>
                <a:gd name="connsiteX11" fmla="*/ 522686 w 1306046"/>
                <a:gd name="connsiteY11" fmla="*/ 1384922 h 1424419"/>
                <a:gd name="connsiteX12" fmla="*/ 80344 w 1306046"/>
                <a:gd name="connsiteY12" fmla="*/ 1139323 h 1424419"/>
                <a:gd name="connsiteX13" fmla="*/ 68397 w 1306046"/>
                <a:gd name="connsiteY13" fmla="*/ 1130059 h 1424419"/>
                <a:gd name="connsiteX14" fmla="*/ 667 w 1306046"/>
                <a:gd name="connsiteY14" fmla="*/ 999105 h 1424419"/>
                <a:gd name="connsiteX15" fmla="*/ 0 w 1306046"/>
                <a:gd name="connsiteY15" fmla="*/ 972364 h 1424419"/>
                <a:gd name="connsiteX16" fmla="*/ 2496 w 1306046"/>
                <a:gd name="connsiteY16" fmla="*/ 463106 h 1424419"/>
                <a:gd name="connsiteX17" fmla="*/ 2458 w 1306046"/>
                <a:gd name="connsiteY17" fmla="*/ 429563 h 1424419"/>
                <a:gd name="connsiteX18" fmla="*/ 75248 w 1306046"/>
                <a:gd name="connsiteY18" fmla="*/ 303202 h 1424419"/>
                <a:gd name="connsiteX19" fmla="*/ 103465 w 1306046"/>
                <a:gd name="connsiteY19" fmla="*/ 288252 h 1424419"/>
                <a:gd name="connsiteX20" fmla="*/ 541533 w 1306046"/>
                <a:gd name="connsiteY20" fmla="*/ 38110 h 1424419"/>
                <a:gd name="connsiteX21" fmla="*/ 653528 w 1306046"/>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11970 w 1305333"/>
                <a:gd name="connsiteY8" fmla="*/ 1149621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36006 w 1305333"/>
                <a:gd name="connsiteY8" fmla="*/ 1160932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13169"/>
                <a:gd name="connsiteY0" fmla="*/ 0 h 1424419"/>
                <a:gd name="connsiteX1" fmla="*/ 757287 w 1313169"/>
                <a:gd name="connsiteY1" fmla="*/ 32444 h 1424419"/>
                <a:gd name="connsiteX2" fmla="*/ 1206876 w 1313169"/>
                <a:gd name="connsiteY2" fmla="*/ 284945 h 1424419"/>
                <a:gd name="connsiteX3" fmla="*/ 1237706 w 1313169"/>
                <a:gd name="connsiteY3" fmla="*/ 306775 h 1424419"/>
                <a:gd name="connsiteX4" fmla="*/ 1301712 w 1313169"/>
                <a:gd name="connsiteY4" fmla="*/ 442384 h 1424419"/>
                <a:gd name="connsiteX5" fmla="*/ 1303099 w 1313169"/>
                <a:gd name="connsiteY5" fmla="*/ 495558 h 1424419"/>
                <a:gd name="connsiteX6" fmla="*/ 1303099 w 1313169"/>
                <a:gd name="connsiteY6" fmla="*/ 952393 h 1424419"/>
                <a:gd name="connsiteX7" fmla="*/ 1305306 w 1313169"/>
                <a:gd name="connsiteY7" fmla="*/ 990115 h 1424419"/>
                <a:gd name="connsiteX8" fmla="*/ 1271352 w 1313169"/>
                <a:gd name="connsiteY8" fmla="*/ 1142552 h 1424419"/>
                <a:gd name="connsiteX9" fmla="*/ 1172881 w 1313169"/>
                <a:gd name="connsiteY9" fmla="*/ 1179342 h 1424419"/>
                <a:gd name="connsiteX10" fmla="*/ 792288 w 1313169"/>
                <a:gd name="connsiteY10" fmla="*/ 1385653 h 1424419"/>
                <a:gd name="connsiteX11" fmla="*/ 522686 w 1313169"/>
                <a:gd name="connsiteY11" fmla="*/ 1384922 h 1424419"/>
                <a:gd name="connsiteX12" fmla="*/ 80344 w 1313169"/>
                <a:gd name="connsiteY12" fmla="*/ 1139323 h 1424419"/>
                <a:gd name="connsiteX13" fmla="*/ 68397 w 1313169"/>
                <a:gd name="connsiteY13" fmla="*/ 1130059 h 1424419"/>
                <a:gd name="connsiteX14" fmla="*/ 667 w 1313169"/>
                <a:gd name="connsiteY14" fmla="*/ 999105 h 1424419"/>
                <a:gd name="connsiteX15" fmla="*/ 0 w 1313169"/>
                <a:gd name="connsiteY15" fmla="*/ 972364 h 1424419"/>
                <a:gd name="connsiteX16" fmla="*/ 2496 w 1313169"/>
                <a:gd name="connsiteY16" fmla="*/ 463106 h 1424419"/>
                <a:gd name="connsiteX17" fmla="*/ 2458 w 1313169"/>
                <a:gd name="connsiteY17" fmla="*/ 429563 h 1424419"/>
                <a:gd name="connsiteX18" fmla="*/ 75248 w 1313169"/>
                <a:gd name="connsiteY18" fmla="*/ 303202 h 1424419"/>
                <a:gd name="connsiteX19" fmla="*/ 106293 w 1313169"/>
                <a:gd name="connsiteY19" fmla="*/ 282597 h 1424419"/>
                <a:gd name="connsiteX20" fmla="*/ 541533 w 1313169"/>
                <a:gd name="connsiteY20" fmla="*/ 38110 h 1424419"/>
                <a:gd name="connsiteX21" fmla="*/ 653528 w 1313169"/>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8397 w 1306267"/>
                <a:gd name="connsiteY13" fmla="*/ 113005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39429 w 1306267"/>
                <a:gd name="connsiteY13" fmla="*/ 1117635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2599 w 1305333"/>
                <a:gd name="connsiteY7" fmla="*/ 1003650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080"/>
                <a:gd name="connsiteY0" fmla="*/ 0 h 1424419"/>
                <a:gd name="connsiteX1" fmla="*/ 757287 w 1305080"/>
                <a:gd name="connsiteY1" fmla="*/ 32444 h 1424419"/>
                <a:gd name="connsiteX2" fmla="*/ 1206876 w 1305080"/>
                <a:gd name="connsiteY2" fmla="*/ 284945 h 1424419"/>
                <a:gd name="connsiteX3" fmla="*/ 1237706 w 1305080"/>
                <a:gd name="connsiteY3" fmla="*/ 306775 h 1424419"/>
                <a:gd name="connsiteX4" fmla="*/ 1301712 w 1305080"/>
                <a:gd name="connsiteY4" fmla="*/ 442384 h 1424419"/>
                <a:gd name="connsiteX5" fmla="*/ 1303099 w 1305080"/>
                <a:gd name="connsiteY5" fmla="*/ 495558 h 1424419"/>
                <a:gd name="connsiteX6" fmla="*/ 1301746 w 1305080"/>
                <a:gd name="connsiteY6" fmla="*/ 953747 h 1424419"/>
                <a:gd name="connsiteX7" fmla="*/ 1302599 w 1305080"/>
                <a:gd name="connsiteY7" fmla="*/ 1003650 h 1424419"/>
                <a:gd name="connsiteX8" fmla="*/ 1227376 w 1305080"/>
                <a:gd name="connsiteY8" fmla="*/ 1152027 h 1424419"/>
                <a:gd name="connsiteX9" fmla="*/ 1172881 w 1305080"/>
                <a:gd name="connsiteY9" fmla="*/ 1179342 h 1424419"/>
                <a:gd name="connsiteX10" fmla="*/ 792288 w 1305080"/>
                <a:gd name="connsiteY10" fmla="*/ 1385653 h 1424419"/>
                <a:gd name="connsiteX11" fmla="*/ 522686 w 1305080"/>
                <a:gd name="connsiteY11" fmla="*/ 1384922 h 1424419"/>
                <a:gd name="connsiteX12" fmla="*/ 94302 w 1305080"/>
                <a:gd name="connsiteY12" fmla="*/ 1158755 h 1424419"/>
                <a:gd name="connsiteX13" fmla="*/ 39429 w 1305080"/>
                <a:gd name="connsiteY13" fmla="*/ 1117635 h 1424419"/>
                <a:gd name="connsiteX14" fmla="*/ 667 w 1305080"/>
                <a:gd name="connsiteY14" fmla="*/ 999105 h 1424419"/>
                <a:gd name="connsiteX15" fmla="*/ 0 w 1305080"/>
                <a:gd name="connsiteY15" fmla="*/ 972364 h 1424419"/>
                <a:gd name="connsiteX16" fmla="*/ 2496 w 1305080"/>
                <a:gd name="connsiteY16" fmla="*/ 463106 h 1424419"/>
                <a:gd name="connsiteX17" fmla="*/ 2458 w 1305080"/>
                <a:gd name="connsiteY17" fmla="*/ 429563 h 1424419"/>
                <a:gd name="connsiteX18" fmla="*/ 75248 w 1305080"/>
                <a:gd name="connsiteY18" fmla="*/ 303202 h 1424419"/>
                <a:gd name="connsiteX19" fmla="*/ 106293 w 1305080"/>
                <a:gd name="connsiteY19" fmla="*/ 282597 h 1424419"/>
                <a:gd name="connsiteX20" fmla="*/ 541533 w 1305080"/>
                <a:gd name="connsiteY20" fmla="*/ 38110 h 1424419"/>
                <a:gd name="connsiteX21" fmla="*/ 653528 w 1305080"/>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6646"/>
                <a:gd name="connsiteY0" fmla="*/ 0 h 1424419"/>
                <a:gd name="connsiteX1" fmla="*/ 757287 w 1306646"/>
                <a:gd name="connsiteY1" fmla="*/ 32444 h 1424419"/>
                <a:gd name="connsiteX2" fmla="*/ 1206876 w 1306646"/>
                <a:gd name="connsiteY2" fmla="*/ 284945 h 1424419"/>
                <a:gd name="connsiteX3" fmla="*/ 1237706 w 1306646"/>
                <a:gd name="connsiteY3" fmla="*/ 306775 h 1424419"/>
                <a:gd name="connsiteX4" fmla="*/ 1301712 w 1306646"/>
                <a:gd name="connsiteY4" fmla="*/ 442384 h 1424419"/>
                <a:gd name="connsiteX5" fmla="*/ 1303099 w 1306646"/>
                <a:gd name="connsiteY5" fmla="*/ 495558 h 1424419"/>
                <a:gd name="connsiteX6" fmla="*/ 1301746 w 1306646"/>
                <a:gd name="connsiteY6" fmla="*/ 953747 h 1424419"/>
                <a:gd name="connsiteX7" fmla="*/ 1302599 w 1306646"/>
                <a:gd name="connsiteY7" fmla="*/ 1003650 h 1424419"/>
                <a:gd name="connsiteX8" fmla="*/ 1227376 w 1306646"/>
                <a:gd name="connsiteY8" fmla="*/ 1152027 h 1424419"/>
                <a:gd name="connsiteX9" fmla="*/ 1172881 w 1306646"/>
                <a:gd name="connsiteY9" fmla="*/ 1179342 h 1424419"/>
                <a:gd name="connsiteX10" fmla="*/ 792288 w 1306646"/>
                <a:gd name="connsiteY10" fmla="*/ 1385653 h 1424419"/>
                <a:gd name="connsiteX11" fmla="*/ 522686 w 1306646"/>
                <a:gd name="connsiteY11" fmla="*/ 1384922 h 1424419"/>
                <a:gd name="connsiteX12" fmla="*/ 94302 w 1306646"/>
                <a:gd name="connsiteY12" fmla="*/ 1158755 h 1424419"/>
                <a:gd name="connsiteX13" fmla="*/ 39429 w 1306646"/>
                <a:gd name="connsiteY13" fmla="*/ 1117635 h 1424419"/>
                <a:gd name="connsiteX14" fmla="*/ 667 w 1306646"/>
                <a:gd name="connsiteY14" fmla="*/ 999105 h 1424419"/>
                <a:gd name="connsiteX15" fmla="*/ 0 w 1306646"/>
                <a:gd name="connsiteY15" fmla="*/ 972364 h 1424419"/>
                <a:gd name="connsiteX16" fmla="*/ 2496 w 1306646"/>
                <a:gd name="connsiteY16" fmla="*/ 463106 h 1424419"/>
                <a:gd name="connsiteX17" fmla="*/ 2458 w 1306646"/>
                <a:gd name="connsiteY17" fmla="*/ 429563 h 1424419"/>
                <a:gd name="connsiteX18" fmla="*/ 75248 w 1306646"/>
                <a:gd name="connsiteY18" fmla="*/ 303202 h 1424419"/>
                <a:gd name="connsiteX19" fmla="*/ 106293 w 1306646"/>
                <a:gd name="connsiteY19" fmla="*/ 282597 h 1424419"/>
                <a:gd name="connsiteX20" fmla="*/ 541533 w 1306646"/>
                <a:gd name="connsiteY20" fmla="*/ 38110 h 1424419"/>
                <a:gd name="connsiteX21" fmla="*/ 653528 w 1306646"/>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4127"/>
                <a:gd name="connsiteY0" fmla="*/ 0 h 1424419"/>
                <a:gd name="connsiteX1" fmla="*/ 757287 w 1304127"/>
                <a:gd name="connsiteY1" fmla="*/ 32444 h 1424419"/>
                <a:gd name="connsiteX2" fmla="*/ 1206876 w 1304127"/>
                <a:gd name="connsiteY2" fmla="*/ 284945 h 1424419"/>
                <a:gd name="connsiteX3" fmla="*/ 1237706 w 1304127"/>
                <a:gd name="connsiteY3" fmla="*/ 306775 h 1424419"/>
                <a:gd name="connsiteX4" fmla="*/ 1301712 w 1304127"/>
                <a:gd name="connsiteY4" fmla="*/ 442384 h 1424419"/>
                <a:gd name="connsiteX5" fmla="*/ 1303099 w 1304127"/>
                <a:gd name="connsiteY5" fmla="*/ 495558 h 1424419"/>
                <a:gd name="connsiteX6" fmla="*/ 1301746 w 1304127"/>
                <a:gd name="connsiteY6" fmla="*/ 953747 h 1424419"/>
                <a:gd name="connsiteX7" fmla="*/ 1302599 w 1304127"/>
                <a:gd name="connsiteY7" fmla="*/ 1003650 h 1424419"/>
                <a:gd name="connsiteX8" fmla="*/ 1227376 w 1304127"/>
                <a:gd name="connsiteY8" fmla="*/ 1152027 h 1424419"/>
                <a:gd name="connsiteX9" fmla="*/ 1172881 w 1304127"/>
                <a:gd name="connsiteY9" fmla="*/ 1179342 h 1424419"/>
                <a:gd name="connsiteX10" fmla="*/ 792288 w 1304127"/>
                <a:gd name="connsiteY10" fmla="*/ 1385653 h 1424419"/>
                <a:gd name="connsiteX11" fmla="*/ 522686 w 1304127"/>
                <a:gd name="connsiteY11" fmla="*/ 1384922 h 1424419"/>
                <a:gd name="connsiteX12" fmla="*/ 94302 w 1304127"/>
                <a:gd name="connsiteY12" fmla="*/ 1158755 h 1424419"/>
                <a:gd name="connsiteX13" fmla="*/ 39429 w 1304127"/>
                <a:gd name="connsiteY13" fmla="*/ 1117635 h 1424419"/>
                <a:gd name="connsiteX14" fmla="*/ 667 w 1304127"/>
                <a:gd name="connsiteY14" fmla="*/ 999105 h 1424419"/>
                <a:gd name="connsiteX15" fmla="*/ 0 w 1304127"/>
                <a:gd name="connsiteY15" fmla="*/ 972364 h 1424419"/>
                <a:gd name="connsiteX16" fmla="*/ 2496 w 1304127"/>
                <a:gd name="connsiteY16" fmla="*/ 463106 h 1424419"/>
                <a:gd name="connsiteX17" fmla="*/ 2458 w 1304127"/>
                <a:gd name="connsiteY17" fmla="*/ 429563 h 1424419"/>
                <a:gd name="connsiteX18" fmla="*/ 75248 w 1304127"/>
                <a:gd name="connsiteY18" fmla="*/ 303202 h 1424419"/>
                <a:gd name="connsiteX19" fmla="*/ 106293 w 1304127"/>
                <a:gd name="connsiteY19" fmla="*/ 282597 h 1424419"/>
                <a:gd name="connsiteX20" fmla="*/ 541533 w 1304127"/>
                <a:gd name="connsiteY20" fmla="*/ 38110 h 1424419"/>
                <a:gd name="connsiteX21" fmla="*/ 653528 w 1304127"/>
                <a:gd name="connsiteY21" fmla="*/ 0 h 1424419"/>
                <a:gd name="connsiteX0" fmla="*/ 653528 w 1306101"/>
                <a:gd name="connsiteY0" fmla="*/ 0 h 1424419"/>
                <a:gd name="connsiteX1" fmla="*/ 757287 w 1306101"/>
                <a:gd name="connsiteY1" fmla="*/ 32444 h 1424419"/>
                <a:gd name="connsiteX2" fmla="*/ 1206876 w 1306101"/>
                <a:gd name="connsiteY2" fmla="*/ 284945 h 1424419"/>
                <a:gd name="connsiteX3" fmla="*/ 1237706 w 1306101"/>
                <a:gd name="connsiteY3" fmla="*/ 306775 h 1424419"/>
                <a:gd name="connsiteX4" fmla="*/ 1305773 w 1306101"/>
                <a:gd name="connsiteY4" fmla="*/ 442384 h 1424419"/>
                <a:gd name="connsiteX5" fmla="*/ 1303099 w 1306101"/>
                <a:gd name="connsiteY5" fmla="*/ 495558 h 1424419"/>
                <a:gd name="connsiteX6" fmla="*/ 1301746 w 1306101"/>
                <a:gd name="connsiteY6" fmla="*/ 953747 h 1424419"/>
                <a:gd name="connsiteX7" fmla="*/ 1302599 w 1306101"/>
                <a:gd name="connsiteY7" fmla="*/ 1003650 h 1424419"/>
                <a:gd name="connsiteX8" fmla="*/ 1227376 w 1306101"/>
                <a:gd name="connsiteY8" fmla="*/ 1152027 h 1424419"/>
                <a:gd name="connsiteX9" fmla="*/ 1172881 w 1306101"/>
                <a:gd name="connsiteY9" fmla="*/ 1179342 h 1424419"/>
                <a:gd name="connsiteX10" fmla="*/ 792288 w 1306101"/>
                <a:gd name="connsiteY10" fmla="*/ 1385653 h 1424419"/>
                <a:gd name="connsiteX11" fmla="*/ 522686 w 1306101"/>
                <a:gd name="connsiteY11" fmla="*/ 1384922 h 1424419"/>
                <a:gd name="connsiteX12" fmla="*/ 94302 w 1306101"/>
                <a:gd name="connsiteY12" fmla="*/ 1158755 h 1424419"/>
                <a:gd name="connsiteX13" fmla="*/ 39429 w 1306101"/>
                <a:gd name="connsiteY13" fmla="*/ 1117635 h 1424419"/>
                <a:gd name="connsiteX14" fmla="*/ 667 w 1306101"/>
                <a:gd name="connsiteY14" fmla="*/ 999105 h 1424419"/>
                <a:gd name="connsiteX15" fmla="*/ 0 w 1306101"/>
                <a:gd name="connsiteY15" fmla="*/ 972364 h 1424419"/>
                <a:gd name="connsiteX16" fmla="*/ 2496 w 1306101"/>
                <a:gd name="connsiteY16" fmla="*/ 463106 h 1424419"/>
                <a:gd name="connsiteX17" fmla="*/ 2458 w 1306101"/>
                <a:gd name="connsiteY17" fmla="*/ 429563 h 1424419"/>
                <a:gd name="connsiteX18" fmla="*/ 75248 w 1306101"/>
                <a:gd name="connsiteY18" fmla="*/ 303202 h 1424419"/>
                <a:gd name="connsiteX19" fmla="*/ 106293 w 1306101"/>
                <a:gd name="connsiteY19" fmla="*/ 282597 h 1424419"/>
                <a:gd name="connsiteX20" fmla="*/ 541533 w 1306101"/>
                <a:gd name="connsiteY20" fmla="*/ 38110 h 1424419"/>
                <a:gd name="connsiteX21" fmla="*/ 653528 w 1306101"/>
                <a:gd name="connsiteY21" fmla="*/ 0 h 1424419"/>
                <a:gd name="connsiteX0" fmla="*/ 653528 w 1304819"/>
                <a:gd name="connsiteY0" fmla="*/ 0 h 1424419"/>
                <a:gd name="connsiteX1" fmla="*/ 757287 w 1304819"/>
                <a:gd name="connsiteY1" fmla="*/ 32444 h 1424419"/>
                <a:gd name="connsiteX2" fmla="*/ 1206876 w 1304819"/>
                <a:gd name="connsiteY2" fmla="*/ 284945 h 1424419"/>
                <a:gd name="connsiteX3" fmla="*/ 1237706 w 1304819"/>
                <a:gd name="connsiteY3" fmla="*/ 306775 h 1424419"/>
                <a:gd name="connsiteX4" fmla="*/ 1304420 w 1304819"/>
                <a:gd name="connsiteY4" fmla="*/ 434263 h 1424419"/>
                <a:gd name="connsiteX5" fmla="*/ 1303099 w 1304819"/>
                <a:gd name="connsiteY5" fmla="*/ 495558 h 1424419"/>
                <a:gd name="connsiteX6" fmla="*/ 1301746 w 1304819"/>
                <a:gd name="connsiteY6" fmla="*/ 953747 h 1424419"/>
                <a:gd name="connsiteX7" fmla="*/ 1302599 w 1304819"/>
                <a:gd name="connsiteY7" fmla="*/ 1003650 h 1424419"/>
                <a:gd name="connsiteX8" fmla="*/ 1227376 w 1304819"/>
                <a:gd name="connsiteY8" fmla="*/ 1152027 h 1424419"/>
                <a:gd name="connsiteX9" fmla="*/ 1172881 w 1304819"/>
                <a:gd name="connsiteY9" fmla="*/ 1179342 h 1424419"/>
                <a:gd name="connsiteX10" fmla="*/ 792288 w 1304819"/>
                <a:gd name="connsiteY10" fmla="*/ 1385653 h 1424419"/>
                <a:gd name="connsiteX11" fmla="*/ 522686 w 1304819"/>
                <a:gd name="connsiteY11" fmla="*/ 1384922 h 1424419"/>
                <a:gd name="connsiteX12" fmla="*/ 94302 w 1304819"/>
                <a:gd name="connsiteY12" fmla="*/ 1158755 h 1424419"/>
                <a:gd name="connsiteX13" fmla="*/ 39429 w 1304819"/>
                <a:gd name="connsiteY13" fmla="*/ 1117635 h 1424419"/>
                <a:gd name="connsiteX14" fmla="*/ 667 w 1304819"/>
                <a:gd name="connsiteY14" fmla="*/ 999105 h 1424419"/>
                <a:gd name="connsiteX15" fmla="*/ 0 w 1304819"/>
                <a:gd name="connsiteY15" fmla="*/ 972364 h 1424419"/>
                <a:gd name="connsiteX16" fmla="*/ 2496 w 1304819"/>
                <a:gd name="connsiteY16" fmla="*/ 463106 h 1424419"/>
                <a:gd name="connsiteX17" fmla="*/ 2458 w 1304819"/>
                <a:gd name="connsiteY17" fmla="*/ 429563 h 1424419"/>
                <a:gd name="connsiteX18" fmla="*/ 75248 w 1304819"/>
                <a:gd name="connsiteY18" fmla="*/ 303202 h 1424419"/>
                <a:gd name="connsiteX19" fmla="*/ 106293 w 1304819"/>
                <a:gd name="connsiteY19" fmla="*/ 282597 h 1424419"/>
                <a:gd name="connsiteX20" fmla="*/ 541533 w 1304819"/>
                <a:gd name="connsiteY20" fmla="*/ 38110 h 1424419"/>
                <a:gd name="connsiteX21" fmla="*/ 653528 w 1304819"/>
                <a:gd name="connsiteY21" fmla="*/ 0 h 1424419"/>
                <a:gd name="connsiteX0" fmla="*/ 653528 w 1306525"/>
                <a:gd name="connsiteY0" fmla="*/ 0 h 1424419"/>
                <a:gd name="connsiteX1" fmla="*/ 757287 w 1306525"/>
                <a:gd name="connsiteY1" fmla="*/ 32444 h 1424419"/>
                <a:gd name="connsiteX2" fmla="*/ 1206876 w 1306525"/>
                <a:gd name="connsiteY2" fmla="*/ 284945 h 1424419"/>
                <a:gd name="connsiteX3" fmla="*/ 1237706 w 1306525"/>
                <a:gd name="connsiteY3" fmla="*/ 306775 h 1424419"/>
                <a:gd name="connsiteX4" fmla="*/ 1304420 w 1306525"/>
                <a:gd name="connsiteY4" fmla="*/ 434263 h 1424419"/>
                <a:gd name="connsiteX5" fmla="*/ 1305806 w 1306525"/>
                <a:gd name="connsiteY5" fmla="*/ 519922 h 1424419"/>
                <a:gd name="connsiteX6" fmla="*/ 1301746 w 1306525"/>
                <a:gd name="connsiteY6" fmla="*/ 953747 h 1424419"/>
                <a:gd name="connsiteX7" fmla="*/ 1302599 w 1306525"/>
                <a:gd name="connsiteY7" fmla="*/ 1003650 h 1424419"/>
                <a:gd name="connsiteX8" fmla="*/ 1227376 w 1306525"/>
                <a:gd name="connsiteY8" fmla="*/ 1152027 h 1424419"/>
                <a:gd name="connsiteX9" fmla="*/ 1172881 w 1306525"/>
                <a:gd name="connsiteY9" fmla="*/ 1179342 h 1424419"/>
                <a:gd name="connsiteX10" fmla="*/ 792288 w 1306525"/>
                <a:gd name="connsiteY10" fmla="*/ 1385653 h 1424419"/>
                <a:gd name="connsiteX11" fmla="*/ 522686 w 1306525"/>
                <a:gd name="connsiteY11" fmla="*/ 1384922 h 1424419"/>
                <a:gd name="connsiteX12" fmla="*/ 94302 w 1306525"/>
                <a:gd name="connsiteY12" fmla="*/ 1158755 h 1424419"/>
                <a:gd name="connsiteX13" fmla="*/ 39429 w 1306525"/>
                <a:gd name="connsiteY13" fmla="*/ 1117635 h 1424419"/>
                <a:gd name="connsiteX14" fmla="*/ 667 w 1306525"/>
                <a:gd name="connsiteY14" fmla="*/ 999105 h 1424419"/>
                <a:gd name="connsiteX15" fmla="*/ 0 w 1306525"/>
                <a:gd name="connsiteY15" fmla="*/ 972364 h 1424419"/>
                <a:gd name="connsiteX16" fmla="*/ 2496 w 1306525"/>
                <a:gd name="connsiteY16" fmla="*/ 463106 h 1424419"/>
                <a:gd name="connsiteX17" fmla="*/ 2458 w 1306525"/>
                <a:gd name="connsiteY17" fmla="*/ 429563 h 1424419"/>
                <a:gd name="connsiteX18" fmla="*/ 75248 w 1306525"/>
                <a:gd name="connsiteY18" fmla="*/ 303202 h 1424419"/>
                <a:gd name="connsiteX19" fmla="*/ 106293 w 1306525"/>
                <a:gd name="connsiteY19" fmla="*/ 282597 h 1424419"/>
                <a:gd name="connsiteX20" fmla="*/ 541533 w 1306525"/>
                <a:gd name="connsiteY20" fmla="*/ 38110 h 1424419"/>
                <a:gd name="connsiteX21" fmla="*/ 653528 w 1306525"/>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1591"/>
                <a:gd name="connsiteX1" fmla="*/ 757287 w 1305814"/>
                <a:gd name="connsiteY1" fmla="*/ 32444 h 1421591"/>
                <a:gd name="connsiteX2" fmla="*/ 1206876 w 1305814"/>
                <a:gd name="connsiteY2" fmla="*/ 284945 h 1421591"/>
                <a:gd name="connsiteX3" fmla="*/ 1237706 w 1305814"/>
                <a:gd name="connsiteY3" fmla="*/ 306775 h 1421591"/>
                <a:gd name="connsiteX4" fmla="*/ 1304420 w 1305814"/>
                <a:gd name="connsiteY4" fmla="*/ 434263 h 1421591"/>
                <a:gd name="connsiteX5" fmla="*/ 1305806 w 1305814"/>
                <a:gd name="connsiteY5" fmla="*/ 519922 h 1421591"/>
                <a:gd name="connsiteX6" fmla="*/ 1301746 w 1305814"/>
                <a:gd name="connsiteY6" fmla="*/ 953747 h 1421591"/>
                <a:gd name="connsiteX7" fmla="*/ 1302599 w 1305814"/>
                <a:gd name="connsiteY7" fmla="*/ 1003650 h 1421591"/>
                <a:gd name="connsiteX8" fmla="*/ 1227376 w 1305814"/>
                <a:gd name="connsiteY8" fmla="*/ 1152027 h 1421591"/>
                <a:gd name="connsiteX9" fmla="*/ 1174235 w 1305814"/>
                <a:gd name="connsiteY9" fmla="*/ 1184756 h 1421591"/>
                <a:gd name="connsiteX10" fmla="*/ 792288 w 1305814"/>
                <a:gd name="connsiteY10" fmla="*/ 1385653 h 1421591"/>
                <a:gd name="connsiteX11" fmla="*/ 502818 w 1305814"/>
                <a:gd name="connsiteY11" fmla="*/ 1379955 h 1421591"/>
                <a:gd name="connsiteX12" fmla="*/ 94302 w 1305814"/>
                <a:gd name="connsiteY12" fmla="*/ 1158755 h 1421591"/>
                <a:gd name="connsiteX13" fmla="*/ 39429 w 1305814"/>
                <a:gd name="connsiteY13" fmla="*/ 1117635 h 1421591"/>
                <a:gd name="connsiteX14" fmla="*/ 667 w 1305814"/>
                <a:gd name="connsiteY14" fmla="*/ 999105 h 1421591"/>
                <a:gd name="connsiteX15" fmla="*/ 0 w 1305814"/>
                <a:gd name="connsiteY15" fmla="*/ 972364 h 1421591"/>
                <a:gd name="connsiteX16" fmla="*/ 2496 w 1305814"/>
                <a:gd name="connsiteY16" fmla="*/ 463106 h 1421591"/>
                <a:gd name="connsiteX17" fmla="*/ 2458 w 1305814"/>
                <a:gd name="connsiteY17" fmla="*/ 429563 h 1421591"/>
                <a:gd name="connsiteX18" fmla="*/ 75248 w 1305814"/>
                <a:gd name="connsiteY18" fmla="*/ 303202 h 1421591"/>
                <a:gd name="connsiteX19" fmla="*/ 106293 w 1305814"/>
                <a:gd name="connsiteY19" fmla="*/ 282597 h 1421591"/>
                <a:gd name="connsiteX20" fmla="*/ 541533 w 1305814"/>
                <a:gd name="connsiteY20" fmla="*/ 38110 h 1421591"/>
                <a:gd name="connsiteX21" fmla="*/ 653528 w 1305814"/>
                <a:gd name="connsiteY21" fmla="*/ 0 h 1421591"/>
                <a:gd name="connsiteX0" fmla="*/ 653528 w 1305814"/>
                <a:gd name="connsiteY0" fmla="*/ 0 h 1423589"/>
                <a:gd name="connsiteX1" fmla="*/ 757287 w 1305814"/>
                <a:gd name="connsiteY1" fmla="*/ 32444 h 1423589"/>
                <a:gd name="connsiteX2" fmla="*/ 1206876 w 1305814"/>
                <a:gd name="connsiteY2" fmla="*/ 284945 h 1423589"/>
                <a:gd name="connsiteX3" fmla="*/ 1237706 w 1305814"/>
                <a:gd name="connsiteY3" fmla="*/ 306775 h 1423589"/>
                <a:gd name="connsiteX4" fmla="*/ 1304420 w 1305814"/>
                <a:gd name="connsiteY4" fmla="*/ 434263 h 1423589"/>
                <a:gd name="connsiteX5" fmla="*/ 1305806 w 1305814"/>
                <a:gd name="connsiteY5" fmla="*/ 519922 h 1423589"/>
                <a:gd name="connsiteX6" fmla="*/ 1301746 w 1305814"/>
                <a:gd name="connsiteY6" fmla="*/ 953747 h 1423589"/>
                <a:gd name="connsiteX7" fmla="*/ 1302599 w 1305814"/>
                <a:gd name="connsiteY7" fmla="*/ 1003650 h 1423589"/>
                <a:gd name="connsiteX8" fmla="*/ 1227376 w 1305814"/>
                <a:gd name="connsiteY8" fmla="*/ 1152027 h 1423589"/>
                <a:gd name="connsiteX9" fmla="*/ 1174235 w 1305814"/>
                <a:gd name="connsiteY9" fmla="*/ 1184756 h 1423589"/>
                <a:gd name="connsiteX10" fmla="*/ 792288 w 1305814"/>
                <a:gd name="connsiteY10" fmla="*/ 1385653 h 1423589"/>
                <a:gd name="connsiteX11" fmla="*/ 502818 w 1305814"/>
                <a:gd name="connsiteY11" fmla="*/ 1379955 h 1423589"/>
                <a:gd name="connsiteX12" fmla="*/ 94302 w 1305814"/>
                <a:gd name="connsiteY12" fmla="*/ 1158755 h 1423589"/>
                <a:gd name="connsiteX13" fmla="*/ 39429 w 1305814"/>
                <a:gd name="connsiteY13" fmla="*/ 1117635 h 1423589"/>
                <a:gd name="connsiteX14" fmla="*/ 667 w 1305814"/>
                <a:gd name="connsiteY14" fmla="*/ 999105 h 1423589"/>
                <a:gd name="connsiteX15" fmla="*/ 0 w 1305814"/>
                <a:gd name="connsiteY15" fmla="*/ 972364 h 1423589"/>
                <a:gd name="connsiteX16" fmla="*/ 2496 w 1305814"/>
                <a:gd name="connsiteY16" fmla="*/ 463106 h 1423589"/>
                <a:gd name="connsiteX17" fmla="*/ 2458 w 1305814"/>
                <a:gd name="connsiteY17" fmla="*/ 429563 h 1423589"/>
                <a:gd name="connsiteX18" fmla="*/ 75248 w 1305814"/>
                <a:gd name="connsiteY18" fmla="*/ 303202 h 1423589"/>
                <a:gd name="connsiteX19" fmla="*/ 106293 w 1305814"/>
                <a:gd name="connsiteY19" fmla="*/ 282597 h 1423589"/>
                <a:gd name="connsiteX20" fmla="*/ 541533 w 1305814"/>
                <a:gd name="connsiteY20" fmla="*/ 38110 h 1423589"/>
                <a:gd name="connsiteX21" fmla="*/ 653528 w 1305814"/>
                <a:gd name="connsiteY21" fmla="*/ 0 h 142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innerShdw blurRad="266700" dist="203200" dir="189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7" dirty="0">
                <a:solidFill>
                  <a:prstClr val="white"/>
                </a:solidFill>
                <a:latin typeface="Impact" panose="020B0806030902050204" pitchFamily="34" charset="0"/>
              </a:endParaRPr>
            </a:p>
          </p:txBody>
        </p:sp>
        <p:sp>
          <p:nvSpPr>
            <p:cNvPr id="31" name="Freeform 5"/>
            <p:cNvSpPr>
              <a:spLocks/>
            </p:cNvSpPr>
            <p:nvPr/>
          </p:nvSpPr>
          <p:spPr bwMode="auto">
            <a:xfrm>
              <a:off x="3943569" y="-3484985"/>
              <a:ext cx="469660" cy="610638"/>
            </a:xfrm>
            <a:custGeom>
              <a:avLst/>
              <a:gdLst>
                <a:gd name="T0" fmla="*/ 741 w 742"/>
                <a:gd name="T1" fmla="*/ 186 h 965"/>
                <a:gd name="T2" fmla="*/ 703 w 742"/>
                <a:gd name="T3" fmla="*/ 403 h 965"/>
                <a:gd name="T4" fmla="*/ 676 w 742"/>
                <a:gd name="T5" fmla="*/ 472 h 965"/>
                <a:gd name="T6" fmla="*/ 657 w 742"/>
                <a:gd name="T7" fmla="*/ 579 h 965"/>
                <a:gd name="T8" fmla="*/ 651 w 742"/>
                <a:gd name="T9" fmla="*/ 683 h 965"/>
                <a:gd name="T10" fmla="*/ 595 w 742"/>
                <a:gd name="T11" fmla="*/ 922 h 965"/>
                <a:gd name="T12" fmla="*/ 569 w 742"/>
                <a:gd name="T13" fmla="*/ 957 h 965"/>
                <a:gd name="T14" fmla="*/ 559 w 742"/>
                <a:gd name="T15" fmla="*/ 960 h 965"/>
                <a:gd name="T16" fmla="*/ 521 w 742"/>
                <a:gd name="T17" fmla="*/ 953 h 965"/>
                <a:gd name="T18" fmla="*/ 504 w 742"/>
                <a:gd name="T19" fmla="*/ 926 h 965"/>
                <a:gd name="T20" fmla="*/ 480 w 742"/>
                <a:gd name="T21" fmla="*/ 815 h 965"/>
                <a:gd name="T22" fmla="*/ 434 w 742"/>
                <a:gd name="T23" fmla="*/ 589 h 965"/>
                <a:gd name="T24" fmla="*/ 405 w 742"/>
                <a:gd name="T25" fmla="*/ 510 h 965"/>
                <a:gd name="T26" fmla="*/ 390 w 742"/>
                <a:gd name="T27" fmla="*/ 491 h 965"/>
                <a:gd name="T28" fmla="*/ 353 w 742"/>
                <a:gd name="T29" fmla="*/ 490 h 965"/>
                <a:gd name="T30" fmla="*/ 326 w 742"/>
                <a:gd name="T31" fmla="*/ 536 h 965"/>
                <a:gd name="T32" fmla="*/ 291 w 742"/>
                <a:gd name="T33" fmla="*/ 667 h 965"/>
                <a:gd name="T34" fmla="*/ 247 w 742"/>
                <a:gd name="T35" fmla="*/ 897 h 965"/>
                <a:gd name="T36" fmla="*/ 239 w 742"/>
                <a:gd name="T37" fmla="*/ 927 h 965"/>
                <a:gd name="T38" fmla="*/ 201 w 742"/>
                <a:gd name="T39" fmla="*/ 962 h 965"/>
                <a:gd name="T40" fmla="*/ 169 w 742"/>
                <a:gd name="T41" fmla="*/ 953 h 965"/>
                <a:gd name="T42" fmla="*/ 142 w 742"/>
                <a:gd name="T43" fmla="*/ 905 h 965"/>
                <a:gd name="T44" fmla="*/ 100 w 742"/>
                <a:gd name="T45" fmla="*/ 739 h 965"/>
                <a:gd name="T46" fmla="*/ 85 w 742"/>
                <a:gd name="T47" fmla="*/ 573 h 965"/>
                <a:gd name="T48" fmla="*/ 46 w 742"/>
                <a:gd name="T49" fmla="*/ 415 h 965"/>
                <a:gd name="T50" fmla="*/ 9 w 742"/>
                <a:gd name="T51" fmla="*/ 290 h 965"/>
                <a:gd name="T52" fmla="*/ 3 w 742"/>
                <a:gd name="T53" fmla="*/ 162 h 965"/>
                <a:gd name="T54" fmla="*/ 45 w 742"/>
                <a:gd name="T55" fmla="*/ 51 h 965"/>
                <a:gd name="T56" fmla="*/ 126 w 742"/>
                <a:gd name="T57" fmla="*/ 3 h 965"/>
                <a:gd name="T58" fmla="*/ 193 w 742"/>
                <a:gd name="T59" fmla="*/ 2 h 965"/>
                <a:gd name="T60" fmla="*/ 342 w 742"/>
                <a:gd name="T61" fmla="*/ 20 h 965"/>
                <a:gd name="T62" fmla="*/ 414 w 742"/>
                <a:gd name="T63" fmla="*/ 18 h 965"/>
                <a:gd name="T64" fmla="*/ 522 w 742"/>
                <a:gd name="T65" fmla="*/ 4 h 965"/>
                <a:gd name="T66" fmla="*/ 590 w 742"/>
                <a:gd name="T67" fmla="*/ 1 h 965"/>
                <a:gd name="T68" fmla="*/ 697 w 742"/>
                <a:gd name="T69" fmla="*/ 50 h 965"/>
                <a:gd name="T70" fmla="*/ 726 w 742"/>
                <a:gd name="T71" fmla="*/ 102 h 965"/>
                <a:gd name="T72" fmla="*/ 741 w 742"/>
                <a:gd name="T73" fmla="*/ 18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965">
                  <a:moveTo>
                    <a:pt x="741" y="186"/>
                  </a:moveTo>
                  <a:cubicBezTo>
                    <a:pt x="740" y="266"/>
                    <a:pt x="730" y="336"/>
                    <a:pt x="703" y="403"/>
                  </a:cubicBezTo>
                  <a:cubicBezTo>
                    <a:pt x="694" y="426"/>
                    <a:pt x="684" y="449"/>
                    <a:pt x="676" y="472"/>
                  </a:cubicBezTo>
                  <a:cubicBezTo>
                    <a:pt x="664" y="506"/>
                    <a:pt x="660" y="542"/>
                    <a:pt x="657" y="579"/>
                  </a:cubicBezTo>
                  <a:cubicBezTo>
                    <a:pt x="655" y="613"/>
                    <a:pt x="655" y="648"/>
                    <a:pt x="651" y="683"/>
                  </a:cubicBezTo>
                  <a:cubicBezTo>
                    <a:pt x="641" y="764"/>
                    <a:pt x="625" y="845"/>
                    <a:pt x="595" y="922"/>
                  </a:cubicBezTo>
                  <a:cubicBezTo>
                    <a:pt x="589" y="936"/>
                    <a:pt x="581" y="947"/>
                    <a:pt x="569" y="957"/>
                  </a:cubicBezTo>
                  <a:cubicBezTo>
                    <a:pt x="567" y="959"/>
                    <a:pt x="563" y="959"/>
                    <a:pt x="559" y="960"/>
                  </a:cubicBezTo>
                  <a:cubicBezTo>
                    <a:pt x="545" y="965"/>
                    <a:pt x="532" y="961"/>
                    <a:pt x="521" y="953"/>
                  </a:cubicBezTo>
                  <a:cubicBezTo>
                    <a:pt x="513" y="947"/>
                    <a:pt x="506" y="936"/>
                    <a:pt x="504" y="926"/>
                  </a:cubicBezTo>
                  <a:cubicBezTo>
                    <a:pt x="495" y="889"/>
                    <a:pt x="487" y="852"/>
                    <a:pt x="480" y="815"/>
                  </a:cubicBezTo>
                  <a:cubicBezTo>
                    <a:pt x="465" y="740"/>
                    <a:pt x="454" y="664"/>
                    <a:pt x="434" y="589"/>
                  </a:cubicBezTo>
                  <a:cubicBezTo>
                    <a:pt x="427" y="562"/>
                    <a:pt x="419" y="534"/>
                    <a:pt x="405" y="510"/>
                  </a:cubicBezTo>
                  <a:cubicBezTo>
                    <a:pt x="401" y="503"/>
                    <a:pt x="396" y="496"/>
                    <a:pt x="390" y="491"/>
                  </a:cubicBezTo>
                  <a:cubicBezTo>
                    <a:pt x="379" y="479"/>
                    <a:pt x="364" y="480"/>
                    <a:pt x="353" y="490"/>
                  </a:cubicBezTo>
                  <a:cubicBezTo>
                    <a:pt x="339" y="503"/>
                    <a:pt x="332" y="519"/>
                    <a:pt x="326" y="536"/>
                  </a:cubicBezTo>
                  <a:cubicBezTo>
                    <a:pt x="309" y="578"/>
                    <a:pt x="300" y="622"/>
                    <a:pt x="291" y="667"/>
                  </a:cubicBezTo>
                  <a:cubicBezTo>
                    <a:pt x="276" y="743"/>
                    <a:pt x="262" y="820"/>
                    <a:pt x="247" y="897"/>
                  </a:cubicBezTo>
                  <a:cubicBezTo>
                    <a:pt x="245" y="907"/>
                    <a:pt x="243" y="917"/>
                    <a:pt x="239" y="927"/>
                  </a:cubicBezTo>
                  <a:cubicBezTo>
                    <a:pt x="233" y="945"/>
                    <a:pt x="221" y="959"/>
                    <a:pt x="201" y="962"/>
                  </a:cubicBezTo>
                  <a:cubicBezTo>
                    <a:pt x="190" y="963"/>
                    <a:pt x="179" y="961"/>
                    <a:pt x="169" y="953"/>
                  </a:cubicBezTo>
                  <a:cubicBezTo>
                    <a:pt x="154" y="940"/>
                    <a:pt x="148" y="922"/>
                    <a:pt x="142" y="905"/>
                  </a:cubicBezTo>
                  <a:cubicBezTo>
                    <a:pt x="122" y="851"/>
                    <a:pt x="110" y="795"/>
                    <a:pt x="100" y="739"/>
                  </a:cubicBezTo>
                  <a:cubicBezTo>
                    <a:pt x="90" y="684"/>
                    <a:pt x="88" y="629"/>
                    <a:pt x="85" y="573"/>
                  </a:cubicBezTo>
                  <a:cubicBezTo>
                    <a:pt x="82" y="518"/>
                    <a:pt x="69" y="465"/>
                    <a:pt x="46" y="415"/>
                  </a:cubicBezTo>
                  <a:cubicBezTo>
                    <a:pt x="27" y="376"/>
                    <a:pt x="16" y="333"/>
                    <a:pt x="9" y="290"/>
                  </a:cubicBezTo>
                  <a:cubicBezTo>
                    <a:pt x="3" y="248"/>
                    <a:pt x="0" y="205"/>
                    <a:pt x="3" y="162"/>
                  </a:cubicBezTo>
                  <a:cubicBezTo>
                    <a:pt x="7" y="121"/>
                    <a:pt x="19" y="83"/>
                    <a:pt x="45" y="51"/>
                  </a:cubicBezTo>
                  <a:cubicBezTo>
                    <a:pt x="66" y="26"/>
                    <a:pt x="94" y="8"/>
                    <a:pt x="126" y="3"/>
                  </a:cubicBezTo>
                  <a:cubicBezTo>
                    <a:pt x="148" y="0"/>
                    <a:pt x="171" y="0"/>
                    <a:pt x="193" y="2"/>
                  </a:cubicBezTo>
                  <a:cubicBezTo>
                    <a:pt x="243" y="7"/>
                    <a:pt x="293" y="13"/>
                    <a:pt x="342" y="20"/>
                  </a:cubicBezTo>
                  <a:cubicBezTo>
                    <a:pt x="366" y="24"/>
                    <a:pt x="390" y="21"/>
                    <a:pt x="414" y="18"/>
                  </a:cubicBezTo>
                  <a:cubicBezTo>
                    <a:pt x="450" y="13"/>
                    <a:pt x="486" y="8"/>
                    <a:pt x="522" y="4"/>
                  </a:cubicBezTo>
                  <a:cubicBezTo>
                    <a:pt x="544" y="2"/>
                    <a:pt x="567" y="2"/>
                    <a:pt x="590" y="1"/>
                  </a:cubicBezTo>
                  <a:cubicBezTo>
                    <a:pt x="634" y="0"/>
                    <a:pt x="668" y="20"/>
                    <a:pt x="697" y="50"/>
                  </a:cubicBezTo>
                  <a:cubicBezTo>
                    <a:pt x="711" y="65"/>
                    <a:pt x="719" y="83"/>
                    <a:pt x="726" y="102"/>
                  </a:cubicBezTo>
                  <a:cubicBezTo>
                    <a:pt x="737" y="131"/>
                    <a:pt x="742" y="162"/>
                    <a:pt x="741" y="1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4732321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75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525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75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525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smtClean="0">
                <a:solidFill>
                  <a:schemeClr val="accent1"/>
                </a:solidFill>
                <a:latin typeface="微软雅黑" panose="020B0503020204020204" pitchFamily="34" charset="-122"/>
                <a:ea typeface="微软雅黑" panose="020B0503020204020204" pitchFamily="34" charset="-122"/>
              </a:rPr>
              <a:t>添加标题文字内容</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1004628" y="2394424"/>
            <a:ext cx="3061661" cy="3044190"/>
            <a:chOff x="1004628" y="2597624"/>
            <a:chExt cx="3061661" cy="3044190"/>
          </a:xfrm>
        </p:grpSpPr>
        <p:sp>
          <p:nvSpPr>
            <p:cNvPr id="47" name="Oval 2"/>
            <p:cNvSpPr/>
            <p:nvPr/>
          </p:nvSpPr>
          <p:spPr>
            <a:xfrm rot="18199285">
              <a:off x="1013364" y="2588888"/>
              <a:ext cx="3044190" cy="3061661"/>
            </a:xfrm>
            <a:prstGeom prst="ellipse">
              <a:avLst/>
            </a:prstGeom>
            <a:solidFill>
              <a:srgbClr val="1B74BB"/>
            </a:solidFill>
            <a:ln w="53975" cmpd="dbl">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solidFill>
              </a:endParaRPr>
            </a:p>
          </p:txBody>
        </p:sp>
        <p:grpSp>
          <p:nvGrpSpPr>
            <p:cNvPr id="48" name="组合 47"/>
            <p:cNvGrpSpPr/>
            <p:nvPr/>
          </p:nvGrpSpPr>
          <p:grpSpPr>
            <a:xfrm>
              <a:off x="1976035" y="3068689"/>
              <a:ext cx="945174" cy="1446722"/>
              <a:chOff x="2225773" y="2979448"/>
              <a:chExt cx="609683" cy="933206"/>
            </a:xfrm>
          </p:grpSpPr>
          <p:grpSp>
            <p:nvGrpSpPr>
              <p:cNvPr id="50" name="组合 49"/>
              <p:cNvGrpSpPr/>
              <p:nvPr/>
            </p:nvGrpSpPr>
            <p:grpSpPr>
              <a:xfrm>
                <a:off x="2225773" y="2979448"/>
                <a:ext cx="609683" cy="933206"/>
                <a:chOff x="1692275" y="2935288"/>
                <a:chExt cx="1062038" cy="1625601"/>
              </a:xfrm>
            </p:grpSpPr>
            <p:sp>
              <p:nvSpPr>
                <p:cNvPr id="52" name="Freeform 5"/>
                <p:cNvSpPr>
                  <a:spLocks/>
                </p:cNvSpPr>
                <p:nvPr/>
              </p:nvSpPr>
              <p:spPr bwMode="auto">
                <a:xfrm>
                  <a:off x="1708150" y="3148013"/>
                  <a:ext cx="1030288" cy="1076325"/>
                </a:xfrm>
                <a:custGeom>
                  <a:avLst/>
                  <a:gdLst>
                    <a:gd name="T0" fmla="*/ 136 w 272"/>
                    <a:gd name="T1" fmla="*/ 0 h 285"/>
                    <a:gd name="T2" fmla="*/ 0 w 272"/>
                    <a:gd name="T3" fmla="*/ 137 h 285"/>
                    <a:gd name="T4" fmla="*/ 0 w 272"/>
                    <a:gd name="T5" fmla="*/ 221 h 285"/>
                    <a:gd name="T6" fmla="*/ 136 w 272"/>
                    <a:gd name="T7" fmla="*/ 285 h 285"/>
                    <a:gd name="T8" fmla="*/ 272 w 272"/>
                    <a:gd name="T9" fmla="*/ 221 h 285"/>
                    <a:gd name="T10" fmla="*/ 272 w 272"/>
                    <a:gd name="T11" fmla="*/ 137 h 285"/>
                    <a:gd name="T12" fmla="*/ 136 w 272"/>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272" h="285">
                      <a:moveTo>
                        <a:pt x="136" y="0"/>
                      </a:moveTo>
                      <a:cubicBezTo>
                        <a:pt x="61" y="0"/>
                        <a:pt x="0" y="61"/>
                        <a:pt x="0" y="137"/>
                      </a:cubicBezTo>
                      <a:cubicBezTo>
                        <a:pt x="0" y="221"/>
                        <a:pt x="0" y="221"/>
                        <a:pt x="0" y="221"/>
                      </a:cubicBezTo>
                      <a:cubicBezTo>
                        <a:pt x="136" y="285"/>
                        <a:pt x="136" y="285"/>
                        <a:pt x="136" y="285"/>
                      </a:cubicBezTo>
                      <a:cubicBezTo>
                        <a:pt x="272" y="221"/>
                        <a:pt x="272" y="221"/>
                        <a:pt x="272" y="221"/>
                      </a:cubicBezTo>
                      <a:cubicBezTo>
                        <a:pt x="272" y="137"/>
                        <a:pt x="272" y="137"/>
                        <a:pt x="272" y="137"/>
                      </a:cubicBezTo>
                      <a:cubicBezTo>
                        <a:pt x="272" y="61"/>
                        <a:pt x="211" y="0"/>
                        <a:pt x="136"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6"/>
                <p:cNvSpPr>
                  <a:spLocks/>
                </p:cNvSpPr>
                <p:nvPr/>
              </p:nvSpPr>
              <p:spPr bwMode="auto">
                <a:xfrm>
                  <a:off x="1692275" y="4129088"/>
                  <a:ext cx="1062038" cy="431800"/>
                </a:xfrm>
                <a:custGeom>
                  <a:avLst/>
                  <a:gdLst>
                    <a:gd name="T0" fmla="*/ 262 w 280"/>
                    <a:gd name="T1" fmla="*/ 18 h 114"/>
                    <a:gd name="T2" fmla="*/ 218 w 280"/>
                    <a:gd name="T3" fmla="*/ 0 h 114"/>
                    <a:gd name="T4" fmla="*/ 206 w 280"/>
                    <a:gd name="T5" fmla="*/ 0 h 114"/>
                    <a:gd name="T6" fmla="*/ 140 w 280"/>
                    <a:gd name="T7" fmla="*/ 0 h 114"/>
                    <a:gd name="T8" fmla="*/ 73 w 280"/>
                    <a:gd name="T9" fmla="*/ 0 h 114"/>
                    <a:gd name="T10" fmla="*/ 62 w 280"/>
                    <a:gd name="T11" fmla="*/ 0 h 114"/>
                    <a:gd name="T12" fmla="*/ 18 w 280"/>
                    <a:gd name="T13" fmla="*/ 18 h 114"/>
                    <a:gd name="T14" fmla="*/ 0 w 280"/>
                    <a:gd name="T15" fmla="*/ 62 h 114"/>
                    <a:gd name="T16" fmla="*/ 0 w 280"/>
                    <a:gd name="T17" fmla="*/ 110 h 114"/>
                    <a:gd name="T18" fmla="*/ 0 w 280"/>
                    <a:gd name="T19" fmla="*/ 114 h 114"/>
                    <a:gd name="T20" fmla="*/ 280 w 280"/>
                    <a:gd name="T21" fmla="*/ 114 h 114"/>
                    <a:gd name="T22" fmla="*/ 280 w 280"/>
                    <a:gd name="T23" fmla="*/ 110 h 114"/>
                    <a:gd name="T24" fmla="*/ 280 w 280"/>
                    <a:gd name="T25" fmla="*/ 62 h 114"/>
                    <a:gd name="T26" fmla="*/ 262 w 280"/>
                    <a:gd name="T27"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114">
                      <a:moveTo>
                        <a:pt x="262" y="18"/>
                      </a:moveTo>
                      <a:cubicBezTo>
                        <a:pt x="251" y="7"/>
                        <a:pt x="235" y="0"/>
                        <a:pt x="218" y="0"/>
                      </a:cubicBezTo>
                      <a:cubicBezTo>
                        <a:pt x="206" y="0"/>
                        <a:pt x="206" y="0"/>
                        <a:pt x="206" y="0"/>
                      </a:cubicBezTo>
                      <a:cubicBezTo>
                        <a:pt x="140" y="0"/>
                        <a:pt x="140" y="0"/>
                        <a:pt x="140" y="0"/>
                      </a:cubicBezTo>
                      <a:cubicBezTo>
                        <a:pt x="73" y="0"/>
                        <a:pt x="73" y="0"/>
                        <a:pt x="73" y="0"/>
                      </a:cubicBezTo>
                      <a:cubicBezTo>
                        <a:pt x="62" y="0"/>
                        <a:pt x="62" y="0"/>
                        <a:pt x="62" y="0"/>
                      </a:cubicBezTo>
                      <a:cubicBezTo>
                        <a:pt x="44" y="0"/>
                        <a:pt x="29" y="7"/>
                        <a:pt x="18" y="18"/>
                      </a:cubicBezTo>
                      <a:cubicBezTo>
                        <a:pt x="6" y="30"/>
                        <a:pt x="0" y="45"/>
                        <a:pt x="0" y="62"/>
                      </a:cubicBezTo>
                      <a:cubicBezTo>
                        <a:pt x="0" y="110"/>
                        <a:pt x="0" y="110"/>
                        <a:pt x="0" y="110"/>
                      </a:cubicBezTo>
                      <a:cubicBezTo>
                        <a:pt x="0" y="114"/>
                        <a:pt x="0" y="114"/>
                        <a:pt x="0" y="114"/>
                      </a:cubicBezTo>
                      <a:cubicBezTo>
                        <a:pt x="280" y="114"/>
                        <a:pt x="280" y="114"/>
                        <a:pt x="280" y="114"/>
                      </a:cubicBezTo>
                      <a:cubicBezTo>
                        <a:pt x="280" y="110"/>
                        <a:pt x="280" y="110"/>
                        <a:pt x="280" y="110"/>
                      </a:cubicBezTo>
                      <a:cubicBezTo>
                        <a:pt x="280" y="62"/>
                        <a:pt x="280" y="62"/>
                        <a:pt x="280" y="62"/>
                      </a:cubicBezTo>
                      <a:cubicBezTo>
                        <a:pt x="280" y="45"/>
                        <a:pt x="273" y="30"/>
                        <a:pt x="262" y="1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4" name="Rectangle 7"/>
                <p:cNvSpPr>
                  <a:spLocks noChangeArrowheads="1"/>
                </p:cNvSpPr>
                <p:nvPr/>
              </p:nvSpPr>
              <p:spPr bwMode="auto">
                <a:xfrm>
                  <a:off x="2124075" y="3959226"/>
                  <a:ext cx="198438" cy="268288"/>
                </a:xfrm>
                <a:prstGeom prst="rect">
                  <a:avLst/>
                </a:prstGeom>
                <a:solidFill>
                  <a:srgbClr val="1B74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Rectangle 8"/>
                <p:cNvSpPr>
                  <a:spLocks noChangeArrowheads="1"/>
                </p:cNvSpPr>
                <p:nvPr/>
              </p:nvSpPr>
              <p:spPr bwMode="auto">
                <a:xfrm>
                  <a:off x="2124075" y="3959226"/>
                  <a:ext cx="198438"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Oval 9"/>
                <p:cNvSpPr>
                  <a:spLocks noChangeArrowheads="1"/>
                </p:cNvSpPr>
                <p:nvPr/>
              </p:nvSpPr>
              <p:spPr bwMode="auto">
                <a:xfrm>
                  <a:off x="1779588" y="3630613"/>
                  <a:ext cx="141288" cy="144463"/>
                </a:xfrm>
                <a:prstGeom prst="ellipse">
                  <a:avLst/>
                </a:prstGeom>
                <a:solidFill>
                  <a:srgbClr val="1B74B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7" name="Oval 10"/>
                <p:cNvSpPr>
                  <a:spLocks noChangeArrowheads="1"/>
                </p:cNvSpPr>
                <p:nvPr/>
              </p:nvSpPr>
              <p:spPr bwMode="auto">
                <a:xfrm>
                  <a:off x="2522538" y="3630613"/>
                  <a:ext cx="144463" cy="144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Oval 11"/>
                <p:cNvSpPr>
                  <a:spLocks noChangeArrowheads="1"/>
                </p:cNvSpPr>
                <p:nvPr/>
              </p:nvSpPr>
              <p:spPr bwMode="auto">
                <a:xfrm>
                  <a:off x="1833563" y="3260727"/>
                  <a:ext cx="779462" cy="782639"/>
                </a:xfrm>
                <a:prstGeom prst="ellipse">
                  <a:avLst/>
                </a:prstGeom>
                <a:solidFill>
                  <a:srgbClr val="1B74B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9" name="Freeform 13"/>
                <p:cNvSpPr>
                  <a:spLocks/>
                </p:cNvSpPr>
                <p:nvPr/>
              </p:nvSpPr>
              <p:spPr bwMode="auto">
                <a:xfrm>
                  <a:off x="1787525" y="2935288"/>
                  <a:ext cx="871538" cy="404813"/>
                </a:xfrm>
                <a:custGeom>
                  <a:avLst/>
                  <a:gdLst>
                    <a:gd name="T0" fmla="*/ 28 w 230"/>
                    <a:gd name="T1" fmla="*/ 107 h 107"/>
                    <a:gd name="T2" fmla="*/ 202 w 230"/>
                    <a:gd name="T3" fmla="*/ 107 h 107"/>
                    <a:gd name="T4" fmla="*/ 230 w 230"/>
                    <a:gd name="T5" fmla="*/ 18 h 107"/>
                    <a:gd name="T6" fmla="*/ 115 w 230"/>
                    <a:gd name="T7" fmla="*/ 0 h 107"/>
                    <a:gd name="T8" fmla="*/ 0 w 230"/>
                    <a:gd name="T9" fmla="*/ 18 h 107"/>
                    <a:gd name="T10" fmla="*/ 28 w 230"/>
                    <a:gd name="T11" fmla="*/ 107 h 107"/>
                  </a:gdLst>
                  <a:ahLst/>
                  <a:cxnLst>
                    <a:cxn ang="0">
                      <a:pos x="T0" y="T1"/>
                    </a:cxn>
                    <a:cxn ang="0">
                      <a:pos x="T2" y="T3"/>
                    </a:cxn>
                    <a:cxn ang="0">
                      <a:pos x="T4" y="T5"/>
                    </a:cxn>
                    <a:cxn ang="0">
                      <a:pos x="T6" y="T7"/>
                    </a:cxn>
                    <a:cxn ang="0">
                      <a:pos x="T8" y="T9"/>
                    </a:cxn>
                    <a:cxn ang="0">
                      <a:pos x="T10" y="T11"/>
                    </a:cxn>
                  </a:cxnLst>
                  <a:rect l="0" t="0" r="r" b="b"/>
                  <a:pathLst>
                    <a:path w="230" h="107">
                      <a:moveTo>
                        <a:pt x="28" y="107"/>
                      </a:moveTo>
                      <a:cubicBezTo>
                        <a:pt x="202" y="107"/>
                        <a:pt x="202" y="107"/>
                        <a:pt x="202" y="107"/>
                      </a:cubicBezTo>
                      <a:cubicBezTo>
                        <a:pt x="230" y="18"/>
                        <a:pt x="230" y="18"/>
                        <a:pt x="230" y="18"/>
                      </a:cubicBezTo>
                      <a:cubicBezTo>
                        <a:pt x="198" y="7"/>
                        <a:pt x="158" y="0"/>
                        <a:pt x="115" y="0"/>
                      </a:cubicBezTo>
                      <a:cubicBezTo>
                        <a:pt x="72" y="0"/>
                        <a:pt x="32" y="7"/>
                        <a:pt x="0" y="18"/>
                      </a:cubicBezTo>
                      <a:cubicBezTo>
                        <a:pt x="28" y="107"/>
                        <a:pt x="28" y="107"/>
                        <a:pt x="28" y="10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Oval 14"/>
                <p:cNvSpPr>
                  <a:spLocks noChangeArrowheads="1"/>
                </p:cNvSpPr>
                <p:nvPr/>
              </p:nvSpPr>
              <p:spPr bwMode="auto">
                <a:xfrm>
                  <a:off x="2071688" y="2989263"/>
                  <a:ext cx="300038" cy="298450"/>
                </a:xfrm>
                <a:prstGeom prst="ellipse">
                  <a:avLst/>
                </a:prstGeom>
                <a:solidFill>
                  <a:srgbClr val="1B74B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15"/>
                <p:cNvSpPr>
                  <a:spLocks/>
                </p:cNvSpPr>
                <p:nvPr/>
              </p:nvSpPr>
              <p:spPr bwMode="auto">
                <a:xfrm>
                  <a:off x="2136775" y="3049588"/>
                  <a:ext cx="173038" cy="177800"/>
                </a:xfrm>
                <a:custGeom>
                  <a:avLst/>
                  <a:gdLst>
                    <a:gd name="T0" fmla="*/ 44 w 46"/>
                    <a:gd name="T1" fmla="*/ 16 h 47"/>
                    <a:gd name="T2" fmla="*/ 30 w 46"/>
                    <a:gd name="T3" fmla="*/ 16 h 47"/>
                    <a:gd name="T4" fmla="*/ 30 w 46"/>
                    <a:gd name="T5" fmla="*/ 2 h 47"/>
                    <a:gd name="T6" fmla="*/ 28 w 46"/>
                    <a:gd name="T7" fmla="*/ 0 h 47"/>
                    <a:gd name="T8" fmla="*/ 18 w 46"/>
                    <a:gd name="T9" fmla="*/ 0 h 47"/>
                    <a:gd name="T10" fmla="*/ 16 w 46"/>
                    <a:gd name="T11" fmla="*/ 2 h 47"/>
                    <a:gd name="T12" fmla="*/ 16 w 46"/>
                    <a:gd name="T13" fmla="*/ 16 h 47"/>
                    <a:gd name="T14" fmla="*/ 2 w 46"/>
                    <a:gd name="T15" fmla="*/ 16 h 47"/>
                    <a:gd name="T16" fmla="*/ 0 w 46"/>
                    <a:gd name="T17" fmla="*/ 18 h 47"/>
                    <a:gd name="T18" fmla="*/ 0 w 46"/>
                    <a:gd name="T19" fmla="*/ 29 h 47"/>
                    <a:gd name="T20" fmla="*/ 2 w 46"/>
                    <a:gd name="T21" fmla="*/ 31 h 47"/>
                    <a:gd name="T22" fmla="*/ 16 w 46"/>
                    <a:gd name="T23" fmla="*/ 31 h 47"/>
                    <a:gd name="T24" fmla="*/ 16 w 46"/>
                    <a:gd name="T25" fmla="*/ 45 h 47"/>
                    <a:gd name="T26" fmla="*/ 18 w 46"/>
                    <a:gd name="T27" fmla="*/ 47 h 47"/>
                    <a:gd name="T28" fmla="*/ 28 w 46"/>
                    <a:gd name="T29" fmla="*/ 47 h 47"/>
                    <a:gd name="T30" fmla="*/ 30 w 46"/>
                    <a:gd name="T31" fmla="*/ 45 h 47"/>
                    <a:gd name="T32" fmla="*/ 30 w 46"/>
                    <a:gd name="T33" fmla="*/ 31 h 47"/>
                    <a:gd name="T34" fmla="*/ 44 w 46"/>
                    <a:gd name="T35" fmla="*/ 31 h 47"/>
                    <a:gd name="T36" fmla="*/ 46 w 46"/>
                    <a:gd name="T37" fmla="*/ 29 h 47"/>
                    <a:gd name="T38" fmla="*/ 46 w 46"/>
                    <a:gd name="T39" fmla="*/ 18 h 47"/>
                    <a:gd name="T40" fmla="*/ 44 w 46"/>
                    <a:gd name="T4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7">
                      <a:moveTo>
                        <a:pt x="44" y="16"/>
                      </a:moveTo>
                      <a:cubicBezTo>
                        <a:pt x="30" y="16"/>
                        <a:pt x="30" y="16"/>
                        <a:pt x="30" y="16"/>
                      </a:cubicBezTo>
                      <a:cubicBezTo>
                        <a:pt x="30" y="2"/>
                        <a:pt x="30" y="2"/>
                        <a:pt x="30" y="2"/>
                      </a:cubicBezTo>
                      <a:cubicBezTo>
                        <a:pt x="30" y="1"/>
                        <a:pt x="29" y="0"/>
                        <a:pt x="28" y="0"/>
                      </a:cubicBezTo>
                      <a:cubicBezTo>
                        <a:pt x="18" y="0"/>
                        <a:pt x="18" y="0"/>
                        <a:pt x="18" y="0"/>
                      </a:cubicBezTo>
                      <a:cubicBezTo>
                        <a:pt x="17" y="0"/>
                        <a:pt x="16" y="1"/>
                        <a:pt x="16" y="2"/>
                      </a:cubicBezTo>
                      <a:cubicBezTo>
                        <a:pt x="16" y="16"/>
                        <a:pt x="16" y="16"/>
                        <a:pt x="16" y="16"/>
                      </a:cubicBezTo>
                      <a:cubicBezTo>
                        <a:pt x="2" y="16"/>
                        <a:pt x="2" y="16"/>
                        <a:pt x="2" y="16"/>
                      </a:cubicBezTo>
                      <a:cubicBezTo>
                        <a:pt x="1" y="16"/>
                        <a:pt x="0" y="17"/>
                        <a:pt x="0" y="18"/>
                      </a:cubicBezTo>
                      <a:cubicBezTo>
                        <a:pt x="0" y="29"/>
                        <a:pt x="0" y="29"/>
                        <a:pt x="0" y="29"/>
                      </a:cubicBezTo>
                      <a:cubicBezTo>
                        <a:pt x="0" y="30"/>
                        <a:pt x="1" y="31"/>
                        <a:pt x="2" y="31"/>
                      </a:cubicBezTo>
                      <a:cubicBezTo>
                        <a:pt x="16" y="31"/>
                        <a:pt x="16" y="31"/>
                        <a:pt x="16" y="31"/>
                      </a:cubicBezTo>
                      <a:cubicBezTo>
                        <a:pt x="16" y="45"/>
                        <a:pt x="16" y="45"/>
                        <a:pt x="16" y="45"/>
                      </a:cubicBezTo>
                      <a:cubicBezTo>
                        <a:pt x="16" y="46"/>
                        <a:pt x="17" y="47"/>
                        <a:pt x="18" y="47"/>
                      </a:cubicBezTo>
                      <a:cubicBezTo>
                        <a:pt x="28" y="47"/>
                        <a:pt x="28" y="47"/>
                        <a:pt x="28" y="47"/>
                      </a:cubicBezTo>
                      <a:cubicBezTo>
                        <a:pt x="29" y="47"/>
                        <a:pt x="30" y="46"/>
                        <a:pt x="30" y="45"/>
                      </a:cubicBezTo>
                      <a:cubicBezTo>
                        <a:pt x="30" y="31"/>
                        <a:pt x="30" y="31"/>
                        <a:pt x="30" y="31"/>
                      </a:cubicBezTo>
                      <a:cubicBezTo>
                        <a:pt x="44" y="31"/>
                        <a:pt x="44" y="31"/>
                        <a:pt x="44" y="31"/>
                      </a:cubicBezTo>
                      <a:cubicBezTo>
                        <a:pt x="45" y="31"/>
                        <a:pt x="46" y="30"/>
                        <a:pt x="46" y="29"/>
                      </a:cubicBezTo>
                      <a:cubicBezTo>
                        <a:pt x="46" y="18"/>
                        <a:pt x="46" y="18"/>
                        <a:pt x="46" y="18"/>
                      </a:cubicBezTo>
                      <a:cubicBezTo>
                        <a:pt x="46" y="17"/>
                        <a:pt x="45" y="16"/>
                        <a:pt x="44" y="1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16"/>
                <p:cNvSpPr>
                  <a:spLocks/>
                </p:cNvSpPr>
                <p:nvPr/>
              </p:nvSpPr>
              <p:spPr bwMode="auto">
                <a:xfrm>
                  <a:off x="2071688" y="4129088"/>
                  <a:ext cx="300038" cy="298450"/>
                </a:xfrm>
                <a:custGeom>
                  <a:avLst/>
                  <a:gdLst>
                    <a:gd name="T0" fmla="*/ 189 w 189"/>
                    <a:gd name="T1" fmla="*/ 0 h 188"/>
                    <a:gd name="T2" fmla="*/ 96 w 189"/>
                    <a:gd name="T3" fmla="*/ 188 h 188"/>
                    <a:gd name="T4" fmla="*/ 0 w 189"/>
                    <a:gd name="T5" fmla="*/ 0 h 188"/>
                    <a:gd name="T6" fmla="*/ 189 w 189"/>
                    <a:gd name="T7" fmla="*/ 0 h 188"/>
                  </a:gdLst>
                  <a:ahLst/>
                  <a:cxnLst>
                    <a:cxn ang="0">
                      <a:pos x="T0" y="T1"/>
                    </a:cxn>
                    <a:cxn ang="0">
                      <a:pos x="T2" y="T3"/>
                    </a:cxn>
                    <a:cxn ang="0">
                      <a:pos x="T4" y="T5"/>
                    </a:cxn>
                    <a:cxn ang="0">
                      <a:pos x="T6" y="T7"/>
                    </a:cxn>
                  </a:cxnLst>
                  <a:rect l="0" t="0" r="r" b="b"/>
                  <a:pathLst>
                    <a:path w="189" h="188">
                      <a:moveTo>
                        <a:pt x="189" y="0"/>
                      </a:moveTo>
                      <a:lnTo>
                        <a:pt x="96" y="188"/>
                      </a:lnTo>
                      <a:lnTo>
                        <a:pt x="0" y="0"/>
                      </a:lnTo>
                      <a:lnTo>
                        <a:pt x="189" y="0"/>
                      </a:lnTo>
                      <a:close/>
                    </a:path>
                  </a:pathLst>
                </a:custGeom>
                <a:solidFill>
                  <a:srgbClr val="1B74B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3" name="Freeform 17"/>
                <p:cNvSpPr>
                  <a:spLocks/>
                </p:cNvSpPr>
                <p:nvPr/>
              </p:nvSpPr>
              <p:spPr bwMode="auto">
                <a:xfrm>
                  <a:off x="2071688" y="4129088"/>
                  <a:ext cx="300038" cy="298450"/>
                </a:xfrm>
                <a:custGeom>
                  <a:avLst/>
                  <a:gdLst>
                    <a:gd name="T0" fmla="*/ 189 w 189"/>
                    <a:gd name="T1" fmla="*/ 0 h 188"/>
                    <a:gd name="T2" fmla="*/ 96 w 189"/>
                    <a:gd name="T3" fmla="*/ 188 h 188"/>
                    <a:gd name="T4" fmla="*/ 0 w 189"/>
                    <a:gd name="T5" fmla="*/ 0 h 188"/>
                    <a:gd name="T6" fmla="*/ 189 w 189"/>
                    <a:gd name="T7" fmla="*/ 0 h 188"/>
                  </a:gdLst>
                  <a:ahLst/>
                  <a:cxnLst>
                    <a:cxn ang="0">
                      <a:pos x="T0" y="T1"/>
                    </a:cxn>
                    <a:cxn ang="0">
                      <a:pos x="T2" y="T3"/>
                    </a:cxn>
                    <a:cxn ang="0">
                      <a:pos x="T4" y="T5"/>
                    </a:cxn>
                    <a:cxn ang="0">
                      <a:pos x="T6" y="T7"/>
                    </a:cxn>
                  </a:cxnLst>
                  <a:rect l="0" t="0" r="r" b="b"/>
                  <a:pathLst>
                    <a:path w="189" h="188">
                      <a:moveTo>
                        <a:pt x="189" y="0"/>
                      </a:moveTo>
                      <a:lnTo>
                        <a:pt x="96" y="188"/>
                      </a:lnTo>
                      <a:lnTo>
                        <a:pt x="0" y="0"/>
                      </a:lnTo>
                      <a:lnTo>
                        <a:pt x="18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8"/>
                <p:cNvSpPr>
                  <a:spLocks noEditPoints="1"/>
                </p:cNvSpPr>
                <p:nvPr/>
              </p:nvSpPr>
              <p:spPr bwMode="auto">
                <a:xfrm>
                  <a:off x="2420938" y="3003551"/>
                  <a:ext cx="333375" cy="1557338"/>
                </a:xfrm>
                <a:custGeom>
                  <a:avLst/>
                  <a:gdLst>
                    <a:gd name="T0" fmla="*/ 0 w 88"/>
                    <a:gd name="T1" fmla="*/ 298 h 412"/>
                    <a:gd name="T2" fmla="*/ 26 w 88"/>
                    <a:gd name="T3" fmla="*/ 298 h 412"/>
                    <a:gd name="T4" fmla="*/ 88 w 88"/>
                    <a:gd name="T5" fmla="*/ 360 h 412"/>
                    <a:gd name="T6" fmla="*/ 88 w 88"/>
                    <a:gd name="T7" fmla="*/ 412 h 412"/>
                    <a:gd name="T8" fmla="*/ 88 w 88"/>
                    <a:gd name="T9" fmla="*/ 360 h 412"/>
                    <a:gd name="T10" fmla="*/ 26 w 88"/>
                    <a:gd name="T11" fmla="*/ 298 h 412"/>
                    <a:gd name="T12" fmla="*/ 0 w 88"/>
                    <a:gd name="T13" fmla="*/ 298 h 412"/>
                    <a:gd name="T14" fmla="*/ 84 w 88"/>
                    <a:gd name="T15" fmla="*/ 174 h 412"/>
                    <a:gd name="T16" fmla="*/ 84 w 88"/>
                    <a:gd name="T17" fmla="*/ 174 h 412"/>
                    <a:gd name="T18" fmla="*/ 84 w 88"/>
                    <a:gd name="T19" fmla="*/ 174 h 412"/>
                    <a:gd name="T20" fmla="*/ 84 w 88"/>
                    <a:gd name="T21" fmla="*/ 174 h 412"/>
                    <a:gd name="T22" fmla="*/ 84 w 88"/>
                    <a:gd name="T23" fmla="*/ 174 h 412"/>
                    <a:gd name="T24" fmla="*/ 84 w 88"/>
                    <a:gd name="T25" fmla="*/ 174 h 412"/>
                    <a:gd name="T26" fmla="*/ 84 w 88"/>
                    <a:gd name="T27" fmla="*/ 174 h 412"/>
                    <a:gd name="T28" fmla="*/ 84 w 88"/>
                    <a:gd name="T29" fmla="*/ 174 h 412"/>
                    <a:gd name="T30" fmla="*/ 84 w 88"/>
                    <a:gd name="T31" fmla="*/ 174 h 412"/>
                    <a:gd name="T32" fmla="*/ 84 w 88"/>
                    <a:gd name="T33" fmla="*/ 174 h 412"/>
                    <a:gd name="T34" fmla="*/ 84 w 88"/>
                    <a:gd name="T35" fmla="*/ 174 h 412"/>
                    <a:gd name="T36" fmla="*/ 84 w 88"/>
                    <a:gd name="T37" fmla="*/ 174 h 412"/>
                    <a:gd name="T38" fmla="*/ 84 w 88"/>
                    <a:gd name="T39" fmla="*/ 174 h 412"/>
                    <a:gd name="T40" fmla="*/ 84 w 88"/>
                    <a:gd name="T41" fmla="*/ 174 h 412"/>
                    <a:gd name="T42" fmla="*/ 84 w 88"/>
                    <a:gd name="T43" fmla="*/ 173 h 412"/>
                    <a:gd name="T44" fmla="*/ 84 w 88"/>
                    <a:gd name="T45" fmla="*/ 173 h 412"/>
                    <a:gd name="T46" fmla="*/ 84 w 88"/>
                    <a:gd name="T47" fmla="*/ 173 h 412"/>
                    <a:gd name="T48" fmla="*/ 84 w 88"/>
                    <a:gd name="T49" fmla="*/ 173 h 412"/>
                    <a:gd name="T50" fmla="*/ 84 w 88"/>
                    <a:gd name="T51" fmla="*/ 173 h 412"/>
                    <a:gd name="T52" fmla="*/ 84 w 88"/>
                    <a:gd name="T53" fmla="*/ 173 h 412"/>
                    <a:gd name="T54" fmla="*/ 84 w 88"/>
                    <a:gd name="T55" fmla="*/ 173 h 412"/>
                    <a:gd name="T56" fmla="*/ 84 w 88"/>
                    <a:gd name="T57" fmla="*/ 173 h 412"/>
                    <a:gd name="T58" fmla="*/ 84 w 88"/>
                    <a:gd name="T59" fmla="*/ 173 h 412"/>
                    <a:gd name="T60" fmla="*/ 84 w 88"/>
                    <a:gd name="T61" fmla="*/ 173 h 412"/>
                    <a:gd name="T62" fmla="*/ 84 w 88"/>
                    <a:gd name="T63" fmla="*/ 172 h 412"/>
                    <a:gd name="T64" fmla="*/ 84 w 88"/>
                    <a:gd name="T65" fmla="*/ 172 h 412"/>
                    <a:gd name="T66" fmla="*/ 84 w 88"/>
                    <a:gd name="T67" fmla="*/ 172 h 412"/>
                    <a:gd name="T68" fmla="*/ 84 w 88"/>
                    <a:gd name="T69" fmla="*/ 172 h 412"/>
                    <a:gd name="T70" fmla="*/ 84 w 88"/>
                    <a:gd name="T71" fmla="*/ 172 h 412"/>
                    <a:gd name="T72" fmla="*/ 84 w 88"/>
                    <a:gd name="T73" fmla="*/ 172 h 412"/>
                    <a:gd name="T74" fmla="*/ 84 w 88"/>
                    <a:gd name="T75" fmla="*/ 172 h 412"/>
                    <a:gd name="T76" fmla="*/ 84 w 88"/>
                    <a:gd name="T77" fmla="*/ 172 h 412"/>
                    <a:gd name="T78" fmla="*/ 84 w 88"/>
                    <a:gd name="T79" fmla="*/ 172 h 412"/>
                    <a:gd name="T80" fmla="*/ 84 w 88"/>
                    <a:gd name="T81" fmla="*/ 172 h 412"/>
                    <a:gd name="T82" fmla="*/ 84 w 88"/>
                    <a:gd name="T83" fmla="*/ 172 h 412"/>
                    <a:gd name="T84" fmla="*/ 84 w 88"/>
                    <a:gd name="T85" fmla="*/ 172 h 412"/>
                    <a:gd name="T86" fmla="*/ 84 w 88"/>
                    <a:gd name="T87" fmla="*/ 171 h 412"/>
                    <a:gd name="T88" fmla="*/ 84 w 88"/>
                    <a:gd name="T89" fmla="*/ 171 h 412"/>
                    <a:gd name="T90" fmla="*/ 84 w 88"/>
                    <a:gd name="T91" fmla="*/ 171 h 412"/>
                    <a:gd name="T92" fmla="*/ 63 w 88"/>
                    <a:gd name="T93" fmla="*/ 0 h 412"/>
                    <a:gd name="T94" fmla="*/ 39 w 88"/>
                    <a:gd name="T95" fmla="*/ 74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412">
                      <a:moveTo>
                        <a:pt x="84" y="259"/>
                      </a:moveTo>
                      <a:cubicBezTo>
                        <a:pt x="0" y="298"/>
                        <a:pt x="0" y="298"/>
                        <a:pt x="0" y="298"/>
                      </a:cubicBezTo>
                      <a:cubicBezTo>
                        <a:pt x="14" y="298"/>
                        <a:pt x="14" y="298"/>
                        <a:pt x="14" y="298"/>
                      </a:cubicBezTo>
                      <a:cubicBezTo>
                        <a:pt x="26" y="298"/>
                        <a:pt x="26" y="298"/>
                        <a:pt x="26" y="298"/>
                      </a:cubicBezTo>
                      <a:cubicBezTo>
                        <a:pt x="43" y="298"/>
                        <a:pt x="59" y="305"/>
                        <a:pt x="70" y="316"/>
                      </a:cubicBezTo>
                      <a:cubicBezTo>
                        <a:pt x="81" y="328"/>
                        <a:pt x="88" y="343"/>
                        <a:pt x="88" y="360"/>
                      </a:cubicBezTo>
                      <a:cubicBezTo>
                        <a:pt x="88" y="408"/>
                        <a:pt x="88" y="408"/>
                        <a:pt x="88" y="408"/>
                      </a:cubicBezTo>
                      <a:cubicBezTo>
                        <a:pt x="88" y="412"/>
                        <a:pt x="88" y="412"/>
                        <a:pt x="88" y="412"/>
                      </a:cubicBezTo>
                      <a:cubicBezTo>
                        <a:pt x="88" y="408"/>
                        <a:pt x="88" y="408"/>
                        <a:pt x="88" y="408"/>
                      </a:cubicBezTo>
                      <a:cubicBezTo>
                        <a:pt x="88" y="360"/>
                        <a:pt x="88" y="360"/>
                        <a:pt x="88" y="360"/>
                      </a:cubicBezTo>
                      <a:cubicBezTo>
                        <a:pt x="88" y="343"/>
                        <a:pt x="81" y="328"/>
                        <a:pt x="70" y="316"/>
                      </a:cubicBezTo>
                      <a:cubicBezTo>
                        <a:pt x="59" y="305"/>
                        <a:pt x="43" y="298"/>
                        <a:pt x="26" y="298"/>
                      </a:cubicBezTo>
                      <a:cubicBezTo>
                        <a:pt x="14" y="298"/>
                        <a:pt x="14" y="298"/>
                        <a:pt x="14" y="298"/>
                      </a:cubicBezTo>
                      <a:cubicBezTo>
                        <a:pt x="0" y="298"/>
                        <a:pt x="0" y="298"/>
                        <a:pt x="0" y="298"/>
                      </a:cubicBezTo>
                      <a:cubicBezTo>
                        <a:pt x="84" y="259"/>
                        <a:pt x="84" y="259"/>
                        <a:pt x="84" y="259"/>
                      </a:cubicBezTo>
                      <a:moveTo>
                        <a:pt x="84" y="174"/>
                      </a:moveTo>
                      <a:cubicBezTo>
                        <a:pt x="84" y="174"/>
                        <a:pt x="84" y="174"/>
                        <a:pt x="84" y="174"/>
                      </a:cubicBezTo>
                      <a:cubicBezTo>
                        <a:pt x="84" y="174"/>
                        <a:pt x="84" y="174"/>
                        <a:pt x="84" y="174"/>
                      </a:cubicBezTo>
                      <a:moveTo>
                        <a:pt x="84" y="174"/>
                      </a:moveTo>
                      <a:cubicBezTo>
                        <a:pt x="84" y="174"/>
                        <a:pt x="84" y="174"/>
                        <a:pt x="84" y="174"/>
                      </a:cubicBezTo>
                      <a:cubicBezTo>
                        <a:pt x="84" y="174"/>
                        <a:pt x="84" y="174"/>
                        <a:pt x="84" y="174"/>
                      </a:cubicBezTo>
                      <a:moveTo>
                        <a:pt x="84" y="174"/>
                      </a:moveTo>
                      <a:cubicBezTo>
                        <a:pt x="84" y="174"/>
                        <a:pt x="84" y="174"/>
                        <a:pt x="84" y="174"/>
                      </a:cubicBezTo>
                      <a:cubicBezTo>
                        <a:pt x="84" y="174"/>
                        <a:pt x="84" y="174"/>
                        <a:pt x="84" y="174"/>
                      </a:cubicBezTo>
                      <a:moveTo>
                        <a:pt x="84" y="174"/>
                      </a:moveTo>
                      <a:cubicBezTo>
                        <a:pt x="84" y="174"/>
                        <a:pt x="84" y="174"/>
                        <a:pt x="84" y="174"/>
                      </a:cubicBezTo>
                      <a:cubicBezTo>
                        <a:pt x="84" y="174"/>
                        <a:pt x="84" y="174"/>
                        <a:pt x="84" y="174"/>
                      </a:cubicBezTo>
                      <a:moveTo>
                        <a:pt x="84" y="174"/>
                      </a:moveTo>
                      <a:cubicBezTo>
                        <a:pt x="84" y="174"/>
                        <a:pt x="84" y="174"/>
                        <a:pt x="84" y="174"/>
                      </a:cubicBezTo>
                      <a:cubicBezTo>
                        <a:pt x="84" y="174"/>
                        <a:pt x="84" y="174"/>
                        <a:pt x="84" y="174"/>
                      </a:cubicBezTo>
                      <a:moveTo>
                        <a:pt x="84" y="174"/>
                      </a:moveTo>
                      <a:cubicBezTo>
                        <a:pt x="84" y="174"/>
                        <a:pt x="84" y="174"/>
                        <a:pt x="84" y="174"/>
                      </a:cubicBezTo>
                      <a:cubicBezTo>
                        <a:pt x="84" y="174"/>
                        <a:pt x="84" y="174"/>
                        <a:pt x="84" y="174"/>
                      </a:cubicBezTo>
                      <a:moveTo>
                        <a:pt x="84" y="174"/>
                      </a:moveTo>
                      <a:cubicBezTo>
                        <a:pt x="84" y="174"/>
                        <a:pt x="84" y="174"/>
                        <a:pt x="84" y="174"/>
                      </a:cubicBezTo>
                      <a:cubicBezTo>
                        <a:pt x="84" y="174"/>
                        <a:pt x="84" y="174"/>
                        <a:pt x="84" y="174"/>
                      </a:cubicBezTo>
                      <a:moveTo>
                        <a:pt x="84" y="174"/>
                      </a:moveTo>
                      <a:cubicBezTo>
                        <a:pt x="84" y="174"/>
                        <a:pt x="84" y="174"/>
                        <a:pt x="84" y="174"/>
                      </a:cubicBezTo>
                      <a:cubicBezTo>
                        <a:pt x="84" y="174"/>
                        <a:pt x="84" y="174"/>
                        <a:pt x="84" y="174"/>
                      </a:cubicBezTo>
                      <a:moveTo>
                        <a:pt x="84" y="174"/>
                      </a:moveTo>
                      <a:cubicBezTo>
                        <a:pt x="84" y="174"/>
                        <a:pt x="84" y="174"/>
                        <a:pt x="84" y="174"/>
                      </a:cubicBezTo>
                      <a:cubicBezTo>
                        <a:pt x="84" y="174"/>
                        <a:pt x="84" y="174"/>
                        <a:pt x="84" y="174"/>
                      </a:cubicBezTo>
                      <a:moveTo>
                        <a:pt x="84" y="173"/>
                      </a:moveTo>
                      <a:cubicBezTo>
                        <a:pt x="84" y="173"/>
                        <a:pt x="84" y="173"/>
                        <a:pt x="84" y="173"/>
                      </a:cubicBezTo>
                      <a:cubicBezTo>
                        <a:pt x="84" y="173"/>
                        <a:pt x="84" y="173"/>
                        <a:pt x="84" y="173"/>
                      </a:cubicBezTo>
                      <a:moveTo>
                        <a:pt x="84" y="173"/>
                      </a:moveTo>
                      <a:cubicBezTo>
                        <a:pt x="84" y="173"/>
                        <a:pt x="84" y="173"/>
                        <a:pt x="84" y="173"/>
                      </a:cubicBezTo>
                      <a:cubicBezTo>
                        <a:pt x="84" y="173"/>
                        <a:pt x="84" y="173"/>
                        <a:pt x="84" y="173"/>
                      </a:cubicBezTo>
                      <a:moveTo>
                        <a:pt x="84" y="173"/>
                      </a:moveTo>
                      <a:cubicBezTo>
                        <a:pt x="84" y="173"/>
                        <a:pt x="84" y="173"/>
                        <a:pt x="84" y="173"/>
                      </a:cubicBezTo>
                      <a:cubicBezTo>
                        <a:pt x="84" y="173"/>
                        <a:pt x="84" y="173"/>
                        <a:pt x="84" y="173"/>
                      </a:cubicBezTo>
                      <a:moveTo>
                        <a:pt x="84" y="173"/>
                      </a:moveTo>
                      <a:cubicBezTo>
                        <a:pt x="84" y="173"/>
                        <a:pt x="84" y="173"/>
                        <a:pt x="84" y="173"/>
                      </a:cubicBezTo>
                      <a:cubicBezTo>
                        <a:pt x="84" y="173"/>
                        <a:pt x="84" y="173"/>
                        <a:pt x="84" y="173"/>
                      </a:cubicBezTo>
                      <a:moveTo>
                        <a:pt x="84" y="173"/>
                      </a:moveTo>
                      <a:cubicBezTo>
                        <a:pt x="84" y="173"/>
                        <a:pt x="84" y="173"/>
                        <a:pt x="84" y="173"/>
                      </a:cubicBezTo>
                      <a:cubicBezTo>
                        <a:pt x="84" y="173"/>
                        <a:pt x="84" y="173"/>
                        <a:pt x="84" y="173"/>
                      </a:cubicBezTo>
                      <a:moveTo>
                        <a:pt x="84" y="173"/>
                      </a:moveTo>
                      <a:cubicBezTo>
                        <a:pt x="84" y="173"/>
                        <a:pt x="84" y="173"/>
                        <a:pt x="84" y="173"/>
                      </a:cubicBezTo>
                      <a:cubicBezTo>
                        <a:pt x="84" y="173"/>
                        <a:pt x="84" y="173"/>
                        <a:pt x="84" y="173"/>
                      </a:cubicBezTo>
                      <a:moveTo>
                        <a:pt x="84" y="172"/>
                      </a:moveTo>
                      <a:cubicBezTo>
                        <a:pt x="84" y="172"/>
                        <a:pt x="84" y="172"/>
                        <a:pt x="84" y="173"/>
                      </a:cubicBezTo>
                      <a:cubicBezTo>
                        <a:pt x="84" y="172"/>
                        <a:pt x="84" y="172"/>
                        <a:pt x="84" y="172"/>
                      </a:cubicBezTo>
                      <a:moveTo>
                        <a:pt x="84" y="172"/>
                      </a:moveTo>
                      <a:cubicBezTo>
                        <a:pt x="84" y="172"/>
                        <a:pt x="84" y="172"/>
                        <a:pt x="84" y="172"/>
                      </a:cubicBezTo>
                      <a:cubicBezTo>
                        <a:pt x="84" y="172"/>
                        <a:pt x="84" y="172"/>
                        <a:pt x="84" y="172"/>
                      </a:cubicBezTo>
                      <a:moveTo>
                        <a:pt x="84" y="172"/>
                      </a:moveTo>
                      <a:cubicBezTo>
                        <a:pt x="84" y="172"/>
                        <a:pt x="84" y="172"/>
                        <a:pt x="84" y="172"/>
                      </a:cubicBezTo>
                      <a:cubicBezTo>
                        <a:pt x="84" y="172"/>
                        <a:pt x="84" y="172"/>
                        <a:pt x="84" y="172"/>
                      </a:cubicBezTo>
                      <a:moveTo>
                        <a:pt x="84" y="172"/>
                      </a:moveTo>
                      <a:cubicBezTo>
                        <a:pt x="84" y="172"/>
                        <a:pt x="84" y="172"/>
                        <a:pt x="84" y="172"/>
                      </a:cubicBezTo>
                      <a:cubicBezTo>
                        <a:pt x="84" y="172"/>
                        <a:pt x="84" y="172"/>
                        <a:pt x="84" y="172"/>
                      </a:cubicBezTo>
                      <a:moveTo>
                        <a:pt x="84" y="172"/>
                      </a:moveTo>
                      <a:cubicBezTo>
                        <a:pt x="84" y="172"/>
                        <a:pt x="84" y="172"/>
                        <a:pt x="84" y="172"/>
                      </a:cubicBezTo>
                      <a:cubicBezTo>
                        <a:pt x="84" y="172"/>
                        <a:pt x="84" y="172"/>
                        <a:pt x="84" y="172"/>
                      </a:cubicBezTo>
                      <a:moveTo>
                        <a:pt x="84" y="172"/>
                      </a:moveTo>
                      <a:cubicBezTo>
                        <a:pt x="84" y="172"/>
                        <a:pt x="84" y="172"/>
                        <a:pt x="84" y="172"/>
                      </a:cubicBezTo>
                      <a:cubicBezTo>
                        <a:pt x="84" y="172"/>
                        <a:pt x="84" y="172"/>
                        <a:pt x="84" y="172"/>
                      </a:cubicBezTo>
                      <a:moveTo>
                        <a:pt x="84" y="172"/>
                      </a:moveTo>
                      <a:cubicBezTo>
                        <a:pt x="84" y="172"/>
                        <a:pt x="84" y="172"/>
                        <a:pt x="84" y="172"/>
                      </a:cubicBezTo>
                      <a:cubicBezTo>
                        <a:pt x="84" y="172"/>
                        <a:pt x="84" y="172"/>
                        <a:pt x="84" y="172"/>
                      </a:cubicBezTo>
                      <a:moveTo>
                        <a:pt x="84" y="172"/>
                      </a:moveTo>
                      <a:cubicBezTo>
                        <a:pt x="84" y="172"/>
                        <a:pt x="84" y="172"/>
                        <a:pt x="84" y="172"/>
                      </a:cubicBezTo>
                      <a:cubicBezTo>
                        <a:pt x="84" y="172"/>
                        <a:pt x="84" y="172"/>
                        <a:pt x="84" y="172"/>
                      </a:cubicBezTo>
                      <a:moveTo>
                        <a:pt x="84" y="172"/>
                      </a:moveTo>
                      <a:cubicBezTo>
                        <a:pt x="84" y="172"/>
                        <a:pt x="84" y="172"/>
                        <a:pt x="84" y="172"/>
                      </a:cubicBezTo>
                      <a:cubicBezTo>
                        <a:pt x="84" y="172"/>
                        <a:pt x="84" y="172"/>
                        <a:pt x="84" y="172"/>
                      </a:cubicBezTo>
                      <a:moveTo>
                        <a:pt x="84" y="171"/>
                      </a:moveTo>
                      <a:cubicBezTo>
                        <a:pt x="84" y="171"/>
                        <a:pt x="84" y="171"/>
                        <a:pt x="84" y="171"/>
                      </a:cubicBezTo>
                      <a:cubicBezTo>
                        <a:pt x="84" y="171"/>
                        <a:pt x="84" y="171"/>
                        <a:pt x="84" y="171"/>
                      </a:cubicBezTo>
                      <a:moveTo>
                        <a:pt x="84" y="171"/>
                      </a:moveTo>
                      <a:cubicBezTo>
                        <a:pt x="84" y="171"/>
                        <a:pt x="84" y="171"/>
                        <a:pt x="84" y="171"/>
                      </a:cubicBezTo>
                      <a:cubicBezTo>
                        <a:pt x="84" y="171"/>
                        <a:pt x="84" y="171"/>
                        <a:pt x="84" y="171"/>
                      </a:cubicBezTo>
                      <a:moveTo>
                        <a:pt x="63" y="0"/>
                      </a:moveTo>
                      <a:cubicBezTo>
                        <a:pt x="39" y="74"/>
                        <a:pt x="39" y="74"/>
                        <a:pt x="39" y="74"/>
                      </a:cubicBezTo>
                      <a:cubicBezTo>
                        <a:pt x="39" y="74"/>
                        <a:pt x="39" y="74"/>
                        <a:pt x="39" y="74"/>
                      </a:cubicBezTo>
                      <a:cubicBezTo>
                        <a:pt x="63" y="0"/>
                        <a:pt x="63" y="0"/>
                        <a:pt x="63" y="0"/>
                      </a:cubicBezTo>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2"/>
                <p:cNvSpPr>
                  <a:spLocks/>
                </p:cNvSpPr>
                <p:nvPr/>
              </p:nvSpPr>
              <p:spPr bwMode="auto">
                <a:xfrm>
                  <a:off x="2593975" y="3630613"/>
                  <a:ext cx="73025" cy="144463"/>
                </a:xfrm>
                <a:custGeom>
                  <a:avLst/>
                  <a:gdLst>
                    <a:gd name="T0" fmla="*/ 5 w 19"/>
                    <a:gd name="T1" fmla="*/ 0 h 38"/>
                    <a:gd name="T2" fmla="*/ 5 w 19"/>
                    <a:gd name="T3" fmla="*/ 6 h 38"/>
                    <a:gd name="T4" fmla="*/ 0 w 19"/>
                    <a:gd name="T5" fmla="*/ 38 h 38"/>
                    <a:gd name="T6" fmla="*/ 0 w 19"/>
                    <a:gd name="T7" fmla="*/ 38 h 38"/>
                    <a:gd name="T8" fmla="*/ 19 w 19"/>
                    <a:gd name="T9" fmla="*/ 19 h 38"/>
                    <a:gd name="T10" fmla="*/ 5 w 19"/>
                    <a:gd name="T11" fmla="*/ 0 h 38"/>
                  </a:gdLst>
                  <a:ahLst/>
                  <a:cxnLst>
                    <a:cxn ang="0">
                      <a:pos x="T0" y="T1"/>
                    </a:cxn>
                    <a:cxn ang="0">
                      <a:pos x="T2" y="T3"/>
                    </a:cxn>
                    <a:cxn ang="0">
                      <a:pos x="T4" y="T5"/>
                    </a:cxn>
                    <a:cxn ang="0">
                      <a:pos x="T6" y="T7"/>
                    </a:cxn>
                    <a:cxn ang="0">
                      <a:pos x="T8" y="T9"/>
                    </a:cxn>
                    <a:cxn ang="0">
                      <a:pos x="T10" y="T11"/>
                    </a:cxn>
                  </a:cxnLst>
                  <a:rect l="0" t="0" r="r" b="b"/>
                  <a:pathLst>
                    <a:path w="19" h="38">
                      <a:moveTo>
                        <a:pt x="5" y="0"/>
                      </a:moveTo>
                      <a:cubicBezTo>
                        <a:pt x="5" y="2"/>
                        <a:pt x="5" y="4"/>
                        <a:pt x="5" y="6"/>
                      </a:cubicBezTo>
                      <a:cubicBezTo>
                        <a:pt x="5" y="17"/>
                        <a:pt x="3" y="27"/>
                        <a:pt x="0" y="38"/>
                      </a:cubicBezTo>
                      <a:cubicBezTo>
                        <a:pt x="0" y="38"/>
                        <a:pt x="0" y="38"/>
                        <a:pt x="0" y="38"/>
                      </a:cubicBezTo>
                      <a:cubicBezTo>
                        <a:pt x="11" y="38"/>
                        <a:pt x="19" y="29"/>
                        <a:pt x="19" y="19"/>
                      </a:cubicBezTo>
                      <a:cubicBezTo>
                        <a:pt x="19" y="10"/>
                        <a:pt x="13" y="2"/>
                        <a:pt x="5" y="0"/>
                      </a:cubicBezTo>
                    </a:path>
                  </a:pathLst>
                </a:custGeom>
                <a:solidFill>
                  <a:srgbClr val="1B74BB"/>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Freeform 29"/>
                <p:cNvSpPr>
                  <a:spLocks/>
                </p:cNvSpPr>
                <p:nvPr/>
              </p:nvSpPr>
              <p:spPr bwMode="auto">
                <a:xfrm>
                  <a:off x="2224088" y="4129088"/>
                  <a:ext cx="147638" cy="298450"/>
                </a:xfrm>
                <a:custGeom>
                  <a:avLst/>
                  <a:gdLst>
                    <a:gd name="T0" fmla="*/ 93 w 93"/>
                    <a:gd name="T1" fmla="*/ 0 h 188"/>
                    <a:gd name="T2" fmla="*/ 62 w 93"/>
                    <a:gd name="T3" fmla="*/ 0 h 188"/>
                    <a:gd name="T4" fmla="*/ 0 w 93"/>
                    <a:gd name="T5" fmla="*/ 0 h 188"/>
                    <a:gd name="T6" fmla="*/ 0 w 93"/>
                    <a:gd name="T7" fmla="*/ 188 h 188"/>
                    <a:gd name="T8" fmla="*/ 0 w 93"/>
                    <a:gd name="T9" fmla="*/ 188 h 188"/>
                    <a:gd name="T10" fmla="*/ 93 w 93"/>
                    <a:gd name="T11" fmla="*/ 0 h 188"/>
                  </a:gdLst>
                  <a:ahLst/>
                  <a:cxnLst>
                    <a:cxn ang="0">
                      <a:pos x="T0" y="T1"/>
                    </a:cxn>
                    <a:cxn ang="0">
                      <a:pos x="T2" y="T3"/>
                    </a:cxn>
                    <a:cxn ang="0">
                      <a:pos x="T4" y="T5"/>
                    </a:cxn>
                    <a:cxn ang="0">
                      <a:pos x="T6" y="T7"/>
                    </a:cxn>
                    <a:cxn ang="0">
                      <a:pos x="T8" y="T9"/>
                    </a:cxn>
                    <a:cxn ang="0">
                      <a:pos x="T10" y="T11"/>
                    </a:cxn>
                  </a:cxnLst>
                  <a:rect l="0" t="0" r="r" b="b"/>
                  <a:pathLst>
                    <a:path w="93" h="188">
                      <a:moveTo>
                        <a:pt x="93" y="0"/>
                      </a:moveTo>
                      <a:lnTo>
                        <a:pt x="62" y="0"/>
                      </a:lnTo>
                      <a:lnTo>
                        <a:pt x="0" y="0"/>
                      </a:lnTo>
                      <a:lnTo>
                        <a:pt x="0" y="188"/>
                      </a:lnTo>
                      <a:lnTo>
                        <a:pt x="0" y="188"/>
                      </a:lnTo>
                      <a:lnTo>
                        <a:pt x="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1" name="Freeform 12"/>
              <p:cNvSpPr>
                <a:spLocks/>
              </p:cNvSpPr>
              <p:nvPr/>
            </p:nvSpPr>
            <p:spPr bwMode="auto">
              <a:xfrm>
                <a:off x="2307857" y="3152824"/>
                <a:ext cx="458456" cy="210451"/>
              </a:xfrm>
              <a:custGeom>
                <a:avLst/>
                <a:gdLst>
                  <a:gd name="T0" fmla="*/ 136 w 271"/>
                  <a:gd name="T1" fmla="*/ 0 h 125"/>
                  <a:gd name="T2" fmla="*/ 0 w 271"/>
                  <a:gd name="T3" fmla="*/ 125 h 125"/>
                  <a:gd name="T4" fmla="*/ 9 w 271"/>
                  <a:gd name="T5" fmla="*/ 125 h 125"/>
                  <a:gd name="T6" fmla="*/ 118 w 271"/>
                  <a:gd name="T7" fmla="*/ 71 h 125"/>
                  <a:gd name="T8" fmla="*/ 197 w 271"/>
                  <a:gd name="T9" fmla="*/ 105 h 125"/>
                  <a:gd name="T10" fmla="*/ 271 w 271"/>
                  <a:gd name="T11" fmla="*/ 120 h 125"/>
                  <a:gd name="T12" fmla="*/ 136 w 271"/>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271" h="125">
                    <a:moveTo>
                      <a:pt x="136" y="0"/>
                    </a:moveTo>
                    <a:cubicBezTo>
                      <a:pt x="64" y="0"/>
                      <a:pt x="6" y="55"/>
                      <a:pt x="0" y="125"/>
                    </a:cubicBezTo>
                    <a:cubicBezTo>
                      <a:pt x="4" y="125"/>
                      <a:pt x="7" y="125"/>
                      <a:pt x="9" y="125"/>
                    </a:cubicBezTo>
                    <a:cubicBezTo>
                      <a:pt x="56" y="117"/>
                      <a:pt x="96" y="96"/>
                      <a:pt x="118" y="71"/>
                    </a:cubicBezTo>
                    <a:cubicBezTo>
                      <a:pt x="139" y="86"/>
                      <a:pt x="167" y="98"/>
                      <a:pt x="197" y="105"/>
                    </a:cubicBezTo>
                    <a:cubicBezTo>
                      <a:pt x="221" y="110"/>
                      <a:pt x="249" y="120"/>
                      <a:pt x="271" y="120"/>
                    </a:cubicBezTo>
                    <a:cubicBezTo>
                      <a:pt x="263" y="52"/>
                      <a:pt x="205" y="0"/>
                      <a:pt x="136" y="0"/>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9" name="矩形 48"/>
            <p:cNvSpPr/>
            <p:nvPr/>
          </p:nvSpPr>
          <p:spPr>
            <a:xfrm>
              <a:off x="1623906" y="4609710"/>
              <a:ext cx="1646605" cy="369332"/>
            </a:xfrm>
            <a:prstGeom prst="rect">
              <a:avLst/>
            </a:prstGeom>
          </p:spPr>
          <p:txBody>
            <a:bodyPr wrap="none">
              <a:spAutoFit/>
            </a:bodyPr>
            <a:lstStyle/>
            <a:p>
              <a:r>
                <a:rPr lang="zh-CN" altLang="en-US" b="1" spc="100" dirty="0">
                  <a:solidFill>
                    <a:schemeClr val="bg1"/>
                  </a:solidFill>
                  <a:latin typeface="微软雅黑"/>
                  <a:ea typeface="微软雅黑"/>
                  <a:cs typeface="Lato Light" charset="0"/>
                  <a:sym typeface="Lato Light" charset="0"/>
                </a:rPr>
                <a:t>输入标题名称</a:t>
              </a:r>
              <a:endParaRPr lang="en-US" altLang="zh-CN" b="1" spc="100" dirty="0">
                <a:solidFill>
                  <a:schemeClr val="bg1"/>
                </a:solidFill>
                <a:latin typeface="微软雅黑"/>
                <a:ea typeface="微软雅黑"/>
                <a:cs typeface="Lato Light" charset="0"/>
                <a:sym typeface="Lato Light" charset="0"/>
              </a:endParaRPr>
            </a:p>
          </p:txBody>
        </p:sp>
      </p:grpSp>
      <p:grpSp>
        <p:nvGrpSpPr>
          <p:cNvPr id="67" name="组合 66"/>
          <p:cNvGrpSpPr/>
          <p:nvPr/>
        </p:nvGrpSpPr>
        <p:grpSpPr>
          <a:xfrm>
            <a:off x="3691233" y="3149968"/>
            <a:ext cx="961094" cy="955609"/>
            <a:chOff x="3691233" y="3353168"/>
            <a:chExt cx="961094" cy="955609"/>
          </a:xfrm>
        </p:grpSpPr>
        <p:sp>
          <p:nvSpPr>
            <p:cNvPr id="68" name="Oval 4"/>
            <p:cNvSpPr/>
            <p:nvPr/>
          </p:nvSpPr>
          <p:spPr>
            <a:xfrm rot="18199285">
              <a:off x="3693975" y="3350426"/>
              <a:ext cx="955609" cy="961094"/>
            </a:xfrm>
            <a:prstGeom prst="ellipse">
              <a:avLst/>
            </a:prstGeom>
            <a:solidFill>
              <a:srgbClr val="77D4E5"/>
            </a:solidFill>
            <a:ln w="28575">
              <a:solidFill>
                <a:schemeClr val="bg1">
                  <a:lumMod val="9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solidFill>
              </a:endParaRPr>
            </a:p>
          </p:txBody>
        </p:sp>
        <p:sp>
          <p:nvSpPr>
            <p:cNvPr id="69" name="Freeform 63"/>
            <p:cNvSpPr>
              <a:spLocks noEditPoints="1"/>
            </p:cNvSpPr>
            <p:nvPr/>
          </p:nvSpPr>
          <p:spPr bwMode="auto">
            <a:xfrm>
              <a:off x="3958946" y="3570547"/>
              <a:ext cx="425668" cy="575904"/>
            </a:xfrm>
            <a:custGeom>
              <a:avLst/>
              <a:gdLst>
                <a:gd name="T0" fmla="*/ 92 w 102"/>
                <a:gd name="T1" fmla="*/ 0 h 138"/>
                <a:gd name="T2" fmla="*/ 10 w 102"/>
                <a:gd name="T3" fmla="*/ 0 h 138"/>
                <a:gd name="T4" fmla="*/ 0 w 102"/>
                <a:gd name="T5" fmla="*/ 10 h 138"/>
                <a:gd name="T6" fmla="*/ 0 w 102"/>
                <a:gd name="T7" fmla="*/ 129 h 138"/>
                <a:gd name="T8" fmla="*/ 10 w 102"/>
                <a:gd name="T9" fmla="*/ 138 h 138"/>
                <a:gd name="T10" fmla="*/ 92 w 102"/>
                <a:gd name="T11" fmla="*/ 138 h 138"/>
                <a:gd name="T12" fmla="*/ 102 w 102"/>
                <a:gd name="T13" fmla="*/ 129 h 138"/>
                <a:gd name="T14" fmla="*/ 102 w 102"/>
                <a:gd name="T15" fmla="*/ 10 h 138"/>
                <a:gd name="T16" fmla="*/ 92 w 102"/>
                <a:gd name="T17" fmla="*/ 0 h 138"/>
                <a:gd name="T18" fmla="*/ 51 w 102"/>
                <a:gd name="T19" fmla="*/ 135 h 138"/>
                <a:gd name="T20" fmla="*/ 45 w 102"/>
                <a:gd name="T21" fmla="*/ 129 h 138"/>
                <a:gd name="T22" fmla="*/ 51 w 102"/>
                <a:gd name="T23" fmla="*/ 124 h 138"/>
                <a:gd name="T24" fmla="*/ 57 w 102"/>
                <a:gd name="T25" fmla="*/ 129 h 138"/>
                <a:gd name="T26" fmla="*/ 51 w 102"/>
                <a:gd name="T27" fmla="*/ 135 h 138"/>
                <a:gd name="T28" fmla="*/ 92 w 102"/>
                <a:gd name="T29" fmla="*/ 119 h 138"/>
                <a:gd name="T30" fmla="*/ 10 w 102"/>
                <a:gd name="T31" fmla="*/ 119 h 138"/>
                <a:gd name="T32" fmla="*/ 10 w 102"/>
                <a:gd name="T33" fmla="*/ 11 h 138"/>
                <a:gd name="T34" fmla="*/ 92 w 102"/>
                <a:gd name="T35" fmla="*/ 11 h 138"/>
                <a:gd name="T36" fmla="*/ 92 w 102"/>
                <a:gd name="T37"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138">
                  <a:moveTo>
                    <a:pt x="92" y="0"/>
                  </a:moveTo>
                  <a:cubicBezTo>
                    <a:pt x="10" y="0"/>
                    <a:pt x="10" y="0"/>
                    <a:pt x="10" y="0"/>
                  </a:cubicBezTo>
                  <a:cubicBezTo>
                    <a:pt x="5" y="0"/>
                    <a:pt x="0" y="4"/>
                    <a:pt x="0" y="10"/>
                  </a:cubicBezTo>
                  <a:cubicBezTo>
                    <a:pt x="0" y="129"/>
                    <a:pt x="0" y="129"/>
                    <a:pt x="0" y="129"/>
                  </a:cubicBezTo>
                  <a:cubicBezTo>
                    <a:pt x="0" y="134"/>
                    <a:pt x="5" y="138"/>
                    <a:pt x="10" y="138"/>
                  </a:cubicBezTo>
                  <a:cubicBezTo>
                    <a:pt x="92" y="138"/>
                    <a:pt x="92" y="138"/>
                    <a:pt x="92" y="138"/>
                  </a:cubicBezTo>
                  <a:cubicBezTo>
                    <a:pt x="97" y="138"/>
                    <a:pt x="102" y="134"/>
                    <a:pt x="102" y="129"/>
                  </a:cubicBezTo>
                  <a:cubicBezTo>
                    <a:pt x="102" y="10"/>
                    <a:pt x="102" y="10"/>
                    <a:pt x="102" y="10"/>
                  </a:cubicBezTo>
                  <a:cubicBezTo>
                    <a:pt x="102" y="4"/>
                    <a:pt x="97" y="0"/>
                    <a:pt x="92" y="0"/>
                  </a:cubicBezTo>
                  <a:close/>
                  <a:moveTo>
                    <a:pt x="51" y="135"/>
                  </a:moveTo>
                  <a:cubicBezTo>
                    <a:pt x="48" y="135"/>
                    <a:pt x="45" y="132"/>
                    <a:pt x="45" y="129"/>
                  </a:cubicBezTo>
                  <a:cubicBezTo>
                    <a:pt x="45" y="126"/>
                    <a:pt x="48" y="124"/>
                    <a:pt x="51" y="124"/>
                  </a:cubicBezTo>
                  <a:cubicBezTo>
                    <a:pt x="54" y="124"/>
                    <a:pt x="57" y="126"/>
                    <a:pt x="57" y="129"/>
                  </a:cubicBezTo>
                  <a:cubicBezTo>
                    <a:pt x="57" y="132"/>
                    <a:pt x="54" y="135"/>
                    <a:pt x="51" y="135"/>
                  </a:cubicBezTo>
                  <a:close/>
                  <a:moveTo>
                    <a:pt x="92" y="119"/>
                  </a:moveTo>
                  <a:cubicBezTo>
                    <a:pt x="10" y="119"/>
                    <a:pt x="10" y="119"/>
                    <a:pt x="10" y="119"/>
                  </a:cubicBezTo>
                  <a:cubicBezTo>
                    <a:pt x="10" y="11"/>
                    <a:pt x="10" y="11"/>
                    <a:pt x="10" y="11"/>
                  </a:cubicBezTo>
                  <a:cubicBezTo>
                    <a:pt x="92" y="11"/>
                    <a:pt x="92" y="11"/>
                    <a:pt x="92" y="11"/>
                  </a:cubicBezTo>
                  <a:lnTo>
                    <a:pt x="92"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0" name="组合 69"/>
          <p:cNvGrpSpPr/>
          <p:nvPr/>
        </p:nvGrpSpPr>
        <p:grpSpPr>
          <a:xfrm>
            <a:off x="2747972" y="5040152"/>
            <a:ext cx="721745" cy="717626"/>
            <a:chOff x="2747972" y="5243352"/>
            <a:chExt cx="721745" cy="717626"/>
          </a:xfrm>
        </p:grpSpPr>
        <p:sp>
          <p:nvSpPr>
            <p:cNvPr id="71" name="Oval 6"/>
            <p:cNvSpPr/>
            <p:nvPr/>
          </p:nvSpPr>
          <p:spPr>
            <a:xfrm rot="18199285">
              <a:off x="2750032" y="5241292"/>
              <a:ext cx="717626" cy="721745"/>
            </a:xfrm>
            <a:prstGeom prst="ellipse">
              <a:avLst/>
            </a:prstGeom>
            <a:solidFill>
              <a:srgbClr val="77D4E5"/>
            </a:solidFill>
            <a:ln w="28575">
              <a:solidFill>
                <a:schemeClr val="bg1">
                  <a:lumMod val="9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solidFill>
              </a:endParaRPr>
            </a:p>
          </p:txBody>
        </p:sp>
        <p:grpSp>
          <p:nvGrpSpPr>
            <p:cNvPr id="72" name="Group 11"/>
            <p:cNvGrpSpPr/>
            <p:nvPr/>
          </p:nvGrpSpPr>
          <p:grpSpPr>
            <a:xfrm>
              <a:off x="2913075" y="5461202"/>
              <a:ext cx="386310" cy="286683"/>
              <a:chOff x="5129089" y="3156352"/>
              <a:chExt cx="474198" cy="351905"/>
            </a:xfrm>
            <a:solidFill>
              <a:schemeClr val="bg1"/>
            </a:solidFill>
          </p:grpSpPr>
          <p:sp>
            <p:nvSpPr>
              <p:cNvPr id="73" name="Freeform 66"/>
              <p:cNvSpPr>
                <a:spLocks noEditPoints="1"/>
              </p:cNvSpPr>
              <p:nvPr/>
            </p:nvSpPr>
            <p:spPr bwMode="auto">
              <a:xfrm>
                <a:off x="5139073" y="3156352"/>
                <a:ext cx="459224" cy="279527"/>
              </a:xfrm>
              <a:custGeom>
                <a:avLst/>
                <a:gdLst>
                  <a:gd name="T0" fmla="*/ 184 w 184"/>
                  <a:gd name="T1" fmla="*/ 0 h 112"/>
                  <a:gd name="T2" fmla="*/ 0 w 184"/>
                  <a:gd name="T3" fmla="*/ 0 h 112"/>
                  <a:gd name="T4" fmla="*/ 0 w 184"/>
                  <a:gd name="T5" fmla="*/ 112 h 112"/>
                  <a:gd name="T6" fmla="*/ 184 w 184"/>
                  <a:gd name="T7" fmla="*/ 112 h 112"/>
                  <a:gd name="T8" fmla="*/ 184 w 184"/>
                  <a:gd name="T9" fmla="*/ 0 h 112"/>
                  <a:gd name="T10" fmla="*/ 176 w 184"/>
                  <a:gd name="T11" fmla="*/ 102 h 112"/>
                  <a:gd name="T12" fmla="*/ 8 w 184"/>
                  <a:gd name="T13" fmla="*/ 102 h 112"/>
                  <a:gd name="T14" fmla="*/ 8 w 184"/>
                  <a:gd name="T15" fmla="*/ 8 h 112"/>
                  <a:gd name="T16" fmla="*/ 176 w 184"/>
                  <a:gd name="T17" fmla="*/ 8 h 112"/>
                  <a:gd name="T18" fmla="*/ 176 w 184"/>
                  <a:gd name="T19" fmla="*/ 10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12">
                    <a:moveTo>
                      <a:pt x="184" y="0"/>
                    </a:moveTo>
                    <a:lnTo>
                      <a:pt x="0" y="0"/>
                    </a:lnTo>
                    <a:lnTo>
                      <a:pt x="0" y="112"/>
                    </a:lnTo>
                    <a:lnTo>
                      <a:pt x="184" y="112"/>
                    </a:lnTo>
                    <a:lnTo>
                      <a:pt x="184" y="0"/>
                    </a:lnTo>
                    <a:close/>
                    <a:moveTo>
                      <a:pt x="176" y="102"/>
                    </a:moveTo>
                    <a:lnTo>
                      <a:pt x="8" y="102"/>
                    </a:lnTo>
                    <a:lnTo>
                      <a:pt x="8" y="8"/>
                    </a:lnTo>
                    <a:lnTo>
                      <a:pt x="176" y="8"/>
                    </a:lnTo>
                    <a:lnTo>
                      <a:pt x="176" y="10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p:cNvSpPr>
              <p:nvPr/>
            </p:nvSpPr>
            <p:spPr bwMode="auto">
              <a:xfrm>
                <a:off x="5129089" y="3448358"/>
                <a:ext cx="474198" cy="59899"/>
              </a:xfrm>
              <a:custGeom>
                <a:avLst/>
                <a:gdLst>
                  <a:gd name="T0" fmla="*/ 190 w 190"/>
                  <a:gd name="T1" fmla="*/ 16 h 24"/>
                  <a:gd name="T2" fmla="*/ 188 w 190"/>
                  <a:gd name="T3" fmla="*/ 0 h 24"/>
                  <a:gd name="T4" fmla="*/ 3 w 190"/>
                  <a:gd name="T5" fmla="*/ 0 h 24"/>
                  <a:gd name="T6" fmla="*/ 0 w 190"/>
                  <a:gd name="T7" fmla="*/ 16 h 24"/>
                  <a:gd name="T8" fmla="*/ 0 w 190"/>
                  <a:gd name="T9" fmla="*/ 16 h 24"/>
                  <a:gd name="T10" fmla="*/ 0 w 190"/>
                  <a:gd name="T11" fmla="*/ 24 h 24"/>
                  <a:gd name="T12" fmla="*/ 190 w 190"/>
                  <a:gd name="T13" fmla="*/ 24 h 24"/>
                  <a:gd name="T14" fmla="*/ 190 w 190"/>
                  <a:gd name="T15" fmla="*/ 16 h 24"/>
                  <a:gd name="T16" fmla="*/ 190 w 190"/>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4">
                    <a:moveTo>
                      <a:pt x="190" y="16"/>
                    </a:moveTo>
                    <a:lnTo>
                      <a:pt x="188" y="0"/>
                    </a:lnTo>
                    <a:lnTo>
                      <a:pt x="3" y="0"/>
                    </a:lnTo>
                    <a:lnTo>
                      <a:pt x="0" y="16"/>
                    </a:lnTo>
                    <a:lnTo>
                      <a:pt x="0" y="16"/>
                    </a:lnTo>
                    <a:lnTo>
                      <a:pt x="0" y="24"/>
                    </a:lnTo>
                    <a:lnTo>
                      <a:pt x="190" y="24"/>
                    </a:lnTo>
                    <a:lnTo>
                      <a:pt x="190" y="16"/>
                    </a:lnTo>
                    <a:lnTo>
                      <a:pt x="190" y="1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75" name="组合 74"/>
          <p:cNvGrpSpPr/>
          <p:nvPr/>
        </p:nvGrpSpPr>
        <p:grpSpPr>
          <a:xfrm>
            <a:off x="3507170" y="4373482"/>
            <a:ext cx="863761" cy="858832"/>
            <a:chOff x="3507170" y="4576682"/>
            <a:chExt cx="863761" cy="858832"/>
          </a:xfrm>
        </p:grpSpPr>
        <p:sp>
          <p:nvSpPr>
            <p:cNvPr id="76" name="Oval 5"/>
            <p:cNvSpPr/>
            <p:nvPr/>
          </p:nvSpPr>
          <p:spPr>
            <a:xfrm rot="18199285">
              <a:off x="3509635" y="4574217"/>
              <a:ext cx="858832" cy="863761"/>
            </a:xfrm>
            <a:prstGeom prst="ellipse">
              <a:avLst/>
            </a:prstGeom>
            <a:solidFill>
              <a:srgbClr val="77D4E5"/>
            </a:solidFill>
            <a:ln w="28575">
              <a:solidFill>
                <a:schemeClr val="bg1">
                  <a:lumMod val="9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solidFill>
              </a:endParaRPr>
            </a:p>
          </p:txBody>
        </p:sp>
        <p:grpSp>
          <p:nvGrpSpPr>
            <p:cNvPr id="77" name="Group 14"/>
            <p:cNvGrpSpPr/>
            <p:nvPr/>
          </p:nvGrpSpPr>
          <p:grpSpPr>
            <a:xfrm>
              <a:off x="3700768" y="4737335"/>
              <a:ext cx="476566" cy="537524"/>
              <a:chOff x="5513440" y="1766202"/>
              <a:chExt cx="429274" cy="484183"/>
            </a:xfrm>
            <a:solidFill>
              <a:schemeClr val="bg1"/>
            </a:solidFill>
          </p:grpSpPr>
          <p:sp>
            <p:nvSpPr>
              <p:cNvPr id="78" name="Freeform 147"/>
              <p:cNvSpPr>
                <a:spLocks/>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49"/>
              <p:cNvSpPr>
                <a:spLocks/>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1" name="组合 80"/>
          <p:cNvGrpSpPr/>
          <p:nvPr/>
        </p:nvGrpSpPr>
        <p:grpSpPr>
          <a:xfrm>
            <a:off x="3078897" y="2007688"/>
            <a:ext cx="1057203" cy="1051170"/>
            <a:chOff x="3078897" y="2210888"/>
            <a:chExt cx="1057203" cy="1051170"/>
          </a:xfrm>
        </p:grpSpPr>
        <p:sp>
          <p:nvSpPr>
            <p:cNvPr id="82" name="Oval 3"/>
            <p:cNvSpPr/>
            <p:nvPr/>
          </p:nvSpPr>
          <p:spPr>
            <a:xfrm rot="18199285">
              <a:off x="3081914" y="2207871"/>
              <a:ext cx="1051170" cy="1057203"/>
            </a:xfrm>
            <a:prstGeom prst="ellipse">
              <a:avLst/>
            </a:prstGeom>
            <a:solidFill>
              <a:srgbClr val="77D4E5"/>
            </a:solidFill>
            <a:ln w="28575">
              <a:solidFill>
                <a:schemeClr val="bg1">
                  <a:lumMod val="9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solidFill>
              </a:endParaRPr>
            </a:p>
          </p:txBody>
        </p:sp>
        <p:grpSp>
          <p:nvGrpSpPr>
            <p:cNvPr id="83" name="组合 82"/>
            <p:cNvGrpSpPr/>
            <p:nvPr/>
          </p:nvGrpSpPr>
          <p:grpSpPr>
            <a:xfrm>
              <a:off x="3323049" y="2390091"/>
              <a:ext cx="587375" cy="588963"/>
              <a:chOff x="-2031232" y="6174580"/>
              <a:chExt cx="587375" cy="588963"/>
            </a:xfrm>
          </p:grpSpPr>
          <p:sp>
            <p:nvSpPr>
              <p:cNvPr id="84" name="Freeform 56"/>
              <p:cNvSpPr>
                <a:spLocks/>
              </p:cNvSpPr>
              <p:nvPr/>
            </p:nvSpPr>
            <p:spPr bwMode="auto">
              <a:xfrm>
                <a:off x="-1870894" y="6174580"/>
                <a:ext cx="266700" cy="436563"/>
              </a:xfrm>
              <a:custGeom>
                <a:avLst/>
                <a:gdLst>
                  <a:gd name="T0" fmla="*/ 16 w 230"/>
                  <a:gd name="T1" fmla="*/ 185 h 375"/>
                  <a:gd name="T2" fmla="*/ 64 w 230"/>
                  <a:gd name="T3" fmla="*/ 254 h 375"/>
                  <a:gd name="T4" fmla="*/ 61 w 230"/>
                  <a:gd name="T5" fmla="*/ 285 h 375"/>
                  <a:gd name="T6" fmla="*/ 46 w 230"/>
                  <a:gd name="T7" fmla="*/ 290 h 375"/>
                  <a:gd name="T8" fmla="*/ 54 w 230"/>
                  <a:gd name="T9" fmla="*/ 321 h 375"/>
                  <a:gd name="T10" fmla="*/ 65 w 230"/>
                  <a:gd name="T11" fmla="*/ 347 h 375"/>
                  <a:gd name="T12" fmla="*/ 75 w 230"/>
                  <a:gd name="T13" fmla="*/ 367 h 375"/>
                  <a:gd name="T14" fmla="*/ 77 w 230"/>
                  <a:gd name="T15" fmla="*/ 370 h 375"/>
                  <a:gd name="T16" fmla="*/ 85 w 230"/>
                  <a:gd name="T17" fmla="*/ 372 h 375"/>
                  <a:gd name="T18" fmla="*/ 95 w 230"/>
                  <a:gd name="T19" fmla="*/ 373 h 375"/>
                  <a:gd name="T20" fmla="*/ 105 w 230"/>
                  <a:gd name="T21" fmla="*/ 374 h 375"/>
                  <a:gd name="T22" fmla="*/ 115 w 230"/>
                  <a:gd name="T23" fmla="*/ 375 h 375"/>
                  <a:gd name="T24" fmla="*/ 118 w 230"/>
                  <a:gd name="T25" fmla="*/ 375 h 375"/>
                  <a:gd name="T26" fmla="*/ 125 w 230"/>
                  <a:gd name="T27" fmla="*/ 375 h 375"/>
                  <a:gd name="T28" fmla="*/ 135 w 230"/>
                  <a:gd name="T29" fmla="*/ 374 h 375"/>
                  <a:gd name="T30" fmla="*/ 145 w 230"/>
                  <a:gd name="T31" fmla="*/ 373 h 375"/>
                  <a:gd name="T32" fmla="*/ 156 w 230"/>
                  <a:gd name="T33" fmla="*/ 371 h 375"/>
                  <a:gd name="T34" fmla="*/ 159 w 230"/>
                  <a:gd name="T35" fmla="*/ 369 h 375"/>
                  <a:gd name="T36" fmla="*/ 166 w 230"/>
                  <a:gd name="T37" fmla="*/ 357 h 375"/>
                  <a:gd name="T38" fmla="*/ 176 w 230"/>
                  <a:gd name="T39" fmla="*/ 327 h 375"/>
                  <a:gd name="T40" fmla="*/ 184 w 230"/>
                  <a:gd name="T41" fmla="*/ 290 h 375"/>
                  <a:gd name="T42" fmla="*/ 169 w 230"/>
                  <a:gd name="T43" fmla="*/ 285 h 375"/>
                  <a:gd name="T44" fmla="*/ 166 w 230"/>
                  <a:gd name="T45" fmla="*/ 255 h 375"/>
                  <a:gd name="T46" fmla="*/ 216 w 230"/>
                  <a:gd name="T47" fmla="*/ 184 h 375"/>
                  <a:gd name="T48" fmla="*/ 226 w 230"/>
                  <a:gd name="T49" fmla="*/ 178 h 375"/>
                  <a:gd name="T50" fmla="*/ 226 w 230"/>
                  <a:gd name="T51" fmla="*/ 126 h 375"/>
                  <a:gd name="T52" fmla="*/ 222 w 230"/>
                  <a:gd name="T53" fmla="*/ 123 h 375"/>
                  <a:gd name="T54" fmla="*/ 116 w 230"/>
                  <a:gd name="T55" fmla="*/ 0 h 375"/>
                  <a:gd name="T56" fmla="*/ 9 w 230"/>
                  <a:gd name="T57" fmla="*/ 123 h 375"/>
                  <a:gd name="T58" fmla="*/ 5 w 230"/>
                  <a:gd name="T59" fmla="*/ 126 h 375"/>
                  <a:gd name="T60" fmla="*/ 5 w 230"/>
                  <a:gd name="T61" fmla="*/ 178 h 375"/>
                  <a:gd name="T62" fmla="*/ 16 w 230"/>
                  <a:gd name="T63" fmla="*/ 18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0" h="375">
                    <a:moveTo>
                      <a:pt x="16" y="185"/>
                    </a:moveTo>
                    <a:cubicBezTo>
                      <a:pt x="25" y="214"/>
                      <a:pt x="42" y="238"/>
                      <a:pt x="64" y="254"/>
                    </a:cubicBezTo>
                    <a:cubicBezTo>
                      <a:pt x="61" y="285"/>
                      <a:pt x="61" y="285"/>
                      <a:pt x="61" y="285"/>
                    </a:cubicBezTo>
                    <a:cubicBezTo>
                      <a:pt x="46" y="290"/>
                      <a:pt x="46" y="290"/>
                      <a:pt x="46" y="290"/>
                    </a:cubicBezTo>
                    <a:cubicBezTo>
                      <a:pt x="47" y="299"/>
                      <a:pt x="51" y="310"/>
                      <a:pt x="54" y="321"/>
                    </a:cubicBezTo>
                    <a:cubicBezTo>
                      <a:pt x="58" y="330"/>
                      <a:pt x="61" y="339"/>
                      <a:pt x="65" y="347"/>
                    </a:cubicBezTo>
                    <a:cubicBezTo>
                      <a:pt x="68" y="356"/>
                      <a:pt x="72" y="363"/>
                      <a:pt x="75" y="367"/>
                    </a:cubicBezTo>
                    <a:cubicBezTo>
                      <a:pt x="76" y="368"/>
                      <a:pt x="77" y="369"/>
                      <a:pt x="77" y="370"/>
                    </a:cubicBezTo>
                    <a:cubicBezTo>
                      <a:pt x="79" y="370"/>
                      <a:pt x="82" y="371"/>
                      <a:pt x="85" y="372"/>
                    </a:cubicBezTo>
                    <a:cubicBezTo>
                      <a:pt x="88" y="372"/>
                      <a:pt x="91" y="373"/>
                      <a:pt x="95" y="373"/>
                    </a:cubicBezTo>
                    <a:cubicBezTo>
                      <a:pt x="98" y="374"/>
                      <a:pt x="102" y="374"/>
                      <a:pt x="105" y="374"/>
                    </a:cubicBezTo>
                    <a:cubicBezTo>
                      <a:pt x="109" y="374"/>
                      <a:pt x="112" y="375"/>
                      <a:pt x="115" y="375"/>
                    </a:cubicBezTo>
                    <a:cubicBezTo>
                      <a:pt x="116" y="375"/>
                      <a:pt x="117" y="375"/>
                      <a:pt x="118" y="375"/>
                    </a:cubicBezTo>
                    <a:cubicBezTo>
                      <a:pt x="120" y="375"/>
                      <a:pt x="122" y="375"/>
                      <a:pt x="125" y="375"/>
                    </a:cubicBezTo>
                    <a:cubicBezTo>
                      <a:pt x="128" y="374"/>
                      <a:pt x="132" y="374"/>
                      <a:pt x="135" y="374"/>
                    </a:cubicBezTo>
                    <a:cubicBezTo>
                      <a:pt x="139" y="374"/>
                      <a:pt x="142" y="373"/>
                      <a:pt x="145" y="373"/>
                    </a:cubicBezTo>
                    <a:cubicBezTo>
                      <a:pt x="149" y="372"/>
                      <a:pt x="153" y="372"/>
                      <a:pt x="156" y="371"/>
                    </a:cubicBezTo>
                    <a:cubicBezTo>
                      <a:pt x="157" y="370"/>
                      <a:pt x="158" y="370"/>
                      <a:pt x="159" y="369"/>
                    </a:cubicBezTo>
                    <a:cubicBezTo>
                      <a:pt x="161" y="368"/>
                      <a:pt x="163" y="364"/>
                      <a:pt x="166" y="357"/>
                    </a:cubicBezTo>
                    <a:cubicBezTo>
                      <a:pt x="169" y="349"/>
                      <a:pt x="173" y="338"/>
                      <a:pt x="176" y="327"/>
                    </a:cubicBezTo>
                    <a:cubicBezTo>
                      <a:pt x="179" y="314"/>
                      <a:pt x="183" y="300"/>
                      <a:pt x="184" y="290"/>
                    </a:cubicBezTo>
                    <a:cubicBezTo>
                      <a:pt x="169" y="285"/>
                      <a:pt x="169" y="285"/>
                      <a:pt x="169" y="285"/>
                    </a:cubicBezTo>
                    <a:cubicBezTo>
                      <a:pt x="166" y="255"/>
                      <a:pt x="166" y="255"/>
                      <a:pt x="166" y="255"/>
                    </a:cubicBezTo>
                    <a:cubicBezTo>
                      <a:pt x="189" y="240"/>
                      <a:pt x="206" y="215"/>
                      <a:pt x="216" y="184"/>
                    </a:cubicBezTo>
                    <a:cubicBezTo>
                      <a:pt x="219" y="183"/>
                      <a:pt x="224" y="181"/>
                      <a:pt x="226" y="178"/>
                    </a:cubicBezTo>
                    <a:cubicBezTo>
                      <a:pt x="229" y="173"/>
                      <a:pt x="230" y="133"/>
                      <a:pt x="226" y="126"/>
                    </a:cubicBezTo>
                    <a:cubicBezTo>
                      <a:pt x="225" y="124"/>
                      <a:pt x="224" y="124"/>
                      <a:pt x="222" y="123"/>
                    </a:cubicBezTo>
                    <a:cubicBezTo>
                      <a:pt x="218" y="54"/>
                      <a:pt x="172" y="0"/>
                      <a:pt x="116" y="0"/>
                    </a:cubicBezTo>
                    <a:cubicBezTo>
                      <a:pt x="60" y="0"/>
                      <a:pt x="14" y="54"/>
                      <a:pt x="9" y="123"/>
                    </a:cubicBezTo>
                    <a:cubicBezTo>
                      <a:pt x="7" y="123"/>
                      <a:pt x="6" y="124"/>
                      <a:pt x="5" y="126"/>
                    </a:cubicBezTo>
                    <a:cubicBezTo>
                      <a:pt x="0" y="133"/>
                      <a:pt x="1" y="173"/>
                      <a:pt x="5" y="178"/>
                    </a:cubicBezTo>
                    <a:cubicBezTo>
                      <a:pt x="7" y="181"/>
                      <a:pt x="12" y="183"/>
                      <a:pt x="16"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57"/>
              <p:cNvSpPr>
                <a:spLocks noEditPoints="1"/>
              </p:cNvSpPr>
              <p:nvPr/>
            </p:nvSpPr>
            <p:spPr bwMode="auto">
              <a:xfrm>
                <a:off x="-2031232" y="6515893"/>
                <a:ext cx="587375" cy="247650"/>
              </a:xfrm>
              <a:custGeom>
                <a:avLst/>
                <a:gdLst>
                  <a:gd name="T0" fmla="*/ 332 w 504"/>
                  <a:gd name="T1" fmla="*/ 0 h 212"/>
                  <a:gd name="T2" fmla="*/ 303 w 504"/>
                  <a:gd name="T3" fmla="*/ 85 h 212"/>
                  <a:gd name="T4" fmla="*/ 282 w 504"/>
                  <a:gd name="T5" fmla="*/ 91 h 212"/>
                  <a:gd name="T6" fmla="*/ 261 w 504"/>
                  <a:gd name="T7" fmla="*/ 92 h 212"/>
                  <a:gd name="T8" fmla="*/ 269 w 504"/>
                  <a:gd name="T9" fmla="*/ 160 h 212"/>
                  <a:gd name="T10" fmla="*/ 286 w 504"/>
                  <a:gd name="T11" fmla="*/ 163 h 212"/>
                  <a:gd name="T12" fmla="*/ 299 w 504"/>
                  <a:gd name="T13" fmla="*/ 164 h 212"/>
                  <a:gd name="T14" fmla="*/ 317 w 504"/>
                  <a:gd name="T15" fmla="*/ 163 h 212"/>
                  <a:gd name="T16" fmla="*/ 330 w 504"/>
                  <a:gd name="T17" fmla="*/ 157 h 212"/>
                  <a:gd name="T18" fmla="*/ 335 w 504"/>
                  <a:gd name="T19" fmla="*/ 96 h 212"/>
                  <a:gd name="T20" fmla="*/ 328 w 504"/>
                  <a:gd name="T21" fmla="*/ 91 h 212"/>
                  <a:gd name="T22" fmla="*/ 325 w 504"/>
                  <a:gd name="T23" fmla="*/ 68 h 212"/>
                  <a:gd name="T24" fmla="*/ 333 w 504"/>
                  <a:gd name="T25" fmla="*/ 60 h 212"/>
                  <a:gd name="T26" fmla="*/ 340 w 504"/>
                  <a:gd name="T27" fmla="*/ 57 h 212"/>
                  <a:gd name="T28" fmla="*/ 345 w 504"/>
                  <a:gd name="T29" fmla="*/ 57 h 212"/>
                  <a:gd name="T30" fmla="*/ 353 w 504"/>
                  <a:gd name="T31" fmla="*/ 60 h 212"/>
                  <a:gd name="T32" fmla="*/ 360 w 504"/>
                  <a:gd name="T33" fmla="*/ 68 h 212"/>
                  <a:gd name="T34" fmla="*/ 358 w 504"/>
                  <a:gd name="T35" fmla="*/ 91 h 212"/>
                  <a:gd name="T36" fmla="*/ 350 w 504"/>
                  <a:gd name="T37" fmla="*/ 96 h 212"/>
                  <a:gd name="T38" fmla="*/ 336 w 504"/>
                  <a:gd name="T39" fmla="*/ 169 h 212"/>
                  <a:gd name="T40" fmla="*/ 324 w 504"/>
                  <a:gd name="T41" fmla="*/ 174 h 212"/>
                  <a:gd name="T42" fmla="*/ 305 w 504"/>
                  <a:gd name="T43" fmla="*/ 175 h 212"/>
                  <a:gd name="T44" fmla="*/ 299 w 504"/>
                  <a:gd name="T45" fmla="*/ 176 h 212"/>
                  <a:gd name="T46" fmla="*/ 286 w 504"/>
                  <a:gd name="T47" fmla="*/ 175 h 212"/>
                  <a:gd name="T48" fmla="*/ 268 w 504"/>
                  <a:gd name="T49" fmla="*/ 172 h 212"/>
                  <a:gd name="T50" fmla="*/ 255 w 504"/>
                  <a:gd name="T51" fmla="*/ 154 h 212"/>
                  <a:gd name="T52" fmla="*/ 232 w 504"/>
                  <a:gd name="T53" fmla="*/ 91 h 212"/>
                  <a:gd name="T54" fmla="*/ 209 w 504"/>
                  <a:gd name="T55" fmla="*/ 86 h 212"/>
                  <a:gd name="T56" fmla="*/ 181 w 504"/>
                  <a:gd name="T57" fmla="*/ 34 h 212"/>
                  <a:gd name="T58" fmla="*/ 22 w 504"/>
                  <a:gd name="T59" fmla="*/ 62 h 212"/>
                  <a:gd name="T60" fmla="*/ 253 w 504"/>
                  <a:gd name="T61" fmla="*/ 212 h 212"/>
                  <a:gd name="T62" fmla="*/ 169 w 504"/>
                  <a:gd name="T63" fmla="*/ 128 h 212"/>
                  <a:gd name="T64" fmla="*/ 153 w 504"/>
                  <a:gd name="T65" fmla="*/ 128 h 212"/>
                  <a:gd name="T66" fmla="*/ 137 w 504"/>
                  <a:gd name="T67" fmla="*/ 128 h 212"/>
                  <a:gd name="T68" fmla="*/ 133 w 504"/>
                  <a:gd name="T69" fmla="*/ 164 h 212"/>
                  <a:gd name="T70" fmla="*/ 130 w 504"/>
                  <a:gd name="T71" fmla="*/ 164 h 212"/>
                  <a:gd name="T72" fmla="*/ 127 w 504"/>
                  <a:gd name="T73" fmla="*/ 164 h 212"/>
                  <a:gd name="T74" fmla="*/ 124 w 504"/>
                  <a:gd name="T75" fmla="*/ 164 h 212"/>
                  <a:gd name="T76" fmla="*/ 122 w 504"/>
                  <a:gd name="T77" fmla="*/ 164 h 212"/>
                  <a:gd name="T78" fmla="*/ 119 w 504"/>
                  <a:gd name="T79" fmla="*/ 164 h 212"/>
                  <a:gd name="T80" fmla="*/ 110 w 504"/>
                  <a:gd name="T81" fmla="*/ 128 h 212"/>
                  <a:gd name="T82" fmla="*/ 94 w 504"/>
                  <a:gd name="T83" fmla="*/ 128 h 212"/>
                  <a:gd name="T84" fmla="*/ 84 w 504"/>
                  <a:gd name="T85" fmla="*/ 113 h 212"/>
                  <a:gd name="T86" fmla="*/ 100 w 504"/>
                  <a:gd name="T87" fmla="*/ 113 h 212"/>
                  <a:gd name="T88" fmla="*/ 116 w 504"/>
                  <a:gd name="T89" fmla="*/ 113 h 212"/>
                  <a:gd name="T90" fmla="*/ 120 w 504"/>
                  <a:gd name="T91" fmla="*/ 78 h 212"/>
                  <a:gd name="T92" fmla="*/ 122 w 504"/>
                  <a:gd name="T93" fmla="*/ 78 h 212"/>
                  <a:gd name="T94" fmla="*/ 125 w 504"/>
                  <a:gd name="T95" fmla="*/ 78 h 212"/>
                  <a:gd name="T96" fmla="*/ 128 w 504"/>
                  <a:gd name="T97" fmla="*/ 78 h 212"/>
                  <a:gd name="T98" fmla="*/ 131 w 504"/>
                  <a:gd name="T99" fmla="*/ 78 h 212"/>
                  <a:gd name="T100" fmla="*/ 134 w 504"/>
                  <a:gd name="T101" fmla="*/ 78 h 212"/>
                  <a:gd name="T102" fmla="*/ 142 w 504"/>
                  <a:gd name="T103" fmla="*/ 113 h 212"/>
                  <a:gd name="T104" fmla="*/ 158 w 504"/>
                  <a:gd name="T105" fmla="*/ 113 h 212"/>
                  <a:gd name="T106" fmla="*/ 169 w 504"/>
                  <a:gd name="T107" fmla="*/ 1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4" h="212">
                    <a:moveTo>
                      <a:pt x="482" y="62"/>
                    </a:moveTo>
                    <a:cubicBezTo>
                      <a:pt x="474" y="51"/>
                      <a:pt x="442" y="41"/>
                      <a:pt x="442" y="41"/>
                    </a:cubicBezTo>
                    <a:cubicBezTo>
                      <a:pt x="332" y="0"/>
                      <a:pt x="332" y="0"/>
                      <a:pt x="332" y="0"/>
                    </a:cubicBezTo>
                    <a:cubicBezTo>
                      <a:pt x="330" y="10"/>
                      <a:pt x="327" y="25"/>
                      <a:pt x="323" y="40"/>
                    </a:cubicBezTo>
                    <a:cubicBezTo>
                      <a:pt x="320" y="50"/>
                      <a:pt x="316" y="61"/>
                      <a:pt x="313" y="69"/>
                    </a:cubicBezTo>
                    <a:cubicBezTo>
                      <a:pt x="309" y="76"/>
                      <a:pt x="306" y="82"/>
                      <a:pt x="303" y="85"/>
                    </a:cubicBezTo>
                    <a:cubicBezTo>
                      <a:pt x="302" y="85"/>
                      <a:pt x="302" y="86"/>
                      <a:pt x="301" y="86"/>
                    </a:cubicBezTo>
                    <a:cubicBezTo>
                      <a:pt x="299" y="87"/>
                      <a:pt x="296" y="88"/>
                      <a:pt x="293" y="89"/>
                    </a:cubicBezTo>
                    <a:cubicBezTo>
                      <a:pt x="289" y="89"/>
                      <a:pt x="286" y="90"/>
                      <a:pt x="282" y="91"/>
                    </a:cubicBezTo>
                    <a:cubicBezTo>
                      <a:pt x="279" y="91"/>
                      <a:pt x="276" y="91"/>
                      <a:pt x="272" y="92"/>
                    </a:cubicBezTo>
                    <a:cubicBezTo>
                      <a:pt x="269" y="92"/>
                      <a:pt x="265" y="92"/>
                      <a:pt x="262" y="92"/>
                    </a:cubicBezTo>
                    <a:cubicBezTo>
                      <a:pt x="262" y="92"/>
                      <a:pt x="261" y="92"/>
                      <a:pt x="261" y="92"/>
                    </a:cubicBezTo>
                    <a:cubicBezTo>
                      <a:pt x="261" y="97"/>
                      <a:pt x="261" y="101"/>
                      <a:pt x="262" y="105"/>
                    </a:cubicBezTo>
                    <a:cubicBezTo>
                      <a:pt x="263" y="127"/>
                      <a:pt x="265" y="149"/>
                      <a:pt x="268" y="157"/>
                    </a:cubicBezTo>
                    <a:cubicBezTo>
                      <a:pt x="268" y="158"/>
                      <a:pt x="269" y="160"/>
                      <a:pt x="269" y="160"/>
                    </a:cubicBezTo>
                    <a:cubicBezTo>
                      <a:pt x="270" y="161"/>
                      <a:pt x="272" y="161"/>
                      <a:pt x="274" y="162"/>
                    </a:cubicBezTo>
                    <a:cubicBezTo>
                      <a:pt x="276" y="162"/>
                      <a:pt x="278" y="162"/>
                      <a:pt x="280" y="163"/>
                    </a:cubicBezTo>
                    <a:cubicBezTo>
                      <a:pt x="282" y="163"/>
                      <a:pt x="284" y="163"/>
                      <a:pt x="286" y="163"/>
                    </a:cubicBezTo>
                    <a:cubicBezTo>
                      <a:pt x="289" y="164"/>
                      <a:pt x="291" y="164"/>
                      <a:pt x="293" y="164"/>
                    </a:cubicBezTo>
                    <a:cubicBezTo>
                      <a:pt x="295" y="164"/>
                      <a:pt x="297" y="164"/>
                      <a:pt x="299" y="164"/>
                    </a:cubicBezTo>
                    <a:cubicBezTo>
                      <a:pt x="299" y="164"/>
                      <a:pt x="299" y="164"/>
                      <a:pt x="299" y="164"/>
                    </a:cubicBezTo>
                    <a:cubicBezTo>
                      <a:pt x="301" y="164"/>
                      <a:pt x="303" y="164"/>
                      <a:pt x="305" y="164"/>
                    </a:cubicBezTo>
                    <a:cubicBezTo>
                      <a:pt x="307" y="164"/>
                      <a:pt x="309" y="164"/>
                      <a:pt x="311" y="163"/>
                    </a:cubicBezTo>
                    <a:cubicBezTo>
                      <a:pt x="313" y="163"/>
                      <a:pt x="315" y="163"/>
                      <a:pt x="317" y="163"/>
                    </a:cubicBezTo>
                    <a:cubicBezTo>
                      <a:pt x="320" y="162"/>
                      <a:pt x="322" y="162"/>
                      <a:pt x="324" y="162"/>
                    </a:cubicBezTo>
                    <a:cubicBezTo>
                      <a:pt x="326" y="161"/>
                      <a:pt x="327" y="161"/>
                      <a:pt x="329" y="160"/>
                    </a:cubicBezTo>
                    <a:cubicBezTo>
                      <a:pt x="329" y="160"/>
                      <a:pt x="329" y="158"/>
                      <a:pt x="330" y="157"/>
                    </a:cubicBezTo>
                    <a:cubicBezTo>
                      <a:pt x="333" y="149"/>
                      <a:pt x="335" y="127"/>
                      <a:pt x="336" y="105"/>
                    </a:cubicBezTo>
                    <a:cubicBezTo>
                      <a:pt x="336" y="102"/>
                      <a:pt x="336" y="99"/>
                      <a:pt x="336" y="96"/>
                    </a:cubicBezTo>
                    <a:cubicBezTo>
                      <a:pt x="336" y="96"/>
                      <a:pt x="336" y="96"/>
                      <a:pt x="335" y="96"/>
                    </a:cubicBezTo>
                    <a:cubicBezTo>
                      <a:pt x="334" y="96"/>
                      <a:pt x="333" y="95"/>
                      <a:pt x="333" y="95"/>
                    </a:cubicBezTo>
                    <a:cubicBezTo>
                      <a:pt x="332" y="94"/>
                      <a:pt x="331" y="94"/>
                      <a:pt x="330" y="93"/>
                    </a:cubicBezTo>
                    <a:cubicBezTo>
                      <a:pt x="329" y="92"/>
                      <a:pt x="328" y="91"/>
                      <a:pt x="328" y="91"/>
                    </a:cubicBezTo>
                    <a:cubicBezTo>
                      <a:pt x="327" y="89"/>
                      <a:pt x="326" y="88"/>
                      <a:pt x="325" y="87"/>
                    </a:cubicBezTo>
                    <a:cubicBezTo>
                      <a:pt x="323" y="84"/>
                      <a:pt x="323" y="81"/>
                      <a:pt x="323" y="77"/>
                    </a:cubicBezTo>
                    <a:cubicBezTo>
                      <a:pt x="323" y="74"/>
                      <a:pt x="323" y="70"/>
                      <a:pt x="325" y="68"/>
                    </a:cubicBezTo>
                    <a:cubicBezTo>
                      <a:pt x="326" y="66"/>
                      <a:pt x="327" y="65"/>
                      <a:pt x="328" y="64"/>
                    </a:cubicBezTo>
                    <a:cubicBezTo>
                      <a:pt x="328" y="63"/>
                      <a:pt x="329" y="62"/>
                      <a:pt x="330" y="62"/>
                    </a:cubicBezTo>
                    <a:cubicBezTo>
                      <a:pt x="331" y="61"/>
                      <a:pt x="332" y="60"/>
                      <a:pt x="333" y="60"/>
                    </a:cubicBezTo>
                    <a:cubicBezTo>
                      <a:pt x="333" y="59"/>
                      <a:pt x="334" y="59"/>
                      <a:pt x="335" y="59"/>
                    </a:cubicBezTo>
                    <a:cubicBezTo>
                      <a:pt x="336" y="58"/>
                      <a:pt x="337" y="58"/>
                      <a:pt x="338" y="58"/>
                    </a:cubicBezTo>
                    <a:cubicBezTo>
                      <a:pt x="338" y="58"/>
                      <a:pt x="339" y="58"/>
                      <a:pt x="340" y="57"/>
                    </a:cubicBezTo>
                    <a:cubicBezTo>
                      <a:pt x="341" y="57"/>
                      <a:pt x="342" y="57"/>
                      <a:pt x="343" y="57"/>
                    </a:cubicBezTo>
                    <a:cubicBezTo>
                      <a:pt x="343" y="57"/>
                      <a:pt x="343" y="57"/>
                      <a:pt x="343" y="57"/>
                    </a:cubicBezTo>
                    <a:cubicBezTo>
                      <a:pt x="343" y="57"/>
                      <a:pt x="344" y="57"/>
                      <a:pt x="345" y="57"/>
                    </a:cubicBezTo>
                    <a:cubicBezTo>
                      <a:pt x="346" y="57"/>
                      <a:pt x="347" y="58"/>
                      <a:pt x="348" y="58"/>
                    </a:cubicBezTo>
                    <a:cubicBezTo>
                      <a:pt x="349" y="58"/>
                      <a:pt x="349" y="58"/>
                      <a:pt x="350" y="59"/>
                    </a:cubicBezTo>
                    <a:cubicBezTo>
                      <a:pt x="351" y="59"/>
                      <a:pt x="352" y="59"/>
                      <a:pt x="353" y="60"/>
                    </a:cubicBezTo>
                    <a:cubicBezTo>
                      <a:pt x="354" y="60"/>
                      <a:pt x="354" y="61"/>
                      <a:pt x="355" y="62"/>
                    </a:cubicBezTo>
                    <a:cubicBezTo>
                      <a:pt x="356" y="62"/>
                      <a:pt x="357" y="63"/>
                      <a:pt x="358" y="64"/>
                    </a:cubicBezTo>
                    <a:cubicBezTo>
                      <a:pt x="359" y="65"/>
                      <a:pt x="360" y="66"/>
                      <a:pt x="360" y="68"/>
                    </a:cubicBezTo>
                    <a:cubicBezTo>
                      <a:pt x="362" y="70"/>
                      <a:pt x="363" y="74"/>
                      <a:pt x="363" y="77"/>
                    </a:cubicBezTo>
                    <a:cubicBezTo>
                      <a:pt x="363" y="81"/>
                      <a:pt x="362" y="84"/>
                      <a:pt x="360" y="87"/>
                    </a:cubicBezTo>
                    <a:cubicBezTo>
                      <a:pt x="360" y="88"/>
                      <a:pt x="359" y="89"/>
                      <a:pt x="358" y="91"/>
                    </a:cubicBezTo>
                    <a:cubicBezTo>
                      <a:pt x="357" y="91"/>
                      <a:pt x="356" y="92"/>
                      <a:pt x="355" y="93"/>
                    </a:cubicBezTo>
                    <a:cubicBezTo>
                      <a:pt x="354" y="94"/>
                      <a:pt x="354" y="94"/>
                      <a:pt x="353" y="95"/>
                    </a:cubicBezTo>
                    <a:cubicBezTo>
                      <a:pt x="352" y="95"/>
                      <a:pt x="351" y="96"/>
                      <a:pt x="350" y="96"/>
                    </a:cubicBezTo>
                    <a:cubicBezTo>
                      <a:pt x="349" y="96"/>
                      <a:pt x="349" y="96"/>
                      <a:pt x="348" y="97"/>
                    </a:cubicBezTo>
                    <a:cubicBezTo>
                      <a:pt x="347" y="123"/>
                      <a:pt x="345" y="142"/>
                      <a:pt x="342" y="154"/>
                    </a:cubicBezTo>
                    <a:cubicBezTo>
                      <a:pt x="340" y="162"/>
                      <a:pt x="338" y="167"/>
                      <a:pt x="336" y="169"/>
                    </a:cubicBezTo>
                    <a:cubicBezTo>
                      <a:pt x="336" y="169"/>
                      <a:pt x="335" y="170"/>
                      <a:pt x="335" y="170"/>
                    </a:cubicBezTo>
                    <a:cubicBezTo>
                      <a:pt x="333" y="171"/>
                      <a:pt x="332" y="171"/>
                      <a:pt x="330" y="172"/>
                    </a:cubicBezTo>
                    <a:cubicBezTo>
                      <a:pt x="328" y="173"/>
                      <a:pt x="326" y="173"/>
                      <a:pt x="324" y="174"/>
                    </a:cubicBezTo>
                    <a:cubicBezTo>
                      <a:pt x="322" y="174"/>
                      <a:pt x="320" y="174"/>
                      <a:pt x="317" y="174"/>
                    </a:cubicBezTo>
                    <a:cubicBezTo>
                      <a:pt x="315" y="175"/>
                      <a:pt x="313" y="175"/>
                      <a:pt x="311" y="175"/>
                    </a:cubicBezTo>
                    <a:cubicBezTo>
                      <a:pt x="309" y="175"/>
                      <a:pt x="307" y="175"/>
                      <a:pt x="305" y="175"/>
                    </a:cubicBezTo>
                    <a:cubicBezTo>
                      <a:pt x="303" y="176"/>
                      <a:pt x="301" y="176"/>
                      <a:pt x="299" y="176"/>
                    </a:cubicBezTo>
                    <a:cubicBezTo>
                      <a:pt x="299" y="176"/>
                      <a:pt x="299" y="176"/>
                      <a:pt x="299" y="176"/>
                    </a:cubicBezTo>
                    <a:cubicBezTo>
                      <a:pt x="299" y="176"/>
                      <a:pt x="299" y="176"/>
                      <a:pt x="299" y="176"/>
                    </a:cubicBezTo>
                    <a:cubicBezTo>
                      <a:pt x="298" y="176"/>
                      <a:pt x="298" y="176"/>
                      <a:pt x="298" y="176"/>
                    </a:cubicBezTo>
                    <a:cubicBezTo>
                      <a:pt x="297" y="176"/>
                      <a:pt x="295" y="176"/>
                      <a:pt x="293" y="175"/>
                    </a:cubicBezTo>
                    <a:cubicBezTo>
                      <a:pt x="291" y="175"/>
                      <a:pt x="289" y="175"/>
                      <a:pt x="286" y="175"/>
                    </a:cubicBezTo>
                    <a:cubicBezTo>
                      <a:pt x="284" y="175"/>
                      <a:pt x="282" y="175"/>
                      <a:pt x="280" y="174"/>
                    </a:cubicBezTo>
                    <a:cubicBezTo>
                      <a:pt x="278" y="174"/>
                      <a:pt x="276" y="174"/>
                      <a:pt x="274" y="174"/>
                    </a:cubicBezTo>
                    <a:cubicBezTo>
                      <a:pt x="272" y="173"/>
                      <a:pt x="270" y="173"/>
                      <a:pt x="268" y="172"/>
                    </a:cubicBezTo>
                    <a:cubicBezTo>
                      <a:pt x="266" y="171"/>
                      <a:pt x="264" y="171"/>
                      <a:pt x="263" y="170"/>
                    </a:cubicBezTo>
                    <a:cubicBezTo>
                      <a:pt x="263" y="170"/>
                      <a:pt x="262" y="169"/>
                      <a:pt x="262" y="169"/>
                    </a:cubicBezTo>
                    <a:cubicBezTo>
                      <a:pt x="259" y="167"/>
                      <a:pt x="257" y="162"/>
                      <a:pt x="255" y="154"/>
                    </a:cubicBezTo>
                    <a:cubicBezTo>
                      <a:pt x="252" y="141"/>
                      <a:pt x="250" y="121"/>
                      <a:pt x="249" y="92"/>
                    </a:cubicBezTo>
                    <a:cubicBezTo>
                      <a:pt x="247" y="92"/>
                      <a:pt x="245" y="92"/>
                      <a:pt x="242" y="92"/>
                    </a:cubicBezTo>
                    <a:cubicBezTo>
                      <a:pt x="239" y="92"/>
                      <a:pt x="235" y="91"/>
                      <a:pt x="232" y="91"/>
                    </a:cubicBezTo>
                    <a:cubicBezTo>
                      <a:pt x="228" y="91"/>
                      <a:pt x="225" y="90"/>
                      <a:pt x="222" y="90"/>
                    </a:cubicBezTo>
                    <a:cubicBezTo>
                      <a:pt x="218" y="89"/>
                      <a:pt x="215" y="88"/>
                      <a:pt x="212" y="87"/>
                    </a:cubicBezTo>
                    <a:cubicBezTo>
                      <a:pt x="211" y="87"/>
                      <a:pt x="210" y="86"/>
                      <a:pt x="209" y="86"/>
                    </a:cubicBezTo>
                    <a:cubicBezTo>
                      <a:pt x="207" y="85"/>
                      <a:pt x="204" y="82"/>
                      <a:pt x="202" y="78"/>
                    </a:cubicBezTo>
                    <a:cubicBezTo>
                      <a:pt x="198" y="73"/>
                      <a:pt x="195" y="67"/>
                      <a:pt x="191" y="59"/>
                    </a:cubicBezTo>
                    <a:cubicBezTo>
                      <a:pt x="188" y="51"/>
                      <a:pt x="184" y="42"/>
                      <a:pt x="181" y="34"/>
                    </a:cubicBezTo>
                    <a:cubicBezTo>
                      <a:pt x="177" y="21"/>
                      <a:pt x="174" y="9"/>
                      <a:pt x="172" y="0"/>
                    </a:cubicBezTo>
                    <a:cubicBezTo>
                      <a:pt x="62" y="41"/>
                      <a:pt x="62" y="41"/>
                      <a:pt x="62" y="41"/>
                    </a:cubicBezTo>
                    <a:cubicBezTo>
                      <a:pt x="62" y="41"/>
                      <a:pt x="30" y="51"/>
                      <a:pt x="22" y="62"/>
                    </a:cubicBezTo>
                    <a:cubicBezTo>
                      <a:pt x="14" y="73"/>
                      <a:pt x="0" y="212"/>
                      <a:pt x="10" y="212"/>
                    </a:cubicBezTo>
                    <a:cubicBezTo>
                      <a:pt x="22" y="212"/>
                      <a:pt x="234" y="212"/>
                      <a:pt x="251" y="212"/>
                    </a:cubicBezTo>
                    <a:cubicBezTo>
                      <a:pt x="252" y="212"/>
                      <a:pt x="253" y="212"/>
                      <a:pt x="253" y="212"/>
                    </a:cubicBezTo>
                    <a:cubicBezTo>
                      <a:pt x="270" y="212"/>
                      <a:pt x="482" y="212"/>
                      <a:pt x="494" y="212"/>
                    </a:cubicBezTo>
                    <a:cubicBezTo>
                      <a:pt x="504" y="212"/>
                      <a:pt x="490" y="73"/>
                      <a:pt x="482" y="62"/>
                    </a:cubicBezTo>
                    <a:close/>
                    <a:moveTo>
                      <a:pt x="169" y="128"/>
                    </a:moveTo>
                    <a:cubicBezTo>
                      <a:pt x="164" y="128"/>
                      <a:pt x="164" y="128"/>
                      <a:pt x="164" y="128"/>
                    </a:cubicBezTo>
                    <a:cubicBezTo>
                      <a:pt x="158" y="128"/>
                      <a:pt x="158" y="128"/>
                      <a:pt x="158" y="128"/>
                    </a:cubicBezTo>
                    <a:cubicBezTo>
                      <a:pt x="153" y="128"/>
                      <a:pt x="153" y="128"/>
                      <a:pt x="153" y="128"/>
                    </a:cubicBezTo>
                    <a:cubicBezTo>
                      <a:pt x="148" y="128"/>
                      <a:pt x="148" y="128"/>
                      <a:pt x="148" y="128"/>
                    </a:cubicBezTo>
                    <a:cubicBezTo>
                      <a:pt x="142" y="128"/>
                      <a:pt x="142" y="128"/>
                      <a:pt x="142" y="128"/>
                    </a:cubicBezTo>
                    <a:cubicBezTo>
                      <a:pt x="137" y="128"/>
                      <a:pt x="137" y="128"/>
                      <a:pt x="137" y="128"/>
                    </a:cubicBezTo>
                    <a:cubicBezTo>
                      <a:pt x="134" y="128"/>
                      <a:pt x="134" y="128"/>
                      <a:pt x="134" y="128"/>
                    </a:cubicBezTo>
                    <a:cubicBezTo>
                      <a:pt x="134" y="164"/>
                      <a:pt x="134" y="164"/>
                      <a:pt x="134" y="164"/>
                    </a:cubicBezTo>
                    <a:cubicBezTo>
                      <a:pt x="133" y="164"/>
                      <a:pt x="133" y="164"/>
                      <a:pt x="133" y="164"/>
                    </a:cubicBezTo>
                    <a:cubicBezTo>
                      <a:pt x="132" y="164"/>
                      <a:pt x="132" y="164"/>
                      <a:pt x="132" y="164"/>
                    </a:cubicBezTo>
                    <a:cubicBezTo>
                      <a:pt x="131" y="164"/>
                      <a:pt x="131" y="164"/>
                      <a:pt x="131" y="164"/>
                    </a:cubicBezTo>
                    <a:cubicBezTo>
                      <a:pt x="130" y="164"/>
                      <a:pt x="130" y="164"/>
                      <a:pt x="130" y="164"/>
                    </a:cubicBezTo>
                    <a:cubicBezTo>
                      <a:pt x="129" y="164"/>
                      <a:pt x="129" y="164"/>
                      <a:pt x="129" y="164"/>
                    </a:cubicBezTo>
                    <a:cubicBezTo>
                      <a:pt x="128" y="164"/>
                      <a:pt x="128" y="164"/>
                      <a:pt x="128" y="164"/>
                    </a:cubicBezTo>
                    <a:cubicBezTo>
                      <a:pt x="127" y="164"/>
                      <a:pt x="127" y="164"/>
                      <a:pt x="127" y="164"/>
                    </a:cubicBezTo>
                    <a:cubicBezTo>
                      <a:pt x="126" y="164"/>
                      <a:pt x="126" y="164"/>
                      <a:pt x="126" y="164"/>
                    </a:cubicBezTo>
                    <a:cubicBezTo>
                      <a:pt x="125" y="164"/>
                      <a:pt x="125" y="164"/>
                      <a:pt x="125" y="164"/>
                    </a:cubicBezTo>
                    <a:cubicBezTo>
                      <a:pt x="124" y="164"/>
                      <a:pt x="124" y="164"/>
                      <a:pt x="124" y="164"/>
                    </a:cubicBezTo>
                    <a:cubicBezTo>
                      <a:pt x="123" y="164"/>
                      <a:pt x="123" y="164"/>
                      <a:pt x="123" y="164"/>
                    </a:cubicBezTo>
                    <a:cubicBezTo>
                      <a:pt x="122" y="164"/>
                      <a:pt x="122" y="164"/>
                      <a:pt x="122" y="164"/>
                    </a:cubicBezTo>
                    <a:cubicBezTo>
                      <a:pt x="122" y="164"/>
                      <a:pt x="122" y="164"/>
                      <a:pt x="122" y="164"/>
                    </a:cubicBezTo>
                    <a:cubicBezTo>
                      <a:pt x="121" y="164"/>
                      <a:pt x="121" y="164"/>
                      <a:pt x="121" y="164"/>
                    </a:cubicBezTo>
                    <a:cubicBezTo>
                      <a:pt x="120" y="164"/>
                      <a:pt x="120" y="164"/>
                      <a:pt x="120" y="164"/>
                    </a:cubicBezTo>
                    <a:cubicBezTo>
                      <a:pt x="119" y="164"/>
                      <a:pt x="119" y="164"/>
                      <a:pt x="119" y="164"/>
                    </a:cubicBezTo>
                    <a:cubicBezTo>
                      <a:pt x="119" y="128"/>
                      <a:pt x="119" y="128"/>
                      <a:pt x="119" y="128"/>
                    </a:cubicBezTo>
                    <a:cubicBezTo>
                      <a:pt x="116" y="128"/>
                      <a:pt x="116" y="128"/>
                      <a:pt x="116" y="128"/>
                    </a:cubicBezTo>
                    <a:cubicBezTo>
                      <a:pt x="110" y="128"/>
                      <a:pt x="110" y="128"/>
                      <a:pt x="110" y="128"/>
                    </a:cubicBezTo>
                    <a:cubicBezTo>
                      <a:pt x="105" y="128"/>
                      <a:pt x="105" y="128"/>
                      <a:pt x="105" y="128"/>
                    </a:cubicBezTo>
                    <a:cubicBezTo>
                      <a:pt x="100" y="128"/>
                      <a:pt x="100" y="128"/>
                      <a:pt x="100" y="128"/>
                    </a:cubicBezTo>
                    <a:cubicBezTo>
                      <a:pt x="94" y="128"/>
                      <a:pt x="94" y="128"/>
                      <a:pt x="94" y="128"/>
                    </a:cubicBezTo>
                    <a:cubicBezTo>
                      <a:pt x="89" y="128"/>
                      <a:pt x="89" y="128"/>
                      <a:pt x="89" y="128"/>
                    </a:cubicBezTo>
                    <a:cubicBezTo>
                      <a:pt x="84" y="128"/>
                      <a:pt x="84" y="128"/>
                      <a:pt x="84" y="128"/>
                    </a:cubicBezTo>
                    <a:cubicBezTo>
                      <a:pt x="84" y="113"/>
                      <a:pt x="84" y="113"/>
                      <a:pt x="84" y="113"/>
                    </a:cubicBezTo>
                    <a:cubicBezTo>
                      <a:pt x="89" y="113"/>
                      <a:pt x="89" y="113"/>
                      <a:pt x="89" y="113"/>
                    </a:cubicBezTo>
                    <a:cubicBezTo>
                      <a:pt x="94" y="113"/>
                      <a:pt x="94" y="113"/>
                      <a:pt x="94" y="113"/>
                    </a:cubicBezTo>
                    <a:cubicBezTo>
                      <a:pt x="100" y="113"/>
                      <a:pt x="100" y="113"/>
                      <a:pt x="100" y="113"/>
                    </a:cubicBezTo>
                    <a:cubicBezTo>
                      <a:pt x="105" y="113"/>
                      <a:pt x="105" y="113"/>
                      <a:pt x="105" y="113"/>
                    </a:cubicBezTo>
                    <a:cubicBezTo>
                      <a:pt x="110" y="113"/>
                      <a:pt x="110" y="113"/>
                      <a:pt x="110" y="113"/>
                    </a:cubicBezTo>
                    <a:cubicBezTo>
                      <a:pt x="116" y="113"/>
                      <a:pt x="116" y="113"/>
                      <a:pt x="116" y="113"/>
                    </a:cubicBezTo>
                    <a:cubicBezTo>
                      <a:pt x="119" y="113"/>
                      <a:pt x="119" y="113"/>
                      <a:pt x="119" y="113"/>
                    </a:cubicBezTo>
                    <a:cubicBezTo>
                      <a:pt x="119" y="78"/>
                      <a:pt x="119" y="78"/>
                      <a:pt x="119" y="78"/>
                    </a:cubicBezTo>
                    <a:cubicBezTo>
                      <a:pt x="120" y="78"/>
                      <a:pt x="120" y="78"/>
                      <a:pt x="120" y="78"/>
                    </a:cubicBezTo>
                    <a:cubicBezTo>
                      <a:pt x="121" y="78"/>
                      <a:pt x="121" y="78"/>
                      <a:pt x="121" y="78"/>
                    </a:cubicBezTo>
                    <a:cubicBezTo>
                      <a:pt x="122" y="78"/>
                      <a:pt x="122" y="78"/>
                      <a:pt x="122" y="78"/>
                    </a:cubicBezTo>
                    <a:cubicBezTo>
                      <a:pt x="122" y="78"/>
                      <a:pt x="122" y="78"/>
                      <a:pt x="122" y="78"/>
                    </a:cubicBezTo>
                    <a:cubicBezTo>
                      <a:pt x="123" y="78"/>
                      <a:pt x="123" y="78"/>
                      <a:pt x="123" y="78"/>
                    </a:cubicBezTo>
                    <a:cubicBezTo>
                      <a:pt x="124" y="78"/>
                      <a:pt x="124" y="78"/>
                      <a:pt x="124" y="78"/>
                    </a:cubicBezTo>
                    <a:cubicBezTo>
                      <a:pt x="125" y="78"/>
                      <a:pt x="125" y="78"/>
                      <a:pt x="125" y="78"/>
                    </a:cubicBezTo>
                    <a:cubicBezTo>
                      <a:pt x="126" y="78"/>
                      <a:pt x="126" y="78"/>
                      <a:pt x="126" y="78"/>
                    </a:cubicBezTo>
                    <a:cubicBezTo>
                      <a:pt x="127" y="78"/>
                      <a:pt x="127" y="78"/>
                      <a:pt x="127" y="78"/>
                    </a:cubicBezTo>
                    <a:cubicBezTo>
                      <a:pt x="128" y="78"/>
                      <a:pt x="128" y="78"/>
                      <a:pt x="128" y="78"/>
                    </a:cubicBezTo>
                    <a:cubicBezTo>
                      <a:pt x="129" y="78"/>
                      <a:pt x="129" y="78"/>
                      <a:pt x="129" y="78"/>
                    </a:cubicBezTo>
                    <a:cubicBezTo>
                      <a:pt x="130" y="78"/>
                      <a:pt x="130" y="78"/>
                      <a:pt x="130" y="78"/>
                    </a:cubicBezTo>
                    <a:cubicBezTo>
                      <a:pt x="131" y="78"/>
                      <a:pt x="131" y="78"/>
                      <a:pt x="131" y="78"/>
                    </a:cubicBezTo>
                    <a:cubicBezTo>
                      <a:pt x="132" y="78"/>
                      <a:pt x="132" y="78"/>
                      <a:pt x="132" y="78"/>
                    </a:cubicBezTo>
                    <a:cubicBezTo>
                      <a:pt x="133" y="78"/>
                      <a:pt x="133" y="78"/>
                      <a:pt x="133" y="78"/>
                    </a:cubicBezTo>
                    <a:cubicBezTo>
                      <a:pt x="134" y="78"/>
                      <a:pt x="134" y="78"/>
                      <a:pt x="134" y="78"/>
                    </a:cubicBezTo>
                    <a:cubicBezTo>
                      <a:pt x="134" y="113"/>
                      <a:pt x="134" y="113"/>
                      <a:pt x="134" y="113"/>
                    </a:cubicBezTo>
                    <a:cubicBezTo>
                      <a:pt x="137" y="113"/>
                      <a:pt x="137" y="113"/>
                      <a:pt x="137" y="113"/>
                    </a:cubicBezTo>
                    <a:cubicBezTo>
                      <a:pt x="142" y="113"/>
                      <a:pt x="142" y="113"/>
                      <a:pt x="142" y="113"/>
                    </a:cubicBezTo>
                    <a:cubicBezTo>
                      <a:pt x="148" y="113"/>
                      <a:pt x="148" y="113"/>
                      <a:pt x="148" y="113"/>
                    </a:cubicBezTo>
                    <a:cubicBezTo>
                      <a:pt x="153" y="113"/>
                      <a:pt x="153" y="113"/>
                      <a:pt x="153" y="113"/>
                    </a:cubicBezTo>
                    <a:cubicBezTo>
                      <a:pt x="158" y="113"/>
                      <a:pt x="158" y="113"/>
                      <a:pt x="158" y="113"/>
                    </a:cubicBezTo>
                    <a:cubicBezTo>
                      <a:pt x="164" y="113"/>
                      <a:pt x="164" y="113"/>
                      <a:pt x="164" y="113"/>
                    </a:cubicBezTo>
                    <a:cubicBezTo>
                      <a:pt x="169" y="113"/>
                      <a:pt x="169" y="113"/>
                      <a:pt x="169" y="113"/>
                    </a:cubicBezTo>
                    <a:lnTo>
                      <a:pt x="16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86" name="Text Box 10"/>
          <p:cNvSpPr txBox="1">
            <a:spLocks noChangeArrowheads="1"/>
          </p:cNvSpPr>
          <p:nvPr/>
        </p:nvSpPr>
        <p:spPr bwMode="auto">
          <a:xfrm>
            <a:off x="5105955" y="4939647"/>
            <a:ext cx="6133545" cy="1154162"/>
          </a:xfrm>
          <a:prstGeom prst="rect">
            <a:avLst/>
          </a:prstGeom>
          <a:noFill/>
          <a:ln w="9525">
            <a:noFill/>
            <a:miter lim="800000"/>
            <a:headEnd/>
            <a:tailEnd/>
          </a:ln>
        </p:spPr>
        <p:txBody>
          <a:bodyPr wrap="square" lIns="45720" tIns="22860" rIns="45720" bIns="22860">
            <a:spAutoFit/>
          </a:bodyPr>
          <a:lstStyle/>
          <a:p>
            <a:pPr defTabSz="1088232">
              <a:lnSpc>
                <a:spcPct val="150000"/>
              </a:lnSpc>
            </a:pPr>
            <a:r>
              <a:rPr lang="zh-CN" altLang="en-US" sz="1200" dirty="0" smtClean="0">
                <a:solidFill>
                  <a:schemeClr val="bg1">
                    <a:lumMod val="50000"/>
                  </a:schemeClr>
                </a:solidFill>
                <a:latin typeface="微软雅黑"/>
                <a:ea typeface="微软雅黑"/>
                <a:sym typeface="Gill Sans" charset="0"/>
              </a:rPr>
              <a:t>此处</a:t>
            </a:r>
            <a:r>
              <a:rPr lang="zh-CN" altLang="en-US" sz="1200" dirty="0">
                <a:solidFill>
                  <a:schemeClr val="bg1">
                    <a:lumMod val="50000"/>
                  </a:schemeClr>
                </a:solidFill>
                <a:latin typeface="微软雅黑"/>
                <a:ea typeface="微软雅黑"/>
                <a:sym typeface="Gill Sans" charset="0"/>
              </a:rPr>
              <a:t>添加详细文本描述，建议与标题相关并符合整体语言风格，语言描述尽量简洁生动。尽量将每页幻灯片的字数控制</a:t>
            </a:r>
            <a:r>
              <a:rPr lang="zh-CN" altLang="en-US" sz="1200" dirty="0" smtClean="0">
                <a:solidFill>
                  <a:schemeClr val="bg1">
                    <a:lumMod val="50000"/>
                  </a:schemeClr>
                </a:solidFill>
                <a:latin typeface="微软雅黑"/>
                <a:ea typeface="微软雅黑"/>
                <a:sym typeface="Gill Sans" charset="0"/>
              </a:rPr>
              <a:t>在</a:t>
            </a:r>
            <a:r>
              <a:rPr lang="en-US" altLang="zh-CN" sz="1200" dirty="0" smtClean="0">
                <a:solidFill>
                  <a:schemeClr val="bg1">
                    <a:lumMod val="50000"/>
                  </a:schemeClr>
                </a:solidFill>
                <a:latin typeface="微软雅黑"/>
                <a:ea typeface="微软雅黑"/>
                <a:sym typeface="Gill Sans" charset="0"/>
              </a:rPr>
              <a:t>200</a:t>
            </a:r>
            <a:r>
              <a:rPr lang="zh-CN" altLang="en-US" sz="1200" dirty="0">
                <a:solidFill>
                  <a:schemeClr val="bg1">
                    <a:lumMod val="50000"/>
                  </a:schemeClr>
                </a:solidFill>
                <a:latin typeface="微软雅黑"/>
                <a:ea typeface="微软雅黑"/>
                <a:sym typeface="Gill Sans" charset="0"/>
              </a:rPr>
              <a:t>字</a:t>
            </a:r>
            <a:r>
              <a:rPr lang="zh-CN" altLang="en-US" sz="1200" dirty="0" smtClean="0">
                <a:solidFill>
                  <a:schemeClr val="bg1">
                    <a:lumMod val="50000"/>
                  </a:schemeClr>
                </a:solidFill>
                <a:latin typeface="微软雅黑"/>
                <a:ea typeface="微软雅黑"/>
                <a:sym typeface="Gill Sans" charset="0"/>
              </a:rPr>
              <a:t>以内。</a:t>
            </a:r>
            <a:endParaRPr lang="en-US" altLang="zh-CN" sz="1200" dirty="0" smtClean="0">
              <a:solidFill>
                <a:schemeClr val="bg1">
                  <a:lumMod val="50000"/>
                </a:schemeClr>
              </a:solidFill>
              <a:latin typeface="微软雅黑"/>
              <a:ea typeface="微软雅黑"/>
              <a:sym typeface="Gill Sans" charset="0"/>
            </a:endParaRPr>
          </a:p>
          <a:p>
            <a:pPr defTabSz="1088232">
              <a:lnSpc>
                <a:spcPct val="150000"/>
              </a:lnSpc>
            </a:pPr>
            <a:r>
              <a:rPr lang="zh-CN" altLang="en-US" sz="1200" dirty="0" smtClean="0">
                <a:solidFill>
                  <a:schemeClr val="bg1">
                    <a:lumMod val="50000"/>
                  </a:schemeClr>
                </a:solidFill>
                <a:latin typeface="微软雅黑"/>
                <a:ea typeface="微软雅黑"/>
                <a:sym typeface="Gill Sans" charset="0"/>
              </a:rPr>
              <a:t>此处</a:t>
            </a:r>
            <a:r>
              <a:rPr lang="zh-CN" altLang="en-US" sz="1200" dirty="0">
                <a:solidFill>
                  <a:schemeClr val="bg1">
                    <a:lumMod val="50000"/>
                  </a:schemeClr>
                </a:solidFill>
                <a:latin typeface="微软雅黑"/>
                <a:ea typeface="微软雅黑"/>
                <a:sym typeface="Gill Sans" charset="0"/>
              </a:rPr>
              <a:t>添加详细文本描述，建议与标题相关并符合整体语言风格，语言描述尽量简洁生动。尽量将每页幻灯片的字数控制</a:t>
            </a:r>
            <a:r>
              <a:rPr lang="zh-CN" altLang="en-US" sz="1200" dirty="0" smtClean="0">
                <a:solidFill>
                  <a:schemeClr val="bg1">
                    <a:lumMod val="50000"/>
                  </a:schemeClr>
                </a:solidFill>
                <a:latin typeface="微软雅黑"/>
                <a:ea typeface="微软雅黑"/>
                <a:sym typeface="Gill Sans" charset="0"/>
              </a:rPr>
              <a:t>在</a:t>
            </a:r>
            <a:r>
              <a:rPr lang="en-US" altLang="zh-CN" sz="1200" dirty="0" smtClean="0">
                <a:solidFill>
                  <a:schemeClr val="bg1">
                    <a:lumMod val="50000"/>
                  </a:schemeClr>
                </a:solidFill>
                <a:latin typeface="微软雅黑"/>
                <a:ea typeface="微软雅黑"/>
                <a:sym typeface="Gill Sans" charset="0"/>
              </a:rPr>
              <a:t>200</a:t>
            </a:r>
            <a:r>
              <a:rPr lang="zh-CN" altLang="en-US" sz="1200" dirty="0">
                <a:solidFill>
                  <a:schemeClr val="bg1">
                    <a:lumMod val="50000"/>
                  </a:schemeClr>
                </a:solidFill>
                <a:latin typeface="微软雅黑"/>
                <a:ea typeface="微软雅黑"/>
                <a:sym typeface="Gill Sans" charset="0"/>
              </a:rPr>
              <a:t>字</a:t>
            </a:r>
            <a:r>
              <a:rPr lang="zh-CN" altLang="en-US" sz="1200" dirty="0" smtClean="0">
                <a:solidFill>
                  <a:schemeClr val="bg1">
                    <a:lumMod val="50000"/>
                  </a:schemeClr>
                </a:solidFill>
                <a:latin typeface="微软雅黑"/>
                <a:ea typeface="微软雅黑"/>
                <a:sym typeface="Gill Sans" charset="0"/>
              </a:rPr>
              <a:t>以内。</a:t>
            </a:r>
            <a:endParaRPr lang="en-US" altLang="zh-CN" sz="1200" i="1" dirty="0">
              <a:solidFill>
                <a:schemeClr val="bg1">
                  <a:lumMod val="65000"/>
                </a:schemeClr>
              </a:solidFill>
              <a:latin typeface="Open Sans" pitchFamily="34" charset="0"/>
              <a:ea typeface="Open Sans" pitchFamily="34" charset="0"/>
              <a:cs typeface="Open Sans" pitchFamily="34" charset="0"/>
            </a:endParaRPr>
          </a:p>
        </p:txBody>
      </p:sp>
      <p:grpSp>
        <p:nvGrpSpPr>
          <p:cNvPr id="87" name="组合 86"/>
          <p:cNvGrpSpPr/>
          <p:nvPr/>
        </p:nvGrpSpPr>
        <p:grpSpPr>
          <a:xfrm>
            <a:off x="9293987" y="1824642"/>
            <a:ext cx="1911219" cy="2972855"/>
            <a:chOff x="9293987" y="2027842"/>
            <a:chExt cx="1911219" cy="2972855"/>
          </a:xfrm>
        </p:grpSpPr>
        <p:sp>
          <p:nvSpPr>
            <p:cNvPr id="88" name="Rounded Rectangle 26"/>
            <p:cNvSpPr/>
            <p:nvPr/>
          </p:nvSpPr>
          <p:spPr>
            <a:xfrm>
              <a:off x="9293987" y="2027842"/>
              <a:ext cx="1911219" cy="2972855"/>
            </a:xfrm>
            <a:prstGeom prst="roundRect">
              <a:avLst>
                <a:gd name="adj" fmla="val 5186"/>
              </a:avLst>
            </a:prstGeom>
            <a:noFill/>
            <a:ln w="19050">
              <a:solidFill>
                <a:srgbClr val="1B74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28"/>
            <p:cNvSpPr/>
            <p:nvPr/>
          </p:nvSpPr>
          <p:spPr>
            <a:xfrm>
              <a:off x="9794884" y="2222595"/>
              <a:ext cx="909424" cy="909424"/>
            </a:xfrm>
            <a:prstGeom prst="rect">
              <a:avLst/>
            </a:prstGeom>
            <a:solidFill>
              <a:srgbClr val="1B7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latin typeface="Open Sans" pitchFamily="34" charset="0"/>
                  <a:ea typeface="Open Sans" pitchFamily="34" charset="0"/>
                  <a:cs typeface="Open Sans" pitchFamily="34" charset="0"/>
                </a:rPr>
                <a:t>80%</a:t>
              </a:r>
              <a:endParaRPr lang="en-US" sz="2000">
                <a:latin typeface="Open Sans" pitchFamily="34" charset="0"/>
                <a:ea typeface="Open Sans" pitchFamily="34" charset="0"/>
                <a:cs typeface="Open Sans" pitchFamily="34" charset="0"/>
              </a:endParaRPr>
            </a:p>
          </p:txBody>
        </p:sp>
        <p:grpSp>
          <p:nvGrpSpPr>
            <p:cNvPr id="90" name="组合 89"/>
            <p:cNvGrpSpPr/>
            <p:nvPr/>
          </p:nvGrpSpPr>
          <p:grpSpPr>
            <a:xfrm>
              <a:off x="9528203" y="3426569"/>
              <a:ext cx="1600308" cy="1304477"/>
              <a:chOff x="9528203" y="3426569"/>
              <a:chExt cx="1600308" cy="1304477"/>
            </a:xfrm>
          </p:grpSpPr>
          <p:sp>
            <p:nvSpPr>
              <p:cNvPr id="91" name="Rectangle 20"/>
              <p:cNvSpPr>
                <a:spLocks/>
              </p:cNvSpPr>
              <p:nvPr/>
            </p:nvSpPr>
            <p:spPr bwMode="auto">
              <a:xfrm>
                <a:off x="9528203" y="3728665"/>
                <a:ext cx="1437170" cy="100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bg1">
                        <a:lumMod val="50000"/>
                      </a:schemeClr>
                    </a:solidFill>
                    <a:latin typeface="微软雅黑"/>
                    <a:ea typeface="微软雅黑"/>
                    <a:cs typeface="Lato Light" charset="0"/>
                    <a:sym typeface="Lato Light" charset="0"/>
                  </a:rPr>
                  <a:t>此处添加详细文本描述，建议与标题相关并符合整体语言风格，语言描述</a:t>
                </a:r>
                <a:endParaRPr lang="en-US" sz="1200" dirty="0">
                  <a:solidFill>
                    <a:schemeClr val="bg1">
                      <a:lumMod val="50000"/>
                    </a:schemeClr>
                  </a:solidFill>
                  <a:latin typeface="微软雅黑"/>
                  <a:ea typeface="微软雅黑"/>
                  <a:cs typeface="Lato Light" charset="0"/>
                  <a:sym typeface="Lato Light" charset="0"/>
                </a:endParaRPr>
              </a:p>
            </p:txBody>
          </p:sp>
          <p:sp>
            <p:nvSpPr>
              <p:cNvPr id="92" name="Rectangle 21"/>
              <p:cNvSpPr>
                <a:spLocks/>
              </p:cNvSpPr>
              <p:nvPr/>
            </p:nvSpPr>
            <p:spPr bwMode="auto">
              <a:xfrm>
                <a:off x="9543740" y="3426569"/>
                <a:ext cx="1584771" cy="33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90000"/>
                  </a:lnSpc>
                  <a:spcBef>
                    <a:spcPct val="0"/>
                  </a:spcBef>
                  <a:spcAft>
                    <a:spcPct val="0"/>
                  </a:spcAft>
                </a:pPr>
                <a:r>
                  <a:rPr lang="zh-CN" altLang="en-US" dirty="0">
                    <a:solidFill>
                      <a:srgbClr val="1B74BB"/>
                    </a:solidFill>
                    <a:latin typeface="微软雅黑"/>
                    <a:ea typeface="微软雅黑"/>
                    <a:cs typeface="Bebas Neue" charset="0"/>
                    <a:sym typeface="Bebas Neue" charset="0"/>
                  </a:rPr>
                  <a:t>添加标题</a:t>
                </a:r>
                <a:endParaRPr lang="en-US" altLang="zh-CN" dirty="0">
                  <a:solidFill>
                    <a:srgbClr val="1B74BB"/>
                  </a:solidFill>
                  <a:latin typeface="微软雅黑"/>
                  <a:ea typeface="微软雅黑"/>
                  <a:cs typeface="Bebas Neue" charset="0"/>
                  <a:sym typeface="Bebas Neue" charset="0"/>
                </a:endParaRPr>
              </a:p>
            </p:txBody>
          </p:sp>
        </p:grpSp>
      </p:grpSp>
      <p:grpSp>
        <p:nvGrpSpPr>
          <p:cNvPr id="93" name="组合 92"/>
          <p:cNvGrpSpPr/>
          <p:nvPr/>
        </p:nvGrpSpPr>
        <p:grpSpPr>
          <a:xfrm>
            <a:off x="7204980" y="1824642"/>
            <a:ext cx="1911219" cy="2972855"/>
            <a:chOff x="7204980" y="2027842"/>
            <a:chExt cx="1911219" cy="2972855"/>
          </a:xfrm>
        </p:grpSpPr>
        <p:sp>
          <p:nvSpPr>
            <p:cNvPr id="94" name="Rounded Rectangle 23"/>
            <p:cNvSpPr/>
            <p:nvPr/>
          </p:nvSpPr>
          <p:spPr>
            <a:xfrm>
              <a:off x="7204980" y="2027842"/>
              <a:ext cx="1911219" cy="2972855"/>
            </a:xfrm>
            <a:prstGeom prst="roundRect">
              <a:avLst>
                <a:gd name="adj" fmla="val 5186"/>
              </a:avLst>
            </a:prstGeom>
            <a:noFill/>
            <a:ln w="19050">
              <a:solidFill>
                <a:srgbClr val="1B74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25"/>
            <p:cNvSpPr/>
            <p:nvPr/>
          </p:nvSpPr>
          <p:spPr>
            <a:xfrm>
              <a:off x="7705877" y="2222595"/>
              <a:ext cx="909424" cy="909424"/>
            </a:xfrm>
            <a:prstGeom prst="rect">
              <a:avLst/>
            </a:prstGeom>
            <a:solidFill>
              <a:srgbClr val="1B7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Open Sans" pitchFamily="34" charset="0"/>
                  <a:ea typeface="Open Sans" pitchFamily="34" charset="0"/>
                  <a:cs typeface="Open Sans" pitchFamily="34" charset="0"/>
                </a:rPr>
                <a:t>30%</a:t>
              </a:r>
              <a:endParaRPr lang="en-US" sz="2000" dirty="0">
                <a:latin typeface="Open Sans" pitchFamily="34" charset="0"/>
                <a:ea typeface="Open Sans" pitchFamily="34" charset="0"/>
                <a:cs typeface="Open Sans" pitchFamily="34" charset="0"/>
              </a:endParaRPr>
            </a:p>
          </p:txBody>
        </p:sp>
        <p:grpSp>
          <p:nvGrpSpPr>
            <p:cNvPr id="96" name="组合 95"/>
            <p:cNvGrpSpPr/>
            <p:nvPr/>
          </p:nvGrpSpPr>
          <p:grpSpPr>
            <a:xfrm>
              <a:off x="7502701" y="3404500"/>
              <a:ext cx="1600308" cy="1304477"/>
              <a:chOff x="9528203" y="3426569"/>
              <a:chExt cx="1600308" cy="1304477"/>
            </a:xfrm>
          </p:grpSpPr>
          <p:sp>
            <p:nvSpPr>
              <p:cNvPr id="97" name="Rectangle 20"/>
              <p:cNvSpPr>
                <a:spLocks/>
              </p:cNvSpPr>
              <p:nvPr/>
            </p:nvSpPr>
            <p:spPr bwMode="auto">
              <a:xfrm>
                <a:off x="9528203" y="3728665"/>
                <a:ext cx="1437170" cy="100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bg1">
                        <a:lumMod val="50000"/>
                      </a:schemeClr>
                    </a:solidFill>
                    <a:latin typeface="微软雅黑"/>
                    <a:ea typeface="微软雅黑"/>
                    <a:cs typeface="Lato Light" charset="0"/>
                    <a:sym typeface="Lato Light" charset="0"/>
                  </a:rPr>
                  <a:t>此处添加详细文本描述，建议与标题相关并符合整体语言风格，语言描述</a:t>
                </a:r>
                <a:endParaRPr lang="en-US" sz="1200" dirty="0">
                  <a:solidFill>
                    <a:schemeClr val="bg1">
                      <a:lumMod val="50000"/>
                    </a:schemeClr>
                  </a:solidFill>
                  <a:latin typeface="微软雅黑"/>
                  <a:ea typeface="微软雅黑"/>
                  <a:cs typeface="Lato Light" charset="0"/>
                  <a:sym typeface="Lato Light" charset="0"/>
                </a:endParaRPr>
              </a:p>
            </p:txBody>
          </p:sp>
          <p:sp>
            <p:nvSpPr>
              <p:cNvPr id="98" name="Rectangle 21"/>
              <p:cNvSpPr>
                <a:spLocks/>
              </p:cNvSpPr>
              <p:nvPr/>
            </p:nvSpPr>
            <p:spPr bwMode="auto">
              <a:xfrm>
                <a:off x="9543740" y="3426569"/>
                <a:ext cx="1584771" cy="33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90000"/>
                  </a:lnSpc>
                  <a:spcBef>
                    <a:spcPct val="0"/>
                  </a:spcBef>
                  <a:spcAft>
                    <a:spcPct val="0"/>
                  </a:spcAft>
                </a:pPr>
                <a:r>
                  <a:rPr lang="zh-CN" altLang="en-US" dirty="0">
                    <a:solidFill>
                      <a:srgbClr val="1B74BB"/>
                    </a:solidFill>
                    <a:latin typeface="微软雅黑"/>
                    <a:ea typeface="微软雅黑"/>
                    <a:cs typeface="Bebas Neue" charset="0"/>
                    <a:sym typeface="Bebas Neue" charset="0"/>
                  </a:rPr>
                  <a:t>添加标题</a:t>
                </a:r>
                <a:endParaRPr lang="en-US" altLang="zh-CN" dirty="0">
                  <a:solidFill>
                    <a:srgbClr val="1B74BB"/>
                  </a:solidFill>
                  <a:latin typeface="微软雅黑"/>
                  <a:ea typeface="微软雅黑"/>
                  <a:cs typeface="Bebas Neue" charset="0"/>
                  <a:sym typeface="Bebas Neue" charset="0"/>
                </a:endParaRPr>
              </a:p>
            </p:txBody>
          </p:sp>
        </p:grpSp>
      </p:grpSp>
      <p:grpSp>
        <p:nvGrpSpPr>
          <p:cNvPr id="99" name="组合 98"/>
          <p:cNvGrpSpPr/>
          <p:nvPr/>
        </p:nvGrpSpPr>
        <p:grpSpPr>
          <a:xfrm>
            <a:off x="5102639" y="1824642"/>
            <a:ext cx="1911219" cy="2972855"/>
            <a:chOff x="5102639" y="2027842"/>
            <a:chExt cx="1911219" cy="2972855"/>
          </a:xfrm>
        </p:grpSpPr>
        <p:sp>
          <p:nvSpPr>
            <p:cNvPr id="100" name="Rounded Rectangle 18"/>
            <p:cNvSpPr/>
            <p:nvPr/>
          </p:nvSpPr>
          <p:spPr>
            <a:xfrm>
              <a:off x="5102639" y="2027842"/>
              <a:ext cx="1911219" cy="2972855"/>
            </a:xfrm>
            <a:prstGeom prst="roundRect">
              <a:avLst>
                <a:gd name="adj" fmla="val 5186"/>
              </a:avLst>
            </a:prstGeom>
            <a:noFill/>
            <a:ln w="19050">
              <a:solidFill>
                <a:srgbClr val="1B74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22"/>
            <p:cNvSpPr/>
            <p:nvPr/>
          </p:nvSpPr>
          <p:spPr>
            <a:xfrm>
              <a:off x="5603536" y="2222595"/>
              <a:ext cx="909424" cy="909424"/>
            </a:xfrm>
            <a:prstGeom prst="rect">
              <a:avLst/>
            </a:prstGeom>
            <a:solidFill>
              <a:srgbClr val="1B7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Open Sans" pitchFamily="34" charset="0"/>
                  <a:ea typeface="Open Sans" pitchFamily="34" charset="0"/>
                  <a:cs typeface="Open Sans" pitchFamily="34" charset="0"/>
                </a:rPr>
                <a:t>56%</a:t>
              </a:r>
              <a:endParaRPr lang="en-US" sz="2000" dirty="0">
                <a:latin typeface="Open Sans" pitchFamily="34" charset="0"/>
                <a:ea typeface="Open Sans" pitchFamily="34" charset="0"/>
                <a:cs typeface="Open Sans" pitchFamily="34" charset="0"/>
              </a:endParaRPr>
            </a:p>
          </p:txBody>
        </p:sp>
        <p:grpSp>
          <p:nvGrpSpPr>
            <p:cNvPr id="102" name="组合 101"/>
            <p:cNvGrpSpPr/>
            <p:nvPr/>
          </p:nvGrpSpPr>
          <p:grpSpPr>
            <a:xfrm>
              <a:off x="5392481" y="3411154"/>
              <a:ext cx="1600308" cy="1304477"/>
              <a:chOff x="9528203" y="3426569"/>
              <a:chExt cx="1600308" cy="1304477"/>
            </a:xfrm>
          </p:grpSpPr>
          <p:sp>
            <p:nvSpPr>
              <p:cNvPr id="103" name="Rectangle 20"/>
              <p:cNvSpPr>
                <a:spLocks/>
              </p:cNvSpPr>
              <p:nvPr/>
            </p:nvSpPr>
            <p:spPr bwMode="auto">
              <a:xfrm>
                <a:off x="9528203" y="3728665"/>
                <a:ext cx="1437170" cy="100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bg1">
                        <a:lumMod val="50000"/>
                      </a:schemeClr>
                    </a:solidFill>
                    <a:latin typeface="微软雅黑"/>
                    <a:ea typeface="微软雅黑"/>
                    <a:cs typeface="Lato Light" charset="0"/>
                    <a:sym typeface="Lato Light" charset="0"/>
                  </a:rPr>
                  <a:t>此处添加详细文本描述，建议与标题相关并符合整体语言风格，语言描述</a:t>
                </a:r>
                <a:endParaRPr lang="en-US" sz="1200" dirty="0">
                  <a:solidFill>
                    <a:schemeClr val="bg1">
                      <a:lumMod val="50000"/>
                    </a:schemeClr>
                  </a:solidFill>
                  <a:latin typeface="微软雅黑"/>
                  <a:ea typeface="微软雅黑"/>
                  <a:cs typeface="Lato Light" charset="0"/>
                  <a:sym typeface="Lato Light" charset="0"/>
                </a:endParaRPr>
              </a:p>
            </p:txBody>
          </p:sp>
          <p:sp>
            <p:nvSpPr>
              <p:cNvPr id="104" name="Rectangle 21"/>
              <p:cNvSpPr>
                <a:spLocks/>
              </p:cNvSpPr>
              <p:nvPr/>
            </p:nvSpPr>
            <p:spPr bwMode="auto">
              <a:xfrm>
                <a:off x="9543740" y="3426569"/>
                <a:ext cx="1584771" cy="33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90000"/>
                  </a:lnSpc>
                  <a:spcBef>
                    <a:spcPct val="0"/>
                  </a:spcBef>
                  <a:spcAft>
                    <a:spcPct val="0"/>
                  </a:spcAft>
                </a:pPr>
                <a:r>
                  <a:rPr lang="zh-CN" altLang="en-US" dirty="0">
                    <a:solidFill>
                      <a:srgbClr val="1B74BB"/>
                    </a:solidFill>
                    <a:latin typeface="微软雅黑"/>
                    <a:ea typeface="微软雅黑"/>
                    <a:cs typeface="Bebas Neue" charset="0"/>
                    <a:sym typeface="Bebas Neue" charset="0"/>
                  </a:rPr>
                  <a:t>添加标题</a:t>
                </a:r>
                <a:endParaRPr lang="en-US" altLang="zh-CN" dirty="0">
                  <a:solidFill>
                    <a:srgbClr val="1B74BB"/>
                  </a:solidFill>
                  <a:latin typeface="微软雅黑"/>
                  <a:ea typeface="微软雅黑"/>
                  <a:cs typeface="Bebas Neue" charset="0"/>
                  <a:sym typeface="Bebas Neue" charset="0"/>
                </a:endParaRPr>
              </a:p>
            </p:txBody>
          </p:sp>
        </p:grpSp>
      </p:gr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2166750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 calcmode="lin" valueType="num">
                                      <p:cBhvr>
                                        <p:cTn id="13" dur="500" fill="hold"/>
                                        <p:tgtEl>
                                          <p:spTgt spid="81"/>
                                        </p:tgtEl>
                                        <p:attrNameLst>
                                          <p:attrName>ppt_w</p:attrName>
                                        </p:attrNameLst>
                                      </p:cBhvr>
                                      <p:tavLst>
                                        <p:tav tm="0">
                                          <p:val>
                                            <p:fltVal val="0"/>
                                          </p:val>
                                        </p:tav>
                                        <p:tav tm="100000">
                                          <p:val>
                                            <p:strVal val="#ppt_w"/>
                                          </p:val>
                                        </p:tav>
                                      </p:tavLst>
                                    </p:anim>
                                    <p:anim calcmode="lin" valueType="num">
                                      <p:cBhvr>
                                        <p:cTn id="14" dur="500" fill="hold"/>
                                        <p:tgtEl>
                                          <p:spTgt spid="81"/>
                                        </p:tgtEl>
                                        <p:attrNameLst>
                                          <p:attrName>ppt_h</p:attrName>
                                        </p:attrNameLst>
                                      </p:cBhvr>
                                      <p:tavLst>
                                        <p:tav tm="0">
                                          <p:val>
                                            <p:fltVal val="0"/>
                                          </p:val>
                                        </p:tav>
                                        <p:tav tm="100000">
                                          <p:val>
                                            <p:strVal val="#ppt_h"/>
                                          </p:val>
                                        </p:tav>
                                      </p:tavLst>
                                    </p:anim>
                                    <p:animEffect transition="in" filter="fade">
                                      <p:cBhvr>
                                        <p:cTn id="15" dur="500"/>
                                        <p:tgtEl>
                                          <p:spTgt spid="8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p:cTn id="19" dur="500" fill="hold"/>
                                        <p:tgtEl>
                                          <p:spTgt spid="67"/>
                                        </p:tgtEl>
                                        <p:attrNameLst>
                                          <p:attrName>ppt_w</p:attrName>
                                        </p:attrNameLst>
                                      </p:cBhvr>
                                      <p:tavLst>
                                        <p:tav tm="0">
                                          <p:val>
                                            <p:fltVal val="0"/>
                                          </p:val>
                                        </p:tav>
                                        <p:tav tm="100000">
                                          <p:val>
                                            <p:strVal val="#ppt_w"/>
                                          </p:val>
                                        </p:tav>
                                      </p:tavLst>
                                    </p:anim>
                                    <p:anim calcmode="lin" valueType="num">
                                      <p:cBhvr>
                                        <p:cTn id="20" dur="500" fill="hold"/>
                                        <p:tgtEl>
                                          <p:spTgt spid="67"/>
                                        </p:tgtEl>
                                        <p:attrNameLst>
                                          <p:attrName>ppt_h</p:attrName>
                                        </p:attrNameLst>
                                      </p:cBhvr>
                                      <p:tavLst>
                                        <p:tav tm="0">
                                          <p:val>
                                            <p:fltVal val="0"/>
                                          </p:val>
                                        </p:tav>
                                        <p:tav tm="100000">
                                          <p:val>
                                            <p:strVal val="#ppt_h"/>
                                          </p:val>
                                        </p:tav>
                                      </p:tavLst>
                                    </p:anim>
                                    <p:animEffect transition="in" filter="fade">
                                      <p:cBhvr>
                                        <p:cTn id="21" dur="500"/>
                                        <p:tgtEl>
                                          <p:spTgt spid="67"/>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p:cTn id="25" dur="500" fill="hold"/>
                                        <p:tgtEl>
                                          <p:spTgt spid="75"/>
                                        </p:tgtEl>
                                        <p:attrNameLst>
                                          <p:attrName>ppt_w</p:attrName>
                                        </p:attrNameLst>
                                      </p:cBhvr>
                                      <p:tavLst>
                                        <p:tav tm="0">
                                          <p:val>
                                            <p:fltVal val="0"/>
                                          </p:val>
                                        </p:tav>
                                        <p:tav tm="100000">
                                          <p:val>
                                            <p:strVal val="#ppt_w"/>
                                          </p:val>
                                        </p:tav>
                                      </p:tavLst>
                                    </p:anim>
                                    <p:anim calcmode="lin" valueType="num">
                                      <p:cBhvr>
                                        <p:cTn id="26" dur="500" fill="hold"/>
                                        <p:tgtEl>
                                          <p:spTgt spid="75"/>
                                        </p:tgtEl>
                                        <p:attrNameLst>
                                          <p:attrName>ppt_h</p:attrName>
                                        </p:attrNameLst>
                                      </p:cBhvr>
                                      <p:tavLst>
                                        <p:tav tm="0">
                                          <p:val>
                                            <p:fltVal val="0"/>
                                          </p:val>
                                        </p:tav>
                                        <p:tav tm="100000">
                                          <p:val>
                                            <p:strVal val="#ppt_h"/>
                                          </p:val>
                                        </p:tav>
                                      </p:tavLst>
                                    </p:anim>
                                    <p:animEffect transition="in" filter="fade">
                                      <p:cBhvr>
                                        <p:cTn id="27" dur="500"/>
                                        <p:tgtEl>
                                          <p:spTgt spid="75"/>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p:cTn id="31" dur="500" fill="hold"/>
                                        <p:tgtEl>
                                          <p:spTgt spid="70"/>
                                        </p:tgtEl>
                                        <p:attrNameLst>
                                          <p:attrName>ppt_w</p:attrName>
                                        </p:attrNameLst>
                                      </p:cBhvr>
                                      <p:tavLst>
                                        <p:tav tm="0">
                                          <p:val>
                                            <p:fltVal val="0"/>
                                          </p:val>
                                        </p:tav>
                                        <p:tav tm="100000">
                                          <p:val>
                                            <p:strVal val="#ppt_w"/>
                                          </p:val>
                                        </p:tav>
                                      </p:tavLst>
                                    </p:anim>
                                    <p:anim calcmode="lin" valueType="num">
                                      <p:cBhvr>
                                        <p:cTn id="32" dur="500" fill="hold"/>
                                        <p:tgtEl>
                                          <p:spTgt spid="70"/>
                                        </p:tgtEl>
                                        <p:attrNameLst>
                                          <p:attrName>ppt_h</p:attrName>
                                        </p:attrNameLst>
                                      </p:cBhvr>
                                      <p:tavLst>
                                        <p:tav tm="0">
                                          <p:val>
                                            <p:fltVal val="0"/>
                                          </p:val>
                                        </p:tav>
                                        <p:tav tm="100000">
                                          <p:val>
                                            <p:strVal val="#ppt_h"/>
                                          </p:val>
                                        </p:tav>
                                      </p:tavLst>
                                    </p:anim>
                                    <p:animEffect transition="in" filter="fade">
                                      <p:cBhvr>
                                        <p:cTn id="33" dur="500"/>
                                        <p:tgtEl>
                                          <p:spTgt spid="70"/>
                                        </p:tgtEl>
                                      </p:cBhvr>
                                    </p:animEffect>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1000"/>
                                        <p:tgtEl>
                                          <p:spTgt spid="99"/>
                                        </p:tgtEl>
                                      </p:cBhvr>
                                    </p:animEffect>
                                    <p:anim calcmode="lin" valueType="num">
                                      <p:cBhvr>
                                        <p:cTn id="38" dur="1000" fill="hold"/>
                                        <p:tgtEl>
                                          <p:spTgt spid="99"/>
                                        </p:tgtEl>
                                        <p:attrNameLst>
                                          <p:attrName>ppt_x</p:attrName>
                                        </p:attrNameLst>
                                      </p:cBhvr>
                                      <p:tavLst>
                                        <p:tav tm="0">
                                          <p:val>
                                            <p:strVal val="#ppt_x"/>
                                          </p:val>
                                        </p:tav>
                                        <p:tav tm="100000">
                                          <p:val>
                                            <p:strVal val="#ppt_x"/>
                                          </p:val>
                                        </p:tav>
                                      </p:tavLst>
                                    </p:anim>
                                    <p:anim calcmode="lin" valueType="num">
                                      <p:cBhvr>
                                        <p:cTn id="39" dur="1000" fill="hold"/>
                                        <p:tgtEl>
                                          <p:spTgt spid="99"/>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42" presetClass="entr" presetSubtype="0"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fade">
                                      <p:cBhvr>
                                        <p:cTn id="43" dur="1000"/>
                                        <p:tgtEl>
                                          <p:spTgt spid="93"/>
                                        </p:tgtEl>
                                      </p:cBhvr>
                                    </p:animEffect>
                                    <p:anim calcmode="lin" valueType="num">
                                      <p:cBhvr>
                                        <p:cTn id="44" dur="1000" fill="hold"/>
                                        <p:tgtEl>
                                          <p:spTgt spid="93"/>
                                        </p:tgtEl>
                                        <p:attrNameLst>
                                          <p:attrName>ppt_x</p:attrName>
                                        </p:attrNameLst>
                                      </p:cBhvr>
                                      <p:tavLst>
                                        <p:tav tm="0">
                                          <p:val>
                                            <p:strVal val="#ppt_x"/>
                                          </p:val>
                                        </p:tav>
                                        <p:tav tm="100000">
                                          <p:val>
                                            <p:strVal val="#ppt_x"/>
                                          </p:val>
                                        </p:tav>
                                      </p:tavLst>
                                    </p:anim>
                                    <p:anim calcmode="lin" valueType="num">
                                      <p:cBhvr>
                                        <p:cTn id="45" dur="1000" fill="hold"/>
                                        <p:tgtEl>
                                          <p:spTgt spid="93"/>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42" presetClass="entr" presetSubtype="0" fill="hold" nodeType="after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1000"/>
                                        <p:tgtEl>
                                          <p:spTgt spid="87"/>
                                        </p:tgtEl>
                                      </p:cBhvr>
                                    </p:animEffect>
                                    <p:anim calcmode="lin" valueType="num">
                                      <p:cBhvr>
                                        <p:cTn id="50" dur="1000" fill="hold"/>
                                        <p:tgtEl>
                                          <p:spTgt spid="87"/>
                                        </p:tgtEl>
                                        <p:attrNameLst>
                                          <p:attrName>ppt_x</p:attrName>
                                        </p:attrNameLst>
                                      </p:cBhvr>
                                      <p:tavLst>
                                        <p:tav tm="0">
                                          <p:val>
                                            <p:strVal val="#ppt_x"/>
                                          </p:val>
                                        </p:tav>
                                        <p:tav tm="100000">
                                          <p:val>
                                            <p:strVal val="#ppt_x"/>
                                          </p:val>
                                        </p:tav>
                                      </p:tavLst>
                                    </p:anim>
                                    <p:anim calcmode="lin" valueType="num">
                                      <p:cBhvr>
                                        <p:cTn id="51" dur="1000" fill="hold"/>
                                        <p:tgtEl>
                                          <p:spTgt spid="87"/>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wipe(left)">
                                      <p:cBhvr>
                                        <p:cTn id="5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smtClean="0">
                <a:solidFill>
                  <a:schemeClr val="accent1"/>
                </a:solidFill>
                <a:latin typeface="微软雅黑" panose="020B0503020204020204" pitchFamily="34" charset="-122"/>
                <a:ea typeface="微软雅黑" panose="020B0503020204020204" pitchFamily="34" charset="-122"/>
              </a:rPr>
              <a:t>添加标题文字内容</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1059537" y="2359731"/>
            <a:ext cx="2420207" cy="1177877"/>
            <a:chOff x="685800" y="2308932"/>
            <a:chExt cx="2714844" cy="1177877"/>
          </a:xfrm>
        </p:grpSpPr>
        <p:sp>
          <p:nvSpPr>
            <p:cNvPr id="47" name="矩形 46"/>
            <p:cNvSpPr/>
            <p:nvPr/>
          </p:nvSpPr>
          <p:spPr>
            <a:xfrm>
              <a:off x="1803944" y="2308932"/>
              <a:ext cx="1588129" cy="338554"/>
            </a:xfrm>
            <a:prstGeom prst="rect">
              <a:avLst/>
            </a:prstGeom>
          </p:spPr>
          <p:txBody>
            <a:bodyPr wrap="none">
              <a:spAutoFit/>
            </a:bodyPr>
            <a:lstStyle/>
            <a:p>
              <a:pPr algn="r"/>
              <a:r>
                <a:rPr lang="zh-CN" altLang="en-US" sz="1600" dirty="0" smtClean="0">
                  <a:solidFill>
                    <a:schemeClr val="tx2"/>
                  </a:solidFill>
                  <a:latin typeface="微软雅黑" panose="020B0503020204020204" pitchFamily="34" charset="-122"/>
                  <a:ea typeface="微软雅黑" panose="020B0503020204020204" pitchFamily="34" charset="-122"/>
                </a:rPr>
                <a:t>添加标题内容</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48" name="矩形 47"/>
            <p:cNvSpPr/>
            <p:nvPr/>
          </p:nvSpPr>
          <p:spPr>
            <a:xfrm>
              <a:off x="685800" y="2632729"/>
              <a:ext cx="2714844" cy="854080"/>
            </a:xfrm>
            <a:prstGeom prst="rect">
              <a:avLst/>
            </a:prstGeom>
          </p:spPr>
          <p:txBody>
            <a:bodyPr wrap="square">
              <a:spAutoFit/>
            </a:bodyPr>
            <a:lstStyle/>
            <a:p>
              <a:pPr algn="r">
                <a:lnSpc>
                  <a:spcPct val="15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a:t>
              </a:r>
              <a:r>
                <a:rPr lang="zh-CN" altLang="en-US" sz="11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风格语言</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描述尽量简洁</a:t>
              </a:r>
              <a:r>
                <a:rPr lang="zh-CN" altLang="en-US" sz="11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生动</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endParaRPr>
            </a:p>
          </p:txBody>
        </p:sp>
      </p:grpSp>
      <p:grpSp>
        <p:nvGrpSpPr>
          <p:cNvPr id="49" name="组合 48"/>
          <p:cNvGrpSpPr/>
          <p:nvPr/>
        </p:nvGrpSpPr>
        <p:grpSpPr>
          <a:xfrm>
            <a:off x="5745064" y="3046888"/>
            <a:ext cx="2638007" cy="2305740"/>
            <a:chOff x="5551356" y="2709927"/>
            <a:chExt cx="2756006" cy="2408877"/>
          </a:xfrm>
        </p:grpSpPr>
        <p:sp>
          <p:nvSpPr>
            <p:cNvPr id="50" name="任意多边形 49"/>
            <p:cNvSpPr/>
            <p:nvPr/>
          </p:nvSpPr>
          <p:spPr>
            <a:xfrm rot="6300000">
              <a:off x="5724920" y="2536363"/>
              <a:ext cx="2408877" cy="2756006"/>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51" name="图片 50"/>
            <p:cNvPicPr>
              <a:picLocks noChangeAspect="1"/>
            </p:cNvPicPr>
            <p:nvPr/>
          </p:nvPicPr>
          <p:blipFill>
            <a:blip r:embed="rId3" cstate="print">
              <a:extLst>
                <a:ext uri="{28A0092B-C50C-407E-A947-70E740481C1C}">
                  <a14:useLocalDpi xmlns:a14="http://schemas.microsoft.com/office/drawing/2010/main" val="0"/>
                </a:ext>
              </a:extLst>
            </a:blip>
            <a:srcRect l="30879" t="2197" r="5625" b="2559"/>
            <a:stretch>
              <a:fillRect/>
            </a:stretch>
          </p:blipFill>
          <p:spPr>
            <a:xfrm>
              <a:off x="5802390" y="2916074"/>
              <a:ext cx="1901138" cy="1901138"/>
            </a:xfrm>
            <a:custGeom>
              <a:avLst/>
              <a:gdLst>
                <a:gd name="connsiteX0" fmla="*/ 950569 w 1901138"/>
                <a:gd name="connsiteY0" fmla="*/ 0 h 1901138"/>
                <a:gd name="connsiteX1" fmla="*/ 1901138 w 1901138"/>
                <a:gd name="connsiteY1" fmla="*/ 950569 h 1901138"/>
                <a:gd name="connsiteX2" fmla="*/ 950569 w 1901138"/>
                <a:gd name="connsiteY2" fmla="*/ 1901138 h 1901138"/>
                <a:gd name="connsiteX3" fmla="*/ 0 w 1901138"/>
                <a:gd name="connsiteY3" fmla="*/ 950569 h 1901138"/>
                <a:gd name="connsiteX4" fmla="*/ 950569 w 1901138"/>
                <a:gd name="connsiteY4" fmla="*/ 0 h 190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138" h="1901138">
                  <a:moveTo>
                    <a:pt x="950569" y="0"/>
                  </a:moveTo>
                  <a:cubicBezTo>
                    <a:pt x="1475554" y="0"/>
                    <a:pt x="1901138" y="425584"/>
                    <a:pt x="1901138" y="950569"/>
                  </a:cubicBezTo>
                  <a:cubicBezTo>
                    <a:pt x="1901138" y="1475554"/>
                    <a:pt x="1475554" y="1901138"/>
                    <a:pt x="950569" y="1901138"/>
                  </a:cubicBezTo>
                  <a:cubicBezTo>
                    <a:pt x="425584" y="1901138"/>
                    <a:pt x="0" y="1475554"/>
                    <a:pt x="0" y="950569"/>
                  </a:cubicBezTo>
                  <a:cubicBezTo>
                    <a:pt x="0" y="425584"/>
                    <a:pt x="425584" y="0"/>
                    <a:pt x="950569" y="0"/>
                  </a:cubicBezTo>
                  <a:close/>
                </a:path>
              </a:pathLst>
            </a:custGeom>
          </p:spPr>
        </p:pic>
      </p:grpSp>
      <p:grpSp>
        <p:nvGrpSpPr>
          <p:cNvPr id="52" name="组合 51"/>
          <p:cNvGrpSpPr/>
          <p:nvPr/>
        </p:nvGrpSpPr>
        <p:grpSpPr>
          <a:xfrm>
            <a:off x="5185943" y="1468910"/>
            <a:ext cx="1938758" cy="1694564"/>
            <a:chOff x="4992234" y="1083088"/>
            <a:chExt cx="2025479" cy="1770362"/>
          </a:xfrm>
        </p:grpSpPr>
        <p:sp>
          <p:nvSpPr>
            <p:cNvPr id="53" name="任意多边形 52"/>
            <p:cNvSpPr/>
            <p:nvPr/>
          </p:nvSpPr>
          <p:spPr>
            <a:xfrm rot="5400000">
              <a:off x="5119793" y="955529"/>
              <a:ext cx="1770362" cy="2025479"/>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rcRect l="17202" t="1907" r="18808" b="2109"/>
            <a:stretch>
              <a:fillRect/>
            </a:stretch>
          </p:blipFill>
          <p:spPr>
            <a:xfrm>
              <a:off x="5220791" y="1296294"/>
              <a:ext cx="1343948" cy="1343948"/>
            </a:xfrm>
            <a:custGeom>
              <a:avLst/>
              <a:gdLst>
                <a:gd name="connsiteX0" fmla="*/ 671974 w 1343948"/>
                <a:gd name="connsiteY0" fmla="*/ 0 h 1343948"/>
                <a:gd name="connsiteX1" fmla="*/ 1343948 w 1343948"/>
                <a:gd name="connsiteY1" fmla="*/ 671974 h 1343948"/>
                <a:gd name="connsiteX2" fmla="*/ 671974 w 1343948"/>
                <a:gd name="connsiteY2" fmla="*/ 1343948 h 1343948"/>
                <a:gd name="connsiteX3" fmla="*/ 0 w 1343948"/>
                <a:gd name="connsiteY3" fmla="*/ 671974 h 1343948"/>
                <a:gd name="connsiteX4" fmla="*/ 671974 w 1343948"/>
                <a:gd name="connsiteY4" fmla="*/ 0 h 1343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48" h="1343948">
                  <a:moveTo>
                    <a:pt x="671974" y="0"/>
                  </a:moveTo>
                  <a:cubicBezTo>
                    <a:pt x="1043095" y="0"/>
                    <a:pt x="1343948" y="300853"/>
                    <a:pt x="1343948" y="671974"/>
                  </a:cubicBezTo>
                  <a:cubicBezTo>
                    <a:pt x="1343948" y="1043095"/>
                    <a:pt x="1043095" y="1343948"/>
                    <a:pt x="671974" y="1343948"/>
                  </a:cubicBezTo>
                  <a:cubicBezTo>
                    <a:pt x="300853" y="1343948"/>
                    <a:pt x="0" y="1043095"/>
                    <a:pt x="0" y="671974"/>
                  </a:cubicBezTo>
                  <a:cubicBezTo>
                    <a:pt x="0" y="300853"/>
                    <a:pt x="300853" y="0"/>
                    <a:pt x="671974" y="0"/>
                  </a:cubicBezTo>
                  <a:close/>
                </a:path>
              </a:pathLst>
            </a:custGeom>
          </p:spPr>
        </p:pic>
      </p:grpSp>
      <p:grpSp>
        <p:nvGrpSpPr>
          <p:cNvPr id="55" name="组合 54"/>
          <p:cNvGrpSpPr/>
          <p:nvPr/>
        </p:nvGrpSpPr>
        <p:grpSpPr>
          <a:xfrm>
            <a:off x="3552032" y="2619434"/>
            <a:ext cx="2163261" cy="1890790"/>
            <a:chOff x="3358324" y="2301035"/>
            <a:chExt cx="2260024" cy="1975365"/>
          </a:xfrm>
        </p:grpSpPr>
        <p:sp>
          <p:nvSpPr>
            <p:cNvPr id="56" name="任意多边形 55"/>
            <p:cNvSpPr/>
            <p:nvPr/>
          </p:nvSpPr>
          <p:spPr>
            <a:xfrm rot="18000000">
              <a:off x="3500653" y="2158706"/>
              <a:ext cx="1975365" cy="2260024"/>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57" name="图片 56"/>
            <p:cNvPicPr>
              <a:picLocks noChangeAspect="1"/>
            </p:cNvPicPr>
            <p:nvPr/>
          </p:nvPicPr>
          <p:blipFill>
            <a:blip r:embed="rId5" cstate="print">
              <a:extLst>
                <a:ext uri="{28A0092B-C50C-407E-A947-70E740481C1C}">
                  <a14:useLocalDpi xmlns:a14="http://schemas.microsoft.com/office/drawing/2010/main" val="0"/>
                </a:ext>
              </a:extLst>
            </a:blip>
            <a:srcRect l="32928" t="5460" r="14429" b="15576"/>
            <a:stretch>
              <a:fillRect/>
            </a:stretch>
          </p:blipFill>
          <p:spPr>
            <a:xfrm>
              <a:off x="3849446" y="2605454"/>
              <a:ext cx="1518986" cy="1518986"/>
            </a:xfrm>
            <a:custGeom>
              <a:avLst/>
              <a:gdLst>
                <a:gd name="connsiteX0" fmla="*/ 759493 w 1518986"/>
                <a:gd name="connsiteY0" fmla="*/ 0 h 1518986"/>
                <a:gd name="connsiteX1" fmla="*/ 1518986 w 1518986"/>
                <a:gd name="connsiteY1" fmla="*/ 759493 h 1518986"/>
                <a:gd name="connsiteX2" fmla="*/ 759493 w 1518986"/>
                <a:gd name="connsiteY2" fmla="*/ 1518986 h 1518986"/>
                <a:gd name="connsiteX3" fmla="*/ 0 w 1518986"/>
                <a:gd name="connsiteY3" fmla="*/ 759493 h 1518986"/>
                <a:gd name="connsiteX4" fmla="*/ 759493 w 1518986"/>
                <a:gd name="connsiteY4" fmla="*/ 0 h 151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986" h="1518986">
                  <a:moveTo>
                    <a:pt x="759493" y="0"/>
                  </a:moveTo>
                  <a:cubicBezTo>
                    <a:pt x="1178949" y="0"/>
                    <a:pt x="1518986" y="340037"/>
                    <a:pt x="1518986" y="759493"/>
                  </a:cubicBezTo>
                  <a:cubicBezTo>
                    <a:pt x="1518986" y="1178949"/>
                    <a:pt x="1178949" y="1518986"/>
                    <a:pt x="759493" y="1518986"/>
                  </a:cubicBezTo>
                  <a:cubicBezTo>
                    <a:pt x="340037" y="1518986"/>
                    <a:pt x="0" y="1178949"/>
                    <a:pt x="0" y="759493"/>
                  </a:cubicBezTo>
                  <a:cubicBezTo>
                    <a:pt x="0" y="340037"/>
                    <a:pt x="340037" y="0"/>
                    <a:pt x="759493" y="0"/>
                  </a:cubicBezTo>
                  <a:close/>
                </a:path>
              </a:pathLst>
            </a:custGeom>
          </p:spPr>
        </p:pic>
      </p:grpSp>
      <p:grpSp>
        <p:nvGrpSpPr>
          <p:cNvPr id="58" name="组合 57"/>
          <p:cNvGrpSpPr/>
          <p:nvPr/>
        </p:nvGrpSpPr>
        <p:grpSpPr>
          <a:xfrm>
            <a:off x="4128089" y="4544113"/>
            <a:ext cx="2008683" cy="1755682"/>
            <a:chOff x="3905806" y="4288907"/>
            <a:chExt cx="2098532" cy="1834214"/>
          </a:xfrm>
        </p:grpSpPr>
        <p:sp>
          <p:nvSpPr>
            <p:cNvPr id="59" name="任意多边形 58"/>
            <p:cNvSpPr/>
            <p:nvPr/>
          </p:nvSpPr>
          <p:spPr>
            <a:xfrm rot="15869224">
              <a:off x="4037965" y="4156748"/>
              <a:ext cx="1834214" cy="2098532"/>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60" name="图片 59"/>
            <p:cNvPicPr>
              <a:picLocks noChangeAspect="1"/>
            </p:cNvPicPr>
            <p:nvPr/>
          </p:nvPicPr>
          <p:blipFill>
            <a:blip r:embed="rId6" cstate="print">
              <a:extLst>
                <a:ext uri="{28A0092B-C50C-407E-A947-70E740481C1C}">
                  <a14:useLocalDpi xmlns:a14="http://schemas.microsoft.com/office/drawing/2010/main" val="0"/>
                </a:ext>
              </a:extLst>
            </a:blip>
            <a:srcRect l="30388" t="1397" r="5843" b="2949"/>
            <a:stretch>
              <a:fillRect/>
            </a:stretch>
          </p:blipFill>
          <p:spPr>
            <a:xfrm>
              <a:off x="4379125" y="4474686"/>
              <a:ext cx="1418436" cy="1418436"/>
            </a:xfrm>
            <a:custGeom>
              <a:avLst/>
              <a:gdLst>
                <a:gd name="connsiteX0" fmla="*/ 709218 w 1418436"/>
                <a:gd name="connsiteY0" fmla="*/ 0 h 1418436"/>
                <a:gd name="connsiteX1" fmla="*/ 1418436 w 1418436"/>
                <a:gd name="connsiteY1" fmla="*/ 709218 h 1418436"/>
                <a:gd name="connsiteX2" fmla="*/ 709218 w 1418436"/>
                <a:gd name="connsiteY2" fmla="*/ 1418436 h 1418436"/>
                <a:gd name="connsiteX3" fmla="*/ 0 w 1418436"/>
                <a:gd name="connsiteY3" fmla="*/ 709218 h 1418436"/>
                <a:gd name="connsiteX4" fmla="*/ 709218 w 1418436"/>
                <a:gd name="connsiteY4" fmla="*/ 0 h 1418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436" h="1418436">
                  <a:moveTo>
                    <a:pt x="709218" y="0"/>
                  </a:moveTo>
                  <a:cubicBezTo>
                    <a:pt x="1100908" y="0"/>
                    <a:pt x="1418436" y="317528"/>
                    <a:pt x="1418436" y="709218"/>
                  </a:cubicBezTo>
                  <a:cubicBezTo>
                    <a:pt x="1418436" y="1100908"/>
                    <a:pt x="1100908" y="1418436"/>
                    <a:pt x="709218" y="1418436"/>
                  </a:cubicBezTo>
                  <a:cubicBezTo>
                    <a:pt x="317528" y="1418436"/>
                    <a:pt x="0" y="1100908"/>
                    <a:pt x="0" y="709218"/>
                  </a:cubicBezTo>
                  <a:cubicBezTo>
                    <a:pt x="0" y="317528"/>
                    <a:pt x="317528" y="0"/>
                    <a:pt x="709218" y="0"/>
                  </a:cubicBezTo>
                  <a:close/>
                </a:path>
              </a:pathLst>
            </a:custGeom>
          </p:spPr>
        </p:pic>
      </p:grpSp>
      <p:grpSp>
        <p:nvGrpSpPr>
          <p:cNvPr id="61" name="组合 60"/>
          <p:cNvGrpSpPr/>
          <p:nvPr/>
        </p:nvGrpSpPr>
        <p:grpSpPr>
          <a:xfrm>
            <a:off x="1500166" y="4798284"/>
            <a:ext cx="2429732" cy="1166638"/>
            <a:chOff x="1099137" y="4631520"/>
            <a:chExt cx="2725529" cy="1166638"/>
          </a:xfrm>
        </p:grpSpPr>
        <p:sp>
          <p:nvSpPr>
            <p:cNvPr id="62" name="矩形 61"/>
            <p:cNvSpPr/>
            <p:nvPr/>
          </p:nvSpPr>
          <p:spPr>
            <a:xfrm>
              <a:off x="2236537" y="4631520"/>
              <a:ext cx="1588129" cy="338554"/>
            </a:xfrm>
            <a:prstGeom prst="rect">
              <a:avLst/>
            </a:prstGeom>
          </p:spPr>
          <p:txBody>
            <a:bodyPr wrap="none">
              <a:spAutoFit/>
            </a:bodyPr>
            <a:lstStyle/>
            <a:p>
              <a:pPr algn="r"/>
              <a:r>
                <a:rPr lang="zh-CN" altLang="en-US" sz="1600" dirty="0" smtClean="0">
                  <a:solidFill>
                    <a:schemeClr val="tx2"/>
                  </a:solidFill>
                  <a:latin typeface="微软雅黑" panose="020B0503020204020204" pitchFamily="34" charset="-122"/>
                  <a:ea typeface="微软雅黑" panose="020B0503020204020204" pitchFamily="34" charset="-122"/>
                </a:rPr>
                <a:t>添加标题内容</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63" name="矩形 62"/>
            <p:cNvSpPr/>
            <p:nvPr/>
          </p:nvSpPr>
          <p:spPr>
            <a:xfrm>
              <a:off x="1099137" y="4944078"/>
              <a:ext cx="2714844" cy="854080"/>
            </a:xfrm>
            <a:prstGeom prst="rect">
              <a:avLst/>
            </a:prstGeom>
          </p:spPr>
          <p:txBody>
            <a:bodyPr wrap="square">
              <a:spAutoFit/>
            </a:bodyPr>
            <a:lstStyle/>
            <a:p>
              <a:pPr algn="r">
                <a:lnSpc>
                  <a:spcPct val="15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a:t>
              </a:r>
              <a:r>
                <a:rPr lang="zh-CN" altLang="en-US" sz="11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风格语言</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描述尽量简洁</a:t>
              </a:r>
              <a:r>
                <a:rPr lang="zh-CN" altLang="en-US" sz="11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生动</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endParaRPr>
            </a:p>
          </p:txBody>
        </p:sp>
      </p:grpSp>
      <p:grpSp>
        <p:nvGrpSpPr>
          <p:cNvPr id="64" name="组合 63"/>
          <p:cNvGrpSpPr/>
          <p:nvPr/>
        </p:nvGrpSpPr>
        <p:grpSpPr>
          <a:xfrm>
            <a:off x="7396811" y="1783812"/>
            <a:ext cx="2368755" cy="1163666"/>
            <a:chOff x="7214718" y="1412769"/>
            <a:chExt cx="2624394" cy="1163666"/>
          </a:xfrm>
        </p:grpSpPr>
        <p:sp>
          <p:nvSpPr>
            <p:cNvPr id="65" name="矩形 64"/>
            <p:cNvSpPr/>
            <p:nvPr/>
          </p:nvSpPr>
          <p:spPr>
            <a:xfrm>
              <a:off x="7245375" y="1412769"/>
              <a:ext cx="1568564" cy="338554"/>
            </a:xfrm>
            <a:prstGeom prst="rect">
              <a:avLst/>
            </a:prstGeom>
          </p:spPr>
          <p:txBody>
            <a:bodyPr wrap="none">
              <a:spAutoFit/>
            </a:bodyPr>
            <a:lstStyle/>
            <a:p>
              <a:r>
                <a:rPr lang="zh-CN" altLang="en-US" sz="1600" dirty="0" smtClean="0">
                  <a:solidFill>
                    <a:schemeClr val="tx2"/>
                  </a:solidFill>
                  <a:latin typeface="微软雅黑" panose="020B0503020204020204" pitchFamily="34" charset="-122"/>
                  <a:ea typeface="微软雅黑" panose="020B0503020204020204" pitchFamily="34" charset="-122"/>
                </a:rPr>
                <a:t>添加标题内容</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66" name="矩形 65"/>
            <p:cNvSpPr/>
            <p:nvPr/>
          </p:nvSpPr>
          <p:spPr>
            <a:xfrm>
              <a:off x="7214718" y="1722355"/>
              <a:ext cx="2624394" cy="854080"/>
            </a:xfrm>
            <a:prstGeom prst="rect">
              <a:avLst/>
            </a:prstGeom>
          </p:spPr>
          <p:txBody>
            <a:bodyPr wrap="square">
              <a:spAutoFit/>
            </a:bodyPr>
            <a:lstStyle/>
            <a:p>
              <a:pPr>
                <a:lnSpc>
                  <a:spcPct val="15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a:t>
              </a:r>
              <a:r>
                <a:rPr lang="zh-CN" altLang="en-US" sz="11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风格语言</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描述尽量简洁</a:t>
              </a:r>
              <a:r>
                <a:rPr lang="zh-CN" altLang="en-US" sz="11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生动</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endParaRPr>
            </a:p>
          </p:txBody>
        </p:sp>
      </p:grpSp>
      <p:grpSp>
        <p:nvGrpSpPr>
          <p:cNvPr id="67" name="组合 66"/>
          <p:cNvGrpSpPr/>
          <p:nvPr/>
        </p:nvGrpSpPr>
        <p:grpSpPr>
          <a:xfrm>
            <a:off x="8526406" y="3771840"/>
            <a:ext cx="2450394" cy="1178018"/>
            <a:chOff x="8332698" y="3981050"/>
            <a:chExt cx="2714844" cy="1178018"/>
          </a:xfrm>
        </p:grpSpPr>
        <p:sp>
          <p:nvSpPr>
            <p:cNvPr id="68" name="矩形 67"/>
            <p:cNvSpPr/>
            <p:nvPr/>
          </p:nvSpPr>
          <p:spPr>
            <a:xfrm>
              <a:off x="8367578" y="3981050"/>
              <a:ext cx="1568564" cy="338554"/>
            </a:xfrm>
            <a:prstGeom prst="rect">
              <a:avLst/>
            </a:prstGeom>
          </p:spPr>
          <p:txBody>
            <a:bodyPr wrap="none">
              <a:spAutoFit/>
            </a:bodyPr>
            <a:lstStyle/>
            <a:p>
              <a:r>
                <a:rPr lang="zh-CN" altLang="en-US" sz="1600" dirty="0" smtClean="0">
                  <a:solidFill>
                    <a:schemeClr val="tx2"/>
                  </a:solidFill>
                  <a:latin typeface="微软雅黑" panose="020B0503020204020204" pitchFamily="34" charset="-122"/>
                  <a:ea typeface="微软雅黑" panose="020B0503020204020204" pitchFamily="34" charset="-122"/>
                </a:rPr>
                <a:t>添加标题内容</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69" name="矩形 68"/>
            <p:cNvSpPr/>
            <p:nvPr/>
          </p:nvSpPr>
          <p:spPr>
            <a:xfrm>
              <a:off x="8332698" y="4304988"/>
              <a:ext cx="2714844" cy="854080"/>
            </a:xfrm>
            <a:prstGeom prst="rect">
              <a:avLst/>
            </a:prstGeom>
          </p:spPr>
          <p:txBody>
            <a:bodyPr wrap="square">
              <a:spAutoFit/>
            </a:bodyPr>
            <a:lstStyle/>
            <a:p>
              <a:pPr>
                <a:lnSpc>
                  <a:spcPct val="15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a:t>
              </a:r>
              <a:r>
                <a:rPr lang="zh-CN" altLang="en-US" sz="11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风格语言</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描述尽量简洁</a:t>
              </a:r>
              <a:r>
                <a:rPr lang="zh-CN" altLang="en-US" sz="11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rPr>
                <a:t>生动</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endParaRPr>
            </a:p>
          </p:txBody>
        </p:sp>
      </p:gr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37862911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1+#ppt_w/2"/>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0-#ppt_w/2"/>
                                              </p:val>
                                            </p:tav>
                                            <p:tav tm="100000">
                                              <p:val>
                                                <p:strVal val="#ppt_x"/>
                                              </p:val>
                                            </p:tav>
                                          </p:tavLst>
                                        </p:anim>
                                        <p:anim calcmode="lin" valueType="num">
                                          <p:cBhvr additive="base">
                                            <p:cTn id="16" dur="500" fill="hold"/>
                                            <p:tgtEl>
                                              <p:spTgt spid="55"/>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1+#ppt_w/2"/>
                                              </p:val>
                                            </p:tav>
                                            <p:tav tm="100000">
                                              <p:val>
                                                <p:strVal val="#ppt_x"/>
                                              </p:val>
                                            </p:tav>
                                          </p:tavLst>
                                        </p:anim>
                                        <p:anim calcmode="lin" valueType="num">
                                          <p:cBhvr additive="base">
                                            <p:cTn id="20" dur="500" fill="hold"/>
                                            <p:tgtEl>
                                              <p:spTgt spid="5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52000">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14:bounceEnd="52000">
                                          <p:cBhvr additive="base">
                                            <p:cTn id="24" dur="500" fill="hold"/>
                                            <p:tgtEl>
                                              <p:spTgt spid="46"/>
                                            </p:tgtEl>
                                            <p:attrNameLst>
                                              <p:attrName>ppt_x</p:attrName>
                                            </p:attrNameLst>
                                          </p:cBhvr>
                                          <p:tavLst>
                                            <p:tav tm="0">
                                              <p:val>
                                                <p:strVal val="0-#ppt_w/2"/>
                                              </p:val>
                                            </p:tav>
                                            <p:tav tm="100000">
                                              <p:val>
                                                <p:strVal val="#ppt_x"/>
                                              </p:val>
                                            </p:tav>
                                          </p:tavLst>
                                        </p:anim>
                                        <p:anim calcmode="lin" valueType="num" p14:bounceEnd="52000">
                                          <p:cBhvr additive="base">
                                            <p:cTn id="25" dur="500" fill="hold"/>
                                            <p:tgtEl>
                                              <p:spTgt spid="46"/>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2" fill="hold" nodeType="afterEffect" p14:presetBounceEnd="52000">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14:bounceEnd="52000">
                                          <p:cBhvr additive="base">
                                            <p:cTn id="29" dur="500" fill="hold"/>
                                            <p:tgtEl>
                                              <p:spTgt spid="64"/>
                                            </p:tgtEl>
                                            <p:attrNameLst>
                                              <p:attrName>ppt_x</p:attrName>
                                            </p:attrNameLst>
                                          </p:cBhvr>
                                          <p:tavLst>
                                            <p:tav tm="0">
                                              <p:val>
                                                <p:strVal val="1+#ppt_w/2"/>
                                              </p:val>
                                            </p:tav>
                                            <p:tav tm="100000">
                                              <p:val>
                                                <p:strVal val="#ppt_x"/>
                                              </p:val>
                                            </p:tav>
                                          </p:tavLst>
                                        </p:anim>
                                        <p:anim calcmode="lin" valueType="num" p14:bounceEnd="52000">
                                          <p:cBhvr additive="base">
                                            <p:cTn id="30" dur="500" fill="hold"/>
                                            <p:tgtEl>
                                              <p:spTgt spid="64"/>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2" fill="hold" nodeType="afterEffect" p14:presetBounceEnd="52000">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14:bounceEnd="52000">
                                          <p:cBhvr additive="base">
                                            <p:cTn id="34" dur="500" fill="hold"/>
                                            <p:tgtEl>
                                              <p:spTgt spid="67"/>
                                            </p:tgtEl>
                                            <p:attrNameLst>
                                              <p:attrName>ppt_x</p:attrName>
                                            </p:attrNameLst>
                                          </p:cBhvr>
                                          <p:tavLst>
                                            <p:tav tm="0">
                                              <p:val>
                                                <p:strVal val="1+#ppt_w/2"/>
                                              </p:val>
                                            </p:tav>
                                            <p:tav tm="100000">
                                              <p:val>
                                                <p:strVal val="#ppt_x"/>
                                              </p:val>
                                            </p:tav>
                                          </p:tavLst>
                                        </p:anim>
                                        <p:anim calcmode="lin" valueType="num" p14:bounceEnd="52000">
                                          <p:cBhvr additive="base">
                                            <p:cTn id="35" dur="500" fill="hold"/>
                                            <p:tgtEl>
                                              <p:spTgt spid="67"/>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fill="hold" nodeType="afterEffect" p14:presetBounceEnd="52000">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14:bounceEnd="52000">
                                          <p:cBhvr additive="base">
                                            <p:cTn id="39" dur="500" fill="hold"/>
                                            <p:tgtEl>
                                              <p:spTgt spid="61"/>
                                            </p:tgtEl>
                                            <p:attrNameLst>
                                              <p:attrName>ppt_x</p:attrName>
                                            </p:attrNameLst>
                                          </p:cBhvr>
                                          <p:tavLst>
                                            <p:tav tm="0">
                                              <p:val>
                                                <p:strVal val="0-#ppt_w/2"/>
                                              </p:val>
                                            </p:tav>
                                            <p:tav tm="100000">
                                              <p:val>
                                                <p:strVal val="#ppt_x"/>
                                              </p:val>
                                            </p:tav>
                                          </p:tavLst>
                                        </p:anim>
                                        <p:anim calcmode="lin" valueType="num" p14:bounceEnd="52000">
                                          <p:cBhvr additive="base">
                                            <p:cTn id="40"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1+#ppt_w/2"/>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0-#ppt_w/2"/>
                                              </p:val>
                                            </p:tav>
                                            <p:tav tm="100000">
                                              <p:val>
                                                <p:strVal val="#ppt_x"/>
                                              </p:val>
                                            </p:tav>
                                          </p:tavLst>
                                        </p:anim>
                                        <p:anim calcmode="lin" valueType="num">
                                          <p:cBhvr additive="base">
                                            <p:cTn id="16" dur="500" fill="hold"/>
                                            <p:tgtEl>
                                              <p:spTgt spid="55"/>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1+#ppt_w/2"/>
                                              </p:val>
                                            </p:tav>
                                            <p:tav tm="100000">
                                              <p:val>
                                                <p:strVal val="#ppt_x"/>
                                              </p:val>
                                            </p:tav>
                                          </p:tavLst>
                                        </p:anim>
                                        <p:anim calcmode="lin" valueType="num">
                                          <p:cBhvr additive="base">
                                            <p:cTn id="20" dur="500" fill="hold"/>
                                            <p:tgtEl>
                                              <p:spTgt spid="5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500" fill="hold"/>
                                            <p:tgtEl>
                                              <p:spTgt spid="46"/>
                                            </p:tgtEl>
                                            <p:attrNameLst>
                                              <p:attrName>ppt_x</p:attrName>
                                            </p:attrNameLst>
                                          </p:cBhvr>
                                          <p:tavLst>
                                            <p:tav tm="0">
                                              <p:val>
                                                <p:strVal val="0-#ppt_w/2"/>
                                              </p:val>
                                            </p:tav>
                                            <p:tav tm="100000">
                                              <p:val>
                                                <p:strVal val="#ppt_x"/>
                                              </p:val>
                                            </p:tav>
                                          </p:tavLst>
                                        </p:anim>
                                        <p:anim calcmode="lin" valueType="num">
                                          <p:cBhvr additive="base">
                                            <p:cTn id="25" dur="500" fill="hold"/>
                                            <p:tgtEl>
                                              <p:spTgt spid="46"/>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2" fill="hold"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500" fill="hold"/>
                                            <p:tgtEl>
                                              <p:spTgt spid="64"/>
                                            </p:tgtEl>
                                            <p:attrNameLst>
                                              <p:attrName>ppt_x</p:attrName>
                                            </p:attrNameLst>
                                          </p:cBhvr>
                                          <p:tavLst>
                                            <p:tav tm="0">
                                              <p:val>
                                                <p:strVal val="1+#ppt_w/2"/>
                                              </p:val>
                                            </p:tav>
                                            <p:tav tm="100000">
                                              <p:val>
                                                <p:strVal val="#ppt_x"/>
                                              </p:val>
                                            </p:tav>
                                          </p:tavLst>
                                        </p:anim>
                                        <p:anim calcmode="lin" valueType="num">
                                          <p:cBhvr additive="base">
                                            <p:cTn id="30" dur="500" fill="hold"/>
                                            <p:tgtEl>
                                              <p:spTgt spid="64"/>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2" fill="hold" nodeType="afterEffect">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cBhvr additive="base">
                                            <p:cTn id="34" dur="500" fill="hold"/>
                                            <p:tgtEl>
                                              <p:spTgt spid="67"/>
                                            </p:tgtEl>
                                            <p:attrNameLst>
                                              <p:attrName>ppt_x</p:attrName>
                                            </p:attrNameLst>
                                          </p:cBhvr>
                                          <p:tavLst>
                                            <p:tav tm="0">
                                              <p:val>
                                                <p:strVal val="1+#ppt_w/2"/>
                                              </p:val>
                                            </p:tav>
                                            <p:tav tm="100000">
                                              <p:val>
                                                <p:strVal val="#ppt_x"/>
                                              </p:val>
                                            </p:tav>
                                          </p:tavLst>
                                        </p:anim>
                                        <p:anim calcmode="lin" valueType="num">
                                          <p:cBhvr additive="base">
                                            <p:cTn id="35" dur="500" fill="hold"/>
                                            <p:tgtEl>
                                              <p:spTgt spid="67"/>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0-#ppt_w/2"/>
                                              </p:val>
                                            </p:tav>
                                            <p:tav tm="100000">
                                              <p:val>
                                                <p:strVal val="#ppt_x"/>
                                              </p:val>
                                            </p:tav>
                                          </p:tavLst>
                                        </p:anim>
                                        <p:anim calcmode="lin" valueType="num">
                                          <p:cBhvr additive="base">
                                            <p:cTn id="40"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smtClean="0">
                <a:solidFill>
                  <a:schemeClr val="accent1"/>
                </a:solidFill>
                <a:latin typeface="微软雅黑" panose="020B0503020204020204" pitchFamily="34" charset="-122"/>
                <a:ea typeface="微软雅黑" panose="020B0503020204020204" pitchFamily="34" charset="-122"/>
              </a:rPr>
              <a:t>添加标题文字内容</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86684" y="1688563"/>
            <a:ext cx="3122147" cy="2075310"/>
          </a:xfrm>
          <a:prstGeom prst="rect">
            <a:avLst/>
          </a:prstGeom>
          <a:ln w="6350">
            <a:solidFill>
              <a:schemeClr val="accent1"/>
            </a:solidFill>
          </a:ln>
          <a:effectLst/>
          <a:extLst/>
        </p:spPr>
      </p:pic>
      <p:pic>
        <p:nvPicPr>
          <p:cNvPr id="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47995" y="3848799"/>
            <a:ext cx="1885863" cy="2670715"/>
          </a:xfrm>
          <a:prstGeom prst="rect">
            <a:avLst/>
          </a:prstGeom>
          <a:ln w="6350">
            <a:solidFill>
              <a:schemeClr val="accent1"/>
            </a:solidFill>
          </a:ln>
          <a:effectLst/>
          <a:extLst/>
        </p:spPr>
      </p:pic>
      <p:pic>
        <p:nvPicPr>
          <p:cNvPr id="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184778" y="2576068"/>
            <a:ext cx="1786966" cy="1187806"/>
          </a:xfrm>
          <a:prstGeom prst="rect">
            <a:avLst/>
          </a:prstGeom>
          <a:ln w="6350">
            <a:solidFill>
              <a:schemeClr val="accent1"/>
            </a:solidFill>
          </a:ln>
          <a:effectLst/>
          <a:extLst/>
        </p:spPr>
      </p:pic>
      <p:pic>
        <p:nvPicPr>
          <p:cNvPr id="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23217" y="3848800"/>
            <a:ext cx="1497528" cy="2252898"/>
          </a:xfrm>
          <a:prstGeom prst="rect">
            <a:avLst/>
          </a:prstGeom>
          <a:ln w="6350">
            <a:solidFill>
              <a:schemeClr val="accent1"/>
            </a:solidFill>
          </a:ln>
          <a:effectLst/>
          <a:extLst/>
        </p:spPr>
      </p:pic>
      <p:sp>
        <p:nvSpPr>
          <p:cNvPr id="50" name="圆角矩形 49"/>
          <p:cNvSpPr/>
          <p:nvPr/>
        </p:nvSpPr>
        <p:spPr>
          <a:xfrm>
            <a:off x="6651080" y="1700808"/>
            <a:ext cx="4531506" cy="5887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微软雅黑" pitchFamily="34" charset="-122"/>
              <a:ea typeface="微软雅黑" pitchFamily="34" charset="-122"/>
            </a:endParaRPr>
          </a:p>
        </p:txBody>
      </p:sp>
      <p:sp>
        <p:nvSpPr>
          <p:cNvPr id="51" name="TextBox 9"/>
          <p:cNvSpPr txBox="1"/>
          <p:nvPr/>
        </p:nvSpPr>
        <p:spPr>
          <a:xfrm>
            <a:off x="7058379" y="1764327"/>
            <a:ext cx="3618298" cy="461665"/>
          </a:xfrm>
          <a:prstGeom prst="rect">
            <a:avLst/>
          </a:prstGeom>
          <a:noFill/>
        </p:spPr>
        <p:txBody>
          <a:bodyPr wrap="none" rtlCol="0">
            <a:spAutoFit/>
          </a:bodyPr>
          <a:lstStyle/>
          <a:p>
            <a:pPr lvl="0"/>
            <a:r>
              <a:rPr lang="zh-CN" altLang="en-US" sz="2400" dirty="0" smtClean="0">
                <a:solidFill>
                  <a:schemeClr val="bg1"/>
                </a:solidFill>
                <a:latin typeface="微软雅黑" pitchFamily="34" charset="-122"/>
                <a:ea typeface="微软雅黑" pitchFamily="34" charset="-122"/>
              </a:rPr>
              <a:t>项目名称</a:t>
            </a:r>
            <a:r>
              <a:rPr lang="en-US" altLang="zh-CN" sz="2400" dirty="0" smtClean="0">
                <a:solidFill>
                  <a:schemeClr val="bg1"/>
                </a:solidFill>
                <a:latin typeface="微软雅黑" pitchFamily="34" charset="-122"/>
                <a:ea typeface="微软雅黑" pitchFamily="34" charset="-122"/>
              </a:rPr>
              <a:t>——</a:t>
            </a:r>
            <a:r>
              <a:rPr lang="zh-CN" altLang="en-US" sz="2400" dirty="0" smtClean="0">
                <a:solidFill>
                  <a:schemeClr val="bg1"/>
                </a:solidFill>
                <a:latin typeface="微软雅黑" pitchFamily="34" charset="-122"/>
                <a:ea typeface="微软雅黑" pitchFamily="34" charset="-122"/>
              </a:rPr>
              <a:t>输入关键词</a:t>
            </a:r>
            <a:endParaRPr lang="zh-CN" altLang="en-US" sz="2400" dirty="0">
              <a:solidFill>
                <a:schemeClr val="bg1"/>
              </a:solidFill>
              <a:latin typeface="微软雅黑" pitchFamily="34" charset="-122"/>
              <a:ea typeface="微软雅黑" pitchFamily="34" charset="-122"/>
            </a:endParaRPr>
          </a:p>
        </p:txBody>
      </p:sp>
      <p:sp>
        <p:nvSpPr>
          <p:cNvPr id="52" name="椭圆 51"/>
          <p:cNvSpPr/>
          <p:nvPr/>
        </p:nvSpPr>
        <p:spPr>
          <a:xfrm>
            <a:off x="6651080" y="2888010"/>
            <a:ext cx="1002330" cy="1002327"/>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algn="ctr"/>
            <a:r>
              <a:rPr lang="zh-CN" altLang="en-US" sz="2000" dirty="0" smtClean="0">
                <a:solidFill>
                  <a:schemeClr val="bg1"/>
                </a:solidFill>
                <a:latin typeface="微软雅黑" pitchFamily="34" charset="-122"/>
                <a:ea typeface="微软雅黑" pitchFamily="34" charset="-122"/>
              </a:rPr>
              <a:t>项目</a:t>
            </a:r>
            <a:endParaRPr lang="en-US" altLang="zh-CN" sz="2000" dirty="0" smtClean="0">
              <a:solidFill>
                <a:schemeClr val="bg1"/>
              </a:solidFill>
              <a:latin typeface="微软雅黑" pitchFamily="34" charset="-122"/>
              <a:ea typeface="微软雅黑" pitchFamily="34" charset="-122"/>
            </a:endParaRPr>
          </a:p>
          <a:p>
            <a:pPr algn="ctr"/>
            <a:r>
              <a:rPr lang="zh-CN" altLang="en-US" sz="2000" dirty="0" smtClean="0">
                <a:solidFill>
                  <a:schemeClr val="bg1"/>
                </a:solidFill>
                <a:latin typeface="微软雅黑" pitchFamily="34" charset="-122"/>
                <a:ea typeface="微软雅黑" pitchFamily="34" charset="-122"/>
              </a:rPr>
              <a:t>描述</a:t>
            </a:r>
            <a:endParaRPr lang="zh-CN" altLang="en-US" sz="2000" dirty="0">
              <a:solidFill>
                <a:schemeClr val="bg1"/>
              </a:solidFill>
              <a:latin typeface="微软雅黑" pitchFamily="34" charset="-122"/>
              <a:ea typeface="微软雅黑" pitchFamily="34" charset="-122"/>
            </a:endParaRPr>
          </a:p>
        </p:txBody>
      </p:sp>
      <p:sp>
        <p:nvSpPr>
          <p:cNvPr id="53" name="TextBox 13"/>
          <p:cNvSpPr txBox="1"/>
          <p:nvPr/>
        </p:nvSpPr>
        <p:spPr>
          <a:xfrm>
            <a:off x="7811333" y="2888010"/>
            <a:ext cx="3371253" cy="1200329"/>
          </a:xfrm>
          <a:prstGeom prst="rect">
            <a:avLst/>
          </a:prstGeom>
          <a:noFill/>
        </p:spPr>
        <p:txBody>
          <a:bodyPr wrap="square" rtlCol="0">
            <a:spAutoFit/>
          </a:bodyPr>
          <a:lstStyle/>
          <a:p>
            <a:pPr algn="just">
              <a:lnSpc>
                <a:spcPct val="150000"/>
              </a:lnSpc>
            </a:pPr>
            <a:r>
              <a:rPr lang="zh-CN" altLang="en-US" sz="12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r>
              <a:rPr lang="zh-CN" altLang="en-US" sz="1200" dirty="0" smtClean="0">
                <a:solidFill>
                  <a:schemeClr val="tx1">
                    <a:lumMod val="75000"/>
                    <a:lumOff val="25000"/>
                  </a:schemeClr>
                </a:solidFill>
                <a:latin typeface="微软雅黑" pitchFamily="34" charset="-122"/>
                <a:ea typeface="微软雅黑" pitchFamily="34" charset="-122"/>
              </a:rPr>
              <a:t>，并</a:t>
            </a:r>
            <a:r>
              <a:rPr lang="zh-CN" altLang="en-US" sz="1200" dirty="0">
                <a:solidFill>
                  <a:schemeClr val="tx1">
                    <a:lumMod val="75000"/>
                    <a:lumOff val="25000"/>
                  </a:schemeClr>
                </a:solidFill>
                <a:latin typeface="微软雅黑" pitchFamily="34" charset="-122"/>
                <a:ea typeface="微软雅黑" pitchFamily="34" charset="-122"/>
              </a:rPr>
              <a:t>选择只保留文字</a:t>
            </a:r>
            <a:r>
              <a:rPr lang="zh-CN" altLang="en-US" sz="1200" dirty="0" smtClean="0">
                <a:solidFill>
                  <a:schemeClr val="tx1">
                    <a:lumMod val="75000"/>
                    <a:lumOff val="25000"/>
                  </a:schemeClr>
                </a:solidFill>
                <a:latin typeface="微软雅黑" pitchFamily="34" charset="-122"/>
                <a:ea typeface="微软雅黑" pitchFamily="34" charset="-122"/>
              </a:rPr>
              <a:t>。</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54" name="椭圆 53"/>
          <p:cNvSpPr/>
          <p:nvPr/>
        </p:nvSpPr>
        <p:spPr>
          <a:xfrm>
            <a:off x="6651080" y="4649984"/>
            <a:ext cx="1002330" cy="1002327"/>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algn="ctr"/>
            <a:r>
              <a:rPr lang="zh-CN" altLang="en-US" sz="2000" dirty="0" smtClean="0">
                <a:solidFill>
                  <a:schemeClr val="bg1"/>
                </a:solidFill>
                <a:latin typeface="微软雅黑" pitchFamily="34" charset="-122"/>
                <a:ea typeface="微软雅黑" pitchFamily="34" charset="-122"/>
              </a:rPr>
              <a:t>成功</a:t>
            </a:r>
            <a:endParaRPr lang="en-US" altLang="zh-CN" sz="2000" dirty="0" smtClean="0">
              <a:solidFill>
                <a:schemeClr val="bg1"/>
              </a:solidFill>
              <a:latin typeface="微软雅黑" pitchFamily="34" charset="-122"/>
              <a:ea typeface="微软雅黑" pitchFamily="34" charset="-122"/>
            </a:endParaRPr>
          </a:p>
          <a:p>
            <a:pPr algn="ctr"/>
            <a:r>
              <a:rPr lang="zh-CN" altLang="en-US" sz="2000" dirty="0" smtClean="0">
                <a:solidFill>
                  <a:schemeClr val="bg1"/>
                </a:solidFill>
                <a:latin typeface="微软雅黑" pitchFamily="34" charset="-122"/>
                <a:ea typeface="微软雅黑" pitchFamily="34" charset="-122"/>
              </a:rPr>
              <a:t>经验</a:t>
            </a:r>
            <a:endParaRPr lang="zh-CN" altLang="en-US" sz="2000" dirty="0">
              <a:solidFill>
                <a:schemeClr val="bg1"/>
              </a:solidFill>
              <a:latin typeface="微软雅黑" pitchFamily="34" charset="-122"/>
              <a:ea typeface="微软雅黑" pitchFamily="34" charset="-122"/>
            </a:endParaRPr>
          </a:p>
        </p:txBody>
      </p:sp>
      <p:sp>
        <p:nvSpPr>
          <p:cNvPr id="55" name="TextBox 17"/>
          <p:cNvSpPr txBox="1"/>
          <p:nvPr/>
        </p:nvSpPr>
        <p:spPr>
          <a:xfrm>
            <a:off x="7811333" y="4591195"/>
            <a:ext cx="3371253" cy="1200329"/>
          </a:xfrm>
          <a:prstGeom prst="rect">
            <a:avLst/>
          </a:prstGeom>
          <a:noFill/>
        </p:spPr>
        <p:txBody>
          <a:bodyPr wrap="square" rtlCol="0">
            <a:spAutoFit/>
          </a:bodyPr>
          <a:lstStyle/>
          <a:p>
            <a:pPr algn="just">
              <a:lnSpc>
                <a:spcPct val="150000"/>
              </a:lnSpc>
            </a:pPr>
            <a:r>
              <a:rPr lang="zh-CN" altLang="en-US" sz="12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r>
              <a:rPr lang="zh-CN" altLang="en-US" sz="1200" dirty="0" smtClean="0">
                <a:solidFill>
                  <a:schemeClr val="tx1">
                    <a:lumMod val="75000"/>
                    <a:lumOff val="25000"/>
                  </a:schemeClr>
                </a:solidFill>
                <a:latin typeface="微软雅黑" pitchFamily="34" charset="-122"/>
                <a:ea typeface="微软雅黑" pitchFamily="34" charset="-122"/>
              </a:rPr>
              <a:t>，并</a:t>
            </a:r>
            <a:r>
              <a:rPr lang="zh-CN" altLang="en-US" sz="1200" dirty="0">
                <a:solidFill>
                  <a:schemeClr val="tx1">
                    <a:lumMod val="75000"/>
                    <a:lumOff val="25000"/>
                  </a:schemeClr>
                </a:solidFill>
                <a:latin typeface="微软雅黑" pitchFamily="34" charset="-122"/>
                <a:ea typeface="微软雅黑" pitchFamily="34" charset="-122"/>
              </a:rPr>
              <a:t>选择只保留文字</a:t>
            </a:r>
            <a:r>
              <a:rPr lang="zh-CN" altLang="en-US" sz="1200" dirty="0" smtClean="0">
                <a:solidFill>
                  <a:schemeClr val="tx1">
                    <a:lumMod val="75000"/>
                    <a:lumOff val="25000"/>
                  </a:schemeClr>
                </a:solidFill>
                <a:latin typeface="微软雅黑" pitchFamily="34" charset="-122"/>
                <a:ea typeface="微软雅黑" pitchFamily="34" charset="-122"/>
              </a:rPr>
              <a:t>。</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32611879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 calcmode="lin" valueType="num">
                                      <p:cBhvr>
                                        <p:cTn id="9" dur="500" fill="hold"/>
                                        <p:tgtEl>
                                          <p:spTgt spid="46"/>
                                        </p:tgtEl>
                                        <p:attrNameLst>
                                          <p:attrName>ppt_x</p:attrName>
                                        </p:attrNameLst>
                                      </p:cBhvr>
                                      <p:tavLst>
                                        <p:tav tm="0">
                                          <p:val>
                                            <p:fltVal val="0.5"/>
                                          </p:val>
                                        </p:tav>
                                        <p:tav tm="100000">
                                          <p:val>
                                            <p:strVal val="#ppt_x"/>
                                          </p:val>
                                        </p:tav>
                                      </p:tavLst>
                                    </p:anim>
                                    <p:anim calcmode="lin" valueType="num">
                                      <p:cBhvr>
                                        <p:cTn id="10" dur="500" fill="hold"/>
                                        <p:tgtEl>
                                          <p:spTgt spid="46"/>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1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 calcmode="lin" valueType="num">
                                      <p:cBhvr>
                                        <p:cTn id="15" dur="500" fill="hold"/>
                                        <p:tgtEl>
                                          <p:spTgt spid="48"/>
                                        </p:tgtEl>
                                        <p:attrNameLst>
                                          <p:attrName>ppt_x</p:attrName>
                                        </p:attrNameLst>
                                      </p:cBhvr>
                                      <p:tavLst>
                                        <p:tav tm="0">
                                          <p:val>
                                            <p:fltVal val="0.5"/>
                                          </p:val>
                                        </p:tav>
                                        <p:tav tm="100000">
                                          <p:val>
                                            <p:strVal val="#ppt_x"/>
                                          </p:val>
                                        </p:tav>
                                      </p:tavLst>
                                    </p:anim>
                                    <p:anim calcmode="lin" valueType="num">
                                      <p:cBhvr>
                                        <p:cTn id="16" dur="500" fill="hold"/>
                                        <p:tgtEl>
                                          <p:spTgt spid="48"/>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20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 calcmode="lin" valueType="num">
                                      <p:cBhvr>
                                        <p:cTn id="21" dur="500" fill="hold"/>
                                        <p:tgtEl>
                                          <p:spTgt spid="47"/>
                                        </p:tgtEl>
                                        <p:attrNameLst>
                                          <p:attrName>ppt_x</p:attrName>
                                        </p:attrNameLst>
                                      </p:cBhvr>
                                      <p:tavLst>
                                        <p:tav tm="0">
                                          <p:val>
                                            <p:fltVal val="0.5"/>
                                          </p:val>
                                        </p:tav>
                                        <p:tav tm="100000">
                                          <p:val>
                                            <p:strVal val="#ppt_x"/>
                                          </p:val>
                                        </p:tav>
                                      </p:tavLst>
                                    </p:anim>
                                    <p:anim calcmode="lin" valueType="num">
                                      <p:cBhvr>
                                        <p:cTn id="22" dur="500" fill="hold"/>
                                        <p:tgtEl>
                                          <p:spTgt spid="47"/>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 calcmode="lin" valueType="num">
                                      <p:cBhvr>
                                        <p:cTn id="27" dur="500" fill="hold"/>
                                        <p:tgtEl>
                                          <p:spTgt spid="49"/>
                                        </p:tgtEl>
                                        <p:attrNameLst>
                                          <p:attrName>ppt_x</p:attrName>
                                        </p:attrNameLst>
                                      </p:cBhvr>
                                      <p:tavLst>
                                        <p:tav tm="0">
                                          <p:val>
                                            <p:fltVal val="0.5"/>
                                          </p:val>
                                        </p:tav>
                                        <p:tav tm="100000">
                                          <p:val>
                                            <p:strVal val="#ppt_x"/>
                                          </p:val>
                                        </p:tav>
                                      </p:tavLst>
                                    </p:anim>
                                    <p:anim calcmode="lin" valueType="num">
                                      <p:cBhvr>
                                        <p:cTn id="28" dur="500" fill="hold"/>
                                        <p:tgtEl>
                                          <p:spTgt spid="49"/>
                                        </p:tgtEl>
                                        <p:attrNameLst>
                                          <p:attrName>ppt_y</p:attrName>
                                        </p:attrNameLst>
                                      </p:cBhvr>
                                      <p:tavLst>
                                        <p:tav tm="0">
                                          <p:val>
                                            <p:fltVal val="0.5"/>
                                          </p:val>
                                        </p:tav>
                                        <p:tav tm="100000">
                                          <p:val>
                                            <p:strVal val="#ppt_y"/>
                                          </p:val>
                                        </p:tav>
                                      </p:tavLst>
                                    </p:anim>
                                  </p:childTnLst>
                                </p:cTn>
                              </p:par>
                            </p:childTnLst>
                          </p:cTn>
                        </p:par>
                        <p:par>
                          <p:cTn id="29" fill="hold">
                            <p:stCondLst>
                              <p:cond delay="800"/>
                            </p:stCondLst>
                            <p:childTnLst>
                              <p:par>
                                <p:cTn id="30" presetID="53" presetClass="entr" presetSubtype="16" fill="hold" grpId="0" nodeType="after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p:cTn id="32" dur="500" fill="hold"/>
                                        <p:tgtEl>
                                          <p:spTgt spid="50"/>
                                        </p:tgtEl>
                                        <p:attrNameLst>
                                          <p:attrName>ppt_w</p:attrName>
                                        </p:attrNameLst>
                                      </p:cBhvr>
                                      <p:tavLst>
                                        <p:tav tm="0">
                                          <p:val>
                                            <p:fltVal val="0"/>
                                          </p:val>
                                        </p:tav>
                                        <p:tav tm="100000">
                                          <p:val>
                                            <p:strVal val="#ppt_w"/>
                                          </p:val>
                                        </p:tav>
                                      </p:tavLst>
                                    </p:anim>
                                    <p:anim calcmode="lin" valueType="num">
                                      <p:cBhvr>
                                        <p:cTn id="33" dur="500" fill="hold"/>
                                        <p:tgtEl>
                                          <p:spTgt spid="50"/>
                                        </p:tgtEl>
                                        <p:attrNameLst>
                                          <p:attrName>ppt_h</p:attrName>
                                        </p:attrNameLst>
                                      </p:cBhvr>
                                      <p:tavLst>
                                        <p:tav tm="0">
                                          <p:val>
                                            <p:fltVal val="0"/>
                                          </p:val>
                                        </p:tav>
                                        <p:tav tm="100000">
                                          <p:val>
                                            <p:strVal val="#ppt_h"/>
                                          </p:val>
                                        </p:tav>
                                      </p:tavLst>
                                    </p:anim>
                                    <p:animEffect transition="in" filter="fade">
                                      <p:cBhvr>
                                        <p:cTn id="34" dur="500"/>
                                        <p:tgtEl>
                                          <p:spTgt spid="50"/>
                                        </p:tgtEl>
                                      </p:cBhvr>
                                    </p:animEffect>
                                  </p:childTnLst>
                                </p:cTn>
                              </p:par>
                            </p:childTnLst>
                          </p:cTn>
                        </p:par>
                        <p:par>
                          <p:cTn id="35" fill="hold">
                            <p:stCondLst>
                              <p:cond delay="1300"/>
                            </p:stCondLst>
                            <p:childTnLst>
                              <p:par>
                                <p:cTn id="36" presetID="10" presetClass="entr" presetSubtype="0" fill="hold" grpId="0" nodeType="afterEffect">
                                  <p:stCondLst>
                                    <p:cond delay="0"/>
                                  </p:stCondLst>
                                  <p:iterate type="lt">
                                    <p:tmPct val="10000"/>
                                  </p:iterate>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par>
                          <p:cTn id="39" fill="hold">
                            <p:stCondLst>
                              <p:cond delay="2300"/>
                            </p:stCondLst>
                            <p:childTnLst>
                              <p:par>
                                <p:cTn id="40" presetID="2" presetClass="entr" presetSubtype="2" accel="100000" fill="hold" grpId="0" nodeType="after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additive="base">
                                        <p:cTn id="42" dur="500" fill="hold"/>
                                        <p:tgtEl>
                                          <p:spTgt spid="52"/>
                                        </p:tgtEl>
                                        <p:attrNameLst>
                                          <p:attrName>ppt_x</p:attrName>
                                        </p:attrNameLst>
                                      </p:cBhvr>
                                      <p:tavLst>
                                        <p:tav tm="0">
                                          <p:val>
                                            <p:strVal val="1+#ppt_w/2"/>
                                          </p:val>
                                        </p:tav>
                                        <p:tav tm="100000">
                                          <p:val>
                                            <p:strVal val="#ppt_x"/>
                                          </p:val>
                                        </p:tav>
                                      </p:tavLst>
                                    </p:anim>
                                    <p:anim calcmode="lin" valueType="num">
                                      <p:cBhvr additive="base">
                                        <p:cTn id="43" dur="500" fill="hold"/>
                                        <p:tgtEl>
                                          <p:spTgt spid="52"/>
                                        </p:tgtEl>
                                        <p:attrNameLst>
                                          <p:attrName>ppt_y</p:attrName>
                                        </p:attrNameLst>
                                      </p:cBhvr>
                                      <p:tavLst>
                                        <p:tav tm="0">
                                          <p:val>
                                            <p:strVal val="#ppt_y"/>
                                          </p:val>
                                        </p:tav>
                                        <p:tav tm="100000">
                                          <p:val>
                                            <p:strVal val="#ppt_y"/>
                                          </p:val>
                                        </p:tav>
                                      </p:tavLst>
                                    </p:anim>
                                  </p:childTnLst>
                                </p:cTn>
                              </p:par>
                              <p:par>
                                <p:cTn id="44" presetID="2" presetClass="entr" presetSubtype="2" accel="100000" fill="hold" grpId="0" nodeType="withEffect">
                                  <p:stCondLst>
                                    <p:cond delay="200"/>
                                  </p:stCondLst>
                                  <p:childTnLst>
                                    <p:set>
                                      <p:cBhvr>
                                        <p:cTn id="45" dur="1" fill="hold">
                                          <p:stCondLst>
                                            <p:cond delay="0"/>
                                          </p:stCondLst>
                                        </p:cTn>
                                        <p:tgtEl>
                                          <p:spTgt spid="53"/>
                                        </p:tgtEl>
                                        <p:attrNameLst>
                                          <p:attrName>style.visibility</p:attrName>
                                        </p:attrNameLst>
                                      </p:cBhvr>
                                      <p:to>
                                        <p:strVal val="visible"/>
                                      </p:to>
                                    </p:set>
                                    <p:anim calcmode="lin" valueType="num">
                                      <p:cBhvr additive="base">
                                        <p:cTn id="46" dur="500" fill="hold"/>
                                        <p:tgtEl>
                                          <p:spTgt spid="53"/>
                                        </p:tgtEl>
                                        <p:attrNameLst>
                                          <p:attrName>ppt_x</p:attrName>
                                        </p:attrNameLst>
                                      </p:cBhvr>
                                      <p:tavLst>
                                        <p:tav tm="0">
                                          <p:val>
                                            <p:strVal val="1+#ppt_w/2"/>
                                          </p:val>
                                        </p:tav>
                                        <p:tav tm="100000">
                                          <p:val>
                                            <p:strVal val="#ppt_x"/>
                                          </p:val>
                                        </p:tav>
                                      </p:tavLst>
                                    </p:anim>
                                    <p:anim calcmode="lin" valueType="num">
                                      <p:cBhvr additive="base">
                                        <p:cTn id="47" dur="500" fill="hold"/>
                                        <p:tgtEl>
                                          <p:spTgt spid="53"/>
                                        </p:tgtEl>
                                        <p:attrNameLst>
                                          <p:attrName>ppt_y</p:attrName>
                                        </p:attrNameLst>
                                      </p:cBhvr>
                                      <p:tavLst>
                                        <p:tav tm="0">
                                          <p:val>
                                            <p:strVal val="#ppt_y"/>
                                          </p:val>
                                        </p:tav>
                                        <p:tav tm="100000">
                                          <p:val>
                                            <p:strVal val="#ppt_y"/>
                                          </p:val>
                                        </p:tav>
                                      </p:tavLst>
                                    </p:anim>
                                  </p:childTnLst>
                                </p:cTn>
                              </p:par>
                            </p:childTnLst>
                          </p:cTn>
                        </p:par>
                        <p:par>
                          <p:cTn id="48" fill="hold">
                            <p:stCondLst>
                              <p:cond delay="3000"/>
                            </p:stCondLst>
                            <p:childTnLst>
                              <p:par>
                                <p:cTn id="49" presetID="2" presetClass="entr" presetSubtype="2" accel="100000" fill="hold" grpId="0" nodeType="afterEffect">
                                  <p:stCondLst>
                                    <p:cond delay="0"/>
                                  </p:stCondLst>
                                  <p:childTnLst>
                                    <p:set>
                                      <p:cBhvr>
                                        <p:cTn id="50" dur="1" fill="hold">
                                          <p:stCondLst>
                                            <p:cond delay="0"/>
                                          </p:stCondLst>
                                        </p:cTn>
                                        <p:tgtEl>
                                          <p:spTgt spid="54"/>
                                        </p:tgtEl>
                                        <p:attrNameLst>
                                          <p:attrName>style.visibility</p:attrName>
                                        </p:attrNameLst>
                                      </p:cBhvr>
                                      <p:to>
                                        <p:strVal val="visible"/>
                                      </p:to>
                                    </p:set>
                                    <p:anim calcmode="lin" valueType="num">
                                      <p:cBhvr additive="base">
                                        <p:cTn id="51" dur="500" fill="hold"/>
                                        <p:tgtEl>
                                          <p:spTgt spid="54"/>
                                        </p:tgtEl>
                                        <p:attrNameLst>
                                          <p:attrName>ppt_x</p:attrName>
                                        </p:attrNameLst>
                                      </p:cBhvr>
                                      <p:tavLst>
                                        <p:tav tm="0">
                                          <p:val>
                                            <p:strVal val="1+#ppt_w/2"/>
                                          </p:val>
                                        </p:tav>
                                        <p:tav tm="100000">
                                          <p:val>
                                            <p:strVal val="#ppt_x"/>
                                          </p:val>
                                        </p:tav>
                                      </p:tavLst>
                                    </p:anim>
                                    <p:anim calcmode="lin" valueType="num">
                                      <p:cBhvr additive="base">
                                        <p:cTn id="52" dur="500" fill="hold"/>
                                        <p:tgtEl>
                                          <p:spTgt spid="54"/>
                                        </p:tgtEl>
                                        <p:attrNameLst>
                                          <p:attrName>ppt_y</p:attrName>
                                        </p:attrNameLst>
                                      </p:cBhvr>
                                      <p:tavLst>
                                        <p:tav tm="0">
                                          <p:val>
                                            <p:strVal val="#ppt_y"/>
                                          </p:val>
                                        </p:tav>
                                        <p:tav tm="100000">
                                          <p:val>
                                            <p:strVal val="#ppt_y"/>
                                          </p:val>
                                        </p:tav>
                                      </p:tavLst>
                                    </p:anim>
                                  </p:childTnLst>
                                </p:cTn>
                              </p:par>
                              <p:par>
                                <p:cTn id="53" presetID="2" presetClass="entr" presetSubtype="2" accel="100000" fill="hold" grpId="0" nodeType="withEffect">
                                  <p:stCondLst>
                                    <p:cond delay="200"/>
                                  </p:stCondLst>
                                  <p:childTnLst>
                                    <p:set>
                                      <p:cBhvr>
                                        <p:cTn id="54" dur="1" fill="hold">
                                          <p:stCondLst>
                                            <p:cond delay="0"/>
                                          </p:stCondLst>
                                        </p:cTn>
                                        <p:tgtEl>
                                          <p:spTgt spid="55"/>
                                        </p:tgtEl>
                                        <p:attrNameLst>
                                          <p:attrName>style.visibility</p:attrName>
                                        </p:attrNameLst>
                                      </p:cBhvr>
                                      <p:to>
                                        <p:strVal val="visible"/>
                                      </p:to>
                                    </p:set>
                                    <p:anim calcmode="lin" valueType="num">
                                      <p:cBhvr additive="base">
                                        <p:cTn id="55" dur="500" fill="hold"/>
                                        <p:tgtEl>
                                          <p:spTgt spid="55"/>
                                        </p:tgtEl>
                                        <p:attrNameLst>
                                          <p:attrName>ppt_x</p:attrName>
                                        </p:attrNameLst>
                                      </p:cBhvr>
                                      <p:tavLst>
                                        <p:tav tm="0">
                                          <p:val>
                                            <p:strVal val="1+#ppt_w/2"/>
                                          </p:val>
                                        </p:tav>
                                        <p:tav tm="100000">
                                          <p:val>
                                            <p:strVal val="#ppt_x"/>
                                          </p:val>
                                        </p:tav>
                                      </p:tavLst>
                                    </p:anim>
                                    <p:anim calcmode="lin" valueType="num">
                                      <p:cBhvr additive="base">
                                        <p:cTn id="5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P spid="52" grpId="0" animBg="1"/>
      <p:bldP spid="53" grpId="0"/>
      <p:bldP spid="54" grpId="0" animBg="1"/>
      <p:bldP spid="5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5"/>
          <p:cNvSpPr/>
          <p:nvPr/>
        </p:nvSpPr>
        <p:spPr>
          <a:xfrm rot="2700000">
            <a:off x="8984776" y="2940966"/>
            <a:ext cx="1009477" cy="1009477"/>
          </a:xfrm>
          <a:prstGeom prst="roundRect">
            <a:avLst/>
          </a:prstGeom>
          <a:solidFill>
            <a:schemeClr val="accent5"/>
          </a:solidFill>
          <a:ln w="28575">
            <a:gradFill flip="none" rotWithShape="1">
              <a:gsLst>
                <a:gs pos="0">
                  <a:schemeClr val="bg1"/>
                </a:gs>
                <a:gs pos="100000">
                  <a:schemeClr val="bg1">
                    <a:lumMod val="50000"/>
                  </a:schemeClr>
                </a:gs>
              </a:gsLst>
              <a:lin ang="2700000" scaled="1"/>
              <a:tileRect/>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latin typeface="+mn-ea"/>
              <a:sym typeface="+mn-lt"/>
            </a:endParaRPr>
          </a:p>
        </p:txBody>
      </p:sp>
      <p:sp>
        <p:nvSpPr>
          <p:cNvPr id="26" name="圆角矩形 3"/>
          <p:cNvSpPr/>
          <p:nvPr/>
        </p:nvSpPr>
        <p:spPr>
          <a:xfrm rot="2700000">
            <a:off x="4071410" y="3803002"/>
            <a:ext cx="1009477" cy="1009477"/>
          </a:xfrm>
          <a:prstGeom prst="roundRect">
            <a:avLst/>
          </a:prstGeom>
          <a:solidFill>
            <a:schemeClr val="accent2"/>
          </a:solidFill>
          <a:ln w="28575">
            <a:gradFill flip="none" rotWithShape="1">
              <a:gsLst>
                <a:gs pos="0">
                  <a:schemeClr val="accent1">
                    <a:lumMod val="5000"/>
                    <a:lumOff val="95000"/>
                  </a:schemeClr>
                </a:gs>
                <a:gs pos="100000">
                  <a:schemeClr val="bg1">
                    <a:lumMod val="50000"/>
                  </a:schemeClr>
                </a:gs>
              </a:gsLst>
              <a:lin ang="2700000" scaled="1"/>
              <a:tileRect/>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latin typeface="+mn-ea"/>
              <a:sym typeface="+mn-lt"/>
            </a:endParaRPr>
          </a:p>
        </p:txBody>
      </p:sp>
      <p:sp>
        <p:nvSpPr>
          <p:cNvPr id="27" name="圆角矩形 2"/>
          <p:cNvSpPr/>
          <p:nvPr/>
        </p:nvSpPr>
        <p:spPr>
          <a:xfrm rot="2700000">
            <a:off x="5709198" y="2940966"/>
            <a:ext cx="1009477" cy="1009477"/>
          </a:xfrm>
          <a:prstGeom prst="roundRect">
            <a:avLst/>
          </a:prstGeom>
          <a:solidFill>
            <a:schemeClr val="accent3"/>
          </a:solidFill>
          <a:ln w="28575">
            <a:gradFill flip="none" rotWithShape="1">
              <a:gsLst>
                <a:gs pos="0">
                  <a:schemeClr val="bg1"/>
                </a:gs>
                <a:gs pos="100000">
                  <a:schemeClr val="bg1">
                    <a:lumMod val="50000"/>
                  </a:schemeClr>
                </a:gs>
              </a:gsLst>
              <a:lin ang="2700000" scaled="1"/>
              <a:tileRect/>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latin typeface="+mn-ea"/>
              <a:sym typeface="+mn-lt"/>
            </a:endParaRPr>
          </a:p>
        </p:txBody>
      </p:sp>
      <p:sp>
        <p:nvSpPr>
          <p:cNvPr id="28" name="圆角矩形 4"/>
          <p:cNvSpPr/>
          <p:nvPr/>
        </p:nvSpPr>
        <p:spPr>
          <a:xfrm rot="2700000">
            <a:off x="7346986" y="3803000"/>
            <a:ext cx="1009477" cy="1009477"/>
          </a:xfrm>
          <a:prstGeom prst="roundRect">
            <a:avLst/>
          </a:prstGeom>
          <a:solidFill>
            <a:schemeClr val="accent4"/>
          </a:solidFill>
          <a:ln w="28575">
            <a:gradFill flip="none" rotWithShape="1">
              <a:gsLst>
                <a:gs pos="0">
                  <a:schemeClr val="bg1"/>
                </a:gs>
                <a:gs pos="100000">
                  <a:schemeClr val="bg1">
                    <a:lumMod val="50000"/>
                  </a:schemeClr>
                </a:gs>
              </a:gsLst>
              <a:lin ang="2700000" scaled="1"/>
              <a:tileRect/>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latin typeface="+mn-ea"/>
              <a:sym typeface="+mn-lt"/>
            </a:endParaRPr>
          </a:p>
        </p:txBody>
      </p:sp>
      <p:grpSp>
        <p:nvGrpSpPr>
          <p:cNvPr id="29" name="组合 11"/>
          <p:cNvGrpSpPr/>
          <p:nvPr/>
        </p:nvGrpSpPr>
        <p:grpSpPr>
          <a:xfrm>
            <a:off x="5709198" y="3409204"/>
            <a:ext cx="1009477" cy="1009477"/>
            <a:chOff x="5709096" y="3409197"/>
            <a:chExt cx="1009740" cy="1009740"/>
          </a:xfrm>
          <a:effectLst>
            <a:outerShdw blurRad="25400" dist="12700" dir="2700000" algn="tl" rotWithShape="0">
              <a:prstClr val="black">
                <a:alpha val="40000"/>
              </a:prstClr>
            </a:outerShdw>
          </a:effectLst>
        </p:grpSpPr>
        <p:sp>
          <p:nvSpPr>
            <p:cNvPr id="30" name="圆角矩形 47"/>
            <p:cNvSpPr/>
            <p:nvPr/>
          </p:nvSpPr>
          <p:spPr>
            <a:xfrm rot="2700000">
              <a:off x="5709096" y="3409197"/>
              <a:ext cx="1009740" cy="1009740"/>
            </a:xfrm>
            <a:prstGeom prst="roundRect">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latin typeface="+mn-ea"/>
                <a:sym typeface="+mn-lt"/>
              </a:endParaRPr>
            </a:p>
          </p:txBody>
        </p:sp>
        <p:sp>
          <p:nvSpPr>
            <p:cNvPr id="31" name="圆角矩形 44"/>
            <p:cNvSpPr/>
            <p:nvPr/>
          </p:nvSpPr>
          <p:spPr>
            <a:xfrm rot="2700000">
              <a:off x="5709096" y="3409197"/>
              <a:ext cx="1009740" cy="1009740"/>
            </a:xfrm>
            <a:prstGeom prst="roundRect">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latin typeface="+mn-ea"/>
                <a:sym typeface="+mn-lt"/>
              </a:endParaRPr>
            </a:p>
          </p:txBody>
        </p:sp>
      </p:grpSp>
      <p:grpSp>
        <p:nvGrpSpPr>
          <p:cNvPr id="32" name="组合 13"/>
          <p:cNvGrpSpPr/>
          <p:nvPr/>
        </p:nvGrpSpPr>
        <p:grpSpPr>
          <a:xfrm>
            <a:off x="8984776" y="3409204"/>
            <a:ext cx="1009477" cy="1009477"/>
            <a:chOff x="8985526" y="3409197"/>
            <a:chExt cx="1009740" cy="1009740"/>
          </a:xfrm>
          <a:effectLst>
            <a:outerShdw blurRad="25400" dist="12700" dir="2700000" algn="tl" rotWithShape="0">
              <a:prstClr val="black">
                <a:alpha val="40000"/>
              </a:prstClr>
            </a:outerShdw>
          </a:effectLst>
        </p:grpSpPr>
        <p:sp>
          <p:nvSpPr>
            <p:cNvPr id="33" name="圆角矩形 50"/>
            <p:cNvSpPr/>
            <p:nvPr/>
          </p:nvSpPr>
          <p:spPr>
            <a:xfrm rot="2700000">
              <a:off x="8985526" y="3409197"/>
              <a:ext cx="1009740" cy="1009740"/>
            </a:xfrm>
            <a:prstGeom prst="roundRect">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latin typeface="+mn-ea"/>
                <a:sym typeface="+mn-lt"/>
              </a:endParaRPr>
            </a:p>
          </p:txBody>
        </p:sp>
        <p:sp>
          <p:nvSpPr>
            <p:cNvPr id="34" name="圆角矩形 45"/>
            <p:cNvSpPr/>
            <p:nvPr/>
          </p:nvSpPr>
          <p:spPr>
            <a:xfrm rot="2700000">
              <a:off x="8985526" y="3409197"/>
              <a:ext cx="1009740" cy="1009740"/>
            </a:xfrm>
            <a:prstGeom prst="roundRect">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latin typeface="+mn-ea"/>
                <a:sym typeface="+mn-lt"/>
              </a:endParaRPr>
            </a:p>
          </p:txBody>
        </p:sp>
      </p:grpSp>
      <p:grpSp>
        <p:nvGrpSpPr>
          <p:cNvPr id="35" name="组合 10"/>
          <p:cNvGrpSpPr/>
          <p:nvPr/>
        </p:nvGrpSpPr>
        <p:grpSpPr>
          <a:xfrm>
            <a:off x="4071410" y="3409204"/>
            <a:ext cx="1009477" cy="1009477"/>
            <a:chOff x="4070881" y="3409197"/>
            <a:chExt cx="1009740" cy="1009740"/>
          </a:xfrm>
          <a:effectLst>
            <a:outerShdw blurRad="25400" dist="12700" dir="2700000" algn="tl" rotWithShape="0">
              <a:prstClr val="black">
                <a:alpha val="40000"/>
              </a:prstClr>
            </a:outerShdw>
          </a:effectLst>
        </p:grpSpPr>
        <p:sp>
          <p:nvSpPr>
            <p:cNvPr id="36" name="圆角矩形 56"/>
            <p:cNvSpPr/>
            <p:nvPr/>
          </p:nvSpPr>
          <p:spPr>
            <a:xfrm rot="2700000">
              <a:off x="4070881" y="3409197"/>
              <a:ext cx="1009740" cy="1009740"/>
            </a:xfrm>
            <a:prstGeom prst="roundRect">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latin typeface="+mn-ea"/>
                <a:sym typeface="+mn-lt"/>
              </a:endParaRPr>
            </a:p>
          </p:txBody>
        </p:sp>
        <p:sp>
          <p:nvSpPr>
            <p:cNvPr id="37" name="圆角矩形 61"/>
            <p:cNvSpPr/>
            <p:nvPr/>
          </p:nvSpPr>
          <p:spPr>
            <a:xfrm rot="2700000">
              <a:off x="4070881" y="3409197"/>
              <a:ext cx="1009740" cy="1009740"/>
            </a:xfrm>
            <a:prstGeom prst="roundRect">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latin typeface="+mn-ea"/>
                <a:sym typeface="+mn-lt"/>
              </a:endParaRPr>
            </a:p>
          </p:txBody>
        </p:sp>
      </p:grpSp>
      <p:grpSp>
        <p:nvGrpSpPr>
          <p:cNvPr id="38" name="组合 12"/>
          <p:cNvGrpSpPr/>
          <p:nvPr/>
        </p:nvGrpSpPr>
        <p:grpSpPr>
          <a:xfrm>
            <a:off x="7346986" y="3409204"/>
            <a:ext cx="1009477" cy="1009477"/>
            <a:chOff x="7347311" y="3409197"/>
            <a:chExt cx="1009740" cy="1009740"/>
          </a:xfrm>
          <a:effectLst>
            <a:outerShdw blurRad="25400" dist="12700" dir="2700000" algn="tl" rotWithShape="0">
              <a:prstClr val="black">
                <a:alpha val="40000"/>
              </a:prstClr>
            </a:outerShdw>
          </a:effectLst>
        </p:grpSpPr>
        <p:sp>
          <p:nvSpPr>
            <p:cNvPr id="39" name="圆角矩形 59"/>
            <p:cNvSpPr/>
            <p:nvPr/>
          </p:nvSpPr>
          <p:spPr>
            <a:xfrm rot="2700000">
              <a:off x="7347311" y="3409197"/>
              <a:ext cx="1009740" cy="1009740"/>
            </a:xfrm>
            <a:prstGeom prst="roundRect">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latin typeface="+mn-ea"/>
                <a:sym typeface="+mn-lt"/>
              </a:endParaRPr>
            </a:p>
          </p:txBody>
        </p:sp>
        <p:sp>
          <p:nvSpPr>
            <p:cNvPr id="40" name="圆角矩形 62"/>
            <p:cNvSpPr/>
            <p:nvPr/>
          </p:nvSpPr>
          <p:spPr>
            <a:xfrm rot="2700000">
              <a:off x="7347311" y="3409197"/>
              <a:ext cx="1009740" cy="1009740"/>
            </a:xfrm>
            <a:prstGeom prst="roundRect">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latin typeface="+mn-ea"/>
                <a:sym typeface="+mn-lt"/>
              </a:endParaRPr>
            </a:p>
          </p:txBody>
        </p:sp>
      </p:grpSp>
      <p:sp>
        <p:nvSpPr>
          <p:cNvPr id="41" name="圆角矩形 1"/>
          <p:cNvSpPr/>
          <p:nvPr/>
        </p:nvSpPr>
        <p:spPr>
          <a:xfrm rot="2700000">
            <a:off x="2433622" y="2940969"/>
            <a:ext cx="1009477" cy="1009477"/>
          </a:xfrm>
          <a:prstGeom prst="roundRect">
            <a:avLst/>
          </a:prstGeom>
          <a:solidFill>
            <a:schemeClr val="accent1"/>
          </a:solidFill>
          <a:ln w="28575">
            <a:gradFill flip="none" rotWithShape="1">
              <a:gsLst>
                <a:gs pos="0">
                  <a:schemeClr val="bg1"/>
                </a:gs>
                <a:gs pos="100000">
                  <a:schemeClr val="bg1">
                    <a:lumMod val="50000"/>
                  </a:schemeClr>
                </a:gs>
              </a:gsLst>
              <a:lin ang="2700000" scaled="1"/>
              <a:tileRect/>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latin typeface="+mn-ea"/>
              <a:sym typeface="+mn-lt"/>
            </a:endParaRPr>
          </a:p>
        </p:txBody>
      </p:sp>
      <p:grpSp>
        <p:nvGrpSpPr>
          <p:cNvPr id="42" name="组合 9"/>
          <p:cNvGrpSpPr/>
          <p:nvPr/>
        </p:nvGrpSpPr>
        <p:grpSpPr>
          <a:xfrm>
            <a:off x="2433622" y="3409204"/>
            <a:ext cx="1009477" cy="1009477"/>
            <a:chOff x="2432666" y="3409197"/>
            <a:chExt cx="1009740" cy="1009740"/>
          </a:xfrm>
          <a:effectLst>
            <a:outerShdw blurRad="25400" dist="12700" dir="2700000" algn="tl" rotWithShape="0">
              <a:prstClr val="black">
                <a:alpha val="40000"/>
              </a:prstClr>
            </a:outerShdw>
          </a:effectLst>
        </p:grpSpPr>
        <p:sp>
          <p:nvSpPr>
            <p:cNvPr id="43" name="圆角矩形 53"/>
            <p:cNvSpPr/>
            <p:nvPr/>
          </p:nvSpPr>
          <p:spPr>
            <a:xfrm rot="2700000">
              <a:off x="2432666" y="3409197"/>
              <a:ext cx="1009740" cy="1009740"/>
            </a:xfrm>
            <a:prstGeom prst="roundRect">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latin typeface="+mn-ea"/>
                <a:sym typeface="+mn-lt"/>
              </a:endParaRPr>
            </a:p>
          </p:txBody>
        </p:sp>
        <p:sp>
          <p:nvSpPr>
            <p:cNvPr id="44" name="圆角矩形 46"/>
            <p:cNvSpPr/>
            <p:nvPr/>
          </p:nvSpPr>
          <p:spPr>
            <a:xfrm rot="2700000">
              <a:off x="2432666" y="3409197"/>
              <a:ext cx="1009740" cy="1009740"/>
            </a:xfrm>
            <a:prstGeom prst="roundRect">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latin typeface="+mn-ea"/>
                <a:sym typeface="+mn-lt"/>
              </a:endParaRPr>
            </a:p>
          </p:txBody>
        </p:sp>
      </p:grpSp>
      <p:grpSp>
        <p:nvGrpSpPr>
          <p:cNvPr id="92" name="Group 91"/>
          <p:cNvGrpSpPr/>
          <p:nvPr/>
        </p:nvGrpSpPr>
        <p:grpSpPr>
          <a:xfrm>
            <a:off x="6534551" y="5051519"/>
            <a:ext cx="2872987" cy="1005126"/>
            <a:chOff x="4900997" y="3788956"/>
            <a:chExt cx="2155301" cy="754041"/>
          </a:xfrm>
        </p:grpSpPr>
        <p:sp>
          <p:nvSpPr>
            <p:cNvPr id="49" name="文本框 28"/>
            <p:cNvSpPr txBox="1"/>
            <p:nvPr/>
          </p:nvSpPr>
          <p:spPr>
            <a:xfrm flipH="1">
              <a:off x="4900997" y="3950822"/>
              <a:ext cx="510092" cy="500105"/>
            </a:xfrm>
            <a:prstGeom prst="rect">
              <a:avLst/>
            </a:prstGeom>
            <a:noFill/>
          </p:spPr>
          <p:txBody>
            <a:bodyPr wrap="none" lIns="91416" tIns="45708" rIns="91416" bIns="45708" rtlCol="0">
              <a:spAutoFit/>
            </a:bodyPr>
            <a:lstStyle/>
            <a:p>
              <a:r>
                <a:rPr lang="en-US" altLang="zh-CN" sz="3732" dirty="0">
                  <a:solidFill>
                    <a:schemeClr val="accent4"/>
                  </a:solidFill>
                  <a:effectLst>
                    <a:innerShdw blurRad="25400" dist="12700" dir="13500000">
                      <a:prstClr val="black">
                        <a:alpha val="50000"/>
                      </a:prstClr>
                    </a:innerShdw>
                  </a:effectLst>
                  <a:latin typeface="Impact" pitchFamily="34" charset="0"/>
                  <a:sym typeface="+mn-lt"/>
                </a:rPr>
                <a:t>04</a:t>
              </a:r>
              <a:endParaRPr lang="zh-CN" altLang="en-US" sz="3732" dirty="0">
                <a:solidFill>
                  <a:schemeClr val="accent4"/>
                </a:solidFill>
                <a:effectLst>
                  <a:innerShdw blurRad="25400" dist="12700" dir="13500000">
                    <a:prstClr val="black">
                      <a:alpha val="50000"/>
                    </a:prstClr>
                  </a:innerShdw>
                </a:effectLst>
                <a:latin typeface="Impact" pitchFamily="34" charset="0"/>
                <a:sym typeface="+mn-lt"/>
              </a:endParaRPr>
            </a:p>
          </p:txBody>
        </p:sp>
        <p:sp>
          <p:nvSpPr>
            <p:cNvPr id="50" name="文本框 30"/>
            <p:cNvSpPr txBox="1"/>
            <p:nvPr/>
          </p:nvSpPr>
          <p:spPr>
            <a:xfrm flipH="1">
              <a:off x="5378515" y="3788956"/>
              <a:ext cx="1372331" cy="315487"/>
            </a:xfrm>
            <a:prstGeom prst="rect">
              <a:avLst/>
            </a:prstGeom>
            <a:noFill/>
          </p:spPr>
          <p:txBody>
            <a:bodyPr wrap="none" lIns="91416" tIns="45708" rIns="91416" bIns="45708" rtlCol="0">
              <a:spAutoFit/>
            </a:bodyPr>
            <a:lstStyle/>
            <a:p>
              <a:r>
                <a:rPr lang="zh-CN" altLang="en-US" sz="2133" b="1" dirty="0">
                  <a:solidFill>
                    <a:schemeClr val="tx2">
                      <a:lumMod val="50000"/>
                    </a:schemeClr>
                  </a:solidFill>
                  <a:latin typeface="+mn-ea"/>
                  <a:sym typeface="+mn-lt"/>
                </a:rPr>
                <a:t>点击添加标题</a:t>
              </a:r>
              <a:endParaRPr lang="en-US" altLang="zh-CN" sz="2133" b="1" dirty="0">
                <a:solidFill>
                  <a:schemeClr val="tx2">
                    <a:lumMod val="50000"/>
                  </a:schemeClr>
                </a:solidFill>
                <a:latin typeface="+mn-ea"/>
                <a:sym typeface="+mn-lt"/>
              </a:endParaRPr>
            </a:p>
          </p:txBody>
        </p:sp>
        <p:sp>
          <p:nvSpPr>
            <p:cNvPr id="52" name="文本框 31"/>
            <p:cNvSpPr txBox="1"/>
            <p:nvPr/>
          </p:nvSpPr>
          <p:spPr>
            <a:xfrm flipH="1">
              <a:off x="5378515" y="4104319"/>
              <a:ext cx="1677783" cy="438678"/>
            </a:xfrm>
            <a:prstGeom prst="rect">
              <a:avLst/>
            </a:prstGeom>
            <a:noFill/>
          </p:spPr>
          <p:txBody>
            <a:bodyPr wrap="none" lIns="91416" tIns="45708" rIns="91416" bIns="45708" rtlCol="0">
              <a:spAutoFit/>
            </a:bodyPr>
            <a:lstStyle/>
            <a:p>
              <a:r>
                <a:rPr lang="zh-CN" altLang="en-US" sz="1600" dirty="0">
                  <a:solidFill>
                    <a:schemeClr val="tx1">
                      <a:lumMod val="50000"/>
                      <a:lumOff val="50000"/>
                    </a:schemeClr>
                  </a:solidFill>
                  <a:latin typeface="+mn-ea"/>
                  <a:sym typeface="+mn-lt"/>
                </a:rPr>
                <a:t>点击添加标题文字添加</a:t>
              </a:r>
              <a:endParaRPr lang="en-US" altLang="zh-CN" sz="1600" dirty="0">
                <a:solidFill>
                  <a:schemeClr val="tx1">
                    <a:lumMod val="50000"/>
                    <a:lumOff val="50000"/>
                  </a:schemeClr>
                </a:solidFill>
                <a:latin typeface="+mn-ea"/>
                <a:sym typeface="+mn-lt"/>
              </a:endParaRPr>
            </a:p>
            <a:p>
              <a:r>
                <a:rPr lang="zh-CN" altLang="en-US" sz="1600" dirty="0">
                  <a:solidFill>
                    <a:schemeClr val="tx1">
                      <a:lumMod val="50000"/>
                      <a:lumOff val="50000"/>
                    </a:schemeClr>
                  </a:solidFill>
                  <a:latin typeface="+mn-ea"/>
                  <a:sym typeface="+mn-lt"/>
                </a:rPr>
                <a:t>点击添加标题文字添加</a:t>
              </a:r>
            </a:p>
          </p:txBody>
        </p:sp>
      </p:grpSp>
      <p:grpSp>
        <p:nvGrpSpPr>
          <p:cNvPr id="86" name="Group 85"/>
          <p:cNvGrpSpPr/>
          <p:nvPr/>
        </p:nvGrpSpPr>
        <p:grpSpPr>
          <a:xfrm>
            <a:off x="1683606" y="1803824"/>
            <a:ext cx="2872987" cy="1005126"/>
            <a:chOff x="1261841" y="1352550"/>
            <a:chExt cx="2155301" cy="754041"/>
          </a:xfrm>
        </p:grpSpPr>
        <p:sp>
          <p:nvSpPr>
            <p:cNvPr id="53" name="文本框 32"/>
            <p:cNvSpPr txBox="1"/>
            <p:nvPr/>
          </p:nvSpPr>
          <p:spPr>
            <a:xfrm flipH="1">
              <a:off x="1261841" y="1514416"/>
              <a:ext cx="468002" cy="500105"/>
            </a:xfrm>
            <a:prstGeom prst="rect">
              <a:avLst/>
            </a:prstGeom>
            <a:noFill/>
          </p:spPr>
          <p:txBody>
            <a:bodyPr wrap="none" lIns="91416" tIns="45708" rIns="91416" bIns="45708" rtlCol="0">
              <a:spAutoFit/>
            </a:bodyPr>
            <a:lstStyle/>
            <a:p>
              <a:r>
                <a:rPr lang="en-US" altLang="zh-CN" sz="3732" dirty="0">
                  <a:solidFill>
                    <a:schemeClr val="accent1"/>
                  </a:solidFill>
                  <a:effectLst>
                    <a:innerShdw blurRad="25400" dist="12700" dir="13500000">
                      <a:prstClr val="black">
                        <a:alpha val="50000"/>
                      </a:prstClr>
                    </a:innerShdw>
                  </a:effectLst>
                  <a:latin typeface="Impact" pitchFamily="34" charset="0"/>
                  <a:sym typeface="+mn-lt"/>
                </a:rPr>
                <a:t>01</a:t>
              </a:r>
              <a:endParaRPr lang="zh-CN" altLang="en-US" sz="3732" dirty="0">
                <a:solidFill>
                  <a:schemeClr val="accent1"/>
                </a:solidFill>
                <a:effectLst>
                  <a:innerShdw blurRad="25400" dist="12700" dir="13500000">
                    <a:prstClr val="black">
                      <a:alpha val="50000"/>
                    </a:prstClr>
                  </a:innerShdw>
                </a:effectLst>
                <a:latin typeface="Impact" pitchFamily="34" charset="0"/>
                <a:sym typeface="+mn-lt"/>
              </a:endParaRPr>
            </a:p>
          </p:txBody>
        </p:sp>
        <p:sp>
          <p:nvSpPr>
            <p:cNvPr id="54" name="文本框 34"/>
            <p:cNvSpPr txBox="1"/>
            <p:nvPr/>
          </p:nvSpPr>
          <p:spPr>
            <a:xfrm flipH="1">
              <a:off x="1739359" y="1352550"/>
              <a:ext cx="1372331" cy="315487"/>
            </a:xfrm>
            <a:prstGeom prst="rect">
              <a:avLst/>
            </a:prstGeom>
            <a:noFill/>
          </p:spPr>
          <p:txBody>
            <a:bodyPr wrap="none" lIns="91416" tIns="45708" rIns="91416" bIns="45708" rtlCol="0">
              <a:spAutoFit/>
            </a:bodyPr>
            <a:lstStyle/>
            <a:p>
              <a:r>
                <a:rPr lang="zh-CN" altLang="en-US" sz="2133" b="1" dirty="0">
                  <a:solidFill>
                    <a:schemeClr val="accent1"/>
                  </a:solidFill>
                  <a:latin typeface="+mn-ea"/>
                  <a:sym typeface="+mn-lt"/>
                </a:rPr>
                <a:t>点击添加标题</a:t>
              </a:r>
              <a:endParaRPr lang="en-US" altLang="zh-CN" sz="2133" b="1" dirty="0">
                <a:solidFill>
                  <a:schemeClr val="accent1"/>
                </a:solidFill>
                <a:latin typeface="+mn-ea"/>
                <a:sym typeface="+mn-lt"/>
              </a:endParaRPr>
            </a:p>
          </p:txBody>
        </p:sp>
        <p:sp>
          <p:nvSpPr>
            <p:cNvPr id="55" name="文本框 35"/>
            <p:cNvSpPr txBox="1"/>
            <p:nvPr/>
          </p:nvSpPr>
          <p:spPr>
            <a:xfrm flipH="1">
              <a:off x="1739359" y="1667913"/>
              <a:ext cx="1677783" cy="438678"/>
            </a:xfrm>
            <a:prstGeom prst="rect">
              <a:avLst/>
            </a:prstGeom>
            <a:noFill/>
          </p:spPr>
          <p:txBody>
            <a:bodyPr wrap="none" lIns="91416" tIns="45708" rIns="91416" bIns="45708" rtlCol="0">
              <a:spAutoFit/>
            </a:bodyPr>
            <a:lstStyle/>
            <a:p>
              <a:r>
                <a:rPr lang="zh-CN" altLang="en-US" sz="1600" dirty="0">
                  <a:solidFill>
                    <a:schemeClr val="tx1">
                      <a:lumMod val="50000"/>
                      <a:lumOff val="50000"/>
                    </a:schemeClr>
                  </a:solidFill>
                  <a:latin typeface="+mn-ea"/>
                  <a:sym typeface="+mn-lt"/>
                </a:rPr>
                <a:t>点击添加标题文字添加</a:t>
              </a:r>
              <a:endParaRPr lang="en-US" altLang="zh-CN" sz="1600" dirty="0">
                <a:solidFill>
                  <a:schemeClr val="tx1">
                    <a:lumMod val="50000"/>
                    <a:lumOff val="50000"/>
                  </a:schemeClr>
                </a:solidFill>
                <a:latin typeface="+mn-ea"/>
                <a:sym typeface="+mn-lt"/>
              </a:endParaRPr>
            </a:p>
            <a:p>
              <a:r>
                <a:rPr lang="zh-CN" altLang="en-US" sz="1600" dirty="0">
                  <a:solidFill>
                    <a:schemeClr val="tx1">
                      <a:lumMod val="50000"/>
                      <a:lumOff val="50000"/>
                    </a:schemeClr>
                  </a:solidFill>
                  <a:latin typeface="+mn-ea"/>
                  <a:sym typeface="+mn-lt"/>
                </a:rPr>
                <a:t>点击添加标题文字添加</a:t>
              </a:r>
            </a:p>
          </p:txBody>
        </p:sp>
      </p:grpSp>
      <p:grpSp>
        <p:nvGrpSpPr>
          <p:cNvPr id="87" name="Group 86"/>
          <p:cNvGrpSpPr/>
          <p:nvPr/>
        </p:nvGrpSpPr>
        <p:grpSpPr>
          <a:xfrm>
            <a:off x="4842422" y="1803824"/>
            <a:ext cx="2872985" cy="1005126"/>
            <a:chOff x="3631570" y="1352550"/>
            <a:chExt cx="2155300" cy="754041"/>
          </a:xfrm>
        </p:grpSpPr>
        <p:sp>
          <p:nvSpPr>
            <p:cNvPr id="56" name="文本框 36"/>
            <p:cNvSpPr txBox="1"/>
            <p:nvPr/>
          </p:nvSpPr>
          <p:spPr>
            <a:xfrm flipH="1">
              <a:off x="3631570" y="1514416"/>
              <a:ext cx="520915" cy="500105"/>
            </a:xfrm>
            <a:prstGeom prst="rect">
              <a:avLst/>
            </a:prstGeom>
            <a:noFill/>
          </p:spPr>
          <p:txBody>
            <a:bodyPr wrap="none" lIns="91416" tIns="45708" rIns="91416" bIns="45708" rtlCol="0">
              <a:spAutoFit/>
            </a:bodyPr>
            <a:lstStyle/>
            <a:p>
              <a:r>
                <a:rPr lang="en-US" altLang="zh-CN" sz="3732" dirty="0">
                  <a:solidFill>
                    <a:schemeClr val="accent3"/>
                  </a:solidFill>
                  <a:effectLst>
                    <a:innerShdw blurRad="25400" dist="12700" dir="13500000">
                      <a:prstClr val="black">
                        <a:alpha val="50000"/>
                      </a:prstClr>
                    </a:innerShdw>
                  </a:effectLst>
                  <a:latin typeface="Impact" pitchFamily="34" charset="0"/>
                  <a:sym typeface="+mn-lt"/>
                </a:rPr>
                <a:t>03</a:t>
              </a:r>
              <a:endParaRPr lang="zh-CN" altLang="en-US" sz="3732" dirty="0">
                <a:solidFill>
                  <a:schemeClr val="accent3"/>
                </a:solidFill>
                <a:effectLst>
                  <a:innerShdw blurRad="25400" dist="12700" dir="13500000">
                    <a:prstClr val="black">
                      <a:alpha val="50000"/>
                    </a:prstClr>
                  </a:innerShdw>
                </a:effectLst>
                <a:latin typeface="Impact" pitchFamily="34" charset="0"/>
                <a:sym typeface="+mn-lt"/>
              </a:endParaRPr>
            </a:p>
          </p:txBody>
        </p:sp>
        <p:sp>
          <p:nvSpPr>
            <p:cNvPr id="57" name="文本框 38"/>
            <p:cNvSpPr txBox="1"/>
            <p:nvPr/>
          </p:nvSpPr>
          <p:spPr>
            <a:xfrm flipH="1">
              <a:off x="4109088" y="1352550"/>
              <a:ext cx="1372331" cy="315487"/>
            </a:xfrm>
            <a:prstGeom prst="rect">
              <a:avLst/>
            </a:prstGeom>
            <a:noFill/>
          </p:spPr>
          <p:txBody>
            <a:bodyPr wrap="none" lIns="91416" tIns="45708" rIns="91416" bIns="45708" rtlCol="0">
              <a:spAutoFit/>
            </a:bodyPr>
            <a:lstStyle/>
            <a:p>
              <a:r>
                <a:rPr lang="zh-CN" altLang="en-US" sz="2133" b="1" dirty="0">
                  <a:solidFill>
                    <a:schemeClr val="accent3"/>
                  </a:solidFill>
                  <a:latin typeface="+mn-ea"/>
                  <a:sym typeface="+mn-lt"/>
                </a:rPr>
                <a:t>点击添加标题</a:t>
              </a:r>
              <a:endParaRPr lang="en-US" altLang="zh-CN" sz="2133" b="1" dirty="0">
                <a:solidFill>
                  <a:schemeClr val="accent3"/>
                </a:solidFill>
                <a:latin typeface="+mn-ea"/>
                <a:sym typeface="+mn-lt"/>
              </a:endParaRPr>
            </a:p>
          </p:txBody>
        </p:sp>
        <p:sp>
          <p:nvSpPr>
            <p:cNvPr id="67" name="文本框 39"/>
            <p:cNvSpPr txBox="1"/>
            <p:nvPr/>
          </p:nvSpPr>
          <p:spPr>
            <a:xfrm flipH="1">
              <a:off x="4109087" y="1667913"/>
              <a:ext cx="1677783" cy="438678"/>
            </a:xfrm>
            <a:prstGeom prst="rect">
              <a:avLst/>
            </a:prstGeom>
            <a:noFill/>
          </p:spPr>
          <p:txBody>
            <a:bodyPr wrap="none" lIns="91416" tIns="45708" rIns="91416" bIns="45708" rtlCol="0">
              <a:spAutoFit/>
            </a:bodyPr>
            <a:lstStyle/>
            <a:p>
              <a:r>
                <a:rPr lang="zh-CN" altLang="en-US" sz="1600" dirty="0">
                  <a:solidFill>
                    <a:schemeClr val="tx1">
                      <a:lumMod val="50000"/>
                      <a:lumOff val="50000"/>
                    </a:schemeClr>
                  </a:solidFill>
                  <a:latin typeface="+mn-ea"/>
                  <a:sym typeface="+mn-lt"/>
                </a:rPr>
                <a:t>点击添加标题文字添加</a:t>
              </a:r>
              <a:endParaRPr lang="en-US" altLang="zh-CN" sz="1600" dirty="0">
                <a:solidFill>
                  <a:schemeClr val="tx1">
                    <a:lumMod val="50000"/>
                    <a:lumOff val="50000"/>
                  </a:schemeClr>
                </a:solidFill>
                <a:latin typeface="+mn-ea"/>
                <a:sym typeface="+mn-lt"/>
              </a:endParaRPr>
            </a:p>
            <a:p>
              <a:r>
                <a:rPr lang="zh-CN" altLang="en-US" sz="1600" dirty="0">
                  <a:solidFill>
                    <a:schemeClr val="tx1">
                      <a:lumMod val="50000"/>
                      <a:lumOff val="50000"/>
                    </a:schemeClr>
                  </a:solidFill>
                  <a:latin typeface="+mn-ea"/>
                  <a:sym typeface="+mn-lt"/>
                </a:rPr>
                <a:t>点击添加标题文字添加</a:t>
              </a:r>
            </a:p>
          </p:txBody>
        </p:sp>
      </p:grpSp>
      <p:grpSp>
        <p:nvGrpSpPr>
          <p:cNvPr id="90" name="Group 89"/>
          <p:cNvGrpSpPr/>
          <p:nvPr/>
        </p:nvGrpSpPr>
        <p:grpSpPr>
          <a:xfrm>
            <a:off x="8117998" y="1803824"/>
            <a:ext cx="2872987" cy="1005126"/>
            <a:chOff x="6088892" y="1352550"/>
            <a:chExt cx="2155301" cy="754041"/>
          </a:xfrm>
        </p:grpSpPr>
        <p:sp>
          <p:nvSpPr>
            <p:cNvPr id="68" name="文本框 40"/>
            <p:cNvSpPr txBox="1"/>
            <p:nvPr/>
          </p:nvSpPr>
          <p:spPr>
            <a:xfrm flipH="1">
              <a:off x="6088892" y="1514416"/>
              <a:ext cx="523320" cy="500105"/>
            </a:xfrm>
            <a:prstGeom prst="rect">
              <a:avLst/>
            </a:prstGeom>
            <a:noFill/>
          </p:spPr>
          <p:txBody>
            <a:bodyPr wrap="none" lIns="91416" tIns="45708" rIns="91416" bIns="45708" rtlCol="0">
              <a:spAutoFit/>
            </a:bodyPr>
            <a:lstStyle/>
            <a:p>
              <a:r>
                <a:rPr lang="en-US" altLang="zh-CN" sz="3732" dirty="0">
                  <a:solidFill>
                    <a:schemeClr val="accent5"/>
                  </a:solidFill>
                  <a:effectLst>
                    <a:innerShdw blurRad="25400" dist="12700" dir="13500000">
                      <a:prstClr val="black">
                        <a:alpha val="50000"/>
                      </a:prstClr>
                    </a:innerShdw>
                  </a:effectLst>
                  <a:latin typeface="Impact" pitchFamily="34" charset="0"/>
                  <a:sym typeface="+mn-lt"/>
                </a:rPr>
                <a:t>05</a:t>
              </a:r>
              <a:endParaRPr lang="zh-CN" altLang="en-US" sz="3732" dirty="0">
                <a:solidFill>
                  <a:schemeClr val="accent5"/>
                </a:solidFill>
                <a:effectLst>
                  <a:innerShdw blurRad="25400" dist="12700" dir="13500000">
                    <a:prstClr val="black">
                      <a:alpha val="50000"/>
                    </a:prstClr>
                  </a:innerShdw>
                </a:effectLst>
                <a:latin typeface="Impact" pitchFamily="34" charset="0"/>
                <a:sym typeface="+mn-lt"/>
              </a:endParaRPr>
            </a:p>
          </p:txBody>
        </p:sp>
        <p:sp>
          <p:nvSpPr>
            <p:cNvPr id="74" name="文本框 42"/>
            <p:cNvSpPr txBox="1"/>
            <p:nvPr/>
          </p:nvSpPr>
          <p:spPr>
            <a:xfrm flipH="1">
              <a:off x="6566410" y="1352550"/>
              <a:ext cx="1372331" cy="315487"/>
            </a:xfrm>
            <a:prstGeom prst="rect">
              <a:avLst/>
            </a:prstGeom>
            <a:noFill/>
          </p:spPr>
          <p:txBody>
            <a:bodyPr wrap="none" lIns="91416" tIns="45708" rIns="91416" bIns="45708" rtlCol="0">
              <a:spAutoFit/>
            </a:bodyPr>
            <a:lstStyle/>
            <a:p>
              <a:r>
                <a:rPr lang="zh-CN" altLang="en-US" sz="2133" b="1" dirty="0">
                  <a:solidFill>
                    <a:schemeClr val="accent5"/>
                  </a:solidFill>
                  <a:latin typeface="+mn-ea"/>
                  <a:sym typeface="+mn-lt"/>
                </a:rPr>
                <a:t>点击添加标题</a:t>
              </a:r>
              <a:endParaRPr lang="en-US" altLang="zh-CN" sz="2133" b="1" dirty="0">
                <a:solidFill>
                  <a:schemeClr val="accent5"/>
                </a:solidFill>
                <a:latin typeface="+mn-ea"/>
                <a:sym typeface="+mn-lt"/>
              </a:endParaRPr>
            </a:p>
          </p:txBody>
        </p:sp>
        <p:sp>
          <p:nvSpPr>
            <p:cNvPr id="75" name="文本框 43"/>
            <p:cNvSpPr txBox="1"/>
            <p:nvPr/>
          </p:nvSpPr>
          <p:spPr>
            <a:xfrm flipH="1">
              <a:off x="6566410" y="1667913"/>
              <a:ext cx="1677783" cy="438678"/>
            </a:xfrm>
            <a:prstGeom prst="rect">
              <a:avLst/>
            </a:prstGeom>
            <a:noFill/>
          </p:spPr>
          <p:txBody>
            <a:bodyPr wrap="none" lIns="91416" tIns="45708" rIns="91416" bIns="45708" rtlCol="0">
              <a:spAutoFit/>
            </a:bodyPr>
            <a:lstStyle/>
            <a:p>
              <a:r>
                <a:rPr lang="zh-CN" altLang="en-US" sz="1600" dirty="0">
                  <a:solidFill>
                    <a:schemeClr val="tx1">
                      <a:lumMod val="50000"/>
                      <a:lumOff val="50000"/>
                    </a:schemeClr>
                  </a:solidFill>
                  <a:latin typeface="+mn-ea"/>
                  <a:sym typeface="+mn-lt"/>
                </a:rPr>
                <a:t>点击添加标题文字添加</a:t>
              </a:r>
              <a:endParaRPr lang="en-US" altLang="zh-CN" sz="1600" dirty="0">
                <a:solidFill>
                  <a:schemeClr val="tx1">
                    <a:lumMod val="50000"/>
                    <a:lumOff val="50000"/>
                  </a:schemeClr>
                </a:solidFill>
                <a:latin typeface="+mn-ea"/>
                <a:sym typeface="+mn-lt"/>
              </a:endParaRPr>
            </a:p>
            <a:p>
              <a:r>
                <a:rPr lang="zh-CN" altLang="en-US" sz="1600" dirty="0">
                  <a:solidFill>
                    <a:schemeClr val="tx1">
                      <a:lumMod val="50000"/>
                      <a:lumOff val="50000"/>
                    </a:schemeClr>
                  </a:solidFill>
                  <a:latin typeface="+mn-ea"/>
                  <a:sym typeface="+mn-lt"/>
                </a:rPr>
                <a:t>点击添加标题文字添加</a:t>
              </a:r>
            </a:p>
          </p:txBody>
        </p:sp>
      </p:grpSp>
      <p:sp>
        <p:nvSpPr>
          <p:cNvPr id="77" name="KSO_Shape"/>
          <p:cNvSpPr>
            <a:spLocks noChangeAspect="1"/>
          </p:cNvSpPr>
          <p:nvPr/>
        </p:nvSpPr>
        <p:spPr>
          <a:xfrm>
            <a:off x="2723871" y="3708388"/>
            <a:ext cx="428978" cy="411104"/>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a:noFill/>
          </a:ln>
          <a:effectLst>
            <a:innerShdw blurRad="25400" dist="12700" dir="13500000">
              <a:prstClr val="black">
                <a:alpha val="50000"/>
              </a:prstClr>
            </a:innerShdw>
          </a:effectLst>
        </p:spPr>
        <p:txBody>
          <a:bodyPr vert="horz" wrap="square" lIns="91416" tIns="45708" rIns="91416" bIns="45708" numCol="1" anchor="t" anchorCtr="0" compatLnSpc="1">
            <a:prstTxWarp prst="textNoShape">
              <a:avLst/>
            </a:prstTxWarp>
            <a:noAutofit/>
          </a:bodyPr>
          <a:lstStyle/>
          <a:p>
            <a:endParaRPr lang="zh-CN" altLang="en-US" sz="3199">
              <a:latin typeface="+mn-ea"/>
              <a:sym typeface="+mn-lt"/>
            </a:endParaRPr>
          </a:p>
        </p:txBody>
      </p:sp>
      <p:sp>
        <p:nvSpPr>
          <p:cNvPr id="78" name="KSO_Shape"/>
          <p:cNvSpPr>
            <a:spLocks noChangeAspect="1"/>
          </p:cNvSpPr>
          <p:nvPr/>
        </p:nvSpPr>
        <p:spPr>
          <a:xfrm>
            <a:off x="4339916" y="3669565"/>
            <a:ext cx="472464" cy="488755"/>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accent2"/>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anchor="ctr"/>
          <a:lstStyle/>
          <a:p>
            <a:pPr algn="ctr"/>
            <a:endParaRPr lang="zh-CN" altLang="en-US" sz="3199">
              <a:latin typeface="+mn-ea"/>
              <a:sym typeface="+mn-lt"/>
            </a:endParaRPr>
          </a:p>
        </p:txBody>
      </p:sp>
      <p:sp>
        <p:nvSpPr>
          <p:cNvPr id="80" name="KSO_Shape"/>
          <p:cNvSpPr>
            <a:spLocks noChangeAspect="1"/>
          </p:cNvSpPr>
          <p:nvPr/>
        </p:nvSpPr>
        <p:spPr>
          <a:xfrm>
            <a:off x="5992979" y="3710293"/>
            <a:ext cx="441916" cy="407298"/>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chemeClr val="accent3"/>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anchor="ctr"/>
          <a:lstStyle/>
          <a:p>
            <a:pPr algn="ctr"/>
            <a:endParaRPr lang="zh-CN" altLang="en-US" sz="3199">
              <a:latin typeface="+mn-ea"/>
              <a:sym typeface="+mn-lt"/>
            </a:endParaRPr>
          </a:p>
        </p:txBody>
      </p:sp>
      <p:sp>
        <p:nvSpPr>
          <p:cNvPr id="82" name="KSO_Shape"/>
          <p:cNvSpPr>
            <a:spLocks noChangeAspect="1"/>
          </p:cNvSpPr>
          <p:nvPr/>
        </p:nvSpPr>
        <p:spPr>
          <a:xfrm>
            <a:off x="9280372" y="3633213"/>
            <a:ext cx="418282" cy="561454"/>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5"/>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anchor="ctr"/>
          <a:lstStyle/>
          <a:p>
            <a:pPr algn="ctr"/>
            <a:endParaRPr lang="zh-CN" altLang="en-US" sz="3199">
              <a:latin typeface="+mn-ea"/>
              <a:sym typeface="+mn-lt"/>
            </a:endParaRPr>
          </a:p>
        </p:txBody>
      </p:sp>
      <p:sp>
        <p:nvSpPr>
          <p:cNvPr id="83" name="KSO_Shape"/>
          <p:cNvSpPr>
            <a:spLocks noChangeAspect="1"/>
          </p:cNvSpPr>
          <p:nvPr/>
        </p:nvSpPr>
        <p:spPr>
          <a:xfrm>
            <a:off x="7587639" y="3737446"/>
            <a:ext cx="528172" cy="352993"/>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chemeClr val="accent4"/>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anchor="ctr"/>
          <a:lstStyle/>
          <a:p>
            <a:pPr algn="ctr"/>
            <a:endParaRPr lang="en-US" sz="3199">
              <a:latin typeface="+mn-ea"/>
              <a:sym typeface="+mn-lt"/>
            </a:endParaRPr>
          </a:p>
        </p:txBody>
      </p:sp>
      <p:grpSp>
        <p:nvGrpSpPr>
          <p:cNvPr id="91" name="Group 90"/>
          <p:cNvGrpSpPr/>
          <p:nvPr/>
        </p:nvGrpSpPr>
        <p:grpSpPr>
          <a:xfrm>
            <a:off x="2969401" y="5051522"/>
            <a:ext cx="2837897" cy="993703"/>
            <a:chOff x="2226439" y="3788956"/>
            <a:chExt cx="2128977" cy="745471"/>
          </a:xfrm>
        </p:grpSpPr>
        <p:sp>
          <p:nvSpPr>
            <p:cNvPr id="46" name="文本框 25"/>
            <p:cNvSpPr txBox="1"/>
            <p:nvPr/>
          </p:nvSpPr>
          <p:spPr>
            <a:xfrm flipH="1">
              <a:off x="2226439" y="3950822"/>
              <a:ext cx="511294" cy="500105"/>
            </a:xfrm>
            <a:prstGeom prst="rect">
              <a:avLst/>
            </a:prstGeom>
            <a:noFill/>
          </p:spPr>
          <p:txBody>
            <a:bodyPr wrap="none" lIns="91416" tIns="45708" rIns="91416" bIns="45708" rtlCol="0">
              <a:spAutoFit/>
            </a:bodyPr>
            <a:lstStyle/>
            <a:p>
              <a:r>
                <a:rPr lang="en-US" altLang="zh-CN" sz="3732" dirty="0">
                  <a:solidFill>
                    <a:schemeClr val="accent2"/>
                  </a:solidFill>
                  <a:effectLst>
                    <a:innerShdw blurRad="25400" dist="12700" dir="13500000">
                      <a:prstClr val="black">
                        <a:alpha val="50000"/>
                      </a:prstClr>
                    </a:innerShdw>
                  </a:effectLst>
                  <a:latin typeface="Impact" pitchFamily="34" charset="0"/>
                  <a:sym typeface="+mn-lt"/>
                </a:rPr>
                <a:t>02</a:t>
              </a:r>
              <a:endParaRPr lang="zh-CN" altLang="en-US" sz="3732" dirty="0">
                <a:solidFill>
                  <a:schemeClr val="accent2"/>
                </a:solidFill>
                <a:effectLst>
                  <a:innerShdw blurRad="25400" dist="12700" dir="13500000">
                    <a:prstClr val="black">
                      <a:alpha val="50000"/>
                    </a:prstClr>
                  </a:innerShdw>
                </a:effectLst>
                <a:latin typeface="Impact" pitchFamily="34" charset="0"/>
                <a:sym typeface="+mn-lt"/>
              </a:endParaRPr>
            </a:p>
          </p:txBody>
        </p:sp>
        <p:sp>
          <p:nvSpPr>
            <p:cNvPr id="47" name="文本框 24"/>
            <p:cNvSpPr txBox="1"/>
            <p:nvPr/>
          </p:nvSpPr>
          <p:spPr>
            <a:xfrm flipH="1">
              <a:off x="2703957" y="3788956"/>
              <a:ext cx="1372331" cy="315487"/>
            </a:xfrm>
            <a:prstGeom prst="rect">
              <a:avLst/>
            </a:prstGeom>
            <a:noFill/>
          </p:spPr>
          <p:txBody>
            <a:bodyPr wrap="none" lIns="91416" tIns="45708" rIns="91416" bIns="45708" rtlCol="0">
              <a:spAutoFit/>
            </a:bodyPr>
            <a:lstStyle/>
            <a:p>
              <a:r>
                <a:rPr lang="zh-CN" altLang="en-US" sz="2133" b="1" dirty="0">
                  <a:solidFill>
                    <a:schemeClr val="tx2">
                      <a:lumMod val="50000"/>
                    </a:schemeClr>
                  </a:solidFill>
                  <a:latin typeface="+mn-ea"/>
                  <a:sym typeface="+mn-lt"/>
                </a:rPr>
                <a:t>点击添加标题</a:t>
              </a:r>
              <a:endParaRPr lang="en-US" altLang="zh-CN" sz="2133" b="1" dirty="0">
                <a:solidFill>
                  <a:schemeClr val="tx2">
                    <a:lumMod val="50000"/>
                  </a:schemeClr>
                </a:solidFill>
                <a:latin typeface="+mn-ea"/>
                <a:sym typeface="+mn-lt"/>
              </a:endParaRPr>
            </a:p>
          </p:txBody>
        </p:sp>
        <p:sp>
          <p:nvSpPr>
            <p:cNvPr id="85" name="文本框 31"/>
            <p:cNvSpPr txBox="1"/>
            <p:nvPr/>
          </p:nvSpPr>
          <p:spPr>
            <a:xfrm flipH="1">
              <a:off x="2677633" y="4095750"/>
              <a:ext cx="1677783" cy="438677"/>
            </a:xfrm>
            <a:prstGeom prst="rect">
              <a:avLst/>
            </a:prstGeom>
            <a:noFill/>
          </p:spPr>
          <p:txBody>
            <a:bodyPr wrap="none" lIns="91416" tIns="45708" rIns="91416" bIns="45708" rtlCol="0">
              <a:spAutoFit/>
            </a:bodyPr>
            <a:lstStyle/>
            <a:p>
              <a:r>
                <a:rPr lang="zh-CN" altLang="en-US" sz="1600" dirty="0">
                  <a:solidFill>
                    <a:schemeClr val="tx1">
                      <a:lumMod val="50000"/>
                      <a:lumOff val="50000"/>
                    </a:schemeClr>
                  </a:solidFill>
                  <a:latin typeface="+mn-ea"/>
                  <a:sym typeface="+mn-lt"/>
                </a:rPr>
                <a:t>点击添加标题文字添加</a:t>
              </a:r>
              <a:endParaRPr lang="en-US" altLang="zh-CN" sz="1600" dirty="0">
                <a:solidFill>
                  <a:schemeClr val="tx1">
                    <a:lumMod val="50000"/>
                    <a:lumOff val="50000"/>
                  </a:schemeClr>
                </a:solidFill>
                <a:latin typeface="+mn-ea"/>
                <a:sym typeface="+mn-lt"/>
              </a:endParaRPr>
            </a:p>
            <a:p>
              <a:r>
                <a:rPr lang="zh-CN" altLang="en-US" sz="1600" dirty="0">
                  <a:solidFill>
                    <a:schemeClr val="tx1">
                      <a:lumMod val="50000"/>
                      <a:lumOff val="50000"/>
                    </a:schemeClr>
                  </a:solidFill>
                  <a:latin typeface="+mn-ea"/>
                  <a:sym typeface="+mn-lt"/>
                </a:rPr>
                <a:t>点击添加标题文字添加</a:t>
              </a:r>
            </a:p>
          </p:txBody>
        </p:sp>
      </p:gr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12154952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fade">
                                      <p:cBhvr>
                                        <p:cTn id="18" dur="1000"/>
                                        <p:tgtEl>
                                          <p:spTgt spid="77"/>
                                        </p:tgtEl>
                                      </p:cBhvr>
                                    </p:animEffect>
                                    <p:anim calcmode="lin" valueType="num">
                                      <p:cBhvr>
                                        <p:cTn id="19" dur="1000" fill="hold"/>
                                        <p:tgtEl>
                                          <p:spTgt spid="77"/>
                                        </p:tgtEl>
                                        <p:attrNameLst>
                                          <p:attrName>ppt_x</p:attrName>
                                        </p:attrNameLst>
                                      </p:cBhvr>
                                      <p:tavLst>
                                        <p:tav tm="0">
                                          <p:val>
                                            <p:strVal val="#ppt_x"/>
                                          </p:val>
                                        </p:tav>
                                        <p:tav tm="100000">
                                          <p:val>
                                            <p:strVal val="#ppt_x"/>
                                          </p:val>
                                        </p:tav>
                                      </p:tavLst>
                                    </p:anim>
                                    <p:anim calcmode="lin" valueType="num">
                                      <p:cBhvr>
                                        <p:cTn id="20" dur="1000" fill="hold"/>
                                        <p:tgtEl>
                                          <p:spTgt spid="7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1000"/>
                                        <p:tgtEl>
                                          <p:spTgt spid="78"/>
                                        </p:tgtEl>
                                      </p:cBhvr>
                                    </p:animEffect>
                                    <p:anim calcmode="lin" valueType="num">
                                      <p:cBhvr>
                                        <p:cTn id="31" dur="1000" fill="hold"/>
                                        <p:tgtEl>
                                          <p:spTgt spid="78"/>
                                        </p:tgtEl>
                                        <p:attrNameLst>
                                          <p:attrName>ppt_x</p:attrName>
                                        </p:attrNameLst>
                                      </p:cBhvr>
                                      <p:tavLst>
                                        <p:tav tm="0">
                                          <p:val>
                                            <p:strVal val="#ppt_x"/>
                                          </p:val>
                                        </p:tav>
                                        <p:tav tm="100000">
                                          <p:val>
                                            <p:strVal val="#ppt_x"/>
                                          </p:val>
                                        </p:tav>
                                      </p:tavLst>
                                    </p:anim>
                                    <p:anim calcmode="lin" valueType="num">
                                      <p:cBhvr>
                                        <p:cTn id="32" dur="1000" fill="hold"/>
                                        <p:tgtEl>
                                          <p:spTgt spid="7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000"/>
                                        <p:tgtEl>
                                          <p:spTgt spid="35"/>
                                        </p:tgtEl>
                                      </p:cBhvr>
                                    </p:animEffect>
                                    <p:anim calcmode="lin" valueType="num">
                                      <p:cBhvr>
                                        <p:cTn id="36" dur="1000" fill="hold"/>
                                        <p:tgtEl>
                                          <p:spTgt spid="35"/>
                                        </p:tgtEl>
                                        <p:attrNameLst>
                                          <p:attrName>ppt_x</p:attrName>
                                        </p:attrNameLst>
                                      </p:cBhvr>
                                      <p:tavLst>
                                        <p:tav tm="0">
                                          <p:val>
                                            <p:strVal val="#ppt_x"/>
                                          </p:val>
                                        </p:tav>
                                        <p:tav tm="100000">
                                          <p:val>
                                            <p:strVal val="#ppt_x"/>
                                          </p:val>
                                        </p:tav>
                                      </p:tavLst>
                                    </p:anim>
                                    <p:anim calcmode="lin" valueType="num">
                                      <p:cBhvr>
                                        <p:cTn id="37" dur="1000" fill="hold"/>
                                        <p:tgtEl>
                                          <p:spTgt spid="35"/>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47"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fade">
                                      <p:cBhvr>
                                        <p:cTn id="52" dur="1000"/>
                                        <p:tgtEl>
                                          <p:spTgt spid="80"/>
                                        </p:tgtEl>
                                      </p:cBhvr>
                                    </p:animEffect>
                                    <p:anim calcmode="lin" valueType="num">
                                      <p:cBhvr>
                                        <p:cTn id="53" dur="1000" fill="hold"/>
                                        <p:tgtEl>
                                          <p:spTgt spid="80"/>
                                        </p:tgtEl>
                                        <p:attrNameLst>
                                          <p:attrName>ppt_x</p:attrName>
                                        </p:attrNameLst>
                                      </p:cBhvr>
                                      <p:tavLst>
                                        <p:tav tm="0">
                                          <p:val>
                                            <p:strVal val="#ppt_x"/>
                                          </p:val>
                                        </p:tav>
                                        <p:tav tm="100000">
                                          <p:val>
                                            <p:strVal val="#ppt_x"/>
                                          </p:val>
                                        </p:tav>
                                      </p:tavLst>
                                    </p:anim>
                                    <p:anim calcmode="lin" valueType="num">
                                      <p:cBhvr>
                                        <p:cTn id="54" dur="1000" fill="hold"/>
                                        <p:tgtEl>
                                          <p:spTgt spid="80"/>
                                        </p:tgtEl>
                                        <p:attrNameLst>
                                          <p:attrName>ppt_y</p:attrName>
                                        </p:attrNameLst>
                                      </p:cBhvr>
                                      <p:tavLst>
                                        <p:tav tm="0">
                                          <p:val>
                                            <p:strVal val="#ppt_y-.1"/>
                                          </p:val>
                                        </p:tav>
                                        <p:tav tm="100000">
                                          <p:val>
                                            <p:strVal val="#ppt_y"/>
                                          </p:val>
                                        </p:tav>
                                      </p:tavLst>
                                    </p:anim>
                                  </p:childTnLst>
                                </p:cTn>
                              </p:par>
                            </p:childTnLst>
                          </p:cTn>
                        </p:par>
                        <p:par>
                          <p:cTn id="55" fill="hold">
                            <p:stCondLst>
                              <p:cond delay="6000"/>
                            </p:stCondLst>
                            <p:childTnLst>
                              <p:par>
                                <p:cTn id="56" presetID="47"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1000"/>
                                        <p:tgtEl>
                                          <p:spTgt spid="28"/>
                                        </p:tgtEl>
                                      </p:cBhvr>
                                    </p:animEffect>
                                    <p:anim calcmode="lin" valueType="num">
                                      <p:cBhvr>
                                        <p:cTn id="59" dur="1000" fill="hold"/>
                                        <p:tgtEl>
                                          <p:spTgt spid="28"/>
                                        </p:tgtEl>
                                        <p:attrNameLst>
                                          <p:attrName>ppt_x</p:attrName>
                                        </p:attrNameLst>
                                      </p:cBhvr>
                                      <p:tavLst>
                                        <p:tav tm="0">
                                          <p:val>
                                            <p:strVal val="#ppt_x"/>
                                          </p:val>
                                        </p:tav>
                                        <p:tav tm="100000">
                                          <p:val>
                                            <p:strVal val="#ppt_x"/>
                                          </p:val>
                                        </p:tav>
                                      </p:tavLst>
                                    </p:anim>
                                    <p:anim calcmode="lin" valueType="num">
                                      <p:cBhvr>
                                        <p:cTn id="60" dur="1000" fill="hold"/>
                                        <p:tgtEl>
                                          <p:spTgt spid="28"/>
                                        </p:tgtEl>
                                        <p:attrNameLst>
                                          <p:attrName>ppt_y</p:attrName>
                                        </p:attrNameLst>
                                      </p:cBhvr>
                                      <p:tavLst>
                                        <p:tav tm="0">
                                          <p:val>
                                            <p:strVal val="#ppt_y-.1"/>
                                          </p:val>
                                        </p:tav>
                                        <p:tav tm="100000">
                                          <p:val>
                                            <p:strVal val="#ppt_y"/>
                                          </p:val>
                                        </p:tav>
                                      </p:tavLst>
                                    </p:anim>
                                  </p:childTnLst>
                                </p:cTn>
                              </p:par>
                            </p:childTnLst>
                          </p:cTn>
                        </p:par>
                        <p:par>
                          <p:cTn id="61" fill="hold">
                            <p:stCondLst>
                              <p:cond delay="7000"/>
                            </p:stCondLst>
                            <p:childTnLst>
                              <p:par>
                                <p:cTn id="62" presetID="42" presetClass="entr" presetSubtype="0" fill="hold" nodeType="after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1000"/>
                                        <p:tgtEl>
                                          <p:spTgt spid="38"/>
                                        </p:tgtEl>
                                      </p:cBhvr>
                                    </p:animEffect>
                                    <p:anim calcmode="lin" valueType="num">
                                      <p:cBhvr>
                                        <p:cTn id="65" dur="1000" fill="hold"/>
                                        <p:tgtEl>
                                          <p:spTgt spid="38"/>
                                        </p:tgtEl>
                                        <p:attrNameLst>
                                          <p:attrName>ppt_x</p:attrName>
                                        </p:attrNameLst>
                                      </p:cBhvr>
                                      <p:tavLst>
                                        <p:tav tm="0">
                                          <p:val>
                                            <p:strVal val="#ppt_x"/>
                                          </p:val>
                                        </p:tav>
                                        <p:tav tm="100000">
                                          <p:val>
                                            <p:strVal val="#ppt_x"/>
                                          </p:val>
                                        </p:tav>
                                      </p:tavLst>
                                    </p:anim>
                                    <p:anim calcmode="lin" valueType="num">
                                      <p:cBhvr>
                                        <p:cTn id="66" dur="1000" fill="hold"/>
                                        <p:tgtEl>
                                          <p:spTgt spid="3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83"/>
                                        </p:tgtEl>
                                        <p:attrNameLst>
                                          <p:attrName>style.visibility</p:attrName>
                                        </p:attrNameLst>
                                      </p:cBhvr>
                                      <p:to>
                                        <p:strVal val="visible"/>
                                      </p:to>
                                    </p:set>
                                    <p:animEffect transition="in" filter="fade">
                                      <p:cBhvr>
                                        <p:cTn id="69" dur="1000"/>
                                        <p:tgtEl>
                                          <p:spTgt spid="83"/>
                                        </p:tgtEl>
                                      </p:cBhvr>
                                    </p:animEffect>
                                    <p:anim calcmode="lin" valueType="num">
                                      <p:cBhvr>
                                        <p:cTn id="70" dur="1000" fill="hold"/>
                                        <p:tgtEl>
                                          <p:spTgt spid="83"/>
                                        </p:tgtEl>
                                        <p:attrNameLst>
                                          <p:attrName>ppt_x</p:attrName>
                                        </p:attrNameLst>
                                      </p:cBhvr>
                                      <p:tavLst>
                                        <p:tav tm="0">
                                          <p:val>
                                            <p:strVal val="#ppt_x"/>
                                          </p:val>
                                        </p:tav>
                                        <p:tav tm="100000">
                                          <p:val>
                                            <p:strVal val="#ppt_x"/>
                                          </p:val>
                                        </p:tav>
                                      </p:tavLst>
                                    </p:anim>
                                    <p:anim calcmode="lin" valueType="num">
                                      <p:cBhvr>
                                        <p:cTn id="71" dur="1000" fill="hold"/>
                                        <p:tgtEl>
                                          <p:spTgt spid="83"/>
                                        </p:tgtEl>
                                        <p:attrNameLst>
                                          <p:attrName>ppt_y</p:attrName>
                                        </p:attrNameLst>
                                      </p:cBhvr>
                                      <p:tavLst>
                                        <p:tav tm="0">
                                          <p:val>
                                            <p:strVal val="#ppt_y+.1"/>
                                          </p:val>
                                        </p:tav>
                                        <p:tav tm="100000">
                                          <p:val>
                                            <p:strVal val="#ppt_y"/>
                                          </p:val>
                                        </p:tav>
                                      </p:tavLst>
                                    </p:anim>
                                  </p:childTnLst>
                                </p:cTn>
                              </p:par>
                            </p:childTnLst>
                          </p:cTn>
                        </p:par>
                        <p:par>
                          <p:cTn id="72" fill="hold">
                            <p:stCondLst>
                              <p:cond delay="8000"/>
                            </p:stCondLst>
                            <p:childTnLst>
                              <p:par>
                                <p:cTn id="73" presetID="42" presetClass="entr" presetSubtype="0"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7"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1000"/>
                                        <p:tgtEl>
                                          <p:spTgt spid="32"/>
                                        </p:tgtEl>
                                      </p:cBhvr>
                                    </p:animEffect>
                                    <p:anim calcmode="lin" valueType="num">
                                      <p:cBhvr>
                                        <p:cTn id="82" dur="1000" fill="hold"/>
                                        <p:tgtEl>
                                          <p:spTgt spid="32"/>
                                        </p:tgtEl>
                                        <p:attrNameLst>
                                          <p:attrName>ppt_x</p:attrName>
                                        </p:attrNameLst>
                                      </p:cBhvr>
                                      <p:tavLst>
                                        <p:tav tm="0">
                                          <p:val>
                                            <p:strVal val="#ppt_x"/>
                                          </p:val>
                                        </p:tav>
                                        <p:tav tm="100000">
                                          <p:val>
                                            <p:strVal val="#ppt_x"/>
                                          </p:val>
                                        </p:tav>
                                      </p:tavLst>
                                    </p:anim>
                                    <p:anim calcmode="lin" valueType="num">
                                      <p:cBhvr>
                                        <p:cTn id="83" dur="1000" fill="hold"/>
                                        <p:tgtEl>
                                          <p:spTgt spid="32"/>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82"/>
                                        </p:tgtEl>
                                        <p:attrNameLst>
                                          <p:attrName>style.visibility</p:attrName>
                                        </p:attrNameLst>
                                      </p:cBhvr>
                                      <p:to>
                                        <p:strVal val="visible"/>
                                      </p:to>
                                    </p:set>
                                    <p:animEffect transition="in" filter="fade">
                                      <p:cBhvr>
                                        <p:cTn id="86" dur="1000"/>
                                        <p:tgtEl>
                                          <p:spTgt spid="82"/>
                                        </p:tgtEl>
                                      </p:cBhvr>
                                    </p:animEffect>
                                    <p:anim calcmode="lin" valueType="num">
                                      <p:cBhvr>
                                        <p:cTn id="87" dur="1000" fill="hold"/>
                                        <p:tgtEl>
                                          <p:spTgt spid="82"/>
                                        </p:tgtEl>
                                        <p:attrNameLst>
                                          <p:attrName>ppt_x</p:attrName>
                                        </p:attrNameLst>
                                      </p:cBhvr>
                                      <p:tavLst>
                                        <p:tav tm="0">
                                          <p:val>
                                            <p:strVal val="#ppt_x"/>
                                          </p:val>
                                        </p:tav>
                                        <p:tav tm="100000">
                                          <p:val>
                                            <p:strVal val="#ppt_x"/>
                                          </p:val>
                                        </p:tav>
                                      </p:tavLst>
                                    </p:anim>
                                    <p:anim calcmode="lin" valueType="num">
                                      <p:cBhvr>
                                        <p:cTn id="88" dur="1000" fill="hold"/>
                                        <p:tgtEl>
                                          <p:spTgt spid="82"/>
                                        </p:tgtEl>
                                        <p:attrNameLst>
                                          <p:attrName>ppt_y</p:attrName>
                                        </p:attrNameLst>
                                      </p:cBhvr>
                                      <p:tavLst>
                                        <p:tav tm="0">
                                          <p:val>
                                            <p:strVal val="#ppt_y-.1"/>
                                          </p:val>
                                        </p:tav>
                                        <p:tav tm="100000">
                                          <p:val>
                                            <p:strVal val="#ppt_y"/>
                                          </p:val>
                                        </p:tav>
                                      </p:tavLst>
                                    </p:anim>
                                  </p:childTnLst>
                                </p:cTn>
                              </p:par>
                            </p:childTnLst>
                          </p:cTn>
                        </p:par>
                        <p:par>
                          <p:cTn id="89" fill="hold">
                            <p:stCondLst>
                              <p:cond delay="10000"/>
                            </p:stCondLst>
                            <p:childTnLst>
                              <p:par>
                                <p:cTn id="90" presetID="47" presetClass="entr" presetSubtype="0" fill="hold" nodeType="afterEffect">
                                  <p:stCondLst>
                                    <p:cond delay="0"/>
                                  </p:stCondLst>
                                  <p:childTnLst>
                                    <p:set>
                                      <p:cBhvr>
                                        <p:cTn id="91" dur="1" fill="hold">
                                          <p:stCondLst>
                                            <p:cond delay="0"/>
                                          </p:stCondLst>
                                        </p:cTn>
                                        <p:tgtEl>
                                          <p:spTgt spid="86"/>
                                        </p:tgtEl>
                                        <p:attrNameLst>
                                          <p:attrName>style.visibility</p:attrName>
                                        </p:attrNameLst>
                                      </p:cBhvr>
                                      <p:to>
                                        <p:strVal val="visible"/>
                                      </p:to>
                                    </p:set>
                                    <p:animEffect transition="in" filter="fade">
                                      <p:cBhvr>
                                        <p:cTn id="92" dur="1000"/>
                                        <p:tgtEl>
                                          <p:spTgt spid="86"/>
                                        </p:tgtEl>
                                      </p:cBhvr>
                                    </p:animEffect>
                                    <p:anim calcmode="lin" valueType="num">
                                      <p:cBhvr>
                                        <p:cTn id="93" dur="1000" fill="hold"/>
                                        <p:tgtEl>
                                          <p:spTgt spid="86"/>
                                        </p:tgtEl>
                                        <p:attrNameLst>
                                          <p:attrName>ppt_x</p:attrName>
                                        </p:attrNameLst>
                                      </p:cBhvr>
                                      <p:tavLst>
                                        <p:tav tm="0">
                                          <p:val>
                                            <p:strVal val="#ppt_x"/>
                                          </p:val>
                                        </p:tav>
                                        <p:tav tm="100000">
                                          <p:val>
                                            <p:strVal val="#ppt_x"/>
                                          </p:val>
                                        </p:tav>
                                      </p:tavLst>
                                    </p:anim>
                                    <p:anim calcmode="lin" valueType="num">
                                      <p:cBhvr>
                                        <p:cTn id="94" dur="1000" fill="hold"/>
                                        <p:tgtEl>
                                          <p:spTgt spid="86"/>
                                        </p:tgtEl>
                                        <p:attrNameLst>
                                          <p:attrName>ppt_y</p:attrName>
                                        </p:attrNameLst>
                                      </p:cBhvr>
                                      <p:tavLst>
                                        <p:tav tm="0">
                                          <p:val>
                                            <p:strVal val="#ppt_y-.1"/>
                                          </p:val>
                                        </p:tav>
                                        <p:tav tm="100000">
                                          <p:val>
                                            <p:strVal val="#ppt_y"/>
                                          </p:val>
                                        </p:tav>
                                      </p:tavLst>
                                    </p:anim>
                                  </p:childTnLst>
                                </p:cTn>
                              </p:par>
                              <p:par>
                                <p:cTn id="95" presetID="47" presetClass="entr" presetSubtype="0" fill="hold" nodeType="withEffect">
                                  <p:stCondLst>
                                    <p:cond delay="0"/>
                                  </p:stCondLst>
                                  <p:childTnLst>
                                    <p:set>
                                      <p:cBhvr>
                                        <p:cTn id="96" dur="1" fill="hold">
                                          <p:stCondLst>
                                            <p:cond delay="0"/>
                                          </p:stCondLst>
                                        </p:cTn>
                                        <p:tgtEl>
                                          <p:spTgt spid="91"/>
                                        </p:tgtEl>
                                        <p:attrNameLst>
                                          <p:attrName>style.visibility</p:attrName>
                                        </p:attrNameLst>
                                      </p:cBhvr>
                                      <p:to>
                                        <p:strVal val="visible"/>
                                      </p:to>
                                    </p:set>
                                    <p:animEffect transition="in" filter="fade">
                                      <p:cBhvr>
                                        <p:cTn id="97" dur="1000"/>
                                        <p:tgtEl>
                                          <p:spTgt spid="91"/>
                                        </p:tgtEl>
                                      </p:cBhvr>
                                    </p:animEffect>
                                    <p:anim calcmode="lin" valueType="num">
                                      <p:cBhvr>
                                        <p:cTn id="98" dur="1000" fill="hold"/>
                                        <p:tgtEl>
                                          <p:spTgt spid="91"/>
                                        </p:tgtEl>
                                        <p:attrNameLst>
                                          <p:attrName>ppt_x</p:attrName>
                                        </p:attrNameLst>
                                      </p:cBhvr>
                                      <p:tavLst>
                                        <p:tav tm="0">
                                          <p:val>
                                            <p:strVal val="#ppt_x"/>
                                          </p:val>
                                        </p:tav>
                                        <p:tav tm="100000">
                                          <p:val>
                                            <p:strVal val="#ppt_x"/>
                                          </p:val>
                                        </p:tav>
                                      </p:tavLst>
                                    </p:anim>
                                    <p:anim calcmode="lin" valueType="num">
                                      <p:cBhvr>
                                        <p:cTn id="99" dur="1000" fill="hold"/>
                                        <p:tgtEl>
                                          <p:spTgt spid="91"/>
                                        </p:tgtEl>
                                        <p:attrNameLst>
                                          <p:attrName>ppt_y</p:attrName>
                                        </p:attrNameLst>
                                      </p:cBhvr>
                                      <p:tavLst>
                                        <p:tav tm="0">
                                          <p:val>
                                            <p:strVal val="#ppt_y-.1"/>
                                          </p:val>
                                        </p:tav>
                                        <p:tav tm="100000">
                                          <p:val>
                                            <p:strVal val="#ppt_y"/>
                                          </p:val>
                                        </p:tav>
                                      </p:tavLst>
                                    </p:anim>
                                  </p:childTnLst>
                                </p:cTn>
                              </p:par>
                              <p:par>
                                <p:cTn id="100" presetID="47" presetClass="entr" presetSubtype="0" fill="hold" nodeType="withEffect">
                                  <p:stCondLst>
                                    <p:cond delay="0"/>
                                  </p:stCondLst>
                                  <p:childTnLst>
                                    <p:set>
                                      <p:cBhvr>
                                        <p:cTn id="101" dur="1" fill="hold">
                                          <p:stCondLst>
                                            <p:cond delay="0"/>
                                          </p:stCondLst>
                                        </p:cTn>
                                        <p:tgtEl>
                                          <p:spTgt spid="87"/>
                                        </p:tgtEl>
                                        <p:attrNameLst>
                                          <p:attrName>style.visibility</p:attrName>
                                        </p:attrNameLst>
                                      </p:cBhvr>
                                      <p:to>
                                        <p:strVal val="visible"/>
                                      </p:to>
                                    </p:set>
                                    <p:animEffect transition="in" filter="fade">
                                      <p:cBhvr>
                                        <p:cTn id="102" dur="1000"/>
                                        <p:tgtEl>
                                          <p:spTgt spid="87"/>
                                        </p:tgtEl>
                                      </p:cBhvr>
                                    </p:animEffect>
                                    <p:anim calcmode="lin" valueType="num">
                                      <p:cBhvr>
                                        <p:cTn id="103" dur="1000" fill="hold"/>
                                        <p:tgtEl>
                                          <p:spTgt spid="87"/>
                                        </p:tgtEl>
                                        <p:attrNameLst>
                                          <p:attrName>ppt_x</p:attrName>
                                        </p:attrNameLst>
                                      </p:cBhvr>
                                      <p:tavLst>
                                        <p:tav tm="0">
                                          <p:val>
                                            <p:strVal val="#ppt_x"/>
                                          </p:val>
                                        </p:tav>
                                        <p:tav tm="100000">
                                          <p:val>
                                            <p:strVal val="#ppt_x"/>
                                          </p:val>
                                        </p:tav>
                                      </p:tavLst>
                                    </p:anim>
                                    <p:anim calcmode="lin" valueType="num">
                                      <p:cBhvr>
                                        <p:cTn id="104" dur="1000" fill="hold"/>
                                        <p:tgtEl>
                                          <p:spTgt spid="87"/>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0"/>
                                  </p:stCondLst>
                                  <p:childTnLst>
                                    <p:set>
                                      <p:cBhvr>
                                        <p:cTn id="106" dur="1" fill="hold">
                                          <p:stCondLst>
                                            <p:cond delay="0"/>
                                          </p:stCondLst>
                                        </p:cTn>
                                        <p:tgtEl>
                                          <p:spTgt spid="92"/>
                                        </p:tgtEl>
                                        <p:attrNameLst>
                                          <p:attrName>style.visibility</p:attrName>
                                        </p:attrNameLst>
                                      </p:cBhvr>
                                      <p:to>
                                        <p:strVal val="visible"/>
                                      </p:to>
                                    </p:set>
                                    <p:animEffect transition="in" filter="fade">
                                      <p:cBhvr>
                                        <p:cTn id="107" dur="1000"/>
                                        <p:tgtEl>
                                          <p:spTgt spid="92"/>
                                        </p:tgtEl>
                                      </p:cBhvr>
                                    </p:animEffect>
                                    <p:anim calcmode="lin" valueType="num">
                                      <p:cBhvr>
                                        <p:cTn id="108" dur="1000" fill="hold"/>
                                        <p:tgtEl>
                                          <p:spTgt spid="92"/>
                                        </p:tgtEl>
                                        <p:attrNameLst>
                                          <p:attrName>ppt_x</p:attrName>
                                        </p:attrNameLst>
                                      </p:cBhvr>
                                      <p:tavLst>
                                        <p:tav tm="0">
                                          <p:val>
                                            <p:strVal val="#ppt_x"/>
                                          </p:val>
                                        </p:tav>
                                        <p:tav tm="100000">
                                          <p:val>
                                            <p:strVal val="#ppt_x"/>
                                          </p:val>
                                        </p:tav>
                                      </p:tavLst>
                                    </p:anim>
                                    <p:anim calcmode="lin" valueType="num">
                                      <p:cBhvr>
                                        <p:cTn id="109" dur="1000" fill="hold"/>
                                        <p:tgtEl>
                                          <p:spTgt spid="92"/>
                                        </p:tgtEl>
                                        <p:attrNameLst>
                                          <p:attrName>ppt_y</p:attrName>
                                        </p:attrNameLst>
                                      </p:cBhvr>
                                      <p:tavLst>
                                        <p:tav tm="0">
                                          <p:val>
                                            <p:strVal val="#ppt_y-.1"/>
                                          </p:val>
                                        </p:tav>
                                        <p:tav tm="100000">
                                          <p:val>
                                            <p:strVal val="#ppt_y"/>
                                          </p:val>
                                        </p:tav>
                                      </p:tavLst>
                                    </p:anim>
                                  </p:childTnLst>
                                </p:cTn>
                              </p:par>
                              <p:par>
                                <p:cTn id="110" presetID="47" presetClass="entr" presetSubtype="0" fill="hold" nodeType="withEffect">
                                  <p:stCondLst>
                                    <p:cond delay="0"/>
                                  </p:stCondLst>
                                  <p:childTnLst>
                                    <p:set>
                                      <p:cBhvr>
                                        <p:cTn id="111" dur="1" fill="hold">
                                          <p:stCondLst>
                                            <p:cond delay="0"/>
                                          </p:stCondLst>
                                        </p:cTn>
                                        <p:tgtEl>
                                          <p:spTgt spid="90"/>
                                        </p:tgtEl>
                                        <p:attrNameLst>
                                          <p:attrName>style.visibility</p:attrName>
                                        </p:attrNameLst>
                                      </p:cBhvr>
                                      <p:to>
                                        <p:strVal val="visible"/>
                                      </p:to>
                                    </p:set>
                                    <p:animEffect transition="in" filter="fade">
                                      <p:cBhvr>
                                        <p:cTn id="112" dur="1000"/>
                                        <p:tgtEl>
                                          <p:spTgt spid="90"/>
                                        </p:tgtEl>
                                      </p:cBhvr>
                                    </p:animEffect>
                                    <p:anim calcmode="lin" valueType="num">
                                      <p:cBhvr>
                                        <p:cTn id="113" dur="1000" fill="hold"/>
                                        <p:tgtEl>
                                          <p:spTgt spid="90"/>
                                        </p:tgtEl>
                                        <p:attrNameLst>
                                          <p:attrName>ppt_x</p:attrName>
                                        </p:attrNameLst>
                                      </p:cBhvr>
                                      <p:tavLst>
                                        <p:tav tm="0">
                                          <p:val>
                                            <p:strVal val="#ppt_x"/>
                                          </p:val>
                                        </p:tav>
                                        <p:tav tm="100000">
                                          <p:val>
                                            <p:strVal val="#ppt_x"/>
                                          </p:val>
                                        </p:tav>
                                      </p:tavLst>
                                    </p:anim>
                                    <p:anim calcmode="lin" valueType="num">
                                      <p:cBhvr>
                                        <p:cTn id="114"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41" grpId="0" animBg="1"/>
      <p:bldP spid="77" grpId="0" animBg="1"/>
      <p:bldP spid="78" grpId="0" animBg="1"/>
      <p:bldP spid="80" grpId="0" animBg="1"/>
      <p:bldP spid="82" grpId="0" animBg="1"/>
      <p:bldP spid="8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等腰三角形 21"/>
          <p:cNvSpPr/>
          <p:nvPr/>
        </p:nvSpPr>
        <p:spPr bwMode="auto">
          <a:xfrm rot="16200000" flipH="1">
            <a:off x="6108267" y="2148560"/>
            <a:ext cx="2837196" cy="2889965"/>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headEnd/>
            <a:tailEnd/>
          </a:ln>
        </p:spPr>
        <p:txBody>
          <a:bodyPr vert="eaVert" lIns="89442" tIns="44720" rIns="89442" bIns="44720" anchor="ctr"/>
          <a:lstStyle/>
          <a:p>
            <a:pPr>
              <a:defRPr/>
            </a:pPr>
            <a:endParaRPr lang="zh-CN" altLang="en-US" sz="1466" kern="0" dirty="0">
              <a:solidFill>
                <a:sysClr val="window" lastClr="FFFFFF"/>
              </a:solidFill>
              <a:latin typeface="微软雅黑" pitchFamily="34" charset="-122"/>
              <a:ea typeface="微软雅黑" pitchFamily="34" charset="-122"/>
            </a:endParaRPr>
          </a:p>
        </p:txBody>
      </p:sp>
      <p:sp>
        <p:nvSpPr>
          <p:cNvPr id="74" name="等腰三角形 21"/>
          <p:cNvSpPr/>
          <p:nvPr/>
        </p:nvSpPr>
        <p:spPr bwMode="auto">
          <a:xfrm rot="5400000">
            <a:off x="3309884" y="2148560"/>
            <a:ext cx="2837196" cy="2889965"/>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headEnd/>
            <a:tailEnd/>
          </a:ln>
        </p:spPr>
        <p:txBody>
          <a:bodyPr vert="eaVert" lIns="89442" tIns="44720" rIns="89442" bIns="44720" anchor="ctr"/>
          <a:lstStyle/>
          <a:p>
            <a:pPr>
              <a:defRPr/>
            </a:pPr>
            <a:endParaRPr lang="zh-CN" altLang="en-US" sz="1466" kern="0" dirty="0">
              <a:solidFill>
                <a:sysClr val="window" lastClr="FFFFFF"/>
              </a:solidFill>
              <a:latin typeface="微软雅黑" pitchFamily="34" charset="-122"/>
              <a:ea typeface="微软雅黑" pitchFamily="34" charset="-122"/>
            </a:endParaRPr>
          </a:p>
        </p:txBody>
      </p:sp>
      <p:sp>
        <p:nvSpPr>
          <p:cNvPr id="77" name="椭圆 5"/>
          <p:cNvSpPr/>
          <p:nvPr/>
        </p:nvSpPr>
        <p:spPr bwMode="auto">
          <a:xfrm>
            <a:off x="3285286" y="1938284"/>
            <a:ext cx="3562555" cy="3577923"/>
          </a:xfrm>
          <a:prstGeom prst="ellipse">
            <a:avLst/>
          </a:prstGeom>
          <a:noFill/>
          <a:ln w="25400" cap="flat" cmpd="sng" algn="ctr">
            <a:solidFill>
              <a:schemeClr val="bg1">
                <a:lumMod val="50000"/>
              </a:schemeClr>
            </a:solidFill>
            <a:prstDash val="solid"/>
          </a:ln>
          <a:effectLst/>
        </p:spPr>
        <p:txBody>
          <a:bodyPr lIns="89442" tIns="44720" rIns="89442" bIns="44720" anchor="ctr"/>
          <a:lstStyle/>
          <a:p>
            <a:pPr algn="ctr">
              <a:defRPr/>
            </a:pPr>
            <a:endParaRPr lang="zh-CN" altLang="en-US" sz="3199" kern="0" dirty="0">
              <a:solidFill>
                <a:sysClr val="window" lastClr="FFFFFF"/>
              </a:solidFill>
              <a:latin typeface="Calibri"/>
              <a:ea typeface="微软雅黑" pitchFamily="34" charset="-122"/>
            </a:endParaRPr>
          </a:p>
        </p:txBody>
      </p:sp>
      <p:sp>
        <p:nvSpPr>
          <p:cNvPr id="83" name="椭圆 6"/>
          <p:cNvSpPr/>
          <p:nvPr/>
        </p:nvSpPr>
        <p:spPr bwMode="auto">
          <a:xfrm>
            <a:off x="5416929" y="1938284"/>
            <a:ext cx="3564105" cy="3577923"/>
          </a:xfrm>
          <a:prstGeom prst="ellipse">
            <a:avLst/>
          </a:prstGeom>
          <a:noFill/>
          <a:ln w="25400" cap="flat" cmpd="sng" algn="ctr">
            <a:solidFill>
              <a:schemeClr val="bg1">
                <a:lumMod val="50000"/>
              </a:schemeClr>
            </a:solidFill>
            <a:prstDash val="solid"/>
          </a:ln>
          <a:effectLst/>
        </p:spPr>
        <p:txBody>
          <a:bodyPr lIns="89442" tIns="44720" rIns="89442" bIns="44720" anchor="ctr"/>
          <a:lstStyle/>
          <a:p>
            <a:pPr algn="ctr">
              <a:defRPr/>
            </a:pPr>
            <a:endParaRPr lang="zh-CN" altLang="en-US" sz="3199" kern="0" dirty="0">
              <a:solidFill>
                <a:sysClr val="window" lastClr="FFFFFF"/>
              </a:solidFill>
              <a:latin typeface="Calibri"/>
              <a:ea typeface="微软雅黑" pitchFamily="34" charset="-122"/>
            </a:endParaRPr>
          </a:p>
        </p:txBody>
      </p:sp>
      <p:cxnSp>
        <p:nvCxnSpPr>
          <p:cNvPr id="84" name="直接连接符 7"/>
          <p:cNvCxnSpPr>
            <a:cxnSpLocks noChangeShapeType="1"/>
          </p:cNvCxnSpPr>
          <p:nvPr/>
        </p:nvCxnSpPr>
        <p:spPr bwMode="auto">
          <a:xfrm>
            <a:off x="4263515" y="2811747"/>
            <a:ext cx="558103" cy="263127"/>
          </a:xfrm>
          <a:prstGeom prst="line">
            <a:avLst/>
          </a:prstGeom>
          <a:noFill/>
          <a:ln w="28575" algn="ctr">
            <a:solidFill>
              <a:schemeClr val="bg1">
                <a:lumMod val="50000"/>
              </a:schemeClr>
            </a:solidFill>
            <a:round/>
            <a:headEnd type="none" w="med" len="med"/>
            <a:tailEnd type="arrow" w="med" len="med"/>
          </a:ln>
        </p:spPr>
      </p:cxnSp>
      <p:cxnSp>
        <p:nvCxnSpPr>
          <p:cNvPr id="85" name="直接连接符 8"/>
          <p:cNvCxnSpPr>
            <a:cxnSpLocks noChangeShapeType="1"/>
          </p:cNvCxnSpPr>
          <p:nvPr/>
        </p:nvCxnSpPr>
        <p:spPr bwMode="auto">
          <a:xfrm>
            <a:off x="3965860" y="3619812"/>
            <a:ext cx="576704" cy="0"/>
          </a:xfrm>
          <a:prstGeom prst="line">
            <a:avLst/>
          </a:prstGeom>
          <a:noFill/>
          <a:ln w="28575" algn="ctr">
            <a:solidFill>
              <a:schemeClr val="bg1">
                <a:lumMod val="50000"/>
              </a:schemeClr>
            </a:solidFill>
            <a:round/>
            <a:headEnd type="none" w="med" len="med"/>
            <a:tailEnd type="arrow" w="med" len="med"/>
          </a:ln>
        </p:spPr>
      </p:cxnSp>
      <p:cxnSp>
        <p:nvCxnSpPr>
          <p:cNvPr id="86" name="直接连接符 9"/>
          <p:cNvCxnSpPr>
            <a:cxnSpLocks noChangeShapeType="1"/>
          </p:cNvCxnSpPr>
          <p:nvPr/>
        </p:nvCxnSpPr>
        <p:spPr bwMode="auto">
          <a:xfrm flipV="1">
            <a:off x="4263514" y="4142957"/>
            <a:ext cx="576704" cy="306724"/>
          </a:xfrm>
          <a:prstGeom prst="line">
            <a:avLst/>
          </a:prstGeom>
          <a:noFill/>
          <a:ln w="28575" algn="ctr">
            <a:solidFill>
              <a:schemeClr val="bg1">
                <a:lumMod val="50000"/>
              </a:schemeClr>
            </a:solidFill>
            <a:round/>
            <a:headEnd type="none" w="med" len="med"/>
            <a:tailEnd type="arrow" w="med" len="med"/>
          </a:ln>
        </p:spPr>
      </p:cxnSp>
      <p:cxnSp>
        <p:nvCxnSpPr>
          <p:cNvPr id="94" name="直接连接符 10"/>
          <p:cNvCxnSpPr>
            <a:cxnSpLocks noChangeShapeType="1"/>
          </p:cNvCxnSpPr>
          <p:nvPr/>
        </p:nvCxnSpPr>
        <p:spPr bwMode="auto">
          <a:xfrm flipH="1" flipV="1">
            <a:off x="7517563" y="4130501"/>
            <a:ext cx="576704" cy="306724"/>
          </a:xfrm>
          <a:prstGeom prst="line">
            <a:avLst/>
          </a:prstGeom>
          <a:noFill/>
          <a:ln w="28575" algn="ctr">
            <a:solidFill>
              <a:schemeClr val="bg1">
                <a:lumMod val="50000"/>
              </a:schemeClr>
            </a:solidFill>
            <a:round/>
            <a:headEnd type="none" w="med" len="med"/>
            <a:tailEnd type="arrow" w="med" len="med"/>
          </a:ln>
        </p:spPr>
      </p:cxnSp>
      <p:cxnSp>
        <p:nvCxnSpPr>
          <p:cNvPr id="97" name="直接连接符 11"/>
          <p:cNvCxnSpPr>
            <a:cxnSpLocks noChangeShapeType="1"/>
          </p:cNvCxnSpPr>
          <p:nvPr/>
        </p:nvCxnSpPr>
        <p:spPr bwMode="auto">
          <a:xfrm flipH="1">
            <a:off x="7805915" y="3616698"/>
            <a:ext cx="576704" cy="0"/>
          </a:xfrm>
          <a:prstGeom prst="line">
            <a:avLst/>
          </a:prstGeom>
          <a:noFill/>
          <a:ln w="28575" algn="ctr">
            <a:solidFill>
              <a:schemeClr val="bg1">
                <a:lumMod val="50000"/>
              </a:schemeClr>
            </a:solidFill>
            <a:round/>
            <a:headEnd type="none" w="med" len="med"/>
            <a:tailEnd type="arrow" w="med" len="med"/>
          </a:ln>
        </p:spPr>
      </p:cxnSp>
      <p:cxnSp>
        <p:nvCxnSpPr>
          <p:cNvPr id="100" name="直接连接符 12"/>
          <p:cNvCxnSpPr>
            <a:cxnSpLocks noChangeShapeType="1"/>
          </p:cNvCxnSpPr>
          <p:nvPr/>
        </p:nvCxnSpPr>
        <p:spPr bwMode="auto">
          <a:xfrm flipH="1">
            <a:off x="7536166" y="2811747"/>
            <a:ext cx="558103" cy="263127"/>
          </a:xfrm>
          <a:prstGeom prst="line">
            <a:avLst/>
          </a:prstGeom>
          <a:noFill/>
          <a:ln w="28575" algn="ctr">
            <a:solidFill>
              <a:schemeClr val="bg1">
                <a:lumMod val="50000"/>
              </a:schemeClr>
            </a:solidFill>
            <a:round/>
            <a:headEnd type="none" w="med" len="med"/>
            <a:tailEnd type="arrow" w="med" len="med"/>
          </a:ln>
        </p:spPr>
      </p:cxnSp>
      <p:grpSp>
        <p:nvGrpSpPr>
          <p:cNvPr id="103" name="组合 13"/>
          <p:cNvGrpSpPr/>
          <p:nvPr/>
        </p:nvGrpSpPr>
        <p:grpSpPr>
          <a:xfrm>
            <a:off x="5106871" y="2593769"/>
            <a:ext cx="2055677" cy="2064545"/>
            <a:chOff x="5014912" y="2584450"/>
            <a:chExt cx="2105025" cy="2105025"/>
          </a:xfrm>
        </p:grpSpPr>
        <p:sp>
          <p:nvSpPr>
            <p:cNvPr id="106" name="Oval 19"/>
            <p:cNvSpPr>
              <a:spLocks noChangeArrowheads="1"/>
            </p:cNvSpPr>
            <p:nvPr/>
          </p:nvSpPr>
          <p:spPr bwMode="auto">
            <a:xfrm>
              <a:off x="5014912" y="2584450"/>
              <a:ext cx="2105025" cy="2105025"/>
            </a:xfrm>
            <a:prstGeom prst="ellipse">
              <a:avLst/>
            </a:prstGeom>
            <a:solidFill>
              <a:schemeClr val="accent1"/>
            </a:solidFill>
            <a:ln w="3175" cap="flat" cmpd="sng" algn="ctr">
              <a:noFill/>
              <a:prstDash val="solid"/>
            </a:ln>
            <a:effectLst/>
          </p:spPr>
          <p:txBody>
            <a:bodyPr anchor="ctr"/>
            <a:lstStyle/>
            <a:p>
              <a:pPr algn="ctr">
                <a:lnSpc>
                  <a:spcPct val="120000"/>
                </a:lnSpc>
                <a:defRPr/>
              </a:pPr>
              <a:endParaRPr lang="zh-CN" altLang="en-US" sz="933" kern="0" dirty="0">
                <a:solidFill>
                  <a:srgbClr val="4D4D4D"/>
                </a:solidFill>
                <a:latin typeface="微软雅黑" pitchFamily="34" charset="-122"/>
                <a:ea typeface="微软雅黑" pitchFamily="34" charset="-122"/>
              </a:endParaRPr>
            </a:p>
          </p:txBody>
        </p:sp>
        <p:sp>
          <p:nvSpPr>
            <p:cNvPr id="107"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sz="2133" b="1" kern="0" dirty="0">
                  <a:solidFill>
                    <a:srgbClr val="4D4D4D"/>
                  </a:solidFill>
                  <a:latin typeface="Impact" pitchFamily="34" charset="0"/>
                  <a:ea typeface="微软雅黑" pitchFamily="34" charset="-122"/>
                </a:rPr>
                <a:t>文字说明</a:t>
              </a:r>
            </a:p>
          </p:txBody>
        </p:sp>
      </p:grpSp>
      <p:sp>
        <p:nvSpPr>
          <p:cNvPr id="108" name="Oval 19"/>
          <p:cNvSpPr>
            <a:spLocks noChangeArrowheads="1"/>
          </p:cNvSpPr>
          <p:nvPr/>
        </p:nvSpPr>
        <p:spPr bwMode="auto">
          <a:xfrm>
            <a:off x="3302338" y="2022362"/>
            <a:ext cx="968929" cy="973107"/>
          </a:xfrm>
          <a:prstGeom prst="ellipse">
            <a:avLst/>
          </a:prstGeom>
          <a:solidFill>
            <a:schemeClr val="accent2"/>
          </a:solidFill>
          <a:ln w="9525">
            <a:noFill/>
            <a:round/>
            <a:headEnd/>
            <a:tailEnd/>
          </a:ln>
          <a:effectLst/>
        </p:spPr>
        <p:txBody>
          <a:bodyPr lIns="89442" tIns="44720" rIns="89442" bIns="44720" anchor="ctr"/>
          <a:lstStyle/>
          <a:p>
            <a:pPr algn="ctr">
              <a:lnSpc>
                <a:spcPct val="120000"/>
              </a:lnSpc>
              <a:defRPr/>
            </a:pPr>
            <a:r>
              <a:rPr lang="zh-CN" altLang="en-US" sz="1866" kern="0" dirty="0">
                <a:solidFill>
                  <a:sysClr val="window" lastClr="FFFFFF"/>
                </a:solidFill>
                <a:latin typeface="Arial" pitchFamily="34" charset="0"/>
                <a:ea typeface="微软雅黑" pitchFamily="34" charset="-122"/>
              </a:rPr>
              <a:t>添加文本</a:t>
            </a:r>
          </a:p>
        </p:txBody>
      </p:sp>
      <p:sp>
        <p:nvSpPr>
          <p:cNvPr id="109" name="Oval 19"/>
          <p:cNvSpPr>
            <a:spLocks noChangeArrowheads="1"/>
          </p:cNvSpPr>
          <p:nvPr/>
        </p:nvSpPr>
        <p:spPr bwMode="auto">
          <a:xfrm>
            <a:off x="8044660" y="2037929"/>
            <a:ext cx="968928" cy="974665"/>
          </a:xfrm>
          <a:prstGeom prst="ellipse">
            <a:avLst/>
          </a:prstGeom>
          <a:solidFill>
            <a:schemeClr val="accent3"/>
          </a:solidFill>
          <a:ln w="9525">
            <a:noFill/>
            <a:round/>
            <a:headEnd/>
            <a:tailEnd/>
          </a:ln>
          <a:effectLst/>
        </p:spPr>
        <p:txBody>
          <a:bodyPr lIns="89442" tIns="44720" rIns="89442" bIns="44720" anchor="ctr"/>
          <a:lstStyle/>
          <a:p>
            <a:pPr algn="ctr">
              <a:lnSpc>
                <a:spcPct val="120000"/>
              </a:lnSpc>
              <a:defRPr/>
            </a:pPr>
            <a:r>
              <a:rPr lang="zh-CN" altLang="en-US" sz="1866" kern="0" dirty="0">
                <a:solidFill>
                  <a:schemeClr val="bg1"/>
                </a:solidFill>
                <a:latin typeface="Arial" pitchFamily="34" charset="0"/>
                <a:ea typeface="微软雅黑" pitchFamily="34" charset="-122"/>
              </a:rPr>
              <a:t>添加文本</a:t>
            </a:r>
          </a:p>
        </p:txBody>
      </p:sp>
      <p:sp>
        <p:nvSpPr>
          <p:cNvPr id="110" name="Oval 19"/>
          <p:cNvSpPr>
            <a:spLocks noChangeArrowheads="1"/>
          </p:cNvSpPr>
          <p:nvPr/>
        </p:nvSpPr>
        <p:spPr bwMode="auto">
          <a:xfrm>
            <a:off x="8484940" y="3168292"/>
            <a:ext cx="970478" cy="974665"/>
          </a:xfrm>
          <a:prstGeom prst="ellipse">
            <a:avLst/>
          </a:prstGeom>
          <a:solidFill>
            <a:schemeClr val="accent3"/>
          </a:solidFill>
          <a:ln w="9525">
            <a:noFill/>
            <a:round/>
            <a:headEnd/>
            <a:tailEnd/>
          </a:ln>
          <a:effectLst/>
        </p:spPr>
        <p:txBody>
          <a:bodyPr lIns="89442" tIns="44720" rIns="89442" bIns="44720" anchor="ctr"/>
          <a:lstStyle/>
          <a:p>
            <a:pPr algn="ctr">
              <a:lnSpc>
                <a:spcPct val="120000"/>
              </a:lnSpc>
              <a:defRPr/>
            </a:pPr>
            <a:r>
              <a:rPr lang="zh-CN" altLang="en-US" sz="1866" kern="0" dirty="0">
                <a:solidFill>
                  <a:schemeClr val="bg1"/>
                </a:solidFill>
                <a:latin typeface="Arial" pitchFamily="34" charset="0"/>
                <a:ea typeface="微软雅黑" pitchFamily="34" charset="-122"/>
              </a:rPr>
              <a:t>添加文本</a:t>
            </a:r>
          </a:p>
        </p:txBody>
      </p:sp>
      <p:sp>
        <p:nvSpPr>
          <p:cNvPr id="111" name="Oval 110"/>
          <p:cNvSpPr>
            <a:spLocks noChangeArrowheads="1"/>
          </p:cNvSpPr>
          <p:nvPr/>
        </p:nvSpPr>
        <p:spPr bwMode="auto">
          <a:xfrm>
            <a:off x="8092716" y="4286198"/>
            <a:ext cx="970478" cy="974665"/>
          </a:xfrm>
          <a:prstGeom prst="ellipse">
            <a:avLst/>
          </a:prstGeom>
          <a:solidFill>
            <a:schemeClr val="accent3"/>
          </a:solidFill>
          <a:ln w="9525">
            <a:noFill/>
            <a:round/>
            <a:headEnd/>
            <a:tailEnd/>
          </a:ln>
          <a:effectLst/>
        </p:spPr>
        <p:txBody>
          <a:bodyPr lIns="89442" tIns="44720" rIns="89442" bIns="44720" anchor="ctr"/>
          <a:lstStyle/>
          <a:p>
            <a:pPr algn="ctr">
              <a:lnSpc>
                <a:spcPct val="120000"/>
              </a:lnSpc>
              <a:defRPr/>
            </a:pPr>
            <a:r>
              <a:rPr lang="zh-CN" altLang="en-US" sz="1866" kern="0" dirty="0">
                <a:solidFill>
                  <a:schemeClr val="bg1"/>
                </a:solidFill>
                <a:latin typeface="Arial" pitchFamily="34" charset="0"/>
                <a:ea typeface="微软雅黑" pitchFamily="34" charset="-122"/>
              </a:rPr>
              <a:t>添加文本</a:t>
            </a:r>
          </a:p>
        </p:txBody>
      </p:sp>
      <p:sp>
        <p:nvSpPr>
          <p:cNvPr id="112" name="Oval 19"/>
          <p:cNvSpPr>
            <a:spLocks noChangeArrowheads="1"/>
          </p:cNvSpPr>
          <p:nvPr/>
        </p:nvSpPr>
        <p:spPr bwMode="auto">
          <a:xfrm>
            <a:off x="2868257" y="3130925"/>
            <a:ext cx="970478" cy="974665"/>
          </a:xfrm>
          <a:prstGeom prst="ellipse">
            <a:avLst/>
          </a:prstGeom>
          <a:solidFill>
            <a:schemeClr val="accent2"/>
          </a:solidFill>
          <a:ln w="9525">
            <a:noFill/>
            <a:round/>
            <a:headEnd/>
            <a:tailEnd/>
          </a:ln>
          <a:effectLst/>
        </p:spPr>
        <p:txBody>
          <a:bodyPr lIns="89442" tIns="44720" rIns="89442" bIns="44720" anchor="ctr"/>
          <a:lstStyle/>
          <a:p>
            <a:pPr algn="ctr">
              <a:lnSpc>
                <a:spcPct val="120000"/>
              </a:lnSpc>
              <a:defRPr/>
            </a:pPr>
            <a:r>
              <a:rPr lang="zh-CN" altLang="en-US" sz="1866" kern="0" dirty="0">
                <a:solidFill>
                  <a:sysClr val="window" lastClr="FFFFFF"/>
                </a:solidFill>
                <a:latin typeface="Arial" pitchFamily="34" charset="0"/>
                <a:ea typeface="微软雅黑" pitchFamily="34" charset="-122"/>
              </a:rPr>
              <a:t>添加文本</a:t>
            </a:r>
          </a:p>
        </p:txBody>
      </p:sp>
      <p:sp>
        <p:nvSpPr>
          <p:cNvPr id="113" name="Oval 19"/>
          <p:cNvSpPr>
            <a:spLocks noChangeArrowheads="1"/>
          </p:cNvSpPr>
          <p:nvPr/>
        </p:nvSpPr>
        <p:spPr bwMode="auto">
          <a:xfrm>
            <a:off x="3265131" y="4279969"/>
            <a:ext cx="970478" cy="974665"/>
          </a:xfrm>
          <a:prstGeom prst="ellipse">
            <a:avLst/>
          </a:prstGeom>
          <a:solidFill>
            <a:schemeClr val="accent2"/>
          </a:solidFill>
          <a:ln w="9525">
            <a:noFill/>
            <a:round/>
            <a:headEnd/>
            <a:tailEnd/>
          </a:ln>
          <a:effectLst/>
        </p:spPr>
        <p:txBody>
          <a:bodyPr lIns="89442" tIns="44720" rIns="89442" bIns="44720" anchor="ctr"/>
          <a:lstStyle/>
          <a:p>
            <a:pPr algn="ctr">
              <a:lnSpc>
                <a:spcPct val="120000"/>
              </a:lnSpc>
              <a:defRPr/>
            </a:pPr>
            <a:r>
              <a:rPr lang="zh-CN" altLang="en-US" sz="1866" kern="0" dirty="0">
                <a:solidFill>
                  <a:sysClr val="window" lastClr="FFFFFF"/>
                </a:solidFill>
                <a:latin typeface="Arial" pitchFamily="34" charset="0"/>
                <a:ea typeface="微软雅黑" pitchFamily="34" charset="-122"/>
              </a:rPr>
              <a:t>添加文本</a:t>
            </a:r>
          </a:p>
        </p:txBody>
      </p:sp>
      <p:sp>
        <p:nvSpPr>
          <p:cNvPr id="114" name="TextBox 113"/>
          <p:cNvSpPr txBox="1"/>
          <p:nvPr/>
        </p:nvSpPr>
        <p:spPr>
          <a:xfrm>
            <a:off x="929419" y="1905397"/>
            <a:ext cx="2123856"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您的内容打在这里，或者通过复制您的文本后。</a:t>
            </a:r>
          </a:p>
        </p:txBody>
      </p:sp>
      <p:sp>
        <p:nvSpPr>
          <p:cNvPr id="115" name="TextBox 114"/>
          <p:cNvSpPr txBox="1"/>
          <p:nvPr/>
        </p:nvSpPr>
        <p:spPr>
          <a:xfrm>
            <a:off x="9228630" y="1905397"/>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您的内容打在这里，或者通过复制您的文本后。</a:t>
            </a:r>
          </a:p>
        </p:txBody>
      </p:sp>
      <p:sp>
        <p:nvSpPr>
          <p:cNvPr id="116" name="TextBox 115"/>
          <p:cNvSpPr txBox="1"/>
          <p:nvPr/>
        </p:nvSpPr>
        <p:spPr>
          <a:xfrm>
            <a:off x="536245" y="3189169"/>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您的内容打在这里，或者通过复制您的文本后。</a:t>
            </a:r>
          </a:p>
        </p:txBody>
      </p:sp>
      <p:sp>
        <p:nvSpPr>
          <p:cNvPr id="117" name="TextBox 116"/>
          <p:cNvSpPr txBox="1"/>
          <p:nvPr/>
        </p:nvSpPr>
        <p:spPr>
          <a:xfrm>
            <a:off x="9685080" y="3189169"/>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您的内容打在这里，或者通过复制您的文本后。</a:t>
            </a:r>
          </a:p>
        </p:txBody>
      </p:sp>
      <p:sp>
        <p:nvSpPr>
          <p:cNvPr id="118" name="TextBox 117"/>
          <p:cNvSpPr txBox="1"/>
          <p:nvPr/>
        </p:nvSpPr>
        <p:spPr>
          <a:xfrm>
            <a:off x="9253830" y="4307075"/>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您的内容打在这里，或者通过复制您的文本后。</a:t>
            </a:r>
          </a:p>
        </p:txBody>
      </p:sp>
      <p:sp>
        <p:nvSpPr>
          <p:cNvPr id="119" name="TextBox 118"/>
          <p:cNvSpPr txBox="1"/>
          <p:nvPr/>
        </p:nvSpPr>
        <p:spPr>
          <a:xfrm>
            <a:off x="929418" y="4307075"/>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您的内容打在这里，或者通过复制您的文本后。</a:t>
            </a:r>
          </a:p>
        </p:txBody>
      </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3940539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 calcmode="lin" valueType="num">
                                      <p:cBhvr>
                                        <p:cTn id="9" dur="500" fill="hold"/>
                                        <p:tgtEl>
                                          <p:spTgt spid="103"/>
                                        </p:tgtEl>
                                        <p:attrNameLst>
                                          <p:attrName>style.rotation</p:attrName>
                                        </p:attrNameLst>
                                      </p:cBhvr>
                                      <p:tavLst>
                                        <p:tav tm="0">
                                          <p:val>
                                            <p:fltVal val="360"/>
                                          </p:val>
                                        </p:tav>
                                        <p:tav tm="100000">
                                          <p:val>
                                            <p:fltVal val="0"/>
                                          </p:val>
                                        </p:tav>
                                      </p:tavLst>
                                    </p:anim>
                                    <p:animEffect transition="in" filter="fade">
                                      <p:cBhvr>
                                        <p:cTn id="10" dur="500"/>
                                        <p:tgtEl>
                                          <p:spTgt spid="10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wipe(left)">
                                      <p:cBhvr>
                                        <p:cTn id="14" dur="500"/>
                                        <p:tgtEl>
                                          <p:spTgt spid="83"/>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right)">
                                      <p:cBhvr>
                                        <p:cTn id="17" dur="500"/>
                                        <p:tgtEl>
                                          <p:spTgt spid="77"/>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wipe(right)">
                                      <p:cBhvr>
                                        <p:cTn id="20" dur="500"/>
                                        <p:tgtEl>
                                          <p:spTgt spid="72"/>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right)">
                                      <p:cBhvr>
                                        <p:cTn id="23" dur="500"/>
                                        <p:tgtEl>
                                          <p:spTgt spid="74"/>
                                        </p:tgtEl>
                                      </p:cBhvr>
                                    </p:animEffect>
                                  </p:childTnLst>
                                </p:cTn>
                              </p:par>
                            </p:childTnLst>
                          </p:cTn>
                        </p:par>
                        <p:par>
                          <p:cTn id="24" fill="hold">
                            <p:stCondLst>
                              <p:cond delay="1000"/>
                            </p:stCondLst>
                            <p:childTnLst>
                              <p:par>
                                <p:cTn id="25" presetID="52" presetClass="entr" presetSubtype="0" fill="hold" grpId="0" nodeType="afterEffect">
                                  <p:stCondLst>
                                    <p:cond delay="0"/>
                                  </p:stCondLst>
                                  <p:childTnLst>
                                    <p:set>
                                      <p:cBhvr>
                                        <p:cTn id="26" dur="1" fill="hold">
                                          <p:stCondLst>
                                            <p:cond delay="0"/>
                                          </p:stCondLst>
                                        </p:cTn>
                                        <p:tgtEl>
                                          <p:spTgt spid="108"/>
                                        </p:tgtEl>
                                        <p:attrNameLst>
                                          <p:attrName>style.visibility</p:attrName>
                                        </p:attrNameLst>
                                      </p:cBhvr>
                                      <p:to>
                                        <p:strVal val="visible"/>
                                      </p:to>
                                    </p:set>
                                    <p:animScale>
                                      <p:cBhvr>
                                        <p:cTn id="27" dur="1000" decel="50000" fill="hold">
                                          <p:stCondLst>
                                            <p:cond delay="0"/>
                                          </p:stCondLst>
                                        </p:cTn>
                                        <p:tgtEl>
                                          <p:spTgt spid="10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08"/>
                                        </p:tgtEl>
                                        <p:attrNameLst>
                                          <p:attrName>ppt_x</p:attrName>
                                          <p:attrName>ppt_y</p:attrName>
                                        </p:attrNameLst>
                                      </p:cBhvr>
                                    </p:animMotion>
                                    <p:animEffect transition="in" filter="fade">
                                      <p:cBhvr>
                                        <p:cTn id="29" dur="1000"/>
                                        <p:tgtEl>
                                          <p:spTgt spid="108"/>
                                        </p:tgtEl>
                                      </p:cBhvr>
                                    </p:animEffect>
                                  </p:childTnLst>
                                </p:cTn>
                              </p:par>
                              <p:par>
                                <p:cTn id="30" presetID="52" presetClass="entr" presetSubtype="0" fill="hold" grpId="0" nodeType="withEffect">
                                  <p:stCondLst>
                                    <p:cond delay="200"/>
                                  </p:stCondLst>
                                  <p:childTnLst>
                                    <p:set>
                                      <p:cBhvr>
                                        <p:cTn id="31" dur="1" fill="hold">
                                          <p:stCondLst>
                                            <p:cond delay="0"/>
                                          </p:stCondLst>
                                        </p:cTn>
                                        <p:tgtEl>
                                          <p:spTgt spid="109"/>
                                        </p:tgtEl>
                                        <p:attrNameLst>
                                          <p:attrName>style.visibility</p:attrName>
                                        </p:attrNameLst>
                                      </p:cBhvr>
                                      <p:to>
                                        <p:strVal val="visible"/>
                                      </p:to>
                                    </p:set>
                                    <p:animScale>
                                      <p:cBhvr>
                                        <p:cTn id="32"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09"/>
                                        </p:tgtEl>
                                        <p:attrNameLst>
                                          <p:attrName>ppt_x</p:attrName>
                                          <p:attrName>ppt_y</p:attrName>
                                        </p:attrNameLst>
                                      </p:cBhvr>
                                    </p:animMotion>
                                    <p:animEffect transition="in" filter="fade">
                                      <p:cBhvr>
                                        <p:cTn id="34" dur="1000"/>
                                        <p:tgtEl>
                                          <p:spTgt spid="109"/>
                                        </p:tgtEl>
                                      </p:cBhvr>
                                    </p:animEffect>
                                  </p:childTnLst>
                                </p:cTn>
                              </p:par>
                              <p:par>
                                <p:cTn id="35" presetID="52" presetClass="entr" presetSubtype="0" fill="hold" grpId="0" nodeType="withEffect">
                                  <p:stCondLst>
                                    <p:cond delay="400"/>
                                  </p:stCondLst>
                                  <p:childTnLst>
                                    <p:set>
                                      <p:cBhvr>
                                        <p:cTn id="36" dur="1" fill="hold">
                                          <p:stCondLst>
                                            <p:cond delay="0"/>
                                          </p:stCondLst>
                                        </p:cTn>
                                        <p:tgtEl>
                                          <p:spTgt spid="112"/>
                                        </p:tgtEl>
                                        <p:attrNameLst>
                                          <p:attrName>style.visibility</p:attrName>
                                        </p:attrNameLst>
                                      </p:cBhvr>
                                      <p:to>
                                        <p:strVal val="visible"/>
                                      </p:to>
                                    </p:set>
                                    <p:animScale>
                                      <p:cBhvr>
                                        <p:cTn id="37" dur="1000" decel="50000" fill="hold">
                                          <p:stCondLst>
                                            <p:cond delay="0"/>
                                          </p:stCondLst>
                                        </p:cTn>
                                        <p:tgtEl>
                                          <p:spTgt spid="1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12"/>
                                        </p:tgtEl>
                                        <p:attrNameLst>
                                          <p:attrName>ppt_x</p:attrName>
                                          <p:attrName>ppt_y</p:attrName>
                                        </p:attrNameLst>
                                      </p:cBhvr>
                                    </p:animMotion>
                                    <p:animEffect transition="in" filter="fade">
                                      <p:cBhvr>
                                        <p:cTn id="39" dur="1000"/>
                                        <p:tgtEl>
                                          <p:spTgt spid="112"/>
                                        </p:tgtEl>
                                      </p:cBhvr>
                                    </p:animEffect>
                                  </p:childTnLst>
                                </p:cTn>
                              </p:par>
                              <p:par>
                                <p:cTn id="40" presetID="52" presetClass="entr" presetSubtype="0" fill="hold" grpId="0" nodeType="withEffect">
                                  <p:stCondLst>
                                    <p:cond delay="600"/>
                                  </p:stCondLst>
                                  <p:childTnLst>
                                    <p:set>
                                      <p:cBhvr>
                                        <p:cTn id="41" dur="1" fill="hold">
                                          <p:stCondLst>
                                            <p:cond delay="0"/>
                                          </p:stCondLst>
                                        </p:cTn>
                                        <p:tgtEl>
                                          <p:spTgt spid="110"/>
                                        </p:tgtEl>
                                        <p:attrNameLst>
                                          <p:attrName>style.visibility</p:attrName>
                                        </p:attrNameLst>
                                      </p:cBhvr>
                                      <p:to>
                                        <p:strVal val="visible"/>
                                      </p:to>
                                    </p:set>
                                    <p:animScale>
                                      <p:cBhvr>
                                        <p:cTn id="42" dur="1000" decel="50000" fill="hold">
                                          <p:stCondLst>
                                            <p:cond delay="0"/>
                                          </p:stCondLst>
                                        </p:cTn>
                                        <p:tgtEl>
                                          <p:spTgt spid="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10"/>
                                        </p:tgtEl>
                                        <p:attrNameLst>
                                          <p:attrName>ppt_x</p:attrName>
                                          <p:attrName>ppt_y</p:attrName>
                                        </p:attrNameLst>
                                      </p:cBhvr>
                                    </p:animMotion>
                                    <p:animEffect transition="in" filter="fade">
                                      <p:cBhvr>
                                        <p:cTn id="44" dur="1000"/>
                                        <p:tgtEl>
                                          <p:spTgt spid="110"/>
                                        </p:tgtEl>
                                      </p:cBhvr>
                                    </p:animEffect>
                                  </p:childTnLst>
                                </p:cTn>
                              </p:par>
                              <p:par>
                                <p:cTn id="45" presetID="52" presetClass="entr" presetSubtype="0" fill="hold" grpId="0" nodeType="withEffect">
                                  <p:stCondLst>
                                    <p:cond delay="800"/>
                                  </p:stCondLst>
                                  <p:childTnLst>
                                    <p:set>
                                      <p:cBhvr>
                                        <p:cTn id="46" dur="1" fill="hold">
                                          <p:stCondLst>
                                            <p:cond delay="0"/>
                                          </p:stCondLst>
                                        </p:cTn>
                                        <p:tgtEl>
                                          <p:spTgt spid="113"/>
                                        </p:tgtEl>
                                        <p:attrNameLst>
                                          <p:attrName>style.visibility</p:attrName>
                                        </p:attrNameLst>
                                      </p:cBhvr>
                                      <p:to>
                                        <p:strVal val="visible"/>
                                      </p:to>
                                    </p:set>
                                    <p:animScale>
                                      <p:cBhvr>
                                        <p:cTn id="47"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113"/>
                                        </p:tgtEl>
                                        <p:attrNameLst>
                                          <p:attrName>ppt_x</p:attrName>
                                          <p:attrName>ppt_y</p:attrName>
                                        </p:attrNameLst>
                                      </p:cBhvr>
                                    </p:animMotion>
                                    <p:animEffect transition="in" filter="fade">
                                      <p:cBhvr>
                                        <p:cTn id="49" dur="1000"/>
                                        <p:tgtEl>
                                          <p:spTgt spid="113"/>
                                        </p:tgtEl>
                                      </p:cBhvr>
                                    </p:animEffect>
                                  </p:childTnLst>
                                </p:cTn>
                              </p:par>
                              <p:par>
                                <p:cTn id="50" presetID="52" presetClass="entr" presetSubtype="0" fill="hold" grpId="0" nodeType="withEffect">
                                  <p:stCondLst>
                                    <p:cond delay="1000"/>
                                  </p:stCondLst>
                                  <p:childTnLst>
                                    <p:set>
                                      <p:cBhvr>
                                        <p:cTn id="51" dur="1" fill="hold">
                                          <p:stCondLst>
                                            <p:cond delay="0"/>
                                          </p:stCondLst>
                                        </p:cTn>
                                        <p:tgtEl>
                                          <p:spTgt spid="111"/>
                                        </p:tgtEl>
                                        <p:attrNameLst>
                                          <p:attrName>style.visibility</p:attrName>
                                        </p:attrNameLst>
                                      </p:cBhvr>
                                      <p:to>
                                        <p:strVal val="visible"/>
                                      </p:to>
                                    </p:set>
                                    <p:animScale>
                                      <p:cBhvr>
                                        <p:cTn id="52" dur="1000" decel="50000" fill="hold">
                                          <p:stCondLst>
                                            <p:cond delay="0"/>
                                          </p:stCondLst>
                                        </p:cTn>
                                        <p:tgtEl>
                                          <p:spTgt spid="1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111"/>
                                        </p:tgtEl>
                                        <p:attrNameLst>
                                          <p:attrName>ppt_x</p:attrName>
                                          <p:attrName>ppt_y</p:attrName>
                                        </p:attrNameLst>
                                      </p:cBhvr>
                                    </p:animMotion>
                                    <p:animEffect transition="in" filter="fade">
                                      <p:cBhvr>
                                        <p:cTn id="54" dur="1000"/>
                                        <p:tgtEl>
                                          <p:spTgt spid="111"/>
                                        </p:tgtEl>
                                      </p:cBhvr>
                                    </p:animEffect>
                                  </p:childTnLst>
                                </p:cTn>
                              </p:par>
                            </p:childTnLst>
                          </p:cTn>
                        </p:par>
                        <p:par>
                          <p:cTn id="55" fill="hold">
                            <p:stCondLst>
                              <p:cond delay="3000"/>
                            </p:stCondLst>
                            <p:childTnLst>
                              <p:par>
                                <p:cTn id="56" presetID="12" presetClass="entr" presetSubtype="8" fill="hold" nodeType="afterEffect">
                                  <p:stCondLst>
                                    <p:cond delay="0"/>
                                  </p:stCondLst>
                                  <p:childTnLst>
                                    <p:set>
                                      <p:cBhvr>
                                        <p:cTn id="57" dur="1" fill="hold">
                                          <p:stCondLst>
                                            <p:cond delay="0"/>
                                          </p:stCondLst>
                                        </p:cTn>
                                        <p:tgtEl>
                                          <p:spTgt spid="84"/>
                                        </p:tgtEl>
                                        <p:attrNameLst>
                                          <p:attrName>style.visibility</p:attrName>
                                        </p:attrNameLst>
                                      </p:cBhvr>
                                      <p:to>
                                        <p:strVal val="visible"/>
                                      </p:to>
                                    </p:set>
                                    <p:anim calcmode="lin" valueType="num">
                                      <p:cBhvr additive="base">
                                        <p:cTn id="58" dur="500"/>
                                        <p:tgtEl>
                                          <p:spTgt spid="84"/>
                                        </p:tgtEl>
                                        <p:attrNameLst>
                                          <p:attrName>ppt_x</p:attrName>
                                        </p:attrNameLst>
                                      </p:cBhvr>
                                      <p:tavLst>
                                        <p:tav tm="0">
                                          <p:val>
                                            <p:strVal val="#ppt_x-#ppt_w*1.125000"/>
                                          </p:val>
                                        </p:tav>
                                        <p:tav tm="100000">
                                          <p:val>
                                            <p:strVal val="#ppt_x"/>
                                          </p:val>
                                        </p:tav>
                                      </p:tavLst>
                                    </p:anim>
                                    <p:animEffect transition="in" filter="wipe(right)">
                                      <p:cBhvr>
                                        <p:cTn id="59" dur="500"/>
                                        <p:tgtEl>
                                          <p:spTgt spid="84"/>
                                        </p:tgtEl>
                                      </p:cBhvr>
                                    </p:animEffect>
                                  </p:childTnLst>
                                </p:cTn>
                              </p:par>
                              <p:par>
                                <p:cTn id="60" presetID="12" presetClass="entr" presetSubtype="8" fill="hold" nodeType="withEffect">
                                  <p:stCondLst>
                                    <p:cond delay="0"/>
                                  </p:stCondLst>
                                  <p:childTnLst>
                                    <p:set>
                                      <p:cBhvr>
                                        <p:cTn id="61" dur="1" fill="hold">
                                          <p:stCondLst>
                                            <p:cond delay="0"/>
                                          </p:stCondLst>
                                        </p:cTn>
                                        <p:tgtEl>
                                          <p:spTgt spid="85"/>
                                        </p:tgtEl>
                                        <p:attrNameLst>
                                          <p:attrName>style.visibility</p:attrName>
                                        </p:attrNameLst>
                                      </p:cBhvr>
                                      <p:to>
                                        <p:strVal val="visible"/>
                                      </p:to>
                                    </p:set>
                                    <p:anim calcmode="lin" valueType="num">
                                      <p:cBhvr additive="base">
                                        <p:cTn id="62" dur="500"/>
                                        <p:tgtEl>
                                          <p:spTgt spid="85"/>
                                        </p:tgtEl>
                                        <p:attrNameLst>
                                          <p:attrName>ppt_x</p:attrName>
                                        </p:attrNameLst>
                                      </p:cBhvr>
                                      <p:tavLst>
                                        <p:tav tm="0">
                                          <p:val>
                                            <p:strVal val="#ppt_x-#ppt_w*1.125000"/>
                                          </p:val>
                                        </p:tav>
                                        <p:tav tm="100000">
                                          <p:val>
                                            <p:strVal val="#ppt_x"/>
                                          </p:val>
                                        </p:tav>
                                      </p:tavLst>
                                    </p:anim>
                                    <p:animEffect transition="in" filter="wipe(right)">
                                      <p:cBhvr>
                                        <p:cTn id="63" dur="500"/>
                                        <p:tgtEl>
                                          <p:spTgt spid="85"/>
                                        </p:tgtEl>
                                      </p:cBhvr>
                                    </p:animEffect>
                                  </p:childTnLst>
                                </p:cTn>
                              </p:par>
                              <p:par>
                                <p:cTn id="64" presetID="12" presetClass="entr" presetSubtype="8"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 calcmode="lin" valueType="num">
                                      <p:cBhvr additive="base">
                                        <p:cTn id="66" dur="500"/>
                                        <p:tgtEl>
                                          <p:spTgt spid="86"/>
                                        </p:tgtEl>
                                        <p:attrNameLst>
                                          <p:attrName>ppt_x</p:attrName>
                                        </p:attrNameLst>
                                      </p:cBhvr>
                                      <p:tavLst>
                                        <p:tav tm="0">
                                          <p:val>
                                            <p:strVal val="#ppt_x-#ppt_w*1.125000"/>
                                          </p:val>
                                        </p:tav>
                                        <p:tav tm="100000">
                                          <p:val>
                                            <p:strVal val="#ppt_x"/>
                                          </p:val>
                                        </p:tav>
                                      </p:tavLst>
                                    </p:anim>
                                    <p:animEffect transition="in" filter="wipe(right)">
                                      <p:cBhvr>
                                        <p:cTn id="67" dur="500"/>
                                        <p:tgtEl>
                                          <p:spTgt spid="86"/>
                                        </p:tgtEl>
                                      </p:cBhvr>
                                    </p:animEffect>
                                  </p:childTnLst>
                                </p:cTn>
                              </p:par>
                              <p:par>
                                <p:cTn id="68" presetID="12" presetClass="entr" presetSubtype="2" fill="hold" nodeType="withEffect">
                                  <p:stCondLst>
                                    <p:cond delay="0"/>
                                  </p:stCondLst>
                                  <p:childTnLst>
                                    <p:set>
                                      <p:cBhvr>
                                        <p:cTn id="69" dur="1" fill="hold">
                                          <p:stCondLst>
                                            <p:cond delay="0"/>
                                          </p:stCondLst>
                                        </p:cTn>
                                        <p:tgtEl>
                                          <p:spTgt spid="100"/>
                                        </p:tgtEl>
                                        <p:attrNameLst>
                                          <p:attrName>style.visibility</p:attrName>
                                        </p:attrNameLst>
                                      </p:cBhvr>
                                      <p:to>
                                        <p:strVal val="visible"/>
                                      </p:to>
                                    </p:set>
                                    <p:anim calcmode="lin" valueType="num">
                                      <p:cBhvr additive="base">
                                        <p:cTn id="70" dur="500"/>
                                        <p:tgtEl>
                                          <p:spTgt spid="100"/>
                                        </p:tgtEl>
                                        <p:attrNameLst>
                                          <p:attrName>ppt_x</p:attrName>
                                        </p:attrNameLst>
                                      </p:cBhvr>
                                      <p:tavLst>
                                        <p:tav tm="0">
                                          <p:val>
                                            <p:strVal val="#ppt_x+#ppt_w*1.125000"/>
                                          </p:val>
                                        </p:tav>
                                        <p:tav tm="100000">
                                          <p:val>
                                            <p:strVal val="#ppt_x"/>
                                          </p:val>
                                        </p:tav>
                                      </p:tavLst>
                                    </p:anim>
                                    <p:animEffect transition="in" filter="wipe(left)">
                                      <p:cBhvr>
                                        <p:cTn id="71" dur="500"/>
                                        <p:tgtEl>
                                          <p:spTgt spid="100"/>
                                        </p:tgtEl>
                                      </p:cBhvr>
                                    </p:animEffect>
                                  </p:childTnLst>
                                </p:cTn>
                              </p:par>
                              <p:par>
                                <p:cTn id="72" presetID="12" presetClass="entr" presetSubtype="2" fill="hold" nodeType="withEffect">
                                  <p:stCondLst>
                                    <p:cond delay="0"/>
                                  </p:stCondLst>
                                  <p:childTnLst>
                                    <p:set>
                                      <p:cBhvr>
                                        <p:cTn id="73" dur="1" fill="hold">
                                          <p:stCondLst>
                                            <p:cond delay="0"/>
                                          </p:stCondLst>
                                        </p:cTn>
                                        <p:tgtEl>
                                          <p:spTgt spid="97"/>
                                        </p:tgtEl>
                                        <p:attrNameLst>
                                          <p:attrName>style.visibility</p:attrName>
                                        </p:attrNameLst>
                                      </p:cBhvr>
                                      <p:to>
                                        <p:strVal val="visible"/>
                                      </p:to>
                                    </p:set>
                                    <p:anim calcmode="lin" valueType="num">
                                      <p:cBhvr additive="base">
                                        <p:cTn id="74" dur="500"/>
                                        <p:tgtEl>
                                          <p:spTgt spid="97"/>
                                        </p:tgtEl>
                                        <p:attrNameLst>
                                          <p:attrName>ppt_x</p:attrName>
                                        </p:attrNameLst>
                                      </p:cBhvr>
                                      <p:tavLst>
                                        <p:tav tm="0">
                                          <p:val>
                                            <p:strVal val="#ppt_x+#ppt_w*1.125000"/>
                                          </p:val>
                                        </p:tav>
                                        <p:tav tm="100000">
                                          <p:val>
                                            <p:strVal val="#ppt_x"/>
                                          </p:val>
                                        </p:tav>
                                      </p:tavLst>
                                    </p:anim>
                                    <p:animEffect transition="in" filter="wipe(left)">
                                      <p:cBhvr>
                                        <p:cTn id="75" dur="500"/>
                                        <p:tgtEl>
                                          <p:spTgt spid="97"/>
                                        </p:tgtEl>
                                      </p:cBhvr>
                                    </p:animEffect>
                                  </p:childTnLst>
                                </p:cTn>
                              </p:par>
                              <p:par>
                                <p:cTn id="76" presetID="12" presetClass="entr" presetSubtype="2" fill="hold" nodeType="withEffect">
                                  <p:stCondLst>
                                    <p:cond delay="0"/>
                                  </p:stCondLst>
                                  <p:childTnLst>
                                    <p:set>
                                      <p:cBhvr>
                                        <p:cTn id="77" dur="1" fill="hold">
                                          <p:stCondLst>
                                            <p:cond delay="0"/>
                                          </p:stCondLst>
                                        </p:cTn>
                                        <p:tgtEl>
                                          <p:spTgt spid="94"/>
                                        </p:tgtEl>
                                        <p:attrNameLst>
                                          <p:attrName>style.visibility</p:attrName>
                                        </p:attrNameLst>
                                      </p:cBhvr>
                                      <p:to>
                                        <p:strVal val="visible"/>
                                      </p:to>
                                    </p:set>
                                    <p:anim calcmode="lin" valueType="num">
                                      <p:cBhvr additive="base">
                                        <p:cTn id="78" dur="500"/>
                                        <p:tgtEl>
                                          <p:spTgt spid="94"/>
                                        </p:tgtEl>
                                        <p:attrNameLst>
                                          <p:attrName>ppt_x</p:attrName>
                                        </p:attrNameLst>
                                      </p:cBhvr>
                                      <p:tavLst>
                                        <p:tav tm="0">
                                          <p:val>
                                            <p:strVal val="#ppt_x+#ppt_w*1.125000"/>
                                          </p:val>
                                        </p:tav>
                                        <p:tav tm="100000">
                                          <p:val>
                                            <p:strVal val="#ppt_x"/>
                                          </p:val>
                                        </p:tav>
                                      </p:tavLst>
                                    </p:anim>
                                    <p:animEffect transition="in" filter="wipe(left)">
                                      <p:cBhvr>
                                        <p:cTn id="79" dur="500"/>
                                        <p:tgtEl>
                                          <p:spTgt spid="94"/>
                                        </p:tgtEl>
                                      </p:cBhvr>
                                    </p:animEffect>
                                  </p:childTnLst>
                                </p:cTn>
                              </p:par>
                            </p:childTnLst>
                          </p:cTn>
                        </p:par>
                        <p:par>
                          <p:cTn id="80" fill="hold">
                            <p:stCondLst>
                              <p:cond delay="3500"/>
                            </p:stCondLst>
                            <p:childTnLst>
                              <p:par>
                                <p:cTn id="81" presetID="22" presetClass="entr" presetSubtype="8" fill="hold" grpId="0" nodeType="afterEffect">
                                  <p:stCondLst>
                                    <p:cond delay="0"/>
                                  </p:stCondLst>
                                  <p:childTnLst>
                                    <p:set>
                                      <p:cBhvr>
                                        <p:cTn id="82" dur="1" fill="hold">
                                          <p:stCondLst>
                                            <p:cond delay="0"/>
                                          </p:stCondLst>
                                        </p:cTn>
                                        <p:tgtEl>
                                          <p:spTgt spid="114"/>
                                        </p:tgtEl>
                                        <p:attrNameLst>
                                          <p:attrName>style.visibility</p:attrName>
                                        </p:attrNameLst>
                                      </p:cBhvr>
                                      <p:to>
                                        <p:strVal val="visible"/>
                                      </p:to>
                                    </p:set>
                                    <p:animEffect transition="in" filter="wipe(left)">
                                      <p:cBhvr>
                                        <p:cTn id="83" dur="500"/>
                                        <p:tgtEl>
                                          <p:spTgt spid="114"/>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15"/>
                                        </p:tgtEl>
                                        <p:attrNameLst>
                                          <p:attrName>style.visibility</p:attrName>
                                        </p:attrNameLst>
                                      </p:cBhvr>
                                      <p:to>
                                        <p:strVal val="visible"/>
                                      </p:to>
                                    </p:set>
                                    <p:animEffect transition="in" filter="wipe(left)">
                                      <p:cBhvr>
                                        <p:cTn id="86" dur="500"/>
                                        <p:tgtEl>
                                          <p:spTgt spid="115"/>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16"/>
                                        </p:tgtEl>
                                        <p:attrNameLst>
                                          <p:attrName>style.visibility</p:attrName>
                                        </p:attrNameLst>
                                      </p:cBhvr>
                                      <p:to>
                                        <p:strVal val="visible"/>
                                      </p:to>
                                    </p:set>
                                    <p:animEffect transition="in" filter="wipe(left)">
                                      <p:cBhvr>
                                        <p:cTn id="89" dur="500"/>
                                        <p:tgtEl>
                                          <p:spTgt spid="11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117"/>
                                        </p:tgtEl>
                                        <p:attrNameLst>
                                          <p:attrName>style.visibility</p:attrName>
                                        </p:attrNameLst>
                                      </p:cBhvr>
                                      <p:to>
                                        <p:strVal val="visible"/>
                                      </p:to>
                                    </p:set>
                                    <p:animEffect transition="in" filter="wipe(left)">
                                      <p:cBhvr>
                                        <p:cTn id="92" dur="500"/>
                                        <p:tgtEl>
                                          <p:spTgt spid="117"/>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wipe(left)">
                                      <p:cBhvr>
                                        <p:cTn id="95" dur="500"/>
                                        <p:tgtEl>
                                          <p:spTgt spid="118"/>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19"/>
                                        </p:tgtEl>
                                        <p:attrNameLst>
                                          <p:attrName>style.visibility</p:attrName>
                                        </p:attrNameLst>
                                      </p:cBhvr>
                                      <p:to>
                                        <p:strVal val="visible"/>
                                      </p:to>
                                    </p:set>
                                    <p:animEffect transition="in" filter="wipe(left)">
                                      <p:cBhvr>
                                        <p:cTn id="9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P spid="77" grpId="0" animBg="1"/>
      <p:bldP spid="83" grpId="0" animBg="1"/>
      <p:bldP spid="108" grpId="0" animBg="1"/>
      <p:bldP spid="109" grpId="0" animBg="1"/>
      <p:bldP spid="110" grpId="0" animBg="1"/>
      <p:bldP spid="111" grpId="0" animBg="1"/>
      <p:bldP spid="112" grpId="0" animBg="1"/>
      <p:bldP spid="113" grpId="0" animBg="1"/>
      <p:bldP spid="114" grpId="0"/>
      <p:bldP spid="115" grpId="0"/>
      <p:bldP spid="116" grpId="0"/>
      <p:bldP spid="117" grpId="0"/>
      <p:bldP spid="118" grpId="0"/>
      <p:bldP spid="1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118"/>
          <p:cNvGrpSpPr/>
          <p:nvPr/>
        </p:nvGrpSpPr>
        <p:grpSpPr>
          <a:xfrm>
            <a:off x="535609" y="3789114"/>
            <a:ext cx="10935678" cy="437929"/>
            <a:chOff x="534438" y="3368953"/>
            <a:chExt cx="10944224" cy="438144"/>
          </a:xfrm>
          <a:solidFill>
            <a:schemeClr val="accent3"/>
          </a:solidFill>
        </p:grpSpPr>
        <p:sp>
          <p:nvSpPr>
            <p:cNvPr id="28" name="矩形 119"/>
            <p:cNvSpPr/>
            <p:nvPr/>
          </p:nvSpPr>
          <p:spPr>
            <a:xfrm>
              <a:off x="11049789" y="3503489"/>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29" name="组合 120"/>
            <p:cNvGrpSpPr/>
            <p:nvPr/>
          </p:nvGrpSpPr>
          <p:grpSpPr>
            <a:xfrm>
              <a:off x="534438" y="3368953"/>
              <a:ext cx="10944224" cy="438144"/>
              <a:chOff x="623889" y="3209929"/>
              <a:chExt cx="10944224" cy="438144"/>
            </a:xfrm>
            <a:grpFill/>
          </p:grpSpPr>
          <p:sp>
            <p:nvSpPr>
              <p:cNvPr id="30" name="矩形 121"/>
              <p:cNvSpPr/>
              <p:nvPr/>
            </p:nvSpPr>
            <p:spPr>
              <a:xfrm>
                <a:off x="623889" y="3344465"/>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1" name="矩形 122"/>
              <p:cNvSpPr/>
              <p:nvPr/>
            </p:nvSpPr>
            <p:spPr>
              <a:xfrm>
                <a:off x="717047"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2" name="矩形 123"/>
              <p:cNvSpPr/>
              <p:nvPr/>
            </p:nvSpPr>
            <p:spPr>
              <a:xfrm>
                <a:off x="866901"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3" name="矩形 124"/>
              <p:cNvSpPr/>
              <p:nvPr/>
            </p:nvSpPr>
            <p:spPr>
              <a:xfrm>
                <a:off x="1108099" y="3344465"/>
                <a:ext cx="9613876"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4" name="矩形 125"/>
              <p:cNvSpPr/>
              <p:nvPr/>
            </p:nvSpPr>
            <p:spPr>
              <a:xfrm>
                <a:off x="10994902"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5" name="矩形 126"/>
              <p:cNvSpPr/>
              <p:nvPr/>
            </p:nvSpPr>
            <p:spPr>
              <a:xfrm>
                <a:off x="10759220"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6" name="等腰三角形 127"/>
              <p:cNvSpPr/>
              <p:nvPr/>
            </p:nvSpPr>
            <p:spPr>
              <a:xfrm rot="5400000">
                <a:off x="11159803" y="3239763"/>
                <a:ext cx="438144" cy="37847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grpSp>
      <p:cxnSp>
        <p:nvCxnSpPr>
          <p:cNvPr id="37" name="肘形连接符 128"/>
          <p:cNvCxnSpPr>
            <a:stCxn id="39" idx="3"/>
            <a:endCxn id="42" idx="1"/>
          </p:cNvCxnSpPr>
          <p:nvPr/>
        </p:nvCxnSpPr>
        <p:spPr>
          <a:xfrm rot="5400000" flipH="1" flipV="1">
            <a:off x="1081806" y="3150267"/>
            <a:ext cx="752547"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38" name="组合 129"/>
          <p:cNvGrpSpPr/>
          <p:nvPr/>
        </p:nvGrpSpPr>
        <p:grpSpPr>
          <a:xfrm>
            <a:off x="1021097" y="3672201"/>
            <a:ext cx="582642" cy="676060"/>
            <a:chOff x="1109756" y="3090803"/>
            <a:chExt cx="583096" cy="676392"/>
          </a:xfrm>
          <a:solidFill>
            <a:srgbClr val="005DA2"/>
          </a:solidFill>
        </p:grpSpPr>
        <p:sp>
          <p:nvSpPr>
            <p:cNvPr id="39" name="六边形 130"/>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40" name="文本框 64"/>
            <p:cNvSpPr txBox="1"/>
            <p:nvPr/>
          </p:nvSpPr>
          <p:spPr>
            <a:xfrm>
              <a:off x="1115001" y="3298193"/>
              <a:ext cx="577851" cy="256478"/>
            </a:xfrm>
            <a:prstGeom prst="rect">
              <a:avLst/>
            </a:prstGeom>
            <a:noFill/>
          </p:spPr>
          <p:txBody>
            <a:bodyPr wrap="square" rtlCol="0">
              <a:spAutoFit/>
            </a:bodyPr>
            <a:lstStyle/>
            <a:p>
              <a:pPr algn="ctr"/>
              <a:r>
                <a:rPr lang="en-US" altLang="zh-CN" sz="1066" dirty="0">
                  <a:solidFill>
                    <a:schemeClr val="bg1"/>
                  </a:solidFill>
                  <a:latin typeface="微软雅黑" panose="020B0503020204020204" pitchFamily="34" charset="-122"/>
                  <a:ea typeface="微软雅黑" panose="020B0503020204020204" pitchFamily="34" charset="-122"/>
                </a:rPr>
                <a:t>2009</a:t>
              </a:r>
              <a:endParaRPr lang="zh-CN" altLang="en-US" sz="1066" dirty="0">
                <a:solidFill>
                  <a:schemeClr val="bg1"/>
                </a:solidFill>
                <a:latin typeface="微软雅黑" panose="020B0503020204020204" pitchFamily="34" charset="-122"/>
                <a:ea typeface="微软雅黑" panose="020B0503020204020204" pitchFamily="34" charset="-122"/>
              </a:endParaRPr>
            </a:p>
          </p:txBody>
        </p:sp>
      </p:grpSp>
      <p:grpSp>
        <p:nvGrpSpPr>
          <p:cNvPr id="41" name="组合 132"/>
          <p:cNvGrpSpPr/>
          <p:nvPr/>
        </p:nvGrpSpPr>
        <p:grpSpPr>
          <a:xfrm>
            <a:off x="1603738" y="2481739"/>
            <a:ext cx="1412231" cy="875831"/>
            <a:chOff x="1853741" y="1952625"/>
            <a:chExt cx="1413335" cy="876262"/>
          </a:xfrm>
          <a:solidFill>
            <a:schemeClr val="bg1">
              <a:lumMod val="75000"/>
            </a:schemeClr>
          </a:solidFill>
        </p:grpSpPr>
        <p:sp>
          <p:nvSpPr>
            <p:cNvPr id="42" name="矩形 133"/>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43" name="文本框 66"/>
            <p:cNvSpPr txBox="1"/>
            <p:nvPr/>
          </p:nvSpPr>
          <p:spPr>
            <a:xfrm>
              <a:off x="1853742" y="1997873"/>
              <a:ext cx="1413334" cy="585063"/>
            </a:xfrm>
            <a:prstGeom prst="rect">
              <a:avLst/>
            </a:prstGeom>
            <a:noFill/>
          </p:spPr>
          <p:txBody>
            <a:bodyPr wrap="square" rtlCol="0">
              <a:spAutoFit/>
            </a:bodyPr>
            <a:lstStyle/>
            <a:p>
              <a:r>
                <a:rPr lang="zh-CN" altLang="en-US" sz="1600" dirty="0">
                  <a:solidFill>
                    <a:schemeClr val="bg1"/>
                  </a:solidFill>
                  <a:latin typeface="微软雅黑" pitchFamily="34" charset="-122"/>
                  <a:ea typeface="微软雅黑" pitchFamily="34" charset="-122"/>
                </a:rPr>
                <a:t>轻点此处输入文字内容</a:t>
              </a:r>
            </a:p>
          </p:txBody>
        </p:sp>
      </p:grpSp>
      <p:cxnSp>
        <p:nvCxnSpPr>
          <p:cNvPr id="44" name="肘形连接符 135"/>
          <p:cNvCxnSpPr>
            <a:stCxn id="46" idx="3"/>
            <a:endCxn id="49" idx="1"/>
          </p:cNvCxnSpPr>
          <p:nvPr/>
        </p:nvCxnSpPr>
        <p:spPr>
          <a:xfrm rot="5400000" flipH="1" flipV="1">
            <a:off x="3660183" y="3150267"/>
            <a:ext cx="752547"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45" name="组合 136"/>
          <p:cNvGrpSpPr/>
          <p:nvPr/>
        </p:nvGrpSpPr>
        <p:grpSpPr>
          <a:xfrm>
            <a:off x="3599473" y="3672201"/>
            <a:ext cx="582642" cy="676060"/>
            <a:chOff x="1109756" y="3090803"/>
            <a:chExt cx="583096" cy="676392"/>
          </a:xfrm>
          <a:solidFill>
            <a:srgbClr val="005DA2"/>
          </a:solidFill>
        </p:grpSpPr>
        <p:sp>
          <p:nvSpPr>
            <p:cNvPr id="46" name="六边形 137"/>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47" name="文本框 72"/>
            <p:cNvSpPr txBox="1"/>
            <p:nvPr/>
          </p:nvSpPr>
          <p:spPr>
            <a:xfrm>
              <a:off x="1115001" y="3298193"/>
              <a:ext cx="577851" cy="256478"/>
            </a:xfrm>
            <a:prstGeom prst="rect">
              <a:avLst/>
            </a:prstGeom>
            <a:noFill/>
          </p:spPr>
          <p:txBody>
            <a:bodyPr wrap="square" rtlCol="0">
              <a:spAutoFit/>
            </a:bodyPr>
            <a:lstStyle/>
            <a:p>
              <a:pPr algn="ctr"/>
              <a:r>
                <a:rPr lang="en-US" altLang="zh-CN" sz="1066" dirty="0">
                  <a:solidFill>
                    <a:schemeClr val="bg1"/>
                  </a:solidFill>
                  <a:latin typeface="微软雅黑" panose="020B0503020204020204" pitchFamily="34" charset="-122"/>
                  <a:ea typeface="微软雅黑" panose="020B0503020204020204" pitchFamily="34" charset="-122"/>
                </a:rPr>
                <a:t>2011</a:t>
              </a:r>
              <a:endParaRPr lang="zh-CN" altLang="en-US" sz="1066" dirty="0">
                <a:solidFill>
                  <a:schemeClr val="bg1"/>
                </a:solidFill>
                <a:latin typeface="微软雅黑" panose="020B0503020204020204" pitchFamily="34" charset="-122"/>
                <a:ea typeface="微软雅黑" panose="020B0503020204020204" pitchFamily="34" charset="-122"/>
              </a:endParaRPr>
            </a:p>
          </p:txBody>
        </p:sp>
      </p:grpSp>
      <p:grpSp>
        <p:nvGrpSpPr>
          <p:cNvPr id="48" name="组合 139"/>
          <p:cNvGrpSpPr/>
          <p:nvPr/>
        </p:nvGrpSpPr>
        <p:grpSpPr>
          <a:xfrm>
            <a:off x="4182116" y="2481739"/>
            <a:ext cx="1412231" cy="875831"/>
            <a:chOff x="1853741" y="1952625"/>
            <a:chExt cx="1413335" cy="876262"/>
          </a:xfrm>
          <a:solidFill>
            <a:schemeClr val="bg1">
              <a:lumMod val="75000"/>
            </a:schemeClr>
          </a:solidFill>
        </p:grpSpPr>
        <p:sp>
          <p:nvSpPr>
            <p:cNvPr id="49" name="矩形 140"/>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50" name="文本框 75"/>
            <p:cNvSpPr txBox="1"/>
            <p:nvPr/>
          </p:nvSpPr>
          <p:spPr>
            <a:xfrm>
              <a:off x="1853742" y="1997871"/>
              <a:ext cx="1413334" cy="585063"/>
            </a:xfrm>
            <a:prstGeom prst="rect">
              <a:avLst/>
            </a:prstGeom>
            <a:noFill/>
          </p:spPr>
          <p:txBody>
            <a:bodyPr wrap="square" rtlCol="0">
              <a:spAutoFit/>
            </a:bodyPr>
            <a:lstStyle>
              <a:defPPr>
                <a:defRPr lang="zh-CN"/>
              </a:defPPr>
              <a:lvl1pPr algn="just">
                <a:defRPr sz="1200">
                  <a:solidFill>
                    <a:schemeClr val="bg1"/>
                  </a:solidFill>
                  <a:latin typeface="微软雅黑" panose="020B0503020204020204" pitchFamily="34" charset="-122"/>
                  <a:ea typeface="微软雅黑" panose="020B0503020204020204" pitchFamily="34" charset="-122"/>
                </a:defRPr>
              </a:lvl1pPr>
            </a:lstStyle>
            <a:p>
              <a:r>
                <a:rPr lang="zh-CN" altLang="en-US" sz="1600" dirty="0"/>
                <a:t>轻点此处输入文字内容</a:t>
              </a:r>
            </a:p>
          </p:txBody>
        </p:sp>
      </p:grpSp>
      <p:cxnSp>
        <p:nvCxnSpPr>
          <p:cNvPr id="51" name="肘形连接符 142"/>
          <p:cNvCxnSpPr>
            <a:stCxn id="53" idx="3"/>
            <a:endCxn id="56" idx="1"/>
          </p:cNvCxnSpPr>
          <p:nvPr/>
        </p:nvCxnSpPr>
        <p:spPr>
          <a:xfrm rot="5400000" flipH="1" flipV="1">
            <a:off x="6238560" y="3150267"/>
            <a:ext cx="752547"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52" name="组合 143"/>
          <p:cNvGrpSpPr/>
          <p:nvPr/>
        </p:nvGrpSpPr>
        <p:grpSpPr>
          <a:xfrm>
            <a:off x="6177851" y="3672201"/>
            <a:ext cx="582642" cy="676060"/>
            <a:chOff x="1109756" y="3090803"/>
            <a:chExt cx="583096" cy="676392"/>
          </a:xfrm>
          <a:solidFill>
            <a:srgbClr val="005DA2"/>
          </a:solidFill>
        </p:grpSpPr>
        <p:sp>
          <p:nvSpPr>
            <p:cNvPr id="53" name="六边形 144"/>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54" name="文本框 79"/>
            <p:cNvSpPr txBox="1"/>
            <p:nvPr/>
          </p:nvSpPr>
          <p:spPr>
            <a:xfrm>
              <a:off x="1115001" y="3298193"/>
              <a:ext cx="577851" cy="256478"/>
            </a:xfrm>
            <a:prstGeom prst="rect">
              <a:avLst/>
            </a:prstGeom>
            <a:noFill/>
          </p:spPr>
          <p:txBody>
            <a:bodyPr wrap="square" rtlCol="0">
              <a:spAutoFit/>
            </a:bodyPr>
            <a:lstStyle/>
            <a:p>
              <a:pPr algn="ctr"/>
              <a:r>
                <a:rPr lang="en-US" altLang="zh-CN" sz="1066" dirty="0">
                  <a:solidFill>
                    <a:schemeClr val="bg1"/>
                  </a:solidFill>
                  <a:latin typeface="微软雅黑" panose="020B0503020204020204" pitchFamily="34" charset="-122"/>
                  <a:ea typeface="微软雅黑" panose="020B0503020204020204" pitchFamily="34" charset="-122"/>
                </a:rPr>
                <a:t>2013</a:t>
              </a:r>
              <a:endParaRPr lang="zh-CN" altLang="en-US" sz="1066" dirty="0">
                <a:solidFill>
                  <a:schemeClr val="bg1"/>
                </a:solidFill>
                <a:latin typeface="微软雅黑" panose="020B0503020204020204" pitchFamily="34" charset="-122"/>
                <a:ea typeface="微软雅黑" panose="020B0503020204020204" pitchFamily="34" charset="-122"/>
              </a:endParaRPr>
            </a:p>
          </p:txBody>
        </p:sp>
      </p:grpSp>
      <p:grpSp>
        <p:nvGrpSpPr>
          <p:cNvPr id="55" name="组合 146"/>
          <p:cNvGrpSpPr/>
          <p:nvPr/>
        </p:nvGrpSpPr>
        <p:grpSpPr>
          <a:xfrm>
            <a:off x="6760494" y="2481739"/>
            <a:ext cx="1412231" cy="875831"/>
            <a:chOff x="1853741" y="1952625"/>
            <a:chExt cx="1413335" cy="876262"/>
          </a:xfrm>
          <a:solidFill>
            <a:schemeClr val="accent5"/>
          </a:solidFill>
        </p:grpSpPr>
        <p:sp>
          <p:nvSpPr>
            <p:cNvPr id="56" name="矩形 147"/>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57" name="文本框 82"/>
            <p:cNvSpPr txBox="1"/>
            <p:nvPr/>
          </p:nvSpPr>
          <p:spPr>
            <a:xfrm>
              <a:off x="1853742" y="1997871"/>
              <a:ext cx="1413334" cy="585063"/>
            </a:xfrm>
            <a:prstGeom prst="rect">
              <a:avLst/>
            </a:prstGeom>
            <a:no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轻点此处输入文字内容</a:t>
              </a:r>
            </a:p>
          </p:txBody>
        </p:sp>
      </p:grpSp>
      <p:cxnSp>
        <p:nvCxnSpPr>
          <p:cNvPr id="58" name="肘形连接符 149"/>
          <p:cNvCxnSpPr>
            <a:stCxn id="60" idx="3"/>
            <a:endCxn id="63" idx="1"/>
          </p:cNvCxnSpPr>
          <p:nvPr/>
        </p:nvCxnSpPr>
        <p:spPr>
          <a:xfrm rot="5400000" flipH="1" flipV="1">
            <a:off x="8816937" y="3150267"/>
            <a:ext cx="752547"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59" name="组合 150"/>
          <p:cNvGrpSpPr/>
          <p:nvPr/>
        </p:nvGrpSpPr>
        <p:grpSpPr>
          <a:xfrm>
            <a:off x="8686265" y="3672200"/>
            <a:ext cx="719518" cy="676060"/>
            <a:chOff x="1039738" y="3090803"/>
            <a:chExt cx="720080" cy="676392"/>
          </a:xfrm>
          <a:solidFill>
            <a:srgbClr val="005DA2"/>
          </a:solidFill>
        </p:grpSpPr>
        <p:sp>
          <p:nvSpPr>
            <p:cNvPr id="60" name="六边形 151"/>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61" name="文本框 86"/>
            <p:cNvSpPr txBox="1"/>
            <p:nvPr/>
          </p:nvSpPr>
          <p:spPr>
            <a:xfrm>
              <a:off x="1039738" y="3298193"/>
              <a:ext cx="720080" cy="256478"/>
            </a:xfrm>
            <a:prstGeom prst="rect">
              <a:avLst/>
            </a:prstGeom>
            <a:noFill/>
          </p:spPr>
          <p:txBody>
            <a:bodyPr wrap="square" rtlCol="0">
              <a:spAutoFit/>
            </a:bodyPr>
            <a:lstStyle/>
            <a:p>
              <a:pPr algn="ctr"/>
              <a:r>
                <a:rPr lang="en-US" altLang="zh-CN" sz="1066" dirty="0">
                  <a:solidFill>
                    <a:schemeClr val="bg1"/>
                  </a:solidFill>
                  <a:latin typeface="微软雅黑" panose="020B0503020204020204" pitchFamily="34" charset="-122"/>
                  <a:ea typeface="微软雅黑" panose="020B0503020204020204" pitchFamily="34" charset="-122"/>
                </a:rPr>
                <a:t>2015</a:t>
              </a:r>
              <a:endParaRPr lang="zh-CN" altLang="en-US" sz="1066" dirty="0">
                <a:solidFill>
                  <a:schemeClr val="bg1"/>
                </a:solidFill>
                <a:latin typeface="微软雅黑" panose="020B0503020204020204" pitchFamily="34" charset="-122"/>
                <a:ea typeface="微软雅黑" panose="020B0503020204020204" pitchFamily="34" charset="-122"/>
              </a:endParaRPr>
            </a:p>
          </p:txBody>
        </p:sp>
      </p:grpSp>
      <p:grpSp>
        <p:nvGrpSpPr>
          <p:cNvPr id="62" name="组合 153"/>
          <p:cNvGrpSpPr/>
          <p:nvPr/>
        </p:nvGrpSpPr>
        <p:grpSpPr>
          <a:xfrm>
            <a:off x="9338872" y="2481739"/>
            <a:ext cx="1412231" cy="875831"/>
            <a:chOff x="1853741" y="1952625"/>
            <a:chExt cx="1413335" cy="876262"/>
          </a:xfrm>
          <a:solidFill>
            <a:schemeClr val="accent5"/>
          </a:solidFill>
        </p:grpSpPr>
        <p:sp>
          <p:nvSpPr>
            <p:cNvPr id="63" name="矩形 154"/>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64" name="文本框 89"/>
            <p:cNvSpPr txBox="1"/>
            <p:nvPr/>
          </p:nvSpPr>
          <p:spPr>
            <a:xfrm>
              <a:off x="1853742" y="1997871"/>
              <a:ext cx="1413334" cy="585063"/>
            </a:xfrm>
            <a:prstGeom prst="rect">
              <a:avLst/>
            </a:prstGeom>
            <a:no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轻点此处输入文字内容</a:t>
              </a:r>
            </a:p>
          </p:txBody>
        </p:sp>
      </p:grpSp>
      <p:cxnSp>
        <p:nvCxnSpPr>
          <p:cNvPr id="65" name="肘形连接符 156"/>
          <p:cNvCxnSpPr>
            <a:stCxn id="67" idx="0"/>
            <a:endCxn id="70" idx="1"/>
          </p:cNvCxnSpPr>
          <p:nvPr/>
        </p:nvCxnSpPr>
        <p:spPr>
          <a:xfrm rot="16200000" flipH="1">
            <a:off x="2346265" y="4603601"/>
            <a:ext cx="802003"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66" name="组合 157"/>
          <p:cNvGrpSpPr/>
          <p:nvPr/>
        </p:nvGrpSpPr>
        <p:grpSpPr>
          <a:xfrm>
            <a:off x="2310284" y="3672201"/>
            <a:ext cx="582642" cy="676060"/>
            <a:chOff x="1109756" y="3090803"/>
            <a:chExt cx="583096" cy="676392"/>
          </a:xfrm>
          <a:solidFill>
            <a:srgbClr val="005DA2"/>
          </a:solidFill>
        </p:grpSpPr>
        <p:sp>
          <p:nvSpPr>
            <p:cNvPr id="67" name="六边形 158"/>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68" name="文本框 93"/>
            <p:cNvSpPr txBox="1"/>
            <p:nvPr/>
          </p:nvSpPr>
          <p:spPr>
            <a:xfrm>
              <a:off x="1115001" y="3298193"/>
              <a:ext cx="577851" cy="256478"/>
            </a:xfrm>
            <a:prstGeom prst="rect">
              <a:avLst/>
            </a:prstGeom>
            <a:noFill/>
          </p:spPr>
          <p:txBody>
            <a:bodyPr wrap="square" rtlCol="0">
              <a:spAutoFit/>
            </a:bodyPr>
            <a:lstStyle/>
            <a:p>
              <a:pPr algn="ctr"/>
              <a:r>
                <a:rPr lang="en-US" altLang="zh-CN" sz="1066" dirty="0">
                  <a:solidFill>
                    <a:schemeClr val="bg1"/>
                  </a:solidFill>
                  <a:latin typeface="微软雅黑" panose="020B0503020204020204" pitchFamily="34" charset="-122"/>
                  <a:ea typeface="微软雅黑" panose="020B0503020204020204" pitchFamily="34" charset="-122"/>
                </a:rPr>
                <a:t>2010</a:t>
              </a:r>
              <a:endParaRPr lang="zh-CN" altLang="en-US" sz="1066"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160"/>
          <p:cNvGrpSpPr/>
          <p:nvPr/>
        </p:nvGrpSpPr>
        <p:grpSpPr>
          <a:xfrm>
            <a:off x="2892929" y="4712348"/>
            <a:ext cx="1412231" cy="875831"/>
            <a:chOff x="1853741" y="1952625"/>
            <a:chExt cx="1413334" cy="876262"/>
          </a:xfrm>
          <a:solidFill>
            <a:schemeClr val="bg1">
              <a:lumMod val="75000"/>
            </a:schemeClr>
          </a:solidFill>
        </p:grpSpPr>
        <p:sp>
          <p:nvSpPr>
            <p:cNvPr id="70" name="矩形 161"/>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71" name="文本框 96"/>
            <p:cNvSpPr txBox="1"/>
            <p:nvPr/>
          </p:nvSpPr>
          <p:spPr>
            <a:xfrm>
              <a:off x="1853741" y="1997871"/>
              <a:ext cx="1413333" cy="585063"/>
            </a:xfrm>
            <a:prstGeom prst="rect">
              <a:avLst/>
            </a:prstGeom>
            <a:no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轻点此处输入文字内容</a:t>
              </a:r>
            </a:p>
          </p:txBody>
        </p:sp>
      </p:grpSp>
      <p:cxnSp>
        <p:nvCxnSpPr>
          <p:cNvPr id="72" name="肘形连接符 163"/>
          <p:cNvCxnSpPr>
            <a:stCxn id="74" idx="0"/>
            <a:endCxn id="77" idx="1"/>
          </p:cNvCxnSpPr>
          <p:nvPr/>
        </p:nvCxnSpPr>
        <p:spPr>
          <a:xfrm rot="16200000" flipH="1">
            <a:off x="4924641" y="4603601"/>
            <a:ext cx="802003"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73" name="组合 164"/>
          <p:cNvGrpSpPr/>
          <p:nvPr/>
        </p:nvGrpSpPr>
        <p:grpSpPr>
          <a:xfrm>
            <a:off x="4888662" y="3672201"/>
            <a:ext cx="582642" cy="676060"/>
            <a:chOff x="1109756" y="3090803"/>
            <a:chExt cx="583096" cy="676392"/>
          </a:xfrm>
          <a:solidFill>
            <a:schemeClr val="accent1"/>
          </a:solidFill>
        </p:grpSpPr>
        <p:sp>
          <p:nvSpPr>
            <p:cNvPr id="74" name="六边形 165"/>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75" name="文本框 101"/>
            <p:cNvSpPr txBox="1"/>
            <p:nvPr/>
          </p:nvSpPr>
          <p:spPr>
            <a:xfrm>
              <a:off x="1115001" y="3298193"/>
              <a:ext cx="577851" cy="256478"/>
            </a:xfrm>
            <a:prstGeom prst="rect">
              <a:avLst/>
            </a:prstGeom>
            <a:noFill/>
          </p:spPr>
          <p:txBody>
            <a:bodyPr wrap="square" rtlCol="0">
              <a:spAutoFit/>
            </a:bodyPr>
            <a:lstStyle/>
            <a:p>
              <a:pPr algn="ctr"/>
              <a:r>
                <a:rPr lang="en-US" altLang="zh-CN" sz="1066" dirty="0">
                  <a:solidFill>
                    <a:schemeClr val="bg1"/>
                  </a:solidFill>
                  <a:latin typeface="微软雅黑" panose="020B0503020204020204" pitchFamily="34" charset="-122"/>
                  <a:ea typeface="微软雅黑" panose="020B0503020204020204" pitchFamily="34" charset="-122"/>
                </a:rPr>
                <a:t>2012</a:t>
              </a:r>
              <a:endParaRPr lang="zh-CN" altLang="en-US" sz="1066" dirty="0">
                <a:solidFill>
                  <a:schemeClr val="bg1"/>
                </a:solidFill>
                <a:latin typeface="微软雅黑" panose="020B0503020204020204" pitchFamily="34" charset="-122"/>
                <a:ea typeface="微软雅黑" panose="020B0503020204020204" pitchFamily="34" charset="-122"/>
              </a:endParaRPr>
            </a:p>
          </p:txBody>
        </p:sp>
      </p:grpSp>
      <p:grpSp>
        <p:nvGrpSpPr>
          <p:cNvPr id="76" name="组合 167"/>
          <p:cNvGrpSpPr/>
          <p:nvPr/>
        </p:nvGrpSpPr>
        <p:grpSpPr>
          <a:xfrm>
            <a:off x="5471306" y="4712348"/>
            <a:ext cx="1412231" cy="875831"/>
            <a:chOff x="1853741" y="1952625"/>
            <a:chExt cx="1413335" cy="876262"/>
          </a:xfrm>
          <a:solidFill>
            <a:schemeClr val="bg1">
              <a:lumMod val="75000"/>
            </a:schemeClr>
          </a:solidFill>
        </p:grpSpPr>
        <p:sp>
          <p:nvSpPr>
            <p:cNvPr id="77" name="矩形 168"/>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78" name="文本框 104"/>
            <p:cNvSpPr txBox="1"/>
            <p:nvPr/>
          </p:nvSpPr>
          <p:spPr>
            <a:xfrm>
              <a:off x="1853742" y="1997871"/>
              <a:ext cx="1413334" cy="585063"/>
            </a:xfrm>
            <a:prstGeom prst="rect">
              <a:avLst/>
            </a:prstGeom>
            <a:no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轻点此处输入文字内容</a:t>
              </a:r>
            </a:p>
          </p:txBody>
        </p:sp>
      </p:grpSp>
      <p:cxnSp>
        <p:nvCxnSpPr>
          <p:cNvPr id="79" name="肘形连接符 170"/>
          <p:cNvCxnSpPr>
            <a:stCxn id="81" idx="0"/>
            <a:endCxn id="84" idx="1"/>
          </p:cNvCxnSpPr>
          <p:nvPr/>
        </p:nvCxnSpPr>
        <p:spPr>
          <a:xfrm rot="16200000" flipH="1">
            <a:off x="7503019" y="4603601"/>
            <a:ext cx="802003"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80" name="组合 171"/>
          <p:cNvGrpSpPr/>
          <p:nvPr/>
        </p:nvGrpSpPr>
        <p:grpSpPr>
          <a:xfrm>
            <a:off x="7431142" y="3672201"/>
            <a:ext cx="633224" cy="676060"/>
            <a:chOff x="1073832" y="3090803"/>
            <a:chExt cx="633719" cy="676392"/>
          </a:xfrm>
          <a:solidFill>
            <a:srgbClr val="005DA2"/>
          </a:solidFill>
        </p:grpSpPr>
        <p:sp>
          <p:nvSpPr>
            <p:cNvPr id="81" name="六边形 172"/>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82" name="文本框 108"/>
            <p:cNvSpPr txBox="1"/>
            <p:nvPr/>
          </p:nvSpPr>
          <p:spPr>
            <a:xfrm>
              <a:off x="1073832" y="3271523"/>
              <a:ext cx="633719" cy="256478"/>
            </a:xfrm>
            <a:prstGeom prst="rect">
              <a:avLst/>
            </a:prstGeom>
            <a:noFill/>
          </p:spPr>
          <p:txBody>
            <a:bodyPr wrap="square" rtlCol="0">
              <a:spAutoFit/>
            </a:bodyPr>
            <a:lstStyle/>
            <a:p>
              <a:pPr algn="ctr"/>
              <a:r>
                <a:rPr lang="en-US" altLang="zh-CN" sz="1066" dirty="0">
                  <a:solidFill>
                    <a:schemeClr val="bg1"/>
                  </a:solidFill>
                  <a:latin typeface="微软雅黑" panose="020B0503020204020204" pitchFamily="34" charset="-122"/>
                  <a:ea typeface="微软雅黑" panose="020B0503020204020204" pitchFamily="34" charset="-122"/>
                </a:rPr>
                <a:t>2014</a:t>
              </a:r>
              <a:endParaRPr lang="zh-CN" altLang="en-US" sz="1066" dirty="0">
                <a:solidFill>
                  <a:schemeClr val="bg1"/>
                </a:solidFill>
                <a:latin typeface="微软雅黑" panose="020B0503020204020204" pitchFamily="34" charset="-122"/>
                <a:ea typeface="微软雅黑" panose="020B0503020204020204" pitchFamily="34" charset="-122"/>
              </a:endParaRPr>
            </a:p>
          </p:txBody>
        </p:sp>
      </p:grpSp>
      <p:grpSp>
        <p:nvGrpSpPr>
          <p:cNvPr id="83" name="组合 174"/>
          <p:cNvGrpSpPr/>
          <p:nvPr/>
        </p:nvGrpSpPr>
        <p:grpSpPr>
          <a:xfrm>
            <a:off x="8049682" y="4712348"/>
            <a:ext cx="1412231" cy="875831"/>
            <a:chOff x="1853741" y="1952625"/>
            <a:chExt cx="1413335" cy="876262"/>
          </a:xfrm>
          <a:solidFill>
            <a:schemeClr val="bg1">
              <a:lumMod val="75000"/>
            </a:schemeClr>
          </a:solidFill>
        </p:grpSpPr>
        <p:sp>
          <p:nvSpPr>
            <p:cNvPr id="84" name="矩形 175"/>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85" name="文本框 111"/>
            <p:cNvSpPr txBox="1"/>
            <p:nvPr/>
          </p:nvSpPr>
          <p:spPr>
            <a:xfrm>
              <a:off x="1853742" y="1997871"/>
              <a:ext cx="1413334" cy="585063"/>
            </a:xfrm>
            <a:prstGeom prst="rect">
              <a:avLst/>
            </a:prstGeom>
            <a:no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轻点此处输入文字内容</a:t>
              </a:r>
            </a:p>
          </p:txBody>
        </p:sp>
      </p:grpSp>
      <p:grpSp>
        <p:nvGrpSpPr>
          <p:cNvPr id="86" name="组合 177"/>
          <p:cNvGrpSpPr/>
          <p:nvPr/>
        </p:nvGrpSpPr>
        <p:grpSpPr>
          <a:xfrm>
            <a:off x="9981398" y="3672200"/>
            <a:ext cx="681629" cy="676060"/>
            <a:chOff x="1045689" y="3090803"/>
            <a:chExt cx="682162" cy="676392"/>
          </a:xfrm>
          <a:solidFill>
            <a:srgbClr val="005DA2"/>
          </a:solidFill>
        </p:grpSpPr>
        <p:sp>
          <p:nvSpPr>
            <p:cNvPr id="87" name="六边形 178"/>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88" name="文本框 114"/>
            <p:cNvSpPr txBox="1"/>
            <p:nvPr/>
          </p:nvSpPr>
          <p:spPr>
            <a:xfrm>
              <a:off x="1045689" y="3298193"/>
              <a:ext cx="682162" cy="256478"/>
            </a:xfrm>
            <a:prstGeom prst="rect">
              <a:avLst/>
            </a:prstGeom>
            <a:noFill/>
          </p:spPr>
          <p:txBody>
            <a:bodyPr wrap="square" rtlCol="0">
              <a:spAutoFit/>
            </a:bodyPr>
            <a:lstStyle/>
            <a:p>
              <a:pPr algn="ctr"/>
              <a:r>
                <a:rPr lang="en-US" altLang="zh-CN" sz="1066" dirty="0">
                  <a:solidFill>
                    <a:schemeClr val="bg1"/>
                  </a:solidFill>
                  <a:latin typeface="微软雅黑" panose="020B0503020204020204" pitchFamily="34" charset="-122"/>
                  <a:ea typeface="微软雅黑" panose="020B0503020204020204" pitchFamily="34" charset="-122"/>
                </a:rPr>
                <a:t>2016</a:t>
              </a:r>
              <a:endParaRPr lang="zh-CN" altLang="en-US" sz="1066" dirty="0">
                <a:solidFill>
                  <a:schemeClr val="bg1"/>
                </a:solidFill>
                <a:latin typeface="微软雅黑" panose="020B0503020204020204" pitchFamily="34" charset="-122"/>
                <a:ea typeface="微软雅黑" panose="020B0503020204020204" pitchFamily="34" charset="-122"/>
              </a:endParaRPr>
            </a:p>
          </p:txBody>
        </p:sp>
      </p:grpSp>
      <p:sp>
        <p:nvSpPr>
          <p:cNvPr id="89" name="矩形 64"/>
          <p:cNvSpPr/>
          <p:nvPr/>
        </p:nvSpPr>
        <p:spPr>
          <a:xfrm>
            <a:off x="4153305" y="1269823"/>
            <a:ext cx="3839401" cy="463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dirty="0">
                <a:latin typeface="微软雅黑" pitchFamily="34" charset="-122"/>
                <a:ea typeface="微软雅黑" pitchFamily="34" charset="-122"/>
              </a:rPr>
              <a:t>点击添加小标题</a:t>
            </a:r>
          </a:p>
        </p:txBody>
      </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15696830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outVertical)">
                                      <p:cBhvr>
                                        <p:cTn id="7" dur="500"/>
                                        <p:tgtEl>
                                          <p:spTgt spid="8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wipe(up)">
                                      <p:cBhvr>
                                        <p:cTn id="31" dur="500"/>
                                        <p:tgtEl>
                                          <p:spTgt spid="65"/>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left)">
                                      <p:cBhvr>
                                        <p:cTn id="35" dur="500"/>
                                        <p:tgtEl>
                                          <p:spTgt spid="6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500"/>
                                        <p:tgtEl>
                                          <p:spTgt spid="4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fade">
                                      <p:cBhvr>
                                        <p:cTn id="51" dur="500"/>
                                        <p:tgtEl>
                                          <p:spTgt spid="73"/>
                                        </p:tgtEl>
                                      </p:cBhvr>
                                    </p:animEffect>
                                  </p:child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ipe(up)">
                                      <p:cBhvr>
                                        <p:cTn id="55" dur="500"/>
                                        <p:tgtEl>
                                          <p:spTgt spid="72"/>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wipe(left)">
                                      <p:cBhvr>
                                        <p:cTn id="59" dur="500"/>
                                        <p:tgtEl>
                                          <p:spTgt spid="76"/>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childTnLst>
                                </p:cTn>
                              </p:par>
                            </p:childTnLst>
                          </p:cTn>
                        </p:par>
                        <p:par>
                          <p:cTn id="64" fill="hold">
                            <p:stCondLst>
                              <p:cond delay="7500"/>
                            </p:stCondLst>
                            <p:childTnLst>
                              <p:par>
                                <p:cTn id="65" presetID="22" presetClass="entr" presetSubtype="4" fill="hold" nodeType="after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down)">
                                      <p:cBhvr>
                                        <p:cTn id="67" dur="500"/>
                                        <p:tgtEl>
                                          <p:spTgt spid="51"/>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left)">
                                      <p:cBhvr>
                                        <p:cTn id="71" dur="500"/>
                                        <p:tgtEl>
                                          <p:spTgt spid="55"/>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80"/>
                                        </p:tgtEl>
                                        <p:attrNameLst>
                                          <p:attrName>style.visibility</p:attrName>
                                        </p:attrNameLst>
                                      </p:cBhvr>
                                      <p:to>
                                        <p:strVal val="visible"/>
                                      </p:to>
                                    </p:set>
                                    <p:animEffect transition="in" filter="fade">
                                      <p:cBhvr>
                                        <p:cTn id="75" dur="500"/>
                                        <p:tgtEl>
                                          <p:spTgt spid="80"/>
                                        </p:tgtEl>
                                      </p:cBhvr>
                                    </p:animEffect>
                                  </p:childTnLst>
                                </p:cTn>
                              </p:par>
                            </p:childTnLst>
                          </p:cTn>
                        </p:par>
                        <p:par>
                          <p:cTn id="76" fill="hold">
                            <p:stCondLst>
                              <p:cond delay="9000"/>
                            </p:stCondLst>
                            <p:childTnLst>
                              <p:par>
                                <p:cTn id="77" presetID="22" presetClass="entr" presetSubtype="1" fill="hold" nodeType="after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ipe(up)">
                                      <p:cBhvr>
                                        <p:cTn id="79" dur="500"/>
                                        <p:tgtEl>
                                          <p:spTgt spid="79"/>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83"/>
                                        </p:tgtEl>
                                        <p:attrNameLst>
                                          <p:attrName>style.visibility</p:attrName>
                                        </p:attrNameLst>
                                      </p:cBhvr>
                                      <p:to>
                                        <p:strVal val="visible"/>
                                      </p:to>
                                    </p:set>
                                    <p:animEffect transition="in" filter="wipe(left)">
                                      <p:cBhvr>
                                        <p:cTn id="83" dur="500"/>
                                        <p:tgtEl>
                                          <p:spTgt spid="83"/>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500"/>
                                        <p:tgtEl>
                                          <p:spTgt spid="59"/>
                                        </p:tgtEl>
                                      </p:cBhvr>
                                    </p:animEffect>
                                  </p:childTnLst>
                                </p:cTn>
                              </p:par>
                            </p:childTnLst>
                          </p:cTn>
                        </p:par>
                        <p:par>
                          <p:cTn id="88" fill="hold">
                            <p:stCondLst>
                              <p:cond delay="10500"/>
                            </p:stCondLst>
                            <p:childTnLst>
                              <p:par>
                                <p:cTn id="89" presetID="22" presetClass="entr" presetSubtype="4" fill="hold"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wipe(down)">
                                      <p:cBhvr>
                                        <p:cTn id="91" dur="500"/>
                                        <p:tgtEl>
                                          <p:spTgt spid="58"/>
                                        </p:tgtEl>
                                      </p:cBhvr>
                                    </p:animEffect>
                                  </p:childTnLst>
                                </p:cTn>
                              </p:par>
                            </p:childTnLst>
                          </p:cTn>
                        </p:par>
                        <p:par>
                          <p:cTn id="92" fill="hold">
                            <p:stCondLst>
                              <p:cond delay="11000"/>
                            </p:stCondLst>
                            <p:childTnLst>
                              <p:par>
                                <p:cTn id="93" presetID="22" presetClass="entr" presetSubtype="8" fill="hold" nodeType="after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wipe(left)">
                                      <p:cBhvr>
                                        <p:cTn id="95" dur="500"/>
                                        <p:tgtEl>
                                          <p:spTgt spid="62"/>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fade">
                                      <p:cBhvr>
                                        <p:cTn id="99" dur="500"/>
                                        <p:tgtEl>
                                          <p:spTgt spid="86"/>
                                        </p:tgtEl>
                                      </p:cBhvr>
                                    </p:animEffect>
                                  </p:childTnLst>
                                </p:cTn>
                              </p:par>
                            </p:childTnLst>
                          </p:cTn>
                        </p:par>
                        <p:par>
                          <p:cTn id="100" fill="hold">
                            <p:stCondLst>
                              <p:cond delay="12000"/>
                            </p:stCondLst>
                            <p:childTnLst>
                              <p:par>
                                <p:cTn id="101" presetID="26" presetClass="emph" presetSubtype="0" fill="hold" nodeType="afterEffect">
                                  <p:stCondLst>
                                    <p:cond delay="0"/>
                                  </p:stCondLst>
                                  <p:childTnLst>
                                    <p:animEffect transition="out" filter="fade">
                                      <p:cBhvr>
                                        <p:cTn id="102" dur="500" tmFilter="0, 0; .2, .5; .8, .5; 1, 0"/>
                                        <p:tgtEl>
                                          <p:spTgt spid="86"/>
                                        </p:tgtEl>
                                      </p:cBhvr>
                                    </p:animEffect>
                                    <p:animScale>
                                      <p:cBhvr>
                                        <p:cTn id="103" dur="250" autoRev="1" fill="hold"/>
                                        <p:tgtEl>
                                          <p:spTgt spid="8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entagon 78"/>
          <p:cNvSpPr/>
          <p:nvPr/>
        </p:nvSpPr>
        <p:spPr>
          <a:xfrm rot="5400000">
            <a:off x="1363869" y="2646481"/>
            <a:ext cx="3311505" cy="1799731"/>
          </a:xfrm>
          <a:prstGeom prst="homePlate">
            <a:avLst>
              <a:gd name="adj" fmla="val 31766"/>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199" dirty="0"/>
          </a:p>
        </p:txBody>
      </p:sp>
      <p:sp>
        <p:nvSpPr>
          <p:cNvPr id="99" name="Oval 76"/>
          <p:cNvSpPr/>
          <p:nvPr/>
        </p:nvSpPr>
        <p:spPr>
          <a:xfrm>
            <a:off x="2119756" y="3762314"/>
            <a:ext cx="1799731" cy="1799731"/>
          </a:xfrm>
          <a:prstGeom prst="ellipse">
            <a:avLst/>
          </a:prstGeom>
          <a:solidFill>
            <a:srgbClr val="EEF0F0"/>
          </a:soli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199" dirty="0"/>
          </a:p>
        </p:txBody>
      </p:sp>
      <p:sp>
        <p:nvSpPr>
          <p:cNvPr id="100" name="TextBox 79"/>
          <p:cNvSpPr txBox="1"/>
          <p:nvPr/>
        </p:nvSpPr>
        <p:spPr>
          <a:xfrm>
            <a:off x="2451223" y="3846406"/>
            <a:ext cx="1136801" cy="1117974"/>
          </a:xfrm>
          <a:prstGeom prst="rect">
            <a:avLst/>
          </a:prstGeom>
          <a:noFill/>
        </p:spPr>
        <p:txBody>
          <a:bodyPr wrap="none" lIns="91416" tIns="45708" rIns="91416" bIns="45708" rtlCol="0">
            <a:spAutoFit/>
          </a:bodyPr>
          <a:lstStyle/>
          <a:p>
            <a:pPr algn="ctr"/>
            <a:r>
              <a:rPr lang="en-US" altLang="zh-CN" sz="6665" b="1" dirty="0">
                <a:solidFill>
                  <a:schemeClr val="accent1"/>
                </a:solidFill>
              </a:rPr>
              <a:t>01</a:t>
            </a:r>
            <a:endParaRPr lang="en-US" sz="6665" b="1" dirty="0">
              <a:solidFill>
                <a:schemeClr val="accent1"/>
              </a:solidFill>
            </a:endParaRPr>
          </a:p>
        </p:txBody>
      </p:sp>
      <p:sp>
        <p:nvSpPr>
          <p:cNvPr id="101" name="TextBox 80"/>
          <p:cNvSpPr txBox="1"/>
          <p:nvPr/>
        </p:nvSpPr>
        <p:spPr>
          <a:xfrm>
            <a:off x="2379084" y="4723805"/>
            <a:ext cx="1281071" cy="420540"/>
          </a:xfrm>
          <a:prstGeom prst="rect">
            <a:avLst/>
          </a:prstGeom>
          <a:noFill/>
        </p:spPr>
        <p:txBody>
          <a:bodyPr wrap="none" lIns="91416" tIns="45708" rIns="91416" bIns="45708" rtlCol="0">
            <a:spAutoFit/>
          </a:bodyPr>
          <a:lstStyle/>
          <a:p>
            <a:pPr algn="ctr"/>
            <a:r>
              <a:rPr lang="zh-CN" altLang="en-US" sz="2133" cap="small" dirty="0">
                <a:solidFill>
                  <a:schemeClr val="accent1"/>
                </a:solidFill>
                <a:latin typeface="微软雅黑" pitchFamily="34" charset="-122"/>
                <a:ea typeface="微软雅黑" pitchFamily="34" charset="-122"/>
              </a:rPr>
              <a:t>文字说明</a:t>
            </a:r>
            <a:endParaRPr lang="en-US" sz="2133" cap="small" dirty="0">
              <a:solidFill>
                <a:schemeClr val="accent1"/>
              </a:solidFill>
              <a:latin typeface="微软雅黑" pitchFamily="34" charset="-122"/>
              <a:ea typeface="微软雅黑" pitchFamily="34" charset="-122"/>
            </a:endParaRPr>
          </a:p>
        </p:txBody>
      </p:sp>
      <p:sp>
        <p:nvSpPr>
          <p:cNvPr id="102" name="Pentagon 143"/>
          <p:cNvSpPr/>
          <p:nvPr/>
        </p:nvSpPr>
        <p:spPr>
          <a:xfrm rot="5400000">
            <a:off x="3485083" y="2646481"/>
            <a:ext cx="3311505" cy="1799731"/>
          </a:xfrm>
          <a:prstGeom prst="homePlate">
            <a:avLst>
              <a:gd name="adj" fmla="val 31766"/>
            </a:avLst>
          </a:prstGeom>
          <a:solidFill>
            <a:schemeClr val="accent2"/>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199" dirty="0"/>
          </a:p>
        </p:txBody>
      </p:sp>
      <p:sp>
        <p:nvSpPr>
          <p:cNvPr id="103" name="Oval 147"/>
          <p:cNvSpPr/>
          <p:nvPr/>
        </p:nvSpPr>
        <p:spPr>
          <a:xfrm>
            <a:off x="4240970" y="3762314"/>
            <a:ext cx="1799731" cy="1799731"/>
          </a:xfrm>
          <a:prstGeom prst="ellipse">
            <a:avLst/>
          </a:prstGeom>
          <a:solidFill>
            <a:srgbClr val="EEF0F0"/>
          </a:soli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199" dirty="0"/>
          </a:p>
        </p:txBody>
      </p:sp>
      <p:sp>
        <p:nvSpPr>
          <p:cNvPr id="104" name="TextBox 145"/>
          <p:cNvSpPr txBox="1"/>
          <p:nvPr/>
        </p:nvSpPr>
        <p:spPr>
          <a:xfrm>
            <a:off x="4572435" y="3846406"/>
            <a:ext cx="1136801" cy="1117974"/>
          </a:xfrm>
          <a:prstGeom prst="rect">
            <a:avLst/>
          </a:prstGeom>
          <a:noFill/>
        </p:spPr>
        <p:txBody>
          <a:bodyPr wrap="none" lIns="91416" tIns="45708" rIns="91416" bIns="45708" rtlCol="0">
            <a:spAutoFit/>
          </a:bodyPr>
          <a:lstStyle/>
          <a:p>
            <a:pPr algn="ctr"/>
            <a:r>
              <a:rPr lang="en-US" altLang="zh-CN" sz="6665" b="1" dirty="0">
                <a:solidFill>
                  <a:schemeClr val="accent2"/>
                </a:solidFill>
              </a:rPr>
              <a:t>02</a:t>
            </a:r>
            <a:endParaRPr lang="en-US" sz="6665" b="1" dirty="0">
              <a:solidFill>
                <a:schemeClr val="accent2"/>
              </a:solidFill>
            </a:endParaRPr>
          </a:p>
        </p:txBody>
      </p:sp>
      <p:sp>
        <p:nvSpPr>
          <p:cNvPr id="105" name="TextBox 146"/>
          <p:cNvSpPr txBox="1"/>
          <p:nvPr/>
        </p:nvSpPr>
        <p:spPr>
          <a:xfrm>
            <a:off x="4500297" y="4723805"/>
            <a:ext cx="1281071" cy="420540"/>
          </a:xfrm>
          <a:prstGeom prst="rect">
            <a:avLst/>
          </a:prstGeom>
          <a:noFill/>
        </p:spPr>
        <p:txBody>
          <a:bodyPr wrap="none" lIns="91416" tIns="45708" rIns="91416" bIns="45708" rtlCol="0">
            <a:spAutoFit/>
          </a:bodyPr>
          <a:lstStyle/>
          <a:p>
            <a:pPr algn="ctr"/>
            <a:r>
              <a:rPr lang="zh-CN" altLang="en-US" sz="2133" cap="small" dirty="0">
                <a:solidFill>
                  <a:schemeClr val="accent2"/>
                </a:solidFill>
                <a:latin typeface="微软雅黑" pitchFamily="34" charset="-122"/>
                <a:ea typeface="微软雅黑" pitchFamily="34" charset="-122"/>
              </a:rPr>
              <a:t>文字说明</a:t>
            </a:r>
            <a:endParaRPr lang="en-US" sz="2133" cap="small" dirty="0">
              <a:solidFill>
                <a:schemeClr val="accent2"/>
              </a:solidFill>
              <a:latin typeface="微软雅黑" pitchFamily="34" charset="-122"/>
              <a:ea typeface="微软雅黑" pitchFamily="34" charset="-122"/>
            </a:endParaRPr>
          </a:p>
        </p:txBody>
      </p:sp>
      <p:sp>
        <p:nvSpPr>
          <p:cNvPr id="106" name="Pentagon 150"/>
          <p:cNvSpPr/>
          <p:nvPr/>
        </p:nvSpPr>
        <p:spPr>
          <a:xfrm rot="5400000">
            <a:off x="5606295" y="2646481"/>
            <a:ext cx="3311505" cy="1799731"/>
          </a:xfrm>
          <a:prstGeom prst="homePlate">
            <a:avLst>
              <a:gd name="adj" fmla="val 31766"/>
            </a:avLst>
          </a:prstGeom>
          <a:solidFill>
            <a:schemeClr val="accent3"/>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199" dirty="0"/>
          </a:p>
        </p:txBody>
      </p:sp>
      <p:sp>
        <p:nvSpPr>
          <p:cNvPr id="110" name="Oval 154"/>
          <p:cNvSpPr/>
          <p:nvPr/>
        </p:nvSpPr>
        <p:spPr>
          <a:xfrm>
            <a:off x="6362182" y="3762314"/>
            <a:ext cx="1799731" cy="1799731"/>
          </a:xfrm>
          <a:prstGeom prst="ellipse">
            <a:avLst/>
          </a:prstGeom>
          <a:solidFill>
            <a:srgbClr val="EEF0F0"/>
          </a:soli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199" dirty="0"/>
          </a:p>
        </p:txBody>
      </p:sp>
      <p:sp>
        <p:nvSpPr>
          <p:cNvPr id="114" name="TextBox 152"/>
          <p:cNvSpPr txBox="1"/>
          <p:nvPr/>
        </p:nvSpPr>
        <p:spPr>
          <a:xfrm>
            <a:off x="6693649" y="3846406"/>
            <a:ext cx="1136801" cy="1117974"/>
          </a:xfrm>
          <a:prstGeom prst="rect">
            <a:avLst/>
          </a:prstGeom>
          <a:noFill/>
        </p:spPr>
        <p:txBody>
          <a:bodyPr wrap="none" lIns="91416" tIns="45708" rIns="91416" bIns="45708" rtlCol="0">
            <a:spAutoFit/>
          </a:bodyPr>
          <a:lstStyle/>
          <a:p>
            <a:pPr algn="ctr"/>
            <a:r>
              <a:rPr lang="en-US" altLang="zh-CN" sz="6665" b="1" dirty="0">
                <a:solidFill>
                  <a:schemeClr val="accent2"/>
                </a:solidFill>
              </a:rPr>
              <a:t>03</a:t>
            </a:r>
            <a:endParaRPr lang="en-US" sz="6665" b="1" dirty="0">
              <a:solidFill>
                <a:schemeClr val="accent2"/>
              </a:solidFill>
            </a:endParaRPr>
          </a:p>
        </p:txBody>
      </p:sp>
      <p:sp>
        <p:nvSpPr>
          <p:cNvPr id="118" name="TextBox 153"/>
          <p:cNvSpPr txBox="1"/>
          <p:nvPr/>
        </p:nvSpPr>
        <p:spPr>
          <a:xfrm>
            <a:off x="6621512" y="4723805"/>
            <a:ext cx="1281071" cy="420540"/>
          </a:xfrm>
          <a:prstGeom prst="rect">
            <a:avLst/>
          </a:prstGeom>
          <a:noFill/>
        </p:spPr>
        <p:txBody>
          <a:bodyPr wrap="none" lIns="91416" tIns="45708" rIns="91416" bIns="45708" rtlCol="0">
            <a:spAutoFit/>
          </a:bodyPr>
          <a:lstStyle/>
          <a:p>
            <a:pPr algn="ctr"/>
            <a:r>
              <a:rPr lang="zh-CN" altLang="en-US" sz="2133" cap="small" dirty="0">
                <a:solidFill>
                  <a:schemeClr val="accent2"/>
                </a:solidFill>
                <a:latin typeface="微软雅黑" pitchFamily="34" charset="-122"/>
                <a:ea typeface="微软雅黑" pitchFamily="34" charset="-122"/>
              </a:rPr>
              <a:t>文字说明</a:t>
            </a:r>
            <a:endParaRPr lang="en-US" sz="2133" cap="small" dirty="0">
              <a:solidFill>
                <a:schemeClr val="accent2"/>
              </a:solidFill>
              <a:latin typeface="微软雅黑" pitchFamily="34" charset="-122"/>
              <a:ea typeface="微软雅黑" pitchFamily="34" charset="-122"/>
            </a:endParaRPr>
          </a:p>
        </p:txBody>
      </p:sp>
      <p:sp>
        <p:nvSpPr>
          <p:cNvPr id="119" name="Pentagon 157"/>
          <p:cNvSpPr/>
          <p:nvPr/>
        </p:nvSpPr>
        <p:spPr>
          <a:xfrm rot="5400000">
            <a:off x="7727511" y="2646481"/>
            <a:ext cx="3311505" cy="1799731"/>
          </a:xfrm>
          <a:prstGeom prst="homePlate">
            <a:avLst>
              <a:gd name="adj" fmla="val 31766"/>
            </a:avLst>
          </a:prstGeom>
          <a:solidFill>
            <a:schemeClr val="accent4"/>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199" dirty="0"/>
          </a:p>
        </p:txBody>
      </p:sp>
      <p:sp>
        <p:nvSpPr>
          <p:cNvPr id="120" name="Oval 161"/>
          <p:cNvSpPr/>
          <p:nvPr/>
        </p:nvSpPr>
        <p:spPr>
          <a:xfrm>
            <a:off x="8483398" y="3762314"/>
            <a:ext cx="1799731" cy="1799731"/>
          </a:xfrm>
          <a:prstGeom prst="ellipse">
            <a:avLst/>
          </a:prstGeom>
          <a:solidFill>
            <a:srgbClr val="EEF0F0"/>
          </a:soli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199" dirty="0"/>
          </a:p>
        </p:txBody>
      </p:sp>
      <p:sp>
        <p:nvSpPr>
          <p:cNvPr id="121" name="TextBox 159"/>
          <p:cNvSpPr txBox="1"/>
          <p:nvPr/>
        </p:nvSpPr>
        <p:spPr>
          <a:xfrm>
            <a:off x="8814864" y="3846406"/>
            <a:ext cx="1136801" cy="1117974"/>
          </a:xfrm>
          <a:prstGeom prst="rect">
            <a:avLst/>
          </a:prstGeom>
          <a:noFill/>
        </p:spPr>
        <p:txBody>
          <a:bodyPr wrap="none" lIns="91416" tIns="45708" rIns="91416" bIns="45708" rtlCol="0">
            <a:spAutoFit/>
          </a:bodyPr>
          <a:lstStyle/>
          <a:p>
            <a:pPr algn="ctr"/>
            <a:r>
              <a:rPr lang="en-US" altLang="zh-CN" sz="6665" b="1" dirty="0">
                <a:solidFill>
                  <a:schemeClr val="accent4"/>
                </a:solidFill>
              </a:rPr>
              <a:t>04</a:t>
            </a:r>
            <a:endParaRPr lang="en-US" sz="6665" b="1" dirty="0">
              <a:solidFill>
                <a:schemeClr val="accent4"/>
              </a:solidFill>
            </a:endParaRPr>
          </a:p>
        </p:txBody>
      </p:sp>
      <p:sp>
        <p:nvSpPr>
          <p:cNvPr id="122" name="TextBox 160"/>
          <p:cNvSpPr txBox="1"/>
          <p:nvPr/>
        </p:nvSpPr>
        <p:spPr>
          <a:xfrm>
            <a:off x="8742725" y="4723805"/>
            <a:ext cx="1281071" cy="420540"/>
          </a:xfrm>
          <a:prstGeom prst="rect">
            <a:avLst/>
          </a:prstGeom>
          <a:noFill/>
        </p:spPr>
        <p:txBody>
          <a:bodyPr wrap="none" lIns="91416" tIns="45708" rIns="91416" bIns="45708" rtlCol="0">
            <a:spAutoFit/>
          </a:bodyPr>
          <a:lstStyle/>
          <a:p>
            <a:pPr algn="ctr"/>
            <a:r>
              <a:rPr lang="zh-CN" altLang="en-US" sz="2133" cap="small" dirty="0">
                <a:solidFill>
                  <a:schemeClr val="accent4"/>
                </a:solidFill>
                <a:latin typeface="微软雅黑" pitchFamily="34" charset="-122"/>
                <a:ea typeface="微软雅黑" pitchFamily="34" charset="-122"/>
              </a:rPr>
              <a:t>文字说明</a:t>
            </a:r>
            <a:endParaRPr lang="en-US" sz="2133" cap="small" dirty="0">
              <a:solidFill>
                <a:schemeClr val="accent4"/>
              </a:solidFill>
              <a:latin typeface="微软雅黑" pitchFamily="34" charset="-122"/>
              <a:ea typeface="微软雅黑" pitchFamily="34" charset="-122"/>
            </a:endParaRPr>
          </a:p>
        </p:txBody>
      </p:sp>
      <p:grpSp>
        <p:nvGrpSpPr>
          <p:cNvPr id="123" name="组合 30"/>
          <p:cNvGrpSpPr/>
          <p:nvPr/>
        </p:nvGrpSpPr>
        <p:grpSpPr>
          <a:xfrm>
            <a:off x="2067783" y="2300536"/>
            <a:ext cx="1838144" cy="969005"/>
            <a:chOff x="3658206" y="2768280"/>
            <a:chExt cx="1838623" cy="969256"/>
          </a:xfrm>
        </p:grpSpPr>
        <p:sp>
          <p:nvSpPr>
            <p:cNvPr id="124" name="矩形 47"/>
            <p:cNvSpPr>
              <a:spLocks noChangeArrowheads="1"/>
            </p:cNvSpPr>
            <p:nvPr/>
          </p:nvSpPr>
          <p:spPr bwMode="auto">
            <a:xfrm>
              <a:off x="3658206" y="3275752"/>
              <a:ext cx="1711816" cy="46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1200" dirty="0">
                  <a:solidFill>
                    <a:schemeClr val="bg1"/>
                  </a:solidFill>
                  <a:latin typeface="微软雅黑" pitchFamily="34" charset="-122"/>
                  <a:ea typeface="微软雅黑" pitchFamily="34" charset="-122"/>
                  <a:cs typeface="Arial Unicode MS" panose="020B0604020202020204" pitchFamily="34" charset="-122"/>
                  <a:sym typeface="Calibri" panose="020F0502020204030204" pitchFamily="34" charset="0"/>
                </a:rPr>
                <a:t>点击输入文字说明细节内容</a:t>
              </a:r>
              <a:endParaRPr lang="en-US" sz="1200" dirty="0">
                <a:solidFill>
                  <a:schemeClr val="bg1"/>
                </a:solidFill>
                <a:latin typeface="微软雅黑" pitchFamily="34" charset="-122"/>
                <a:ea typeface="微软雅黑" pitchFamily="34" charset="-122"/>
                <a:cs typeface="Arial Unicode MS" panose="020B0604020202020204" pitchFamily="34" charset="-122"/>
                <a:sym typeface="Calibri" panose="020F0502020204030204" pitchFamily="34" charset="0"/>
              </a:endParaRPr>
            </a:p>
          </p:txBody>
        </p:sp>
        <p:sp>
          <p:nvSpPr>
            <p:cNvPr id="125" name="文本框 48"/>
            <p:cNvSpPr>
              <a:spLocks noChangeArrowheads="1"/>
            </p:cNvSpPr>
            <p:nvPr/>
          </p:nvSpPr>
          <p:spPr bwMode="auto">
            <a:xfrm>
              <a:off x="3676450" y="2768280"/>
              <a:ext cx="1820379" cy="36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1" dirty="0">
                  <a:solidFill>
                    <a:schemeClr val="bg1"/>
                  </a:solidFill>
                  <a:latin typeface="微软雅黑" pitchFamily="34" charset="-122"/>
                  <a:ea typeface="微软雅黑" pitchFamily="34" charset="-122"/>
                  <a:sym typeface="Calibri" panose="020F0502020204030204" pitchFamily="34" charset="0"/>
                </a:rPr>
                <a:t>标题内容</a:t>
              </a:r>
              <a:endParaRPr lang="zh-CN" altLang="en-US" b="1" dirty="0">
                <a:solidFill>
                  <a:schemeClr val="bg1"/>
                </a:solidFill>
                <a:latin typeface="微软雅黑" pitchFamily="34" charset="-122"/>
                <a:ea typeface="微软雅黑" pitchFamily="34" charset="-122"/>
                <a:sym typeface="宋体" panose="02010600030101010101" pitchFamily="2" charset="-122"/>
              </a:endParaRPr>
            </a:p>
          </p:txBody>
        </p:sp>
      </p:grpSp>
      <p:grpSp>
        <p:nvGrpSpPr>
          <p:cNvPr id="126" name="组合 33"/>
          <p:cNvGrpSpPr/>
          <p:nvPr/>
        </p:nvGrpSpPr>
        <p:grpSpPr>
          <a:xfrm>
            <a:off x="4213965" y="2300537"/>
            <a:ext cx="1838144" cy="969005"/>
            <a:chOff x="3658206" y="2768280"/>
            <a:chExt cx="1838623" cy="969256"/>
          </a:xfrm>
        </p:grpSpPr>
        <p:sp>
          <p:nvSpPr>
            <p:cNvPr id="127" name="矩形 47"/>
            <p:cNvSpPr>
              <a:spLocks noChangeArrowheads="1"/>
            </p:cNvSpPr>
            <p:nvPr/>
          </p:nvSpPr>
          <p:spPr bwMode="auto">
            <a:xfrm>
              <a:off x="3658206" y="3275752"/>
              <a:ext cx="1711816" cy="46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1200" dirty="0">
                  <a:solidFill>
                    <a:schemeClr val="bg1"/>
                  </a:solidFill>
                  <a:latin typeface="微软雅黑" pitchFamily="34" charset="-122"/>
                  <a:ea typeface="微软雅黑" pitchFamily="34" charset="-122"/>
                  <a:cs typeface="Arial Unicode MS" panose="020B0604020202020204" pitchFamily="34" charset="-122"/>
                  <a:sym typeface="Calibri" panose="020F0502020204030204" pitchFamily="34" charset="0"/>
                </a:rPr>
                <a:t>点击输入文字说明细节内容</a:t>
              </a:r>
              <a:endParaRPr lang="en-US" sz="1200" dirty="0">
                <a:solidFill>
                  <a:schemeClr val="bg1"/>
                </a:solidFill>
                <a:latin typeface="微软雅黑" pitchFamily="34" charset="-122"/>
                <a:ea typeface="微软雅黑" pitchFamily="34" charset="-122"/>
                <a:cs typeface="Arial Unicode MS" panose="020B0604020202020204" pitchFamily="34" charset="-122"/>
                <a:sym typeface="Calibri" panose="020F0502020204030204" pitchFamily="34" charset="0"/>
              </a:endParaRPr>
            </a:p>
          </p:txBody>
        </p:sp>
        <p:sp>
          <p:nvSpPr>
            <p:cNvPr id="128" name="文本框 48"/>
            <p:cNvSpPr>
              <a:spLocks noChangeArrowheads="1"/>
            </p:cNvSpPr>
            <p:nvPr/>
          </p:nvSpPr>
          <p:spPr bwMode="auto">
            <a:xfrm>
              <a:off x="3676450" y="2768280"/>
              <a:ext cx="1820379" cy="36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1" dirty="0">
                  <a:solidFill>
                    <a:schemeClr val="bg1"/>
                  </a:solidFill>
                  <a:latin typeface="微软雅黑" pitchFamily="34" charset="-122"/>
                  <a:ea typeface="微软雅黑" pitchFamily="34" charset="-122"/>
                  <a:sym typeface="宋体" panose="02010600030101010101" pitchFamily="2" charset="-122"/>
                </a:rPr>
                <a:t>标题内容</a:t>
              </a:r>
            </a:p>
          </p:txBody>
        </p:sp>
      </p:grpSp>
      <p:grpSp>
        <p:nvGrpSpPr>
          <p:cNvPr id="129" name="组合 37"/>
          <p:cNvGrpSpPr/>
          <p:nvPr/>
        </p:nvGrpSpPr>
        <p:grpSpPr>
          <a:xfrm>
            <a:off x="6360147" y="2300537"/>
            <a:ext cx="1838144" cy="969005"/>
            <a:chOff x="3658206" y="2768280"/>
            <a:chExt cx="1838623" cy="969256"/>
          </a:xfrm>
        </p:grpSpPr>
        <p:sp>
          <p:nvSpPr>
            <p:cNvPr id="130" name="矩形 47"/>
            <p:cNvSpPr>
              <a:spLocks noChangeArrowheads="1"/>
            </p:cNvSpPr>
            <p:nvPr/>
          </p:nvSpPr>
          <p:spPr bwMode="auto">
            <a:xfrm>
              <a:off x="3658206" y="3275752"/>
              <a:ext cx="1711816" cy="46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1200" dirty="0">
                  <a:solidFill>
                    <a:schemeClr val="bg1"/>
                  </a:solidFill>
                  <a:latin typeface="微软雅黑" pitchFamily="34" charset="-122"/>
                  <a:ea typeface="微软雅黑" pitchFamily="34" charset="-122"/>
                  <a:cs typeface="Arial Unicode MS" panose="020B0604020202020204" pitchFamily="34" charset="-122"/>
                  <a:sym typeface="Calibri" panose="020F0502020204030204" pitchFamily="34" charset="0"/>
                </a:rPr>
                <a:t>点击输入文字说明细节内容</a:t>
              </a:r>
              <a:r>
                <a:rPr lang="en-US" sz="1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Calibri" panose="020F0502020204030204" pitchFamily="34" charset="0"/>
                </a:rPr>
                <a:t>. </a:t>
              </a:r>
            </a:p>
          </p:txBody>
        </p:sp>
        <p:sp>
          <p:nvSpPr>
            <p:cNvPr id="131" name="文本框 48"/>
            <p:cNvSpPr>
              <a:spLocks noChangeArrowheads="1"/>
            </p:cNvSpPr>
            <p:nvPr/>
          </p:nvSpPr>
          <p:spPr bwMode="auto">
            <a:xfrm>
              <a:off x="3676450" y="2768280"/>
              <a:ext cx="1820379" cy="36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1" dirty="0">
                  <a:solidFill>
                    <a:schemeClr val="bg1"/>
                  </a:solidFill>
                  <a:latin typeface="微软雅黑" pitchFamily="34" charset="-122"/>
                  <a:ea typeface="微软雅黑" pitchFamily="34" charset="-122"/>
                  <a:sym typeface="宋体" panose="02010600030101010101" pitchFamily="2" charset="-122"/>
                </a:rPr>
                <a:t>标题内容</a:t>
              </a:r>
            </a:p>
          </p:txBody>
        </p:sp>
      </p:grpSp>
      <p:grpSp>
        <p:nvGrpSpPr>
          <p:cNvPr id="132" name="组合 40"/>
          <p:cNvGrpSpPr/>
          <p:nvPr/>
        </p:nvGrpSpPr>
        <p:grpSpPr>
          <a:xfrm>
            <a:off x="8506328" y="2300537"/>
            <a:ext cx="1838144" cy="969005"/>
            <a:chOff x="3658206" y="2768280"/>
            <a:chExt cx="1838623" cy="969256"/>
          </a:xfrm>
        </p:grpSpPr>
        <p:sp>
          <p:nvSpPr>
            <p:cNvPr id="133" name="矩形 47"/>
            <p:cNvSpPr>
              <a:spLocks noChangeArrowheads="1"/>
            </p:cNvSpPr>
            <p:nvPr/>
          </p:nvSpPr>
          <p:spPr bwMode="auto">
            <a:xfrm>
              <a:off x="3658206" y="3275752"/>
              <a:ext cx="1711816" cy="46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1200" dirty="0">
                  <a:solidFill>
                    <a:schemeClr val="bg1"/>
                  </a:solidFill>
                  <a:latin typeface="微软雅黑" pitchFamily="34" charset="-122"/>
                  <a:ea typeface="微软雅黑" pitchFamily="34" charset="-122"/>
                  <a:cs typeface="Arial Unicode MS" panose="020B0604020202020204" pitchFamily="34" charset="-122"/>
                  <a:sym typeface="Calibri" panose="020F0502020204030204" pitchFamily="34" charset="0"/>
                </a:rPr>
                <a:t>点击输入文字说明细节内容</a:t>
              </a:r>
              <a:endParaRPr lang="en-US" sz="1200" dirty="0">
                <a:solidFill>
                  <a:schemeClr val="bg1"/>
                </a:solidFill>
                <a:latin typeface="微软雅黑" pitchFamily="34" charset="-122"/>
                <a:ea typeface="微软雅黑" pitchFamily="34" charset="-122"/>
                <a:cs typeface="Arial Unicode MS" panose="020B0604020202020204" pitchFamily="34" charset="-122"/>
                <a:sym typeface="Calibri" panose="020F0502020204030204" pitchFamily="34" charset="0"/>
              </a:endParaRPr>
            </a:p>
          </p:txBody>
        </p:sp>
        <p:sp>
          <p:nvSpPr>
            <p:cNvPr id="134" name="文本框 48"/>
            <p:cNvSpPr>
              <a:spLocks noChangeArrowheads="1"/>
            </p:cNvSpPr>
            <p:nvPr/>
          </p:nvSpPr>
          <p:spPr bwMode="auto">
            <a:xfrm>
              <a:off x="3676450" y="2768280"/>
              <a:ext cx="1820379" cy="36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1" dirty="0">
                  <a:solidFill>
                    <a:schemeClr val="bg1"/>
                  </a:solidFill>
                  <a:latin typeface="微软雅黑" pitchFamily="34" charset="-122"/>
                  <a:ea typeface="微软雅黑" pitchFamily="34" charset="-122"/>
                  <a:sym typeface="宋体" panose="02010600030101010101" pitchFamily="2" charset="-122"/>
                </a:rPr>
                <a:t>标题内容</a:t>
              </a:r>
            </a:p>
          </p:txBody>
        </p:sp>
      </p:gr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41703746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1000"/>
                                        <p:tgtEl>
                                          <p:spTgt spid="101"/>
                                        </p:tgtEl>
                                      </p:cBhvr>
                                    </p:animEffect>
                                    <p:anim calcmode="lin" valueType="num">
                                      <p:cBhvr>
                                        <p:cTn id="23" dur="1000" fill="hold"/>
                                        <p:tgtEl>
                                          <p:spTgt spid="101"/>
                                        </p:tgtEl>
                                        <p:attrNameLst>
                                          <p:attrName>ppt_x</p:attrName>
                                        </p:attrNameLst>
                                      </p:cBhvr>
                                      <p:tavLst>
                                        <p:tav tm="0">
                                          <p:val>
                                            <p:strVal val="#ppt_x"/>
                                          </p:val>
                                        </p:tav>
                                        <p:tav tm="100000">
                                          <p:val>
                                            <p:strVal val="#ppt_x"/>
                                          </p:val>
                                        </p:tav>
                                      </p:tavLst>
                                    </p:anim>
                                    <p:anim calcmode="lin" valueType="num">
                                      <p:cBhvr>
                                        <p:cTn id="24" dur="1000" fill="hold"/>
                                        <p:tgtEl>
                                          <p:spTgt spid="10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1000"/>
                                        <p:tgtEl>
                                          <p:spTgt spid="102"/>
                                        </p:tgtEl>
                                      </p:cBhvr>
                                    </p:animEffect>
                                    <p:anim calcmode="lin" valueType="num">
                                      <p:cBhvr>
                                        <p:cTn id="28" dur="1000" fill="hold"/>
                                        <p:tgtEl>
                                          <p:spTgt spid="102"/>
                                        </p:tgtEl>
                                        <p:attrNameLst>
                                          <p:attrName>ppt_x</p:attrName>
                                        </p:attrNameLst>
                                      </p:cBhvr>
                                      <p:tavLst>
                                        <p:tav tm="0">
                                          <p:val>
                                            <p:strVal val="#ppt_x"/>
                                          </p:val>
                                        </p:tav>
                                        <p:tav tm="100000">
                                          <p:val>
                                            <p:strVal val="#ppt_x"/>
                                          </p:val>
                                        </p:tav>
                                      </p:tavLst>
                                    </p:anim>
                                    <p:anim calcmode="lin" valueType="num">
                                      <p:cBhvr>
                                        <p:cTn id="29" dur="1000" fill="hold"/>
                                        <p:tgtEl>
                                          <p:spTgt spid="10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1000"/>
                                        <p:tgtEl>
                                          <p:spTgt spid="103"/>
                                        </p:tgtEl>
                                      </p:cBhvr>
                                    </p:animEffect>
                                    <p:anim calcmode="lin" valueType="num">
                                      <p:cBhvr>
                                        <p:cTn id="33" dur="1000" fill="hold"/>
                                        <p:tgtEl>
                                          <p:spTgt spid="103"/>
                                        </p:tgtEl>
                                        <p:attrNameLst>
                                          <p:attrName>ppt_x</p:attrName>
                                        </p:attrNameLst>
                                      </p:cBhvr>
                                      <p:tavLst>
                                        <p:tav tm="0">
                                          <p:val>
                                            <p:strVal val="#ppt_x"/>
                                          </p:val>
                                        </p:tav>
                                        <p:tav tm="100000">
                                          <p:val>
                                            <p:strVal val="#ppt_x"/>
                                          </p:val>
                                        </p:tav>
                                      </p:tavLst>
                                    </p:anim>
                                    <p:anim calcmode="lin" valueType="num">
                                      <p:cBhvr>
                                        <p:cTn id="34" dur="1000" fill="hold"/>
                                        <p:tgtEl>
                                          <p:spTgt spid="10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1000"/>
                                        <p:tgtEl>
                                          <p:spTgt spid="104"/>
                                        </p:tgtEl>
                                      </p:cBhvr>
                                    </p:animEffect>
                                    <p:anim calcmode="lin" valueType="num">
                                      <p:cBhvr>
                                        <p:cTn id="38" dur="1000" fill="hold"/>
                                        <p:tgtEl>
                                          <p:spTgt spid="104"/>
                                        </p:tgtEl>
                                        <p:attrNameLst>
                                          <p:attrName>ppt_x</p:attrName>
                                        </p:attrNameLst>
                                      </p:cBhvr>
                                      <p:tavLst>
                                        <p:tav tm="0">
                                          <p:val>
                                            <p:strVal val="#ppt_x"/>
                                          </p:val>
                                        </p:tav>
                                        <p:tav tm="100000">
                                          <p:val>
                                            <p:strVal val="#ppt_x"/>
                                          </p:val>
                                        </p:tav>
                                      </p:tavLst>
                                    </p:anim>
                                    <p:anim calcmode="lin" valueType="num">
                                      <p:cBhvr>
                                        <p:cTn id="39" dur="1000" fill="hold"/>
                                        <p:tgtEl>
                                          <p:spTgt spid="10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1000"/>
                                        <p:tgtEl>
                                          <p:spTgt spid="105"/>
                                        </p:tgtEl>
                                      </p:cBhvr>
                                    </p:animEffect>
                                    <p:anim calcmode="lin" valueType="num">
                                      <p:cBhvr>
                                        <p:cTn id="43" dur="1000" fill="hold"/>
                                        <p:tgtEl>
                                          <p:spTgt spid="105"/>
                                        </p:tgtEl>
                                        <p:attrNameLst>
                                          <p:attrName>ppt_x</p:attrName>
                                        </p:attrNameLst>
                                      </p:cBhvr>
                                      <p:tavLst>
                                        <p:tav tm="0">
                                          <p:val>
                                            <p:strVal val="#ppt_x"/>
                                          </p:val>
                                        </p:tav>
                                        <p:tav tm="100000">
                                          <p:val>
                                            <p:strVal val="#ppt_x"/>
                                          </p:val>
                                        </p:tav>
                                      </p:tavLst>
                                    </p:anim>
                                    <p:anim calcmode="lin" valueType="num">
                                      <p:cBhvr>
                                        <p:cTn id="44" dur="1000" fill="hold"/>
                                        <p:tgtEl>
                                          <p:spTgt spid="10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fade">
                                      <p:cBhvr>
                                        <p:cTn id="47" dur="1000"/>
                                        <p:tgtEl>
                                          <p:spTgt spid="106"/>
                                        </p:tgtEl>
                                      </p:cBhvr>
                                    </p:animEffect>
                                    <p:anim calcmode="lin" valueType="num">
                                      <p:cBhvr>
                                        <p:cTn id="48" dur="1000" fill="hold"/>
                                        <p:tgtEl>
                                          <p:spTgt spid="106"/>
                                        </p:tgtEl>
                                        <p:attrNameLst>
                                          <p:attrName>ppt_x</p:attrName>
                                        </p:attrNameLst>
                                      </p:cBhvr>
                                      <p:tavLst>
                                        <p:tav tm="0">
                                          <p:val>
                                            <p:strVal val="#ppt_x"/>
                                          </p:val>
                                        </p:tav>
                                        <p:tav tm="100000">
                                          <p:val>
                                            <p:strVal val="#ppt_x"/>
                                          </p:val>
                                        </p:tav>
                                      </p:tavLst>
                                    </p:anim>
                                    <p:anim calcmode="lin" valueType="num">
                                      <p:cBhvr>
                                        <p:cTn id="49" dur="1000" fill="hold"/>
                                        <p:tgtEl>
                                          <p:spTgt spid="10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10"/>
                                        </p:tgtEl>
                                        <p:attrNameLst>
                                          <p:attrName>style.visibility</p:attrName>
                                        </p:attrNameLst>
                                      </p:cBhvr>
                                      <p:to>
                                        <p:strVal val="visible"/>
                                      </p:to>
                                    </p:set>
                                    <p:animEffect transition="in" filter="fade">
                                      <p:cBhvr>
                                        <p:cTn id="52" dur="1000"/>
                                        <p:tgtEl>
                                          <p:spTgt spid="110"/>
                                        </p:tgtEl>
                                      </p:cBhvr>
                                    </p:animEffect>
                                    <p:anim calcmode="lin" valueType="num">
                                      <p:cBhvr>
                                        <p:cTn id="53" dur="1000" fill="hold"/>
                                        <p:tgtEl>
                                          <p:spTgt spid="110"/>
                                        </p:tgtEl>
                                        <p:attrNameLst>
                                          <p:attrName>ppt_x</p:attrName>
                                        </p:attrNameLst>
                                      </p:cBhvr>
                                      <p:tavLst>
                                        <p:tav tm="0">
                                          <p:val>
                                            <p:strVal val="#ppt_x"/>
                                          </p:val>
                                        </p:tav>
                                        <p:tav tm="100000">
                                          <p:val>
                                            <p:strVal val="#ppt_x"/>
                                          </p:val>
                                        </p:tav>
                                      </p:tavLst>
                                    </p:anim>
                                    <p:anim calcmode="lin" valueType="num">
                                      <p:cBhvr>
                                        <p:cTn id="54" dur="1000" fill="hold"/>
                                        <p:tgtEl>
                                          <p:spTgt spid="11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14"/>
                                        </p:tgtEl>
                                        <p:attrNameLst>
                                          <p:attrName>style.visibility</p:attrName>
                                        </p:attrNameLst>
                                      </p:cBhvr>
                                      <p:to>
                                        <p:strVal val="visible"/>
                                      </p:to>
                                    </p:set>
                                    <p:animEffect transition="in" filter="fade">
                                      <p:cBhvr>
                                        <p:cTn id="57" dur="1000"/>
                                        <p:tgtEl>
                                          <p:spTgt spid="114"/>
                                        </p:tgtEl>
                                      </p:cBhvr>
                                    </p:animEffect>
                                    <p:anim calcmode="lin" valueType="num">
                                      <p:cBhvr>
                                        <p:cTn id="58" dur="1000" fill="hold"/>
                                        <p:tgtEl>
                                          <p:spTgt spid="114"/>
                                        </p:tgtEl>
                                        <p:attrNameLst>
                                          <p:attrName>ppt_x</p:attrName>
                                        </p:attrNameLst>
                                      </p:cBhvr>
                                      <p:tavLst>
                                        <p:tav tm="0">
                                          <p:val>
                                            <p:strVal val="#ppt_x"/>
                                          </p:val>
                                        </p:tav>
                                        <p:tav tm="100000">
                                          <p:val>
                                            <p:strVal val="#ppt_x"/>
                                          </p:val>
                                        </p:tav>
                                      </p:tavLst>
                                    </p:anim>
                                    <p:anim calcmode="lin" valueType="num">
                                      <p:cBhvr>
                                        <p:cTn id="59" dur="1000" fill="hold"/>
                                        <p:tgtEl>
                                          <p:spTgt spid="1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18"/>
                                        </p:tgtEl>
                                        <p:attrNameLst>
                                          <p:attrName>style.visibility</p:attrName>
                                        </p:attrNameLst>
                                      </p:cBhvr>
                                      <p:to>
                                        <p:strVal val="visible"/>
                                      </p:to>
                                    </p:set>
                                    <p:animEffect transition="in" filter="fade">
                                      <p:cBhvr>
                                        <p:cTn id="62" dur="1000"/>
                                        <p:tgtEl>
                                          <p:spTgt spid="118"/>
                                        </p:tgtEl>
                                      </p:cBhvr>
                                    </p:animEffect>
                                    <p:anim calcmode="lin" valueType="num">
                                      <p:cBhvr>
                                        <p:cTn id="63" dur="1000" fill="hold"/>
                                        <p:tgtEl>
                                          <p:spTgt spid="118"/>
                                        </p:tgtEl>
                                        <p:attrNameLst>
                                          <p:attrName>ppt_x</p:attrName>
                                        </p:attrNameLst>
                                      </p:cBhvr>
                                      <p:tavLst>
                                        <p:tav tm="0">
                                          <p:val>
                                            <p:strVal val="#ppt_x"/>
                                          </p:val>
                                        </p:tav>
                                        <p:tav tm="100000">
                                          <p:val>
                                            <p:strVal val="#ppt_x"/>
                                          </p:val>
                                        </p:tav>
                                      </p:tavLst>
                                    </p:anim>
                                    <p:anim calcmode="lin" valueType="num">
                                      <p:cBhvr>
                                        <p:cTn id="64" dur="1000" fill="hold"/>
                                        <p:tgtEl>
                                          <p:spTgt spid="11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19"/>
                                        </p:tgtEl>
                                        <p:attrNameLst>
                                          <p:attrName>style.visibility</p:attrName>
                                        </p:attrNameLst>
                                      </p:cBhvr>
                                      <p:to>
                                        <p:strVal val="visible"/>
                                      </p:to>
                                    </p:set>
                                    <p:animEffect transition="in" filter="fade">
                                      <p:cBhvr>
                                        <p:cTn id="67" dur="1000"/>
                                        <p:tgtEl>
                                          <p:spTgt spid="119"/>
                                        </p:tgtEl>
                                      </p:cBhvr>
                                    </p:animEffect>
                                    <p:anim calcmode="lin" valueType="num">
                                      <p:cBhvr>
                                        <p:cTn id="68" dur="1000" fill="hold"/>
                                        <p:tgtEl>
                                          <p:spTgt spid="119"/>
                                        </p:tgtEl>
                                        <p:attrNameLst>
                                          <p:attrName>ppt_x</p:attrName>
                                        </p:attrNameLst>
                                      </p:cBhvr>
                                      <p:tavLst>
                                        <p:tav tm="0">
                                          <p:val>
                                            <p:strVal val="#ppt_x"/>
                                          </p:val>
                                        </p:tav>
                                        <p:tav tm="100000">
                                          <p:val>
                                            <p:strVal val="#ppt_x"/>
                                          </p:val>
                                        </p:tav>
                                      </p:tavLst>
                                    </p:anim>
                                    <p:anim calcmode="lin" valueType="num">
                                      <p:cBhvr>
                                        <p:cTn id="69" dur="1000" fill="hold"/>
                                        <p:tgtEl>
                                          <p:spTgt spid="11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20"/>
                                        </p:tgtEl>
                                        <p:attrNameLst>
                                          <p:attrName>style.visibility</p:attrName>
                                        </p:attrNameLst>
                                      </p:cBhvr>
                                      <p:to>
                                        <p:strVal val="visible"/>
                                      </p:to>
                                    </p:set>
                                    <p:animEffect transition="in" filter="fade">
                                      <p:cBhvr>
                                        <p:cTn id="72" dur="1000"/>
                                        <p:tgtEl>
                                          <p:spTgt spid="120"/>
                                        </p:tgtEl>
                                      </p:cBhvr>
                                    </p:animEffect>
                                    <p:anim calcmode="lin" valueType="num">
                                      <p:cBhvr>
                                        <p:cTn id="73" dur="1000" fill="hold"/>
                                        <p:tgtEl>
                                          <p:spTgt spid="120"/>
                                        </p:tgtEl>
                                        <p:attrNameLst>
                                          <p:attrName>ppt_x</p:attrName>
                                        </p:attrNameLst>
                                      </p:cBhvr>
                                      <p:tavLst>
                                        <p:tav tm="0">
                                          <p:val>
                                            <p:strVal val="#ppt_x"/>
                                          </p:val>
                                        </p:tav>
                                        <p:tav tm="100000">
                                          <p:val>
                                            <p:strVal val="#ppt_x"/>
                                          </p:val>
                                        </p:tav>
                                      </p:tavLst>
                                    </p:anim>
                                    <p:anim calcmode="lin" valueType="num">
                                      <p:cBhvr>
                                        <p:cTn id="74" dur="1000" fill="hold"/>
                                        <p:tgtEl>
                                          <p:spTgt spid="12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1000"/>
                                        <p:tgtEl>
                                          <p:spTgt spid="121"/>
                                        </p:tgtEl>
                                      </p:cBhvr>
                                    </p:animEffect>
                                    <p:anim calcmode="lin" valueType="num">
                                      <p:cBhvr>
                                        <p:cTn id="78" dur="1000" fill="hold"/>
                                        <p:tgtEl>
                                          <p:spTgt spid="121"/>
                                        </p:tgtEl>
                                        <p:attrNameLst>
                                          <p:attrName>ppt_x</p:attrName>
                                        </p:attrNameLst>
                                      </p:cBhvr>
                                      <p:tavLst>
                                        <p:tav tm="0">
                                          <p:val>
                                            <p:strVal val="#ppt_x"/>
                                          </p:val>
                                        </p:tav>
                                        <p:tav tm="100000">
                                          <p:val>
                                            <p:strVal val="#ppt_x"/>
                                          </p:val>
                                        </p:tav>
                                      </p:tavLst>
                                    </p:anim>
                                    <p:anim calcmode="lin" valueType="num">
                                      <p:cBhvr>
                                        <p:cTn id="79" dur="1000" fill="hold"/>
                                        <p:tgtEl>
                                          <p:spTgt spid="12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22"/>
                                        </p:tgtEl>
                                        <p:attrNameLst>
                                          <p:attrName>style.visibility</p:attrName>
                                        </p:attrNameLst>
                                      </p:cBhvr>
                                      <p:to>
                                        <p:strVal val="visible"/>
                                      </p:to>
                                    </p:set>
                                    <p:animEffect transition="in" filter="fade">
                                      <p:cBhvr>
                                        <p:cTn id="82" dur="1000"/>
                                        <p:tgtEl>
                                          <p:spTgt spid="122"/>
                                        </p:tgtEl>
                                      </p:cBhvr>
                                    </p:animEffect>
                                    <p:anim calcmode="lin" valueType="num">
                                      <p:cBhvr>
                                        <p:cTn id="83" dur="1000" fill="hold"/>
                                        <p:tgtEl>
                                          <p:spTgt spid="122"/>
                                        </p:tgtEl>
                                        <p:attrNameLst>
                                          <p:attrName>ppt_x</p:attrName>
                                        </p:attrNameLst>
                                      </p:cBhvr>
                                      <p:tavLst>
                                        <p:tav tm="0">
                                          <p:val>
                                            <p:strVal val="#ppt_x"/>
                                          </p:val>
                                        </p:tav>
                                        <p:tav tm="100000">
                                          <p:val>
                                            <p:strVal val="#ppt_x"/>
                                          </p:val>
                                        </p:tav>
                                      </p:tavLst>
                                    </p:anim>
                                    <p:anim calcmode="lin" valueType="num">
                                      <p:cBhvr>
                                        <p:cTn id="84" dur="1000" fill="hold"/>
                                        <p:tgtEl>
                                          <p:spTgt spid="122"/>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23"/>
                                        </p:tgtEl>
                                        <p:attrNameLst>
                                          <p:attrName>style.visibility</p:attrName>
                                        </p:attrNameLst>
                                      </p:cBhvr>
                                      <p:to>
                                        <p:strVal val="visible"/>
                                      </p:to>
                                    </p:set>
                                    <p:animEffect transition="in" filter="fade">
                                      <p:cBhvr>
                                        <p:cTn id="87" dur="1000"/>
                                        <p:tgtEl>
                                          <p:spTgt spid="123"/>
                                        </p:tgtEl>
                                      </p:cBhvr>
                                    </p:animEffect>
                                    <p:anim calcmode="lin" valueType="num">
                                      <p:cBhvr>
                                        <p:cTn id="88" dur="1000" fill="hold"/>
                                        <p:tgtEl>
                                          <p:spTgt spid="123"/>
                                        </p:tgtEl>
                                        <p:attrNameLst>
                                          <p:attrName>ppt_x</p:attrName>
                                        </p:attrNameLst>
                                      </p:cBhvr>
                                      <p:tavLst>
                                        <p:tav tm="0">
                                          <p:val>
                                            <p:strVal val="#ppt_x"/>
                                          </p:val>
                                        </p:tav>
                                        <p:tav tm="100000">
                                          <p:val>
                                            <p:strVal val="#ppt_x"/>
                                          </p:val>
                                        </p:tav>
                                      </p:tavLst>
                                    </p:anim>
                                    <p:anim calcmode="lin" valueType="num">
                                      <p:cBhvr>
                                        <p:cTn id="89" dur="1000" fill="hold"/>
                                        <p:tgtEl>
                                          <p:spTgt spid="12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26"/>
                                        </p:tgtEl>
                                        <p:attrNameLst>
                                          <p:attrName>style.visibility</p:attrName>
                                        </p:attrNameLst>
                                      </p:cBhvr>
                                      <p:to>
                                        <p:strVal val="visible"/>
                                      </p:to>
                                    </p:set>
                                    <p:animEffect transition="in" filter="fade">
                                      <p:cBhvr>
                                        <p:cTn id="92" dur="1000"/>
                                        <p:tgtEl>
                                          <p:spTgt spid="126"/>
                                        </p:tgtEl>
                                      </p:cBhvr>
                                    </p:animEffect>
                                    <p:anim calcmode="lin" valueType="num">
                                      <p:cBhvr>
                                        <p:cTn id="93" dur="1000" fill="hold"/>
                                        <p:tgtEl>
                                          <p:spTgt spid="126"/>
                                        </p:tgtEl>
                                        <p:attrNameLst>
                                          <p:attrName>ppt_x</p:attrName>
                                        </p:attrNameLst>
                                      </p:cBhvr>
                                      <p:tavLst>
                                        <p:tav tm="0">
                                          <p:val>
                                            <p:strVal val="#ppt_x"/>
                                          </p:val>
                                        </p:tav>
                                        <p:tav tm="100000">
                                          <p:val>
                                            <p:strVal val="#ppt_x"/>
                                          </p:val>
                                        </p:tav>
                                      </p:tavLst>
                                    </p:anim>
                                    <p:anim calcmode="lin" valueType="num">
                                      <p:cBhvr>
                                        <p:cTn id="94" dur="1000" fill="hold"/>
                                        <p:tgtEl>
                                          <p:spTgt spid="126"/>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129"/>
                                        </p:tgtEl>
                                        <p:attrNameLst>
                                          <p:attrName>style.visibility</p:attrName>
                                        </p:attrNameLst>
                                      </p:cBhvr>
                                      <p:to>
                                        <p:strVal val="visible"/>
                                      </p:to>
                                    </p:set>
                                    <p:animEffect transition="in" filter="fade">
                                      <p:cBhvr>
                                        <p:cTn id="97" dur="1000"/>
                                        <p:tgtEl>
                                          <p:spTgt spid="129"/>
                                        </p:tgtEl>
                                      </p:cBhvr>
                                    </p:animEffect>
                                    <p:anim calcmode="lin" valueType="num">
                                      <p:cBhvr>
                                        <p:cTn id="98" dur="1000" fill="hold"/>
                                        <p:tgtEl>
                                          <p:spTgt spid="129"/>
                                        </p:tgtEl>
                                        <p:attrNameLst>
                                          <p:attrName>ppt_x</p:attrName>
                                        </p:attrNameLst>
                                      </p:cBhvr>
                                      <p:tavLst>
                                        <p:tav tm="0">
                                          <p:val>
                                            <p:strVal val="#ppt_x"/>
                                          </p:val>
                                        </p:tav>
                                        <p:tav tm="100000">
                                          <p:val>
                                            <p:strVal val="#ppt_x"/>
                                          </p:val>
                                        </p:tav>
                                      </p:tavLst>
                                    </p:anim>
                                    <p:anim calcmode="lin" valueType="num">
                                      <p:cBhvr>
                                        <p:cTn id="99" dur="1000" fill="hold"/>
                                        <p:tgtEl>
                                          <p:spTgt spid="129"/>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132"/>
                                        </p:tgtEl>
                                        <p:attrNameLst>
                                          <p:attrName>style.visibility</p:attrName>
                                        </p:attrNameLst>
                                      </p:cBhvr>
                                      <p:to>
                                        <p:strVal val="visible"/>
                                      </p:to>
                                    </p:set>
                                    <p:animEffect transition="in" filter="fade">
                                      <p:cBhvr>
                                        <p:cTn id="102" dur="1000"/>
                                        <p:tgtEl>
                                          <p:spTgt spid="132"/>
                                        </p:tgtEl>
                                      </p:cBhvr>
                                    </p:animEffect>
                                    <p:anim calcmode="lin" valueType="num">
                                      <p:cBhvr>
                                        <p:cTn id="103" dur="1000" fill="hold"/>
                                        <p:tgtEl>
                                          <p:spTgt spid="132"/>
                                        </p:tgtEl>
                                        <p:attrNameLst>
                                          <p:attrName>ppt_x</p:attrName>
                                        </p:attrNameLst>
                                      </p:cBhvr>
                                      <p:tavLst>
                                        <p:tav tm="0">
                                          <p:val>
                                            <p:strVal val="#ppt_x"/>
                                          </p:val>
                                        </p:tav>
                                        <p:tav tm="100000">
                                          <p:val>
                                            <p:strVal val="#ppt_x"/>
                                          </p:val>
                                        </p:tav>
                                      </p:tavLst>
                                    </p:anim>
                                    <p:anim calcmode="lin" valueType="num">
                                      <p:cBhvr>
                                        <p:cTn id="104"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p:bldP spid="101" grpId="0"/>
      <p:bldP spid="102" grpId="0" animBg="1"/>
      <p:bldP spid="103" grpId="0" animBg="1"/>
      <p:bldP spid="104" grpId="0"/>
      <p:bldP spid="105" grpId="0"/>
      <p:bldP spid="106" grpId="0" animBg="1"/>
      <p:bldP spid="110" grpId="0" animBg="1"/>
      <p:bldP spid="114" grpId="0"/>
      <p:bldP spid="118" grpId="0"/>
      <p:bldP spid="119" grpId="0" animBg="1"/>
      <p:bldP spid="120" grpId="0" animBg="1"/>
      <p:bldP spid="121" grpId="0"/>
      <p:bldP spid="1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椭圆 14"/>
          <p:cNvSpPr/>
          <p:nvPr/>
        </p:nvSpPr>
        <p:spPr>
          <a:xfrm>
            <a:off x="4251437" y="5114762"/>
            <a:ext cx="5053102" cy="246502"/>
          </a:xfrm>
          <a:prstGeom prst="ellipse">
            <a:avLst/>
          </a:prstGeom>
          <a:gradFill flip="none" rotWithShape="1">
            <a:gsLst>
              <a:gs pos="50000">
                <a:schemeClr val="tx1">
                  <a:lumMod val="50000"/>
                  <a:lumOff val="50000"/>
                  <a:alpha val="33000"/>
                </a:schemeClr>
              </a:gs>
              <a:gs pos="0">
                <a:schemeClr val="tx1">
                  <a:lumMod val="65000"/>
                  <a:lumOff val="35000"/>
                  <a:alpha val="50000"/>
                </a:schemeClr>
              </a:gs>
              <a:gs pos="100000">
                <a:srgbClr val="FAFAF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defRPr/>
            </a:pPr>
            <a:endParaRPr lang="zh-CN" altLang="en-US" dirty="0">
              <a:solidFill>
                <a:srgbClr val="FFFFFF"/>
              </a:solidFill>
              <a:latin typeface="Calibri"/>
              <a:ea typeface="宋体" panose="02010600030101010101" pitchFamily="2" charset="-122"/>
            </a:endParaRPr>
          </a:p>
        </p:txBody>
      </p:sp>
      <p:grpSp>
        <p:nvGrpSpPr>
          <p:cNvPr id="123" name="组合 5"/>
          <p:cNvGrpSpPr/>
          <p:nvPr/>
        </p:nvGrpSpPr>
        <p:grpSpPr>
          <a:xfrm>
            <a:off x="4300288" y="1754828"/>
            <a:ext cx="4120681" cy="3473762"/>
            <a:chOff x="7759065" y="1559433"/>
            <a:chExt cx="2743200" cy="2312536"/>
          </a:xfrm>
          <a:effectLst>
            <a:reflection blurRad="25400" stA="38000" endPos="35000" dir="5400000" sy="-100000" algn="bl" rotWithShape="0"/>
          </a:effectLst>
        </p:grpSpPr>
        <p:sp>
          <p:nvSpPr>
            <p:cNvPr id="124" name="椭圆形标注 22"/>
            <p:cNvSpPr/>
            <p:nvPr/>
          </p:nvSpPr>
          <p:spPr>
            <a:xfrm>
              <a:off x="7830694" y="1609184"/>
              <a:ext cx="2386639" cy="2262785"/>
            </a:xfrm>
            <a:custGeom>
              <a:avLst/>
              <a:gdLst>
                <a:gd name="connsiteX0" fmla="*/ 2354434 w 2743200"/>
                <a:gd name="connsiteY0" fmla="*/ 2299176 h 1837944"/>
                <a:gd name="connsiteX1" fmla="*/ 1715158 w 2743200"/>
                <a:gd name="connsiteY1" fmla="*/ 1808649 h 1837944"/>
                <a:gd name="connsiteX2" fmla="*/ 293679 w 2743200"/>
                <a:gd name="connsiteY2" fmla="*/ 1487239 h 1837944"/>
                <a:gd name="connsiteX3" fmla="*/ 798250 w 2743200"/>
                <a:gd name="connsiteY3" fmla="*/ 84141 h 1837944"/>
                <a:gd name="connsiteX4" fmla="*/ 2205881 w 2743200"/>
                <a:gd name="connsiteY4" fmla="*/ 189545 h 1837944"/>
                <a:gd name="connsiteX5" fmla="*/ 2187572 w 2743200"/>
                <a:gd name="connsiteY5" fmla="*/ 1657637 h 1837944"/>
                <a:gd name="connsiteX6" fmla="*/ 2354434 w 2743200"/>
                <a:gd name="connsiteY6" fmla="*/ 2299176 h 1837944"/>
                <a:gd name="connsiteX0" fmla="*/ 2110962 w 2499727"/>
                <a:gd name="connsiteY0" fmla="*/ 2329725 h 2329725"/>
                <a:gd name="connsiteX1" fmla="*/ 1471686 w 2499727"/>
                <a:gd name="connsiteY1" fmla="*/ 1839198 h 2329725"/>
                <a:gd name="connsiteX2" fmla="*/ 225467 w 2499727"/>
                <a:gd name="connsiteY2" fmla="*/ 1494928 h 2329725"/>
                <a:gd name="connsiteX3" fmla="*/ 554778 w 2499727"/>
                <a:gd name="connsiteY3" fmla="*/ 114690 h 2329725"/>
                <a:gd name="connsiteX4" fmla="*/ 1962409 w 2499727"/>
                <a:gd name="connsiteY4" fmla="*/ 220094 h 2329725"/>
                <a:gd name="connsiteX5" fmla="*/ 1944100 w 2499727"/>
                <a:gd name="connsiteY5" fmla="*/ 1688186 h 2329725"/>
                <a:gd name="connsiteX6" fmla="*/ 2110962 w 2499727"/>
                <a:gd name="connsiteY6" fmla="*/ 2329725 h 2329725"/>
                <a:gd name="connsiteX0" fmla="*/ 2004282 w 2499727"/>
                <a:gd name="connsiteY0" fmla="*/ 2245905 h 2245905"/>
                <a:gd name="connsiteX1" fmla="*/ 1471686 w 2499727"/>
                <a:gd name="connsiteY1" fmla="*/ 1839198 h 2245905"/>
                <a:gd name="connsiteX2" fmla="*/ 225467 w 2499727"/>
                <a:gd name="connsiteY2" fmla="*/ 1494928 h 2245905"/>
                <a:gd name="connsiteX3" fmla="*/ 554778 w 2499727"/>
                <a:gd name="connsiteY3" fmla="*/ 114690 h 2245905"/>
                <a:gd name="connsiteX4" fmla="*/ 1962409 w 2499727"/>
                <a:gd name="connsiteY4" fmla="*/ 220094 h 2245905"/>
                <a:gd name="connsiteX5" fmla="*/ 1944100 w 2499727"/>
                <a:gd name="connsiteY5" fmla="*/ 1688186 h 2245905"/>
                <a:gd name="connsiteX6" fmla="*/ 2004282 w 2499727"/>
                <a:gd name="connsiteY6" fmla="*/ 2245905 h 2245905"/>
                <a:gd name="connsiteX0" fmla="*/ 2004282 w 2499727"/>
                <a:gd name="connsiteY0" fmla="*/ 2245905 h 2248035"/>
                <a:gd name="connsiteX1" fmla="*/ 1471686 w 2499727"/>
                <a:gd name="connsiteY1" fmla="*/ 1839198 h 2248035"/>
                <a:gd name="connsiteX2" fmla="*/ 225467 w 2499727"/>
                <a:gd name="connsiteY2" fmla="*/ 1494928 h 2248035"/>
                <a:gd name="connsiteX3" fmla="*/ 554778 w 2499727"/>
                <a:gd name="connsiteY3" fmla="*/ 114690 h 2248035"/>
                <a:gd name="connsiteX4" fmla="*/ 1962409 w 2499727"/>
                <a:gd name="connsiteY4" fmla="*/ 220094 h 2248035"/>
                <a:gd name="connsiteX5" fmla="*/ 1944100 w 2499727"/>
                <a:gd name="connsiteY5" fmla="*/ 1688186 h 2248035"/>
                <a:gd name="connsiteX6" fmla="*/ 2004282 w 2499727"/>
                <a:gd name="connsiteY6" fmla="*/ 2245905 h 2248035"/>
                <a:gd name="connsiteX0" fmla="*/ 2004282 w 2261319"/>
                <a:gd name="connsiteY0" fmla="*/ 2245905 h 2248035"/>
                <a:gd name="connsiteX1" fmla="*/ 1471686 w 2261319"/>
                <a:gd name="connsiteY1" fmla="*/ 1839198 h 2248035"/>
                <a:gd name="connsiteX2" fmla="*/ 225467 w 2261319"/>
                <a:gd name="connsiteY2" fmla="*/ 1494928 h 2248035"/>
                <a:gd name="connsiteX3" fmla="*/ 554778 w 2261319"/>
                <a:gd name="connsiteY3" fmla="*/ 114690 h 2248035"/>
                <a:gd name="connsiteX4" fmla="*/ 1962409 w 2261319"/>
                <a:gd name="connsiteY4" fmla="*/ 220094 h 2248035"/>
                <a:gd name="connsiteX5" fmla="*/ 1944100 w 2261319"/>
                <a:gd name="connsiteY5" fmla="*/ 1688186 h 2248035"/>
                <a:gd name="connsiteX6" fmla="*/ 2004282 w 2261319"/>
                <a:gd name="connsiteY6" fmla="*/ 2245905 h 2248035"/>
                <a:gd name="connsiteX0" fmla="*/ 2004282 w 2238535"/>
                <a:gd name="connsiteY0" fmla="*/ 2245905 h 2248375"/>
                <a:gd name="connsiteX1" fmla="*/ 1471686 w 2238535"/>
                <a:gd name="connsiteY1" fmla="*/ 1839198 h 2248375"/>
                <a:gd name="connsiteX2" fmla="*/ 225467 w 2238535"/>
                <a:gd name="connsiteY2" fmla="*/ 1494928 h 2248375"/>
                <a:gd name="connsiteX3" fmla="*/ 554778 w 2238535"/>
                <a:gd name="connsiteY3" fmla="*/ 114690 h 2248375"/>
                <a:gd name="connsiteX4" fmla="*/ 1962409 w 2238535"/>
                <a:gd name="connsiteY4" fmla="*/ 220094 h 2248375"/>
                <a:gd name="connsiteX5" fmla="*/ 1944100 w 2238535"/>
                <a:gd name="connsiteY5" fmla="*/ 1688186 h 2248375"/>
                <a:gd name="connsiteX6" fmla="*/ 2004282 w 2238535"/>
                <a:gd name="connsiteY6" fmla="*/ 2245905 h 2248375"/>
                <a:gd name="connsiteX0" fmla="*/ 2004282 w 2238535"/>
                <a:gd name="connsiteY0" fmla="*/ 2245905 h 2270257"/>
                <a:gd name="connsiteX1" fmla="*/ 1471686 w 2238535"/>
                <a:gd name="connsiteY1" fmla="*/ 1839198 h 2270257"/>
                <a:gd name="connsiteX2" fmla="*/ 225467 w 2238535"/>
                <a:gd name="connsiteY2" fmla="*/ 1494928 h 2270257"/>
                <a:gd name="connsiteX3" fmla="*/ 554778 w 2238535"/>
                <a:gd name="connsiteY3" fmla="*/ 114690 h 2270257"/>
                <a:gd name="connsiteX4" fmla="*/ 1962409 w 2238535"/>
                <a:gd name="connsiteY4" fmla="*/ 220094 h 2270257"/>
                <a:gd name="connsiteX5" fmla="*/ 1944100 w 2238535"/>
                <a:gd name="connsiteY5" fmla="*/ 1688186 h 2270257"/>
                <a:gd name="connsiteX6" fmla="*/ 2143494 w 2238535"/>
                <a:gd name="connsiteY6" fmla="*/ 2166055 h 2270257"/>
                <a:gd name="connsiteX7" fmla="*/ 2004282 w 2238535"/>
                <a:gd name="connsiteY7" fmla="*/ 2245905 h 2270257"/>
                <a:gd name="connsiteX0" fmla="*/ 2004282 w 2273327"/>
                <a:gd name="connsiteY0" fmla="*/ 2245905 h 2288071"/>
                <a:gd name="connsiteX1" fmla="*/ 1471686 w 2273327"/>
                <a:gd name="connsiteY1" fmla="*/ 1839198 h 2288071"/>
                <a:gd name="connsiteX2" fmla="*/ 225467 w 2273327"/>
                <a:gd name="connsiteY2" fmla="*/ 1494928 h 2288071"/>
                <a:gd name="connsiteX3" fmla="*/ 554778 w 2273327"/>
                <a:gd name="connsiteY3" fmla="*/ 114690 h 2288071"/>
                <a:gd name="connsiteX4" fmla="*/ 1962409 w 2273327"/>
                <a:gd name="connsiteY4" fmla="*/ 220094 h 2288071"/>
                <a:gd name="connsiteX5" fmla="*/ 1944100 w 2273327"/>
                <a:gd name="connsiteY5" fmla="*/ 1688186 h 2288071"/>
                <a:gd name="connsiteX6" fmla="*/ 2135874 w 2273327"/>
                <a:gd name="connsiteY6" fmla="*/ 2219395 h 2288071"/>
                <a:gd name="connsiteX7" fmla="*/ 2004282 w 2273327"/>
                <a:gd name="connsiteY7" fmla="*/ 2245905 h 2288071"/>
                <a:gd name="connsiteX0" fmla="*/ 2004282 w 2273327"/>
                <a:gd name="connsiteY0" fmla="*/ 2245905 h 2269059"/>
                <a:gd name="connsiteX1" fmla="*/ 1471686 w 2273327"/>
                <a:gd name="connsiteY1" fmla="*/ 1839198 h 2269059"/>
                <a:gd name="connsiteX2" fmla="*/ 225467 w 2273327"/>
                <a:gd name="connsiteY2" fmla="*/ 1494928 h 2269059"/>
                <a:gd name="connsiteX3" fmla="*/ 554778 w 2273327"/>
                <a:gd name="connsiteY3" fmla="*/ 114690 h 2269059"/>
                <a:gd name="connsiteX4" fmla="*/ 1962409 w 2273327"/>
                <a:gd name="connsiteY4" fmla="*/ 220094 h 2269059"/>
                <a:gd name="connsiteX5" fmla="*/ 1944100 w 2273327"/>
                <a:gd name="connsiteY5" fmla="*/ 1688186 h 2269059"/>
                <a:gd name="connsiteX6" fmla="*/ 2135874 w 2273327"/>
                <a:gd name="connsiteY6" fmla="*/ 2219395 h 2269059"/>
                <a:gd name="connsiteX7" fmla="*/ 2004282 w 2273327"/>
                <a:gd name="connsiteY7" fmla="*/ 2245905 h 2269059"/>
                <a:gd name="connsiteX0" fmla="*/ 2004282 w 2273327"/>
                <a:gd name="connsiteY0" fmla="*/ 2245905 h 2269059"/>
                <a:gd name="connsiteX1" fmla="*/ 1471686 w 2273327"/>
                <a:gd name="connsiteY1" fmla="*/ 1839198 h 2269059"/>
                <a:gd name="connsiteX2" fmla="*/ 225467 w 2273327"/>
                <a:gd name="connsiteY2" fmla="*/ 1494928 h 2269059"/>
                <a:gd name="connsiteX3" fmla="*/ 554778 w 2273327"/>
                <a:gd name="connsiteY3" fmla="*/ 114690 h 2269059"/>
                <a:gd name="connsiteX4" fmla="*/ 1962409 w 2273327"/>
                <a:gd name="connsiteY4" fmla="*/ 220094 h 2269059"/>
                <a:gd name="connsiteX5" fmla="*/ 1944100 w 2273327"/>
                <a:gd name="connsiteY5" fmla="*/ 1688186 h 2269059"/>
                <a:gd name="connsiteX6" fmla="*/ 2135874 w 2273327"/>
                <a:gd name="connsiteY6" fmla="*/ 2219395 h 2269059"/>
                <a:gd name="connsiteX7" fmla="*/ 2004282 w 2273327"/>
                <a:gd name="connsiteY7" fmla="*/ 2245905 h 2269059"/>
                <a:gd name="connsiteX0" fmla="*/ 2004282 w 2273327"/>
                <a:gd name="connsiteY0" fmla="*/ 2245905 h 2245911"/>
                <a:gd name="connsiteX1" fmla="*/ 1471686 w 2273327"/>
                <a:gd name="connsiteY1" fmla="*/ 1839198 h 2245911"/>
                <a:gd name="connsiteX2" fmla="*/ 225467 w 2273327"/>
                <a:gd name="connsiteY2" fmla="*/ 1494928 h 2245911"/>
                <a:gd name="connsiteX3" fmla="*/ 554778 w 2273327"/>
                <a:gd name="connsiteY3" fmla="*/ 114690 h 2245911"/>
                <a:gd name="connsiteX4" fmla="*/ 1962409 w 2273327"/>
                <a:gd name="connsiteY4" fmla="*/ 220094 h 2245911"/>
                <a:gd name="connsiteX5" fmla="*/ 1944100 w 2273327"/>
                <a:gd name="connsiteY5" fmla="*/ 1688186 h 2245911"/>
                <a:gd name="connsiteX6" fmla="*/ 2135874 w 2273327"/>
                <a:gd name="connsiteY6" fmla="*/ 2219395 h 2245911"/>
                <a:gd name="connsiteX7" fmla="*/ 2004282 w 2273327"/>
                <a:gd name="connsiteY7" fmla="*/ 2245905 h 2245911"/>
                <a:gd name="connsiteX0" fmla="*/ 2004282 w 2272550"/>
                <a:gd name="connsiteY0" fmla="*/ 2245905 h 2247970"/>
                <a:gd name="connsiteX1" fmla="*/ 1471686 w 2272550"/>
                <a:gd name="connsiteY1" fmla="*/ 1839198 h 2247970"/>
                <a:gd name="connsiteX2" fmla="*/ 225467 w 2272550"/>
                <a:gd name="connsiteY2" fmla="*/ 1494928 h 2247970"/>
                <a:gd name="connsiteX3" fmla="*/ 554778 w 2272550"/>
                <a:gd name="connsiteY3" fmla="*/ 114690 h 2247970"/>
                <a:gd name="connsiteX4" fmla="*/ 1962409 w 2272550"/>
                <a:gd name="connsiteY4" fmla="*/ 220094 h 2247970"/>
                <a:gd name="connsiteX5" fmla="*/ 1944100 w 2272550"/>
                <a:gd name="connsiteY5" fmla="*/ 1688186 h 2247970"/>
                <a:gd name="connsiteX6" fmla="*/ 2158099 w 2272550"/>
                <a:gd name="connsiteY6" fmla="*/ 2247970 h 2247970"/>
                <a:gd name="connsiteX7" fmla="*/ 2004282 w 2272550"/>
                <a:gd name="connsiteY7" fmla="*/ 2245905 h 2247970"/>
                <a:gd name="connsiteX0" fmla="*/ 2004282 w 2272550"/>
                <a:gd name="connsiteY0" fmla="*/ 2245905 h 2247970"/>
                <a:gd name="connsiteX1" fmla="*/ 1471686 w 2272550"/>
                <a:gd name="connsiteY1" fmla="*/ 1839198 h 2247970"/>
                <a:gd name="connsiteX2" fmla="*/ 225467 w 2272550"/>
                <a:gd name="connsiteY2" fmla="*/ 1494928 h 2247970"/>
                <a:gd name="connsiteX3" fmla="*/ 554778 w 2272550"/>
                <a:gd name="connsiteY3" fmla="*/ 114690 h 2247970"/>
                <a:gd name="connsiteX4" fmla="*/ 1962409 w 2272550"/>
                <a:gd name="connsiteY4" fmla="*/ 220094 h 2247970"/>
                <a:gd name="connsiteX5" fmla="*/ 1944100 w 2272550"/>
                <a:gd name="connsiteY5" fmla="*/ 1688186 h 2247970"/>
                <a:gd name="connsiteX6" fmla="*/ 2158099 w 2272550"/>
                <a:gd name="connsiteY6" fmla="*/ 2247970 h 2247970"/>
                <a:gd name="connsiteX7" fmla="*/ 2004282 w 2272550"/>
                <a:gd name="connsiteY7" fmla="*/ 2245905 h 2247970"/>
                <a:gd name="connsiteX0" fmla="*/ 2004282 w 2272550"/>
                <a:gd name="connsiteY0" fmla="*/ 2245905 h 2247970"/>
                <a:gd name="connsiteX1" fmla="*/ 1471686 w 2272550"/>
                <a:gd name="connsiteY1" fmla="*/ 1839198 h 2247970"/>
                <a:gd name="connsiteX2" fmla="*/ 225467 w 2272550"/>
                <a:gd name="connsiteY2" fmla="*/ 1494928 h 2247970"/>
                <a:gd name="connsiteX3" fmla="*/ 554778 w 2272550"/>
                <a:gd name="connsiteY3" fmla="*/ 114690 h 2247970"/>
                <a:gd name="connsiteX4" fmla="*/ 1962409 w 2272550"/>
                <a:gd name="connsiteY4" fmla="*/ 220094 h 2247970"/>
                <a:gd name="connsiteX5" fmla="*/ 1944100 w 2272550"/>
                <a:gd name="connsiteY5" fmla="*/ 1688186 h 2247970"/>
                <a:gd name="connsiteX6" fmla="*/ 2158099 w 2272550"/>
                <a:gd name="connsiteY6" fmla="*/ 2247970 h 2247970"/>
                <a:gd name="connsiteX7" fmla="*/ 2004282 w 2272550"/>
                <a:gd name="connsiteY7" fmla="*/ 2245905 h 2247970"/>
                <a:gd name="connsiteX0" fmla="*/ 2118974 w 2387242"/>
                <a:gd name="connsiteY0" fmla="*/ 2242567 h 2244632"/>
                <a:gd name="connsiteX1" fmla="*/ 1586378 w 2387242"/>
                <a:gd name="connsiteY1" fmla="*/ 1835860 h 2244632"/>
                <a:gd name="connsiteX2" fmla="*/ 202999 w 2387242"/>
                <a:gd name="connsiteY2" fmla="*/ 1445870 h 2244632"/>
                <a:gd name="connsiteX3" fmla="*/ 669470 w 2387242"/>
                <a:gd name="connsiteY3" fmla="*/ 111352 h 2244632"/>
                <a:gd name="connsiteX4" fmla="*/ 2077101 w 2387242"/>
                <a:gd name="connsiteY4" fmla="*/ 216756 h 2244632"/>
                <a:gd name="connsiteX5" fmla="*/ 2058792 w 2387242"/>
                <a:gd name="connsiteY5" fmla="*/ 1684848 h 2244632"/>
                <a:gd name="connsiteX6" fmla="*/ 2272791 w 2387242"/>
                <a:gd name="connsiteY6" fmla="*/ 2244632 h 2244632"/>
                <a:gd name="connsiteX7" fmla="*/ 2118974 w 2387242"/>
                <a:gd name="connsiteY7" fmla="*/ 2242567 h 2244632"/>
                <a:gd name="connsiteX0" fmla="*/ 2142026 w 2387242"/>
                <a:gd name="connsiteY0" fmla="*/ 2262737 h 2262745"/>
                <a:gd name="connsiteX1" fmla="*/ 1586378 w 2387242"/>
                <a:gd name="connsiteY1" fmla="*/ 1835860 h 2262745"/>
                <a:gd name="connsiteX2" fmla="*/ 202999 w 2387242"/>
                <a:gd name="connsiteY2" fmla="*/ 1445870 h 2262745"/>
                <a:gd name="connsiteX3" fmla="*/ 669470 w 2387242"/>
                <a:gd name="connsiteY3" fmla="*/ 111352 h 2262745"/>
                <a:gd name="connsiteX4" fmla="*/ 2077101 w 2387242"/>
                <a:gd name="connsiteY4" fmla="*/ 216756 h 2262745"/>
                <a:gd name="connsiteX5" fmla="*/ 2058792 w 2387242"/>
                <a:gd name="connsiteY5" fmla="*/ 1684848 h 2262745"/>
                <a:gd name="connsiteX6" fmla="*/ 2272791 w 2387242"/>
                <a:gd name="connsiteY6" fmla="*/ 2244632 h 2262745"/>
                <a:gd name="connsiteX7" fmla="*/ 2142026 w 2387242"/>
                <a:gd name="connsiteY7" fmla="*/ 2262737 h 2262745"/>
                <a:gd name="connsiteX0" fmla="*/ 2142026 w 2386639"/>
                <a:gd name="connsiteY0" fmla="*/ 2262737 h 2262785"/>
                <a:gd name="connsiteX1" fmla="*/ 1586378 w 2386639"/>
                <a:gd name="connsiteY1" fmla="*/ 1835860 h 2262785"/>
                <a:gd name="connsiteX2" fmla="*/ 202999 w 2386639"/>
                <a:gd name="connsiteY2" fmla="*/ 1445870 h 2262785"/>
                <a:gd name="connsiteX3" fmla="*/ 669470 w 2386639"/>
                <a:gd name="connsiteY3" fmla="*/ 111352 h 2262785"/>
                <a:gd name="connsiteX4" fmla="*/ 2077101 w 2386639"/>
                <a:gd name="connsiteY4" fmla="*/ 216756 h 2262785"/>
                <a:gd name="connsiteX5" fmla="*/ 2058792 w 2386639"/>
                <a:gd name="connsiteY5" fmla="*/ 1684848 h 2262785"/>
                <a:gd name="connsiteX6" fmla="*/ 2290080 w 2386639"/>
                <a:gd name="connsiteY6" fmla="*/ 2261921 h 2262785"/>
                <a:gd name="connsiteX7" fmla="*/ 2142026 w 2386639"/>
                <a:gd name="connsiteY7" fmla="*/ 2262737 h 226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639" h="2262785">
                  <a:moveTo>
                    <a:pt x="2142026" y="2262737"/>
                  </a:moveTo>
                  <a:lnTo>
                    <a:pt x="1586378" y="1835860"/>
                  </a:lnTo>
                  <a:cubicBezTo>
                    <a:pt x="1059338" y="1927221"/>
                    <a:pt x="539638" y="1732517"/>
                    <a:pt x="202999" y="1445870"/>
                  </a:cubicBezTo>
                  <a:cubicBezTo>
                    <a:pt x="-345444" y="978872"/>
                    <a:pt x="357120" y="316204"/>
                    <a:pt x="669470" y="111352"/>
                  </a:cubicBezTo>
                  <a:cubicBezTo>
                    <a:pt x="981820" y="-93500"/>
                    <a:pt x="1673360" y="9464"/>
                    <a:pt x="2077101" y="216756"/>
                  </a:cubicBezTo>
                  <a:cubicBezTo>
                    <a:pt x="2801082" y="588469"/>
                    <a:pt x="2023296" y="1343987"/>
                    <a:pt x="2058792" y="1684848"/>
                  </a:cubicBezTo>
                  <a:cubicBezTo>
                    <a:pt x="2094289" y="2025709"/>
                    <a:pt x="2241950" y="2172143"/>
                    <a:pt x="2290080" y="2261921"/>
                  </a:cubicBezTo>
                  <a:cubicBezTo>
                    <a:pt x="2214385" y="2259624"/>
                    <a:pt x="2212719" y="2263238"/>
                    <a:pt x="2142026" y="2262737"/>
                  </a:cubicBezTo>
                  <a:close/>
                </a:path>
              </a:pathLst>
            </a:custGeom>
            <a:solidFill>
              <a:schemeClr val="accent4">
                <a:lumMod val="75000"/>
              </a:schemeClr>
            </a:solidFill>
            <a:ln>
              <a:no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srgbClr val="FFFFFF"/>
                </a:solidFill>
                <a:latin typeface="Calibri"/>
                <a:ea typeface="宋体" panose="02010600030101010101" pitchFamily="2" charset="-122"/>
              </a:endParaRPr>
            </a:p>
          </p:txBody>
        </p:sp>
        <p:sp>
          <p:nvSpPr>
            <p:cNvPr id="125" name="椭圆形标注 7"/>
            <p:cNvSpPr/>
            <p:nvPr/>
          </p:nvSpPr>
          <p:spPr>
            <a:xfrm>
              <a:off x="7759065" y="1559433"/>
              <a:ext cx="2743200" cy="1837944"/>
            </a:xfrm>
            <a:prstGeom prst="wedgeEllipseCallout">
              <a:avLst>
                <a:gd name="adj1" fmla="val 35828"/>
                <a:gd name="adj2" fmla="val 75095"/>
              </a:avLst>
            </a:prstGeom>
            <a:solidFill>
              <a:schemeClr val="accent4"/>
            </a:solidFill>
            <a:ln>
              <a:solidFill>
                <a:schemeClr val="bg1"/>
              </a:solid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srgbClr val="FFFFFF"/>
                </a:solidFill>
                <a:latin typeface="Calibri"/>
                <a:ea typeface="宋体" panose="02010600030101010101" pitchFamily="2" charset="-122"/>
              </a:endParaRPr>
            </a:p>
          </p:txBody>
        </p:sp>
      </p:grpSp>
      <p:grpSp>
        <p:nvGrpSpPr>
          <p:cNvPr id="126" name="组合 8"/>
          <p:cNvGrpSpPr/>
          <p:nvPr/>
        </p:nvGrpSpPr>
        <p:grpSpPr>
          <a:xfrm>
            <a:off x="3045700" y="2372964"/>
            <a:ext cx="3402580" cy="2880510"/>
            <a:chOff x="7759065" y="1559433"/>
            <a:chExt cx="2743200" cy="2322300"/>
          </a:xfrm>
          <a:effectLst>
            <a:outerShdw blurRad="165100" dist="38100" algn="l" rotWithShape="0">
              <a:prstClr val="black">
                <a:alpha val="40000"/>
              </a:prstClr>
            </a:outerShdw>
            <a:reflection blurRad="25400" stA="38000" endPos="35000" dir="5400000" sy="-100000" algn="bl" rotWithShape="0"/>
          </a:effectLst>
        </p:grpSpPr>
        <p:sp>
          <p:nvSpPr>
            <p:cNvPr id="127" name="椭圆形标注 22"/>
            <p:cNvSpPr/>
            <p:nvPr/>
          </p:nvSpPr>
          <p:spPr>
            <a:xfrm>
              <a:off x="7830694" y="1609184"/>
              <a:ext cx="2386633" cy="2272549"/>
            </a:xfrm>
            <a:custGeom>
              <a:avLst/>
              <a:gdLst>
                <a:gd name="connsiteX0" fmla="*/ 2354434 w 2743200"/>
                <a:gd name="connsiteY0" fmla="*/ 2299176 h 1837944"/>
                <a:gd name="connsiteX1" fmla="*/ 1715158 w 2743200"/>
                <a:gd name="connsiteY1" fmla="*/ 1808649 h 1837944"/>
                <a:gd name="connsiteX2" fmla="*/ 293679 w 2743200"/>
                <a:gd name="connsiteY2" fmla="*/ 1487239 h 1837944"/>
                <a:gd name="connsiteX3" fmla="*/ 798250 w 2743200"/>
                <a:gd name="connsiteY3" fmla="*/ 84141 h 1837944"/>
                <a:gd name="connsiteX4" fmla="*/ 2205881 w 2743200"/>
                <a:gd name="connsiteY4" fmla="*/ 189545 h 1837944"/>
                <a:gd name="connsiteX5" fmla="*/ 2187572 w 2743200"/>
                <a:gd name="connsiteY5" fmla="*/ 1657637 h 1837944"/>
                <a:gd name="connsiteX6" fmla="*/ 2354434 w 2743200"/>
                <a:gd name="connsiteY6" fmla="*/ 2299176 h 1837944"/>
                <a:gd name="connsiteX0" fmla="*/ 2110962 w 2499727"/>
                <a:gd name="connsiteY0" fmla="*/ 2329725 h 2329725"/>
                <a:gd name="connsiteX1" fmla="*/ 1471686 w 2499727"/>
                <a:gd name="connsiteY1" fmla="*/ 1839198 h 2329725"/>
                <a:gd name="connsiteX2" fmla="*/ 225467 w 2499727"/>
                <a:gd name="connsiteY2" fmla="*/ 1494928 h 2329725"/>
                <a:gd name="connsiteX3" fmla="*/ 554778 w 2499727"/>
                <a:gd name="connsiteY3" fmla="*/ 114690 h 2329725"/>
                <a:gd name="connsiteX4" fmla="*/ 1962409 w 2499727"/>
                <a:gd name="connsiteY4" fmla="*/ 220094 h 2329725"/>
                <a:gd name="connsiteX5" fmla="*/ 1944100 w 2499727"/>
                <a:gd name="connsiteY5" fmla="*/ 1688186 h 2329725"/>
                <a:gd name="connsiteX6" fmla="*/ 2110962 w 2499727"/>
                <a:gd name="connsiteY6" fmla="*/ 2329725 h 2329725"/>
                <a:gd name="connsiteX0" fmla="*/ 2004282 w 2499727"/>
                <a:gd name="connsiteY0" fmla="*/ 2245905 h 2245905"/>
                <a:gd name="connsiteX1" fmla="*/ 1471686 w 2499727"/>
                <a:gd name="connsiteY1" fmla="*/ 1839198 h 2245905"/>
                <a:gd name="connsiteX2" fmla="*/ 225467 w 2499727"/>
                <a:gd name="connsiteY2" fmla="*/ 1494928 h 2245905"/>
                <a:gd name="connsiteX3" fmla="*/ 554778 w 2499727"/>
                <a:gd name="connsiteY3" fmla="*/ 114690 h 2245905"/>
                <a:gd name="connsiteX4" fmla="*/ 1962409 w 2499727"/>
                <a:gd name="connsiteY4" fmla="*/ 220094 h 2245905"/>
                <a:gd name="connsiteX5" fmla="*/ 1944100 w 2499727"/>
                <a:gd name="connsiteY5" fmla="*/ 1688186 h 2245905"/>
                <a:gd name="connsiteX6" fmla="*/ 2004282 w 2499727"/>
                <a:gd name="connsiteY6" fmla="*/ 2245905 h 2245905"/>
                <a:gd name="connsiteX0" fmla="*/ 2004282 w 2499727"/>
                <a:gd name="connsiteY0" fmla="*/ 2245905 h 2248035"/>
                <a:gd name="connsiteX1" fmla="*/ 1471686 w 2499727"/>
                <a:gd name="connsiteY1" fmla="*/ 1839198 h 2248035"/>
                <a:gd name="connsiteX2" fmla="*/ 225467 w 2499727"/>
                <a:gd name="connsiteY2" fmla="*/ 1494928 h 2248035"/>
                <a:gd name="connsiteX3" fmla="*/ 554778 w 2499727"/>
                <a:gd name="connsiteY3" fmla="*/ 114690 h 2248035"/>
                <a:gd name="connsiteX4" fmla="*/ 1962409 w 2499727"/>
                <a:gd name="connsiteY4" fmla="*/ 220094 h 2248035"/>
                <a:gd name="connsiteX5" fmla="*/ 1944100 w 2499727"/>
                <a:gd name="connsiteY5" fmla="*/ 1688186 h 2248035"/>
                <a:gd name="connsiteX6" fmla="*/ 2004282 w 2499727"/>
                <a:gd name="connsiteY6" fmla="*/ 2245905 h 2248035"/>
                <a:gd name="connsiteX0" fmla="*/ 2004282 w 2261319"/>
                <a:gd name="connsiteY0" fmla="*/ 2245905 h 2248035"/>
                <a:gd name="connsiteX1" fmla="*/ 1471686 w 2261319"/>
                <a:gd name="connsiteY1" fmla="*/ 1839198 h 2248035"/>
                <a:gd name="connsiteX2" fmla="*/ 225467 w 2261319"/>
                <a:gd name="connsiteY2" fmla="*/ 1494928 h 2248035"/>
                <a:gd name="connsiteX3" fmla="*/ 554778 w 2261319"/>
                <a:gd name="connsiteY3" fmla="*/ 114690 h 2248035"/>
                <a:gd name="connsiteX4" fmla="*/ 1962409 w 2261319"/>
                <a:gd name="connsiteY4" fmla="*/ 220094 h 2248035"/>
                <a:gd name="connsiteX5" fmla="*/ 1944100 w 2261319"/>
                <a:gd name="connsiteY5" fmla="*/ 1688186 h 2248035"/>
                <a:gd name="connsiteX6" fmla="*/ 2004282 w 2261319"/>
                <a:gd name="connsiteY6" fmla="*/ 2245905 h 2248035"/>
                <a:gd name="connsiteX0" fmla="*/ 2004282 w 2238535"/>
                <a:gd name="connsiteY0" fmla="*/ 2245905 h 2248375"/>
                <a:gd name="connsiteX1" fmla="*/ 1471686 w 2238535"/>
                <a:gd name="connsiteY1" fmla="*/ 1839198 h 2248375"/>
                <a:gd name="connsiteX2" fmla="*/ 225467 w 2238535"/>
                <a:gd name="connsiteY2" fmla="*/ 1494928 h 2248375"/>
                <a:gd name="connsiteX3" fmla="*/ 554778 w 2238535"/>
                <a:gd name="connsiteY3" fmla="*/ 114690 h 2248375"/>
                <a:gd name="connsiteX4" fmla="*/ 1962409 w 2238535"/>
                <a:gd name="connsiteY4" fmla="*/ 220094 h 2248375"/>
                <a:gd name="connsiteX5" fmla="*/ 1944100 w 2238535"/>
                <a:gd name="connsiteY5" fmla="*/ 1688186 h 2248375"/>
                <a:gd name="connsiteX6" fmla="*/ 2004282 w 2238535"/>
                <a:gd name="connsiteY6" fmla="*/ 2245905 h 2248375"/>
                <a:gd name="connsiteX0" fmla="*/ 2004282 w 2238535"/>
                <a:gd name="connsiteY0" fmla="*/ 2245905 h 2270257"/>
                <a:gd name="connsiteX1" fmla="*/ 1471686 w 2238535"/>
                <a:gd name="connsiteY1" fmla="*/ 1839198 h 2270257"/>
                <a:gd name="connsiteX2" fmla="*/ 225467 w 2238535"/>
                <a:gd name="connsiteY2" fmla="*/ 1494928 h 2270257"/>
                <a:gd name="connsiteX3" fmla="*/ 554778 w 2238535"/>
                <a:gd name="connsiteY3" fmla="*/ 114690 h 2270257"/>
                <a:gd name="connsiteX4" fmla="*/ 1962409 w 2238535"/>
                <a:gd name="connsiteY4" fmla="*/ 220094 h 2270257"/>
                <a:gd name="connsiteX5" fmla="*/ 1944100 w 2238535"/>
                <a:gd name="connsiteY5" fmla="*/ 1688186 h 2270257"/>
                <a:gd name="connsiteX6" fmla="*/ 2143494 w 2238535"/>
                <a:gd name="connsiteY6" fmla="*/ 2166055 h 2270257"/>
                <a:gd name="connsiteX7" fmla="*/ 2004282 w 2238535"/>
                <a:gd name="connsiteY7" fmla="*/ 2245905 h 2270257"/>
                <a:gd name="connsiteX0" fmla="*/ 2004282 w 2273327"/>
                <a:gd name="connsiteY0" fmla="*/ 2245905 h 2288071"/>
                <a:gd name="connsiteX1" fmla="*/ 1471686 w 2273327"/>
                <a:gd name="connsiteY1" fmla="*/ 1839198 h 2288071"/>
                <a:gd name="connsiteX2" fmla="*/ 225467 w 2273327"/>
                <a:gd name="connsiteY2" fmla="*/ 1494928 h 2288071"/>
                <a:gd name="connsiteX3" fmla="*/ 554778 w 2273327"/>
                <a:gd name="connsiteY3" fmla="*/ 114690 h 2288071"/>
                <a:gd name="connsiteX4" fmla="*/ 1962409 w 2273327"/>
                <a:gd name="connsiteY4" fmla="*/ 220094 h 2288071"/>
                <a:gd name="connsiteX5" fmla="*/ 1944100 w 2273327"/>
                <a:gd name="connsiteY5" fmla="*/ 1688186 h 2288071"/>
                <a:gd name="connsiteX6" fmla="*/ 2135874 w 2273327"/>
                <a:gd name="connsiteY6" fmla="*/ 2219395 h 2288071"/>
                <a:gd name="connsiteX7" fmla="*/ 2004282 w 2273327"/>
                <a:gd name="connsiteY7" fmla="*/ 2245905 h 2288071"/>
                <a:gd name="connsiteX0" fmla="*/ 2004282 w 2273327"/>
                <a:gd name="connsiteY0" fmla="*/ 2245905 h 2269059"/>
                <a:gd name="connsiteX1" fmla="*/ 1471686 w 2273327"/>
                <a:gd name="connsiteY1" fmla="*/ 1839198 h 2269059"/>
                <a:gd name="connsiteX2" fmla="*/ 225467 w 2273327"/>
                <a:gd name="connsiteY2" fmla="*/ 1494928 h 2269059"/>
                <a:gd name="connsiteX3" fmla="*/ 554778 w 2273327"/>
                <a:gd name="connsiteY3" fmla="*/ 114690 h 2269059"/>
                <a:gd name="connsiteX4" fmla="*/ 1962409 w 2273327"/>
                <a:gd name="connsiteY4" fmla="*/ 220094 h 2269059"/>
                <a:gd name="connsiteX5" fmla="*/ 1944100 w 2273327"/>
                <a:gd name="connsiteY5" fmla="*/ 1688186 h 2269059"/>
                <a:gd name="connsiteX6" fmla="*/ 2135874 w 2273327"/>
                <a:gd name="connsiteY6" fmla="*/ 2219395 h 2269059"/>
                <a:gd name="connsiteX7" fmla="*/ 2004282 w 2273327"/>
                <a:gd name="connsiteY7" fmla="*/ 2245905 h 2269059"/>
                <a:gd name="connsiteX0" fmla="*/ 2004282 w 2273327"/>
                <a:gd name="connsiteY0" fmla="*/ 2245905 h 2269059"/>
                <a:gd name="connsiteX1" fmla="*/ 1471686 w 2273327"/>
                <a:gd name="connsiteY1" fmla="*/ 1839198 h 2269059"/>
                <a:gd name="connsiteX2" fmla="*/ 225467 w 2273327"/>
                <a:gd name="connsiteY2" fmla="*/ 1494928 h 2269059"/>
                <a:gd name="connsiteX3" fmla="*/ 554778 w 2273327"/>
                <a:gd name="connsiteY3" fmla="*/ 114690 h 2269059"/>
                <a:gd name="connsiteX4" fmla="*/ 1962409 w 2273327"/>
                <a:gd name="connsiteY4" fmla="*/ 220094 h 2269059"/>
                <a:gd name="connsiteX5" fmla="*/ 1944100 w 2273327"/>
                <a:gd name="connsiteY5" fmla="*/ 1688186 h 2269059"/>
                <a:gd name="connsiteX6" fmla="*/ 2135874 w 2273327"/>
                <a:gd name="connsiteY6" fmla="*/ 2219395 h 2269059"/>
                <a:gd name="connsiteX7" fmla="*/ 2004282 w 2273327"/>
                <a:gd name="connsiteY7" fmla="*/ 2245905 h 2269059"/>
                <a:gd name="connsiteX0" fmla="*/ 2004282 w 2273327"/>
                <a:gd name="connsiteY0" fmla="*/ 2245905 h 2245911"/>
                <a:gd name="connsiteX1" fmla="*/ 1471686 w 2273327"/>
                <a:gd name="connsiteY1" fmla="*/ 1839198 h 2245911"/>
                <a:gd name="connsiteX2" fmla="*/ 225467 w 2273327"/>
                <a:gd name="connsiteY2" fmla="*/ 1494928 h 2245911"/>
                <a:gd name="connsiteX3" fmla="*/ 554778 w 2273327"/>
                <a:gd name="connsiteY3" fmla="*/ 114690 h 2245911"/>
                <a:gd name="connsiteX4" fmla="*/ 1962409 w 2273327"/>
                <a:gd name="connsiteY4" fmla="*/ 220094 h 2245911"/>
                <a:gd name="connsiteX5" fmla="*/ 1944100 w 2273327"/>
                <a:gd name="connsiteY5" fmla="*/ 1688186 h 2245911"/>
                <a:gd name="connsiteX6" fmla="*/ 2135874 w 2273327"/>
                <a:gd name="connsiteY6" fmla="*/ 2219395 h 2245911"/>
                <a:gd name="connsiteX7" fmla="*/ 2004282 w 2273327"/>
                <a:gd name="connsiteY7" fmla="*/ 2245905 h 2245911"/>
                <a:gd name="connsiteX0" fmla="*/ 2004282 w 2272550"/>
                <a:gd name="connsiteY0" fmla="*/ 2245905 h 2247970"/>
                <a:gd name="connsiteX1" fmla="*/ 1471686 w 2272550"/>
                <a:gd name="connsiteY1" fmla="*/ 1839198 h 2247970"/>
                <a:gd name="connsiteX2" fmla="*/ 225467 w 2272550"/>
                <a:gd name="connsiteY2" fmla="*/ 1494928 h 2247970"/>
                <a:gd name="connsiteX3" fmla="*/ 554778 w 2272550"/>
                <a:gd name="connsiteY3" fmla="*/ 114690 h 2247970"/>
                <a:gd name="connsiteX4" fmla="*/ 1962409 w 2272550"/>
                <a:gd name="connsiteY4" fmla="*/ 220094 h 2247970"/>
                <a:gd name="connsiteX5" fmla="*/ 1944100 w 2272550"/>
                <a:gd name="connsiteY5" fmla="*/ 1688186 h 2247970"/>
                <a:gd name="connsiteX6" fmla="*/ 2158099 w 2272550"/>
                <a:gd name="connsiteY6" fmla="*/ 2247970 h 2247970"/>
                <a:gd name="connsiteX7" fmla="*/ 2004282 w 2272550"/>
                <a:gd name="connsiteY7" fmla="*/ 2245905 h 2247970"/>
                <a:gd name="connsiteX0" fmla="*/ 2004282 w 2272550"/>
                <a:gd name="connsiteY0" fmla="*/ 2245905 h 2247970"/>
                <a:gd name="connsiteX1" fmla="*/ 1471686 w 2272550"/>
                <a:gd name="connsiteY1" fmla="*/ 1839198 h 2247970"/>
                <a:gd name="connsiteX2" fmla="*/ 225467 w 2272550"/>
                <a:gd name="connsiteY2" fmla="*/ 1494928 h 2247970"/>
                <a:gd name="connsiteX3" fmla="*/ 554778 w 2272550"/>
                <a:gd name="connsiteY3" fmla="*/ 114690 h 2247970"/>
                <a:gd name="connsiteX4" fmla="*/ 1962409 w 2272550"/>
                <a:gd name="connsiteY4" fmla="*/ 220094 h 2247970"/>
                <a:gd name="connsiteX5" fmla="*/ 1944100 w 2272550"/>
                <a:gd name="connsiteY5" fmla="*/ 1688186 h 2247970"/>
                <a:gd name="connsiteX6" fmla="*/ 2158099 w 2272550"/>
                <a:gd name="connsiteY6" fmla="*/ 2247970 h 2247970"/>
                <a:gd name="connsiteX7" fmla="*/ 2004282 w 2272550"/>
                <a:gd name="connsiteY7" fmla="*/ 2245905 h 2247970"/>
                <a:gd name="connsiteX0" fmla="*/ 2004282 w 2272550"/>
                <a:gd name="connsiteY0" fmla="*/ 2245905 h 2247970"/>
                <a:gd name="connsiteX1" fmla="*/ 1471686 w 2272550"/>
                <a:gd name="connsiteY1" fmla="*/ 1839198 h 2247970"/>
                <a:gd name="connsiteX2" fmla="*/ 225467 w 2272550"/>
                <a:gd name="connsiteY2" fmla="*/ 1494928 h 2247970"/>
                <a:gd name="connsiteX3" fmla="*/ 554778 w 2272550"/>
                <a:gd name="connsiteY3" fmla="*/ 114690 h 2247970"/>
                <a:gd name="connsiteX4" fmla="*/ 1962409 w 2272550"/>
                <a:gd name="connsiteY4" fmla="*/ 220094 h 2247970"/>
                <a:gd name="connsiteX5" fmla="*/ 1944100 w 2272550"/>
                <a:gd name="connsiteY5" fmla="*/ 1688186 h 2247970"/>
                <a:gd name="connsiteX6" fmla="*/ 2158099 w 2272550"/>
                <a:gd name="connsiteY6" fmla="*/ 2247970 h 2247970"/>
                <a:gd name="connsiteX7" fmla="*/ 2004282 w 2272550"/>
                <a:gd name="connsiteY7" fmla="*/ 2245905 h 2247970"/>
                <a:gd name="connsiteX0" fmla="*/ 2118974 w 2387242"/>
                <a:gd name="connsiteY0" fmla="*/ 2242567 h 2244632"/>
                <a:gd name="connsiteX1" fmla="*/ 1586378 w 2387242"/>
                <a:gd name="connsiteY1" fmla="*/ 1835860 h 2244632"/>
                <a:gd name="connsiteX2" fmla="*/ 202999 w 2387242"/>
                <a:gd name="connsiteY2" fmla="*/ 1445870 h 2244632"/>
                <a:gd name="connsiteX3" fmla="*/ 669470 w 2387242"/>
                <a:gd name="connsiteY3" fmla="*/ 111352 h 2244632"/>
                <a:gd name="connsiteX4" fmla="*/ 2077101 w 2387242"/>
                <a:gd name="connsiteY4" fmla="*/ 216756 h 2244632"/>
                <a:gd name="connsiteX5" fmla="*/ 2058792 w 2387242"/>
                <a:gd name="connsiteY5" fmla="*/ 1684848 h 2244632"/>
                <a:gd name="connsiteX6" fmla="*/ 2272791 w 2387242"/>
                <a:gd name="connsiteY6" fmla="*/ 2244632 h 2244632"/>
                <a:gd name="connsiteX7" fmla="*/ 2118974 w 2387242"/>
                <a:gd name="connsiteY7" fmla="*/ 2242567 h 2244632"/>
                <a:gd name="connsiteX0" fmla="*/ 2143402 w 2387242"/>
                <a:gd name="connsiteY0" fmla="*/ 2266995 h 2267002"/>
                <a:gd name="connsiteX1" fmla="*/ 1586378 w 2387242"/>
                <a:gd name="connsiteY1" fmla="*/ 1835860 h 2267002"/>
                <a:gd name="connsiteX2" fmla="*/ 202999 w 2387242"/>
                <a:gd name="connsiteY2" fmla="*/ 1445870 h 2267002"/>
                <a:gd name="connsiteX3" fmla="*/ 669470 w 2387242"/>
                <a:gd name="connsiteY3" fmla="*/ 111352 h 2267002"/>
                <a:gd name="connsiteX4" fmla="*/ 2077101 w 2387242"/>
                <a:gd name="connsiteY4" fmla="*/ 216756 h 2267002"/>
                <a:gd name="connsiteX5" fmla="*/ 2058792 w 2387242"/>
                <a:gd name="connsiteY5" fmla="*/ 1684848 h 2267002"/>
                <a:gd name="connsiteX6" fmla="*/ 2272791 w 2387242"/>
                <a:gd name="connsiteY6" fmla="*/ 2244632 h 2267002"/>
                <a:gd name="connsiteX7" fmla="*/ 2143402 w 2387242"/>
                <a:gd name="connsiteY7" fmla="*/ 2266995 h 2267002"/>
                <a:gd name="connsiteX0" fmla="*/ 2143402 w 2386633"/>
                <a:gd name="connsiteY0" fmla="*/ 2266995 h 2272549"/>
                <a:gd name="connsiteX1" fmla="*/ 1586378 w 2386633"/>
                <a:gd name="connsiteY1" fmla="*/ 1835860 h 2272549"/>
                <a:gd name="connsiteX2" fmla="*/ 202999 w 2386633"/>
                <a:gd name="connsiteY2" fmla="*/ 1445870 h 2272549"/>
                <a:gd name="connsiteX3" fmla="*/ 669470 w 2386633"/>
                <a:gd name="connsiteY3" fmla="*/ 111352 h 2272549"/>
                <a:gd name="connsiteX4" fmla="*/ 2077101 w 2386633"/>
                <a:gd name="connsiteY4" fmla="*/ 216756 h 2272549"/>
                <a:gd name="connsiteX5" fmla="*/ 2058792 w 2386633"/>
                <a:gd name="connsiteY5" fmla="*/ 1684848 h 2272549"/>
                <a:gd name="connsiteX6" fmla="*/ 2290239 w 2386633"/>
                <a:gd name="connsiteY6" fmla="*/ 2272549 h 2272549"/>
                <a:gd name="connsiteX7" fmla="*/ 2143402 w 2386633"/>
                <a:gd name="connsiteY7" fmla="*/ 2266995 h 227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633" h="2272549">
                  <a:moveTo>
                    <a:pt x="2143402" y="2266995"/>
                  </a:moveTo>
                  <a:lnTo>
                    <a:pt x="1586378" y="1835860"/>
                  </a:lnTo>
                  <a:cubicBezTo>
                    <a:pt x="1059338" y="1927221"/>
                    <a:pt x="539638" y="1732517"/>
                    <a:pt x="202999" y="1445870"/>
                  </a:cubicBezTo>
                  <a:cubicBezTo>
                    <a:pt x="-345444" y="978872"/>
                    <a:pt x="357120" y="316204"/>
                    <a:pt x="669470" y="111352"/>
                  </a:cubicBezTo>
                  <a:cubicBezTo>
                    <a:pt x="981820" y="-93500"/>
                    <a:pt x="1673360" y="9464"/>
                    <a:pt x="2077101" y="216756"/>
                  </a:cubicBezTo>
                  <a:cubicBezTo>
                    <a:pt x="2801082" y="588469"/>
                    <a:pt x="2023269" y="1342216"/>
                    <a:pt x="2058792" y="1684848"/>
                  </a:cubicBezTo>
                  <a:cubicBezTo>
                    <a:pt x="2094315" y="2027480"/>
                    <a:pt x="2242109" y="2182771"/>
                    <a:pt x="2290239" y="2272549"/>
                  </a:cubicBezTo>
                  <a:cubicBezTo>
                    <a:pt x="2214544" y="2270252"/>
                    <a:pt x="2214095" y="2267496"/>
                    <a:pt x="2143402" y="2266995"/>
                  </a:cubicBezTo>
                  <a:close/>
                </a:path>
              </a:pathLst>
            </a:custGeom>
            <a:solidFill>
              <a:schemeClr val="accent2">
                <a:lumMod val="75000"/>
              </a:schemeClr>
            </a:solidFill>
            <a:ln>
              <a:no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srgbClr val="FFFFFF"/>
                </a:solidFill>
                <a:latin typeface="Calibri"/>
                <a:ea typeface="宋体" panose="02010600030101010101" pitchFamily="2" charset="-122"/>
              </a:endParaRPr>
            </a:p>
          </p:txBody>
        </p:sp>
        <p:sp>
          <p:nvSpPr>
            <p:cNvPr id="128" name="椭圆形标注 10"/>
            <p:cNvSpPr/>
            <p:nvPr/>
          </p:nvSpPr>
          <p:spPr>
            <a:xfrm>
              <a:off x="7759065" y="1559433"/>
              <a:ext cx="2743200" cy="1837944"/>
            </a:xfrm>
            <a:prstGeom prst="wedgeEllipseCallout">
              <a:avLst>
                <a:gd name="adj1" fmla="val 35828"/>
                <a:gd name="adj2" fmla="val 75095"/>
              </a:avLst>
            </a:prstGeom>
            <a:solidFill>
              <a:schemeClr val="accent2"/>
            </a:solidFill>
            <a:ln>
              <a:solidFill>
                <a:schemeClr val="bg1"/>
              </a:solid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srgbClr val="FFFFFF"/>
                </a:solidFill>
                <a:latin typeface="Calibri"/>
                <a:ea typeface="宋体" panose="02010600030101010101" pitchFamily="2" charset="-122"/>
              </a:endParaRPr>
            </a:p>
          </p:txBody>
        </p:sp>
      </p:grpSp>
      <p:grpSp>
        <p:nvGrpSpPr>
          <p:cNvPr id="129" name="组合 11"/>
          <p:cNvGrpSpPr/>
          <p:nvPr/>
        </p:nvGrpSpPr>
        <p:grpSpPr>
          <a:xfrm>
            <a:off x="4661377" y="2665145"/>
            <a:ext cx="3053245" cy="2584002"/>
            <a:chOff x="7759065" y="1559433"/>
            <a:chExt cx="2743200" cy="2321607"/>
          </a:xfrm>
          <a:effectLst>
            <a:outerShdw blurRad="292100" dist="165100" dir="16200000" sx="102000" sy="102000" rotWithShape="0">
              <a:prstClr val="black">
                <a:alpha val="35000"/>
              </a:prstClr>
            </a:outerShdw>
            <a:reflection blurRad="25400" stA="38000" endPos="35000" dir="5400000" sy="-100000" algn="bl" rotWithShape="0"/>
          </a:effectLst>
        </p:grpSpPr>
        <p:sp>
          <p:nvSpPr>
            <p:cNvPr id="130" name="椭圆形标注 22"/>
            <p:cNvSpPr/>
            <p:nvPr/>
          </p:nvSpPr>
          <p:spPr>
            <a:xfrm>
              <a:off x="7830694" y="1609184"/>
              <a:ext cx="2386564" cy="2271856"/>
            </a:xfrm>
            <a:custGeom>
              <a:avLst/>
              <a:gdLst>
                <a:gd name="connsiteX0" fmla="*/ 2354434 w 2743200"/>
                <a:gd name="connsiteY0" fmla="*/ 2299176 h 1837944"/>
                <a:gd name="connsiteX1" fmla="*/ 1715158 w 2743200"/>
                <a:gd name="connsiteY1" fmla="*/ 1808649 h 1837944"/>
                <a:gd name="connsiteX2" fmla="*/ 293679 w 2743200"/>
                <a:gd name="connsiteY2" fmla="*/ 1487239 h 1837944"/>
                <a:gd name="connsiteX3" fmla="*/ 798250 w 2743200"/>
                <a:gd name="connsiteY3" fmla="*/ 84141 h 1837944"/>
                <a:gd name="connsiteX4" fmla="*/ 2205881 w 2743200"/>
                <a:gd name="connsiteY4" fmla="*/ 189545 h 1837944"/>
                <a:gd name="connsiteX5" fmla="*/ 2187572 w 2743200"/>
                <a:gd name="connsiteY5" fmla="*/ 1657637 h 1837944"/>
                <a:gd name="connsiteX6" fmla="*/ 2354434 w 2743200"/>
                <a:gd name="connsiteY6" fmla="*/ 2299176 h 1837944"/>
                <a:gd name="connsiteX0" fmla="*/ 2110962 w 2499727"/>
                <a:gd name="connsiteY0" fmla="*/ 2329725 h 2329725"/>
                <a:gd name="connsiteX1" fmla="*/ 1471686 w 2499727"/>
                <a:gd name="connsiteY1" fmla="*/ 1839198 h 2329725"/>
                <a:gd name="connsiteX2" fmla="*/ 225467 w 2499727"/>
                <a:gd name="connsiteY2" fmla="*/ 1494928 h 2329725"/>
                <a:gd name="connsiteX3" fmla="*/ 554778 w 2499727"/>
                <a:gd name="connsiteY3" fmla="*/ 114690 h 2329725"/>
                <a:gd name="connsiteX4" fmla="*/ 1962409 w 2499727"/>
                <a:gd name="connsiteY4" fmla="*/ 220094 h 2329725"/>
                <a:gd name="connsiteX5" fmla="*/ 1944100 w 2499727"/>
                <a:gd name="connsiteY5" fmla="*/ 1688186 h 2329725"/>
                <a:gd name="connsiteX6" fmla="*/ 2110962 w 2499727"/>
                <a:gd name="connsiteY6" fmla="*/ 2329725 h 2329725"/>
                <a:gd name="connsiteX0" fmla="*/ 2004282 w 2499727"/>
                <a:gd name="connsiteY0" fmla="*/ 2245905 h 2245905"/>
                <a:gd name="connsiteX1" fmla="*/ 1471686 w 2499727"/>
                <a:gd name="connsiteY1" fmla="*/ 1839198 h 2245905"/>
                <a:gd name="connsiteX2" fmla="*/ 225467 w 2499727"/>
                <a:gd name="connsiteY2" fmla="*/ 1494928 h 2245905"/>
                <a:gd name="connsiteX3" fmla="*/ 554778 w 2499727"/>
                <a:gd name="connsiteY3" fmla="*/ 114690 h 2245905"/>
                <a:gd name="connsiteX4" fmla="*/ 1962409 w 2499727"/>
                <a:gd name="connsiteY4" fmla="*/ 220094 h 2245905"/>
                <a:gd name="connsiteX5" fmla="*/ 1944100 w 2499727"/>
                <a:gd name="connsiteY5" fmla="*/ 1688186 h 2245905"/>
                <a:gd name="connsiteX6" fmla="*/ 2004282 w 2499727"/>
                <a:gd name="connsiteY6" fmla="*/ 2245905 h 2245905"/>
                <a:gd name="connsiteX0" fmla="*/ 2004282 w 2499727"/>
                <a:gd name="connsiteY0" fmla="*/ 2245905 h 2248035"/>
                <a:gd name="connsiteX1" fmla="*/ 1471686 w 2499727"/>
                <a:gd name="connsiteY1" fmla="*/ 1839198 h 2248035"/>
                <a:gd name="connsiteX2" fmla="*/ 225467 w 2499727"/>
                <a:gd name="connsiteY2" fmla="*/ 1494928 h 2248035"/>
                <a:gd name="connsiteX3" fmla="*/ 554778 w 2499727"/>
                <a:gd name="connsiteY3" fmla="*/ 114690 h 2248035"/>
                <a:gd name="connsiteX4" fmla="*/ 1962409 w 2499727"/>
                <a:gd name="connsiteY4" fmla="*/ 220094 h 2248035"/>
                <a:gd name="connsiteX5" fmla="*/ 1944100 w 2499727"/>
                <a:gd name="connsiteY5" fmla="*/ 1688186 h 2248035"/>
                <a:gd name="connsiteX6" fmla="*/ 2004282 w 2499727"/>
                <a:gd name="connsiteY6" fmla="*/ 2245905 h 2248035"/>
                <a:gd name="connsiteX0" fmla="*/ 2004282 w 2261319"/>
                <a:gd name="connsiteY0" fmla="*/ 2245905 h 2248035"/>
                <a:gd name="connsiteX1" fmla="*/ 1471686 w 2261319"/>
                <a:gd name="connsiteY1" fmla="*/ 1839198 h 2248035"/>
                <a:gd name="connsiteX2" fmla="*/ 225467 w 2261319"/>
                <a:gd name="connsiteY2" fmla="*/ 1494928 h 2248035"/>
                <a:gd name="connsiteX3" fmla="*/ 554778 w 2261319"/>
                <a:gd name="connsiteY3" fmla="*/ 114690 h 2248035"/>
                <a:gd name="connsiteX4" fmla="*/ 1962409 w 2261319"/>
                <a:gd name="connsiteY4" fmla="*/ 220094 h 2248035"/>
                <a:gd name="connsiteX5" fmla="*/ 1944100 w 2261319"/>
                <a:gd name="connsiteY5" fmla="*/ 1688186 h 2248035"/>
                <a:gd name="connsiteX6" fmla="*/ 2004282 w 2261319"/>
                <a:gd name="connsiteY6" fmla="*/ 2245905 h 2248035"/>
                <a:gd name="connsiteX0" fmla="*/ 2004282 w 2238535"/>
                <a:gd name="connsiteY0" fmla="*/ 2245905 h 2248375"/>
                <a:gd name="connsiteX1" fmla="*/ 1471686 w 2238535"/>
                <a:gd name="connsiteY1" fmla="*/ 1839198 h 2248375"/>
                <a:gd name="connsiteX2" fmla="*/ 225467 w 2238535"/>
                <a:gd name="connsiteY2" fmla="*/ 1494928 h 2248375"/>
                <a:gd name="connsiteX3" fmla="*/ 554778 w 2238535"/>
                <a:gd name="connsiteY3" fmla="*/ 114690 h 2248375"/>
                <a:gd name="connsiteX4" fmla="*/ 1962409 w 2238535"/>
                <a:gd name="connsiteY4" fmla="*/ 220094 h 2248375"/>
                <a:gd name="connsiteX5" fmla="*/ 1944100 w 2238535"/>
                <a:gd name="connsiteY5" fmla="*/ 1688186 h 2248375"/>
                <a:gd name="connsiteX6" fmla="*/ 2004282 w 2238535"/>
                <a:gd name="connsiteY6" fmla="*/ 2245905 h 2248375"/>
                <a:gd name="connsiteX0" fmla="*/ 2004282 w 2238535"/>
                <a:gd name="connsiteY0" fmla="*/ 2245905 h 2270257"/>
                <a:gd name="connsiteX1" fmla="*/ 1471686 w 2238535"/>
                <a:gd name="connsiteY1" fmla="*/ 1839198 h 2270257"/>
                <a:gd name="connsiteX2" fmla="*/ 225467 w 2238535"/>
                <a:gd name="connsiteY2" fmla="*/ 1494928 h 2270257"/>
                <a:gd name="connsiteX3" fmla="*/ 554778 w 2238535"/>
                <a:gd name="connsiteY3" fmla="*/ 114690 h 2270257"/>
                <a:gd name="connsiteX4" fmla="*/ 1962409 w 2238535"/>
                <a:gd name="connsiteY4" fmla="*/ 220094 h 2270257"/>
                <a:gd name="connsiteX5" fmla="*/ 1944100 w 2238535"/>
                <a:gd name="connsiteY5" fmla="*/ 1688186 h 2270257"/>
                <a:gd name="connsiteX6" fmla="*/ 2143494 w 2238535"/>
                <a:gd name="connsiteY6" fmla="*/ 2166055 h 2270257"/>
                <a:gd name="connsiteX7" fmla="*/ 2004282 w 2238535"/>
                <a:gd name="connsiteY7" fmla="*/ 2245905 h 2270257"/>
                <a:gd name="connsiteX0" fmla="*/ 2004282 w 2273327"/>
                <a:gd name="connsiteY0" fmla="*/ 2245905 h 2288071"/>
                <a:gd name="connsiteX1" fmla="*/ 1471686 w 2273327"/>
                <a:gd name="connsiteY1" fmla="*/ 1839198 h 2288071"/>
                <a:gd name="connsiteX2" fmla="*/ 225467 w 2273327"/>
                <a:gd name="connsiteY2" fmla="*/ 1494928 h 2288071"/>
                <a:gd name="connsiteX3" fmla="*/ 554778 w 2273327"/>
                <a:gd name="connsiteY3" fmla="*/ 114690 h 2288071"/>
                <a:gd name="connsiteX4" fmla="*/ 1962409 w 2273327"/>
                <a:gd name="connsiteY4" fmla="*/ 220094 h 2288071"/>
                <a:gd name="connsiteX5" fmla="*/ 1944100 w 2273327"/>
                <a:gd name="connsiteY5" fmla="*/ 1688186 h 2288071"/>
                <a:gd name="connsiteX6" fmla="*/ 2135874 w 2273327"/>
                <a:gd name="connsiteY6" fmla="*/ 2219395 h 2288071"/>
                <a:gd name="connsiteX7" fmla="*/ 2004282 w 2273327"/>
                <a:gd name="connsiteY7" fmla="*/ 2245905 h 2288071"/>
                <a:gd name="connsiteX0" fmla="*/ 2004282 w 2273327"/>
                <a:gd name="connsiteY0" fmla="*/ 2245905 h 2269059"/>
                <a:gd name="connsiteX1" fmla="*/ 1471686 w 2273327"/>
                <a:gd name="connsiteY1" fmla="*/ 1839198 h 2269059"/>
                <a:gd name="connsiteX2" fmla="*/ 225467 w 2273327"/>
                <a:gd name="connsiteY2" fmla="*/ 1494928 h 2269059"/>
                <a:gd name="connsiteX3" fmla="*/ 554778 w 2273327"/>
                <a:gd name="connsiteY3" fmla="*/ 114690 h 2269059"/>
                <a:gd name="connsiteX4" fmla="*/ 1962409 w 2273327"/>
                <a:gd name="connsiteY4" fmla="*/ 220094 h 2269059"/>
                <a:gd name="connsiteX5" fmla="*/ 1944100 w 2273327"/>
                <a:gd name="connsiteY5" fmla="*/ 1688186 h 2269059"/>
                <a:gd name="connsiteX6" fmla="*/ 2135874 w 2273327"/>
                <a:gd name="connsiteY6" fmla="*/ 2219395 h 2269059"/>
                <a:gd name="connsiteX7" fmla="*/ 2004282 w 2273327"/>
                <a:gd name="connsiteY7" fmla="*/ 2245905 h 2269059"/>
                <a:gd name="connsiteX0" fmla="*/ 2004282 w 2273327"/>
                <a:gd name="connsiteY0" fmla="*/ 2245905 h 2269059"/>
                <a:gd name="connsiteX1" fmla="*/ 1471686 w 2273327"/>
                <a:gd name="connsiteY1" fmla="*/ 1839198 h 2269059"/>
                <a:gd name="connsiteX2" fmla="*/ 225467 w 2273327"/>
                <a:gd name="connsiteY2" fmla="*/ 1494928 h 2269059"/>
                <a:gd name="connsiteX3" fmla="*/ 554778 w 2273327"/>
                <a:gd name="connsiteY3" fmla="*/ 114690 h 2269059"/>
                <a:gd name="connsiteX4" fmla="*/ 1962409 w 2273327"/>
                <a:gd name="connsiteY4" fmla="*/ 220094 h 2269059"/>
                <a:gd name="connsiteX5" fmla="*/ 1944100 w 2273327"/>
                <a:gd name="connsiteY5" fmla="*/ 1688186 h 2269059"/>
                <a:gd name="connsiteX6" fmla="*/ 2135874 w 2273327"/>
                <a:gd name="connsiteY6" fmla="*/ 2219395 h 2269059"/>
                <a:gd name="connsiteX7" fmla="*/ 2004282 w 2273327"/>
                <a:gd name="connsiteY7" fmla="*/ 2245905 h 2269059"/>
                <a:gd name="connsiteX0" fmla="*/ 2004282 w 2273327"/>
                <a:gd name="connsiteY0" fmla="*/ 2245905 h 2245911"/>
                <a:gd name="connsiteX1" fmla="*/ 1471686 w 2273327"/>
                <a:gd name="connsiteY1" fmla="*/ 1839198 h 2245911"/>
                <a:gd name="connsiteX2" fmla="*/ 225467 w 2273327"/>
                <a:gd name="connsiteY2" fmla="*/ 1494928 h 2245911"/>
                <a:gd name="connsiteX3" fmla="*/ 554778 w 2273327"/>
                <a:gd name="connsiteY3" fmla="*/ 114690 h 2245911"/>
                <a:gd name="connsiteX4" fmla="*/ 1962409 w 2273327"/>
                <a:gd name="connsiteY4" fmla="*/ 220094 h 2245911"/>
                <a:gd name="connsiteX5" fmla="*/ 1944100 w 2273327"/>
                <a:gd name="connsiteY5" fmla="*/ 1688186 h 2245911"/>
                <a:gd name="connsiteX6" fmla="*/ 2135874 w 2273327"/>
                <a:gd name="connsiteY6" fmla="*/ 2219395 h 2245911"/>
                <a:gd name="connsiteX7" fmla="*/ 2004282 w 2273327"/>
                <a:gd name="connsiteY7" fmla="*/ 2245905 h 2245911"/>
                <a:gd name="connsiteX0" fmla="*/ 2004282 w 2272550"/>
                <a:gd name="connsiteY0" fmla="*/ 2245905 h 2247970"/>
                <a:gd name="connsiteX1" fmla="*/ 1471686 w 2272550"/>
                <a:gd name="connsiteY1" fmla="*/ 1839198 h 2247970"/>
                <a:gd name="connsiteX2" fmla="*/ 225467 w 2272550"/>
                <a:gd name="connsiteY2" fmla="*/ 1494928 h 2247970"/>
                <a:gd name="connsiteX3" fmla="*/ 554778 w 2272550"/>
                <a:gd name="connsiteY3" fmla="*/ 114690 h 2247970"/>
                <a:gd name="connsiteX4" fmla="*/ 1962409 w 2272550"/>
                <a:gd name="connsiteY4" fmla="*/ 220094 h 2247970"/>
                <a:gd name="connsiteX5" fmla="*/ 1944100 w 2272550"/>
                <a:gd name="connsiteY5" fmla="*/ 1688186 h 2247970"/>
                <a:gd name="connsiteX6" fmla="*/ 2158099 w 2272550"/>
                <a:gd name="connsiteY6" fmla="*/ 2247970 h 2247970"/>
                <a:gd name="connsiteX7" fmla="*/ 2004282 w 2272550"/>
                <a:gd name="connsiteY7" fmla="*/ 2245905 h 2247970"/>
                <a:gd name="connsiteX0" fmla="*/ 2004282 w 2272550"/>
                <a:gd name="connsiteY0" fmla="*/ 2245905 h 2247970"/>
                <a:gd name="connsiteX1" fmla="*/ 1471686 w 2272550"/>
                <a:gd name="connsiteY1" fmla="*/ 1839198 h 2247970"/>
                <a:gd name="connsiteX2" fmla="*/ 225467 w 2272550"/>
                <a:gd name="connsiteY2" fmla="*/ 1494928 h 2247970"/>
                <a:gd name="connsiteX3" fmla="*/ 554778 w 2272550"/>
                <a:gd name="connsiteY3" fmla="*/ 114690 h 2247970"/>
                <a:gd name="connsiteX4" fmla="*/ 1962409 w 2272550"/>
                <a:gd name="connsiteY4" fmla="*/ 220094 h 2247970"/>
                <a:gd name="connsiteX5" fmla="*/ 1944100 w 2272550"/>
                <a:gd name="connsiteY5" fmla="*/ 1688186 h 2247970"/>
                <a:gd name="connsiteX6" fmla="*/ 2158099 w 2272550"/>
                <a:gd name="connsiteY6" fmla="*/ 2247970 h 2247970"/>
                <a:gd name="connsiteX7" fmla="*/ 2004282 w 2272550"/>
                <a:gd name="connsiteY7" fmla="*/ 2245905 h 2247970"/>
                <a:gd name="connsiteX0" fmla="*/ 2004282 w 2272550"/>
                <a:gd name="connsiteY0" fmla="*/ 2245905 h 2247970"/>
                <a:gd name="connsiteX1" fmla="*/ 1471686 w 2272550"/>
                <a:gd name="connsiteY1" fmla="*/ 1839198 h 2247970"/>
                <a:gd name="connsiteX2" fmla="*/ 225467 w 2272550"/>
                <a:gd name="connsiteY2" fmla="*/ 1494928 h 2247970"/>
                <a:gd name="connsiteX3" fmla="*/ 554778 w 2272550"/>
                <a:gd name="connsiteY3" fmla="*/ 114690 h 2247970"/>
                <a:gd name="connsiteX4" fmla="*/ 1962409 w 2272550"/>
                <a:gd name="connsiteY4" fmla="*/ 220094 h 2247970"/>
                <a:gd name="connsiteX5" fmla="*/ 1944100 w 2272550"/>
                <a:gd name="connsiteY5" fmla="*/ 1688186 h 2247970"/>
                <a:gd name="connsiteX6" fmla="*/ 2158099 w 2272550"/>
                <a:gd name="connsiteY6" fmla="*/ 2247970 h 2247970"/>
                <a:gd name="connsiteX7" fmla="*/ 2004282 w 2272550"/>
                <a:gd name="connsiteY7" fmla="*/ 2245905 h 2247970"/>
                <a:gd name="connsiteX0" fmla="*/ 2118974 w 2387242"/>
                <a:gd name="connsiteY0" fmla="*/ 2242567 h 2244632"/>
                <a:gd name="connsiteX1" fmla="*/ 1586378 w 2387242"/>
                <a:gd name="connsiteY1" fmla="*/ 1835860 h 2244632"/>
                <a:gd name="connsiteX2" fmla="*/ 202999 w 2387242"/>
                <a:gd name="connsiteY2" fmla="*/ 1445870 h 2244632"/>
                <a:gd name="connsiteX3" fmla="*/ 669470 w 2387242"/>
                <a:gd name="connsiteY3" fmla="*/ 111352 h 2244632"/>
                <a:gd name="connsiteX4" fmla="*/ 2077101 w 2387242"/>
                <a:gd name="connsiteY4" fmla="*/ 216756 h 2244632"/>
                <a:gd name="connsiteX5" fmla="*/ 2058792 w 2387242"/>
                <a:gd name="connsiteY5" fmla="*/ 1684848 h 2244632"/>
                <a:gd name="connsiteX6" fmla="*/ 2272791 w 2387242"/>
                <a:gd name="connsiteY6" fmla="*/ 2244632 h 2244632"/>
                <a:gd name="connsiteX7" fmla="*/ 2118974 w 2387242"/>
                <a:gd name="connsiteY7" fmla="*/ 2242567 h 2244632"/>
                <a:gd name="connsiteX0" fmla="*/ 2142307 w 2387242"/>
                <a:gd name="connsiteY0" fmla="*/ 2269790 h 2269796"/>
                <a:gd name="connsiteX1" fmla="*/ 1586378 w 2387242"/>
                <a:gd name="connsiteY1" fmla="*/ 1835860 h 2269796"/>
                <a:gd name="connsiteX2" fmla="*/ 202999 w 2387242"/>
                <a:gd name="connsiteY2" fmla="*/ 1445870 h 2269796"/>
                <a:gd name="connsiteX3" fmla="*/ 669470 w 2387242"/>
                <a:gd name="connsiteY3" fmla="*/ 111352 h 2269796"/>
                <a:gd name="connsiteX4" fmla="*/ 2077101 w 2387242"/>
                <a:gd name="connsiteY4" fmla="*/ 216756 h 2269796"/>
                <a:gd name="connsiteX5" fmla="*/ 2058792 w 2387242"/>
                <a:gd name="connsiteY5" fmla="*/ 1684848 h 2269796"/>
                <a:gd name="connsiteX6" fmla="*/ 2272791 w 2387242"/>
                <a:gd name="connsiteY6" fmla="*/ 2244632 h 2269796"/>
                <a:gd name="connsiteX7" fmla="*/ 2142307 w 2387242"/>
                <a:gd name="connsiteY7" fmla="*/ 2269790 h 2269796"/>
                <a:gd name="connsiteX0" fmla="*/ 2142307 w 2386564"/>
                <a:gd name="connsiteY0" fmla="*/ 2269790 h 2271855"/>
                <a:gd name="connsiteX1" fmla="*/ 1586378 w 2386564"/>
                <a:gd name="connsiteY1" fmla="*/ 1835860 h 2271855"/>
                <a:gd name="connsiteX2" fmla="*/ 202999 w 2386564"/>
                <a:gd name="connsiteY2" fmla="*/ 1445870 h 2271855"/>
                <a:gd name="connsiteX3" fmla="*/ 669470 w 2386564"/>
                <a:gd name="connsiteY3" fmla="*/ 111352 h 2271855"/>
                <a:gd name="connsiteX4" fmla="*/ 2077101 w 2386564"/>
                <a:gd name="connsiteY4" fmla="*/ 216756 h 2271855"/>
                <a:gd name="connsiteX5" fmla="*/ 2058792 w 2386564"/>
                <a:gd name="connsiteY5" fmla="*/ 1684848 h 2271855"/>
                <a:gd name="connsiteX6" fmla="*/ 2292235 w 2386564"/>
                <a:gd name="connsiteY6" fmla="*/ 2271855 h 2271855"/>
                <a:gd name="connsiteX7" fmla="*/ 2142307 w 2386564"/>
                <a:gd name="connsiteY7" fmla="*/ 2269790 h 22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564" h="2271855">
                  <a:moveTo>
                    <a:pt x="2142307" y="2269790"/>
                  </a:moveTo>
                  <a:lnTo>
                    <a:pt x="1586378" y="1835860"/>
                  </a:lnTo>
                  <a:cubicBezTo>
                    <a:pt x="1059338" y="1927221"/>
                    <a:pt x="539638" y="1732517"/>
                    <a:pt x="202999" y="1445870"/>
                  </a:cubicBezTo>
                  <a:cubicBezTo>
                    <a:pt x="-345444" y="978872"/>
                    <a:pt x="357120" y="316204"/>
                    <a:pt x="669470" y="111352"/>
                  </a:cubicBezTo>
                  <a:cubicBezTo>
                    <a:pt x="981820" y="-93500"/>
                    <a:pt x="1673360" y="9464"/>
                    <a:pt x="2077101" y="216756"/>
                  </a:cubicBezTo>
                  <a:cubicBezTo>
                    <a:pt x="2801082" y="588469"/>
                    <a:pt x="2022936" y="1342332"/>
                    <a:pt x="2058792" y="1684848"/>
                  </a:cubicBezTo>
                  <a:cubicBezTo>
                    <a:pt x="2094648" y="2027364"/>
                    <a:pt x="2244105" y="2182077"/>
                    <a:pt x="2292235" y="2271855"/>
                  </a:cubicBezTo>
                  <a:cubicBezTo>
                    <a:pt x="2216540" y="2269558"/>
                    <a:pt x="2213000" y="2270291"/>
                    <a:pt x="2142307" y="2269790"/>
                  </a:cubicBezTo>
                  <a:close/>
                </a:path>
              </a:pathLst>
            </a:custGeom>
            <a:solidFill>
              <a:schemeClr val="accent3">
                <a:lumMod val="75000"/>
              </a:schemeClr>
            </a:solidFill>
            <a:ln>
              <a:no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srgbClr val="FFFFFF"/>
                </a:solidFill>
                <a:latin typeface="Calibri"/>
                <a:ea typeface="宋体" panose="02010600030101010101" pitchFamily="2" charset="-122"/>
              </a:endParaRPr>
            </a:p>
          </p:txBody>
        </p:sp>
        <p:sp>
          <p:nvSpPr>
            <p:cNvPr id="131" name="椭圆形标注 13"/>
            <p:cNvSpPr/>
            <p:nvPr/>
          </p:nvSpPr>
          <p:spPr>
            <a:xfrm>
              <a:off x="7759065" y="1559433"/>
              <a:ext cx="2743200" cy="1837944"/>
            </a:xfrm>
            <a:prstGeom prst="wedgeEllipseCallout">
              <a:avLst>
                <a:gd name="adj1" fmla="val 35828"/>
                <a:gd name="adj2" fmla="val 75095"/>
              </a:avLst>
            </a:prstGeom>
            <a:solidFill>
              <a:schemeClr val="accent3"/>
            </a:solidFill>
            <a:ln>
              <a:solidFill>
                <a:schemeClr val="bg1"/>
              </a:solid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srgbClr val="FFFFFF"/>
                </a:solidFill>
                <a:latin typeface="Calibri"/>
                <a:ea typeface="宋体" panose="02010600030101010101" pitchFamily="2" charset="-122"/>
              </a:endParaRPr>
            </a:p>
          </p:txBody>
        </p:sp>
      </p:grpSp>
      <p:grpSp>
        <p:nvGrpSpPr>
          <p:cNvPr id="132" name="组合 3"/>
          <p:cNvGrpSpPr/>
          <p:nvPr/>
        </p:nvGrpSpPr>
        <p:grpSpPr>
          <a:xfrm>
            <a:off x="4474523" y="3129253"/>
            <a:ext cx="2493169" cy="2115558"/>
            <a:chOff x="7759065" y="1559433"/>
            <a:chExt cx="2743200" cy="2327720"/>
          </a:xfrm>
          <a:effectLst>
            <a:outerShdw blurRad="254000" dist="88900" dir="18900000" algn="bl" rotWithShape="0">
              <a:prstClr val="black">
                <a:alpha val="40000"/>
              </a:prstClr>
            </a:outerShdw>
            <a:reflection blurRad="25400" stA="38000" endPos="35000" dir="5400000" sy="-100000" algn="bl" rotWithShape="0"/>
          </a:effectLst>
        </p:grpSpPr>
        <p:sp>
          <p:nvSpPr>
            <p:cNvPr id="133" name="椭圆形标注 22"/>
            <p:cNvSpPr/>
            <p:nvPr/>
          </p:nvSpPr>
          <p:spPr>
            <a:xfrm>
              <a:off x="7830694" y="1609184"/>
              <a:ext cx="2386412" cy="2277969"/>
            </a:xfrm>
            <a:custGeom>
              <a:avLst/>
              <a:gdLst>
                <a:gd name="connsiteX0" fmla="*/ 2354434 w 2743200"/>
                <a:gd name="connsiteY0" fmla="*/ 2299176 h 1837944"/>
                <a:gd name="connsiteX1" fmla="*/ 1715158 w 2743200"/>
                <a:gd name="connsiteY1" fmla="*/ 1808649 h 1837944"/>
                <a:gd name="connsiteX2" fmla="*/ 293679 w 2743200"/>
                <a:gd name="connsiteY2" fmla="*/ 1487239 h 1837944"/>
                <a:gd name="connsiteX3" fmla="*/ 798250 w 2743200"/>
                <a:gd name="connsiteY3" fmla="*/ 84141 h 1837944"/>
                <a:gd name="connsiteX4" fmla="*/ 2205881 w 2743200"/>
                <a:gd name="connsiteY4" fmla="*/ 189545 h 1837944"/>
                <a:gd name="connsiteX5" fmla="*/ 2187572 w 2743200"/>
                <a:gd name="connsiteY5" fmla="*/ 1657637 h 1837944"/>
                <a:gd name="connsiteX6" fmla="*/ 2354434 w 2743200"/>
                <a:gd name="connsiteY6" fmla="*/ 2299176 h 1837944"/>
                <a:gd name="connsiteX0" fmla="*/ 2110962 w 2499727"/>
                <a:gd name="connsiteY0" fmla="*/ 2329725 h 2329725"/>
                <a:gd name="connsiteX1" fmla="*/ 1471686 w 2499727"/>
                <a:gd name="connsiteY1" fmla="*/ 1839198 h 2329725"/>
                <a:gd name="connsiteX2" fmla="*/ 225467 w 2499727"/>
                <a:gd name="connsiteY2" fmla="*/ 1494928 h 2329725"/>
                <a:gd name="connsiteX3" fmla="*/ 554778 w 2499727"/>
                <a:gd name="connsiteY3" fmla="*/ 114690 h 2329725"/>
                <a:gd name="connsiteX4" fmla="*/ 1962409 w 2499727"/>
                <a:gd name="connsiteY4" fmla="*/ 220094 h 2329725"/>
                <a:gd name="connsiteX5" fmla="*/ 1944100 w 2499727"/>
                <a:gd name="connsiteY5" fmla="*/ 1688186 h 2329725"/>
                <a:gd name="connsiteX6" fmla="*/ 2110962 w 2499727"/>
                <a:gd name="connsiteY6" fmla="*/ 2329725 h 2329725"/>
                <a:gd name="connsiteX0" fmla="*/ 2004282 w 2499727"/>
                <a:gd name="connsiteY0" fmla="*/ 2245905 h 2245905"/>
                <a:gd name="connsiteX1" fmla="*/ 1471686 w 2499727"/>
                <a:gd name="connsiteY1" fmla="*/ 1839198 h 2245905"/>
                <a:gd name="connsiteX2" fmla="*/ 225467 w 2499727"/>
                <a:gd name="connsiteY2" fmla="*/ 1494928 h 2245905"/>
                <a:gd name="connsiteX3" fmla="*/ 554778 w 2499727"/>
                <a:gd name="connsiteY3" fmla="*/ 114690 h 2245905"/>
                <a:gd name="connsiteX4" fmla="*/ 1962409 w 2499727"/>
                <a:gd name="connsiteY4" fmla="*/ 220094 h 2245905"/>
                <a:gd name="connsiteX5" fmla="*/ 1944100 w 2499727"/>
                <a:gd name="connsiteY5" fmla="*/ 1688186 h 2245905"/>
                <a:gd name="connsiteX6" fmla="*/ 2004282 w 2499727"/>
                <a:gd name="connsiteY6" fmla="*/ 2245905 h 2245905"/>
                <a:gd name="connsiteX0" fmla="*/ 2004282 w 2499727"/>
                <a:gd name="connsiteY0" fmla="*/ 2245905 h 2248035"/>
                <a:gd name="connsiteX1" fmla="*/ 1471686 w 2499727"/>
                <a:gd name="connsiteY1" fmla="*/ 1839198 h 2248035"/>
                <a:gd name="connsiteX2" fmla="*/ 225467 w 2499727"/>
                <a:gd name="connsiteY2" fmla="*/ 1494928 h 2248035"/>
                <a:gd name="connsiteX3" fmla="*/ 554778 w 2499727"/>
                <a:gd name="connsiteY3" fmla="*/ 114690 h 2248035"/>
                <a:gd name="connsiteX4" fmla="*/ 1962409 w 2499727"/>
                <a:gd name="connsiteY4" fmla="*/ 220094 h 2248035"/>
                <a:gd name="connsiteX5" fmla="*/ 1944100 w 2499727"/>
                <a:gd name="connsiteY5" fmla="*/ 1688186 h 2248035"/>
                <a:gd name="connsiteX6" fmla="*/ 2004282 w 2499727"/>
                <a:gd name="connsiteY6" fmla="*/ 2245905 h 2248035"/>
                <a:gd name="connsiteX0" fmla="*/ 2004282 w 2261319"/>
                <a:gd name="connsiteY0" fmla="*/ 2245905 h 2248035"/>
                <a:gd name="connsiteX1" fmla="*/ 1471686 w 2261319"/>
                <a:gd name="connsiteY1" fmla="*/ 1839198 h 2248035"/>
                <a:gd name="connsiteX2" fmla="*/ 225467 w 2261319"/>
                <a:gd name="connsiteY2" fmla="*/ 1494928 h 2248035"/>
                <a:gd name="connsiteX3" fmla="*/ 554778 w 2261319"/>
                <a:gd name="connsiteY3" fmla="*/ 114690 h 2248035"/>
                <a:gd name="connsiteX4" fmla="*/ 1962409 w 2261319"/>
                <a:gd name="connsiteY4" fmla="*/ 220094 h 2248035"/>
                <a:gd name="connsiteX5" fmla="*/ 1944100 w 2261319"/>
                <a:gd name="connsiteY5" fmla="*/ 1688186 h 2248035"/>
                <a:gd name="connsiteX6" fmla="*/ 2004282 w 2261319"/>
                <a:gd name="connsiteY6" fmla="*/ 2245905 h 2248035"/>
                <a:gd name="connsiteX0" fmla="*/ 2004282 w 2238535"/>
                <a:gd name="connsiteY0" fmla="*/ 2245905 h 2248375"/>
                <a:gd name="connsiteX1" fmla="*/ 1471686 w 2238535"/>
                <a:gd name="connsiteY1" fmla="*/ 1839198 h 2248375"/>
                <a:gd name="connsiteX2" fmla="*/ 225467 w 2238535"/>
                <a:gd name="connsiteY2" fmla="*/ 1494928 h 2248375"/>
                <a:gd name="connsiteX3" fmla="*/ 554778 w 2238535"/>
                <a:gd name="connsiteY3" fmla="*/ 114690 h 2248375"/>
                <a:gd name="connsiteX4" fmla="*/ 1962409 w 2238535"/>
                <a:gd name="connsiteY4" fmla="*/ 220094 h 2248375"/>
                <a:gd name="connsiteX5" fmla="*/ 1944100 w 2238535"/>
                <a:gd name="connsiteY5" fmla="*/ 1688186 h 2248375"/>
                <a:gd name="connsiteX6" fmla="*/ 2004282 w 2238535"/>
                <a:gd name="connsiteY6" fmla="*/ 2245905 h 2248375"/>
                <a:gd name="connsiteX0" fmla="*/ 2004282 w 2238535"/>
                <a:gd name="connsiteY0" fmla="*/ 2245905 h 2270257"/>
                <a:gd name="connsiteX1" fmla="*/ 1471686 w 2238535"/>
                <a:gd name="connsiteY1" fmla="*/ 1839198 h 2270257"/>
                <a:gd name="connsiteX2" fmla="*/ 225467 w 2238535"/>
                <a:gd name="connsiteY2" fmla="*/ 1494928 h 2270257"/>
                <a:gd name="connsiteX3" fmla="*/ 554778 w 2238535"/>
                <a:gd name="connsiteY3" fmla="*/ 114690 h 2270257"/>
                <a:gd name="connsiteX4" fmla="*/ 1962409 w 2238535"/>
                <a:gd name="connsiteY4" fmla="*/ 220094 h 2270257"/>
                <a:gd name="connsiteX5" fmla="*/ 1944100 w 2238535"/>
                <a:gd name="connsiteY5" fmla="*/ 1688186 h 2270257"/>
                <a:gd name="connsiteX6" fmla="*/ 2143494 w 2238535"/>
                <a:gd name="connsiteY6" fmla="*/ 2166055 h 2270257"/>
                <a:gd name="connsiteX7" fmla="*/ 2004282 w 2238535"/>
                <a:gd name="connsiteY7" fmla="*/ 2245905 h 2270257"/>
                <a:gd name="connsiteX0" fmla="*/ 2004282 w 2273327"/>
                <a:gd name="connsiteY0" fmla="*/ 2245905 h 2288071"/>
                <a:gd name="connsiteX1" fmla="*/ 1471686 w 2273327"/>
                <a:gd name="connsiteY1" fmla="*/ 1839198 h 2288071"/>
                <a:gd name="connsiteX2" fmla="*/ 225467 w 2273327"/>
                <a:gd name="connsiteY2" fmla="*/ 1494928 h 2288071"/>
                <a:gd name="connsiteX3" fmla="*/ 554778 w 2273327"/>
                <a:gd name="connsiteY3" fmla="*/ 114690 h 2288071"/>
                <a:gd name="connsiteX4" fmla="*/ 1962409 w 2273327"/>
                <a:gd name="connsiteY4" fmla="*/ 220094 h 2288071"/>
                <a:gd name="connsiteX5" fmla="*/ 1944100 w 2273327"/>
                <a:gd name="connsiteY5" fmla="*/ 1688186 h 2288071"/>
                <a:gd name="connsiteX6" fmla="*/ 2135874 w 2273327"/>
                <a:gd name="connsiteY6" fmla="*/ 2219395 h 2288071"/>
                <a:gd name="connsiteX7" fmla="*/ 2004282 w 2273327"/>
                <a:gd name="connsiteY7" fmla="*/ 2245905 h 2288071"/>
                <a:gd name="connsiteX0" fmla="*/ 2004282 w 2273327"/>
                <a:gd name="connsiteY0" fmla="*/ 2245905 h 2269059"/>
                <a:gd name="connsiteX1" fmla="*/ 1471686 w 2273327"/>
                <a:gd name="connsiteY1" fmla="*/ 1839198 h 2269059"/>
                <a:gd name="connsiteX2" fmla="*/ 225467 w 2273327"/>
                <a:gd name="connsiteY2" fmla="*/ 1494928 h 2269059"/>
                <a:gd name="connsiteX3" fmla="*/ 554778 w 2273327"/>
                <a:gd name="connsiteY3" fmla="*/ 114690 h 2269059"/>
                <a:gd name="connsiteX4" fmla="*/ 1962409 w 2273327"/>
                <a:gd name="connsiteY4" fmla="*/ 220094 h 2269059"/>
                <a:gd name="connsiteX5" fmla="*/ 1944100 w 2273327"/>
                <a:gd name="connsiteY5" fmla="*/ 1688186 h 2269059"/>
                <a:gd name="connsiteX6" fmla="*/ 2135874 w 2273327"/>
                <a:gd name="connsiteY6" fmla="*/ 2219395 h 2269059"/>
                <a:gd name="connsiteX7" fmla="*/ 2004282 w 2273327"/>
                <a:gd name="connsiteY7" fmla="*/ 2245905 h 2269059"/>
                <a:gd name="connsiteX0" fmla="*/ 2004282 w 2273327"/>
                <a:gd name="connsiteY0" fmla="*/ 2245905 h 2269059"/>
                <a:gd name="connsiteX1" fmla="*/ 1471686 w 2273327"/>
                <a:gd name="connsiteY1" fmla="*/ 1839198 h 2269059"/>
                <a:gd name="connsiteX2" fmla="*/ 225467 w 2273327"/>
                <a:gd name="connsiteY2" fmla="*/ 1494928 h 2269059"/>
                <a:gd name="connsiteX3" fmla="*/ 554778 w 2273327"/>
                <a:gd name="connsiteY3" fmla="*/ 114690 h 2269059"/>
                <a:gd name="connsiteX4" fmla="*/ 1962409 w 2273327"/>
                <a:gd name="connsiteY4" fmla="*/ 220094 h 2269059"/>
                <a:gd name="connsiteX5" fmla="*/ 1944100 w 2273327"/>
                <a:gd name="connsiteY5" fmla="*/ 1688186 h 2269059"/>
                <a:gd name="connsiteX6" fmla="*/ 2135874 w 2273327"/>
                <a:gd name="connsiteY6" fmla="*/ 2219395 h 2269059"/>
                <a:gd name="connsiteX7" fmla="*/ 2004282 w 2273327"/>
                <a:gd name="connsiteY7" fmla="*/ 2245905 h 2269059"/>
                <a:gd name="connsiteX0" fmla="*/ 2004282 w 2273327"/>
                <a:gd name="connsiteY0" fmla="*/ 2245905 h 2245911"/>
                <a:gd name="connsiteX1" fmla="*/ 1471686 w 2273327"/>
                <a:gd name="connsiteY1" fmla="*/ 1839198 h 2245911"/>
                <a:gd name="connsiteX2" fmla="*/ 225467 w 2273327"/>
                <a:gd name="connsiteY2" fmla="*/ 1494928 h 2245911"/>
                <a:gd name="connsiteX3" fmla="*/ 554778 w 2273327"/>
                <a:gd name="connsiteY3" fmla="*/ 114690 h 2245911"/>
                <a:gd name="connsiteX4" fmla="*/ 1962409 w 2273327"/>
                <a:gd name="connsiteY4" fmla="*/ 220094 h 2245911"/>
                <a:gd name="connsiteX5" fmla="*/ 1944100 w 2273327"/>
                <a:gd name="connsiteY5" fmla="*/ 1688186 h 2245911"/>
                <a:gd name="connsiteX6" fmla="*/ 2135874 w 2273327"/>
                <a:gd name="connsiteY6" fmla="*/ 2219395 h 2245911"/>
                <a:gd name="connsiteX7" fmla="*/ 2004282 w 2273327"/>
                <a:gd name="connsiteY7" fmla="*/ 2245905 h 2245911"/>
                <a:gd name="connsiteX0" fmla="*/ 2004282 w 2272550"/>
                <a:gd name="connsiteY0" fmla="*/ 2245905 h 2247970"/>
                <a:gd name="connsiteX1" fmla="*/ 1471686 w 2272550"/>
                <a:gd name="connsiteY1" fmla="*/ 1839198 h 2247970"/>
                <a:gd name="connsiteX2" fmla="*/ 225467 w 2272550"/>
                <a:gd name="connsiteY2" fmla="*/ 1494928 h 2247970"/>
                <a:gd name="connsiteX3" fmla="*/ 554778 w 2272550"/>
                <a:gd name="connsiteY3" fmla="*/ 114690 h 2247970"/>
                <a:gd name="connsiteX4" fmla="*/ 1962409 w 2272550"/>
                <a:gd name="connsiteY4" fmla="*/ 220094 h 2247970"/>
                <a:gd name="connsiteX5" fmla="*/ 1944100 w 2272550"/>
                <a:gd name="connsiteY5" fmla="*/ 1688186 h 2247970"/>
                <a:gd name="connsiteX6" fmla="*/ 2158099 w 2272550"/>
                <a:gd name="connsiteY6" fmla="*/ 2247970 h 2247970"/>
                <a:gd name="connsiteX7" fmla="*/ 2004282 w 2272550"/>
                <a:gd name="connsiteY7" fmla="*/ 2245905 h 2247970"/>
                <a:gd name="connsiteX0" fmla="*/ 2004282 w 2272550"/>
                <a:gd name="connsiteY0" fmla="*/ 2245905 h 2247970"/>
                <a:gd name="connsiteX1" fmla="*/ 1471686 w 2272550"/>
                <a:gd name="connsiteY1" fmla="*/ 1839198 h 2247970"/>
                <a:gd name="connsiteX2" fmla="*/ 225467 w 2272550"/>
                <a:gd name="connsiteY2" fmla="*/ 1494928 h 2247970"/>
                <a:gd name="connsiteX3" fmla="*/ 554778 w 2272550"/>
                <a:gd name="connsiteY3" fmla="*/ 114690 h 2247970"/>
                <a:gd name="connsiteX4" fmla="*/ 1962409 w 2272550"/>
                <a:gd name="connsiteY4" fmla="*/ 220094 h 2247970"/>
                <a:gd name="connsiteX5" fmla="*/ 1944100 w 2272550"/>
                <a:gd name="connsiteY5" fmla="*/ 1688186 h 2247970"/>
                <a:gd name="connsiteX6" fmla="*/ 2158099 w 2272550"/>
                <a:gd name="connsiteY6" fmla="*/ 2247970 h 2247970"/>
                <a:gd name="connsiteX7" fmla="*/ 2004282 w 2272550"/>
                <a:gd name="connsiteY7" fmla="*/ 2245905 h 2247970"/>
                <a:gd name="connsiteX0" fmla="*/ 2004282 w 2272550"/>
                <a:gd name="connsiteY0" fmla="*/ 2245905 h 2247970"/>
                <a:gd name="connsiteX1" fmla="*/ 1471686 w 2272550"/>
                <a:gd name="connsiteY1" fmla="*/ 1839198 h 2247970"/>
                <a:gd name="connsiteX2" fmla="*/ 225467 w 2272550"/>
                <a:gd name="connsiteY2" fmla="*/ 1494928 h 2247970"/>
                <a:gd name="connsiteX3" fmla="*/ 554778 w 2272550"/>
                <a:gd name="connsiteY3" fmla="*/ 114690 h 2247970"/>
                <a:gd name="connsiteX4" fmla="*/ 1962409 w 2272550"/>
                <a:gd name="connsiteY4" fmla="*/ 220094 h 2247970"/>
                <a:gd name="connsiteX5" fmla="*/ 1944100 w 2272550"/>
                <a:gd name="connsiteY5" fmla="*/ 1688186 h 2247970"/>
                <a:gd name="connsiteX6" fmla="*/ 2158099 w 2272550"/>
                <a:gd name="connsiteY6" fmla="*/ 2247970 h 2247970"/>
                <a:gd name="connsiteX7" fmla="*/ 2004282 w 2272550"/>
                <a:gd name="connsiteY7" fmla="*/ 2245905 h 2247970"/>
                <a:gd name="connsiteX0" fmla="*/ 2118974 w 2387242"/>
                <a:gd name="connsiteY0" fmla="*/ 2242567 h 2244632"/>
                <a:gd name="connsiteX1" fmla="*/ 1586378 w 2387242"/>
                <a:gd name="connsiteY1" fmla="*/ 1835860 h 2244632"/>
                <a:gd name="connsiteX2" fmla="*/ 202999 w 2387242"/>
                <a:gd name="connsiteY2" fmla="*/ 1445870 h 2244632"/>
                <a:gd name="connsiteX3" fmla="*/ 669470 w 2387242"/>
                <a:gd name="connsiteY3" fmla="*/ 111352 h 2244632"/>
                <a:gd name="connsiteX4" fmla="*/ 2077101 w 2387242"/>
                <a:gd name="connsiteY4" fmla="*/ 216756 h 2244632"/>
                <a:gd name="connsiteX5" fmla="*/ 2058792 w 2387242"/>
                <a:gd name="connsiteY5" fmla="*/ 1684848 h 2244632"/>
                <a:gd name="connsiteX6" fmla="*/ 2272791 w 2387242"/>
                <a:gd name="connsiteY6" fmla="*/ 2244632 h 2244632"/>
                <a:gd name="connsiteX7" fmla="*/ 2118974 w 2387242"/>
                <a:gd name="connsiteY7" fmla="*/ 2242567 h 2244632"/>
                <a:gd name="connsiteX0" fmla="*/ 2152312 w 2387242"/>
                <a:gd name="connsiteY0" fmla="*/ 2271142 h 2271148"/>
                <a:gd name="connsiteX1" fmla="*/ 1586378 w 2387242"/>
                <a:gd name="connsiteY1" fmla="*/ 1835860 h 2271148"/>
                <a:gd name="connsiteX2" fmla="*/ 202999 w 2387242"/>
                <a:gd name="connsiteY2" fmla="*/ 1445870 h 2271148"/>
                <a:gd name="connsiteX3" fmla="*/ 669470 w 2387242"/>
                <a:gd name="connsiteY3" fmla="*/ 111352 h 2271148"/>
                <a:gd name="connsiteX4" fmla="*/ 2077101 w 2387242"/>
                <a:gd name="connsiteY4" fmla="*/ 216756 h 2271148"/>
                <a:gd name="connsiteX5" fmla="*/ 2058792 w 2387242"/>
                <a:gd name="connsiteY5" fmla="*/ 1684848 h 2271148"/>
                <a:gd name="connsiteX6" fmla="*/ 2272791 w 2387242"/>
                <a:gd name="connsiteY6" fmla="*/ 2244632 h 2271148"/>
                <a:gd name="connsiteX7" fmla="*/ 2152312 w 2387242"/>
                <a:gd name="connsiteY7" fmla="*/ 2271142 h 2271148"/>
                <a:gd name="connsiteX0" fmla="*/ 2152312 w 2386412"/>
                <a:gd name="connsiteY0" fmla="*/ 2271142 h 2277969"/>
                <a:gd name="connsiteX1" fmla="*/ 1586378 w 2386412"/>
                <a:gd name="connsiteY1" fmla="*/ 1835860 h 2277969"/>
                <a:gd name="connsiteX2" fmla="*/ 202999 w 2386412"/>
                <a:gd name="connsiteY2" fmla="*/ 1445870 h 2277969"/>
                <a:gd name="connsiteX3" fmla="*/ 669470 w 2386412"/>
                <a:gd name="connsiteY3" fmla="*/ 111352 h 2277969"/>
                <a:gd name="connsiteX4" fmla="*/ 2077101 w 2386412"/>
                <a:gd name="connsiteY4" fmla="*/ 216756 h 2277969"/>
                <a:gd name="connsiteX5" fmla="*/ 2058792 w 2386412"/>
                <a:gd name="connsiteY5" fmla="*/ 1684848 h 2277969"/>
                <a:gd name="connsiteX6" fmla="*/ 2296603 w 2386412"/>
                <a:gd name="connsiteY6" fmla="*/ 2277969 h 2277969"/>
                <a:gd name="connsiteX7" fmla="*/ 2152312 w 2386412"/>
                <a:gd name="connsiteY7" fmla="*/ 2271142 h 227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412" h="2277969">
                  <a:moveTo>
                    <a:pt x="2152312" y="2271142"/>
                  </a:moveTo>
                  <a:lnTo>
                    <a:pt x="1586378" y="1835860"/>
                  </a:lnTo>
                  <a:cubicBezTo>
                    <a:pt x="1059338" y="1927221"/>
                    <a:pt x="539638" y="1732517"/>
                    <a:pt x="202999" y="1445870"/>
                  </a:cubicBezTo>
                  <a:cubicBezTo>
                    <a:pt x="-345444" y="978872"/>
                    <a:pt x="357120" y="316204"/>
                    <a:pt x="669470" y="111352"/>
                  </a:cubicBezTo>
                  <a:cubicBezTo>
                    <a:pt x="981820" y="-93500"/>
                    <a:pt x="1673360" y="9464"/>
                    <a:pt x="2077101" y="216756"/>
                  </a:cubicBezTo>
                  <a:cubicBezTo>
                    <a:pt x="2801082" y="588469"/>
                    <a:pt x="2022208" y="1341313"/>
                    <a:pt x="2058792" y="1684848"/>
                  </a:cubicBezTo>
                  <a:cubicBezTo>
                    <a:pt x="2095376" y="2028383"/>
                    <a:pt x="2248473" y="2188191"/>
                    <a:pt x="2296603" y="2277969"/>
                  </a:cubicBezTo>
                  <a:cubicBezTo>
                    <a:pt x="2220908" y="2275672"/>
                    <a:pt x="2223005" y="2271643"/>
                    <a:pt x="2152312" y="2271142"/>
                  </a:cubicBezTo>
                  <a:close/>
                </a:path>
              </a:pathLst>
            </a:custGeom>
            <a:solidFill>
              <a:schemeClr val="accent1">
                <a:lumMod val="75000"/>
              </a:schemeClr>
            </a:solidFill>
            <a:ln>
              <a:no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srgbClr val="FFFFFF"/>
                </a:solidFill>
                <a:latin typeface="Calibri"/>
                <a:ea typeface="宋体" panose="02010600030101010101" pitchFamily="2" charset="-122"/>
              </a:endParaRPr>
            </a:p>
          </p:txBody>
        </p:sp>
        <p:sp>
          <p:nvSpPr>
            <p:cNvPr id="134" name="椭圆形标注 1"/>
            <p:cNvSpPr/>
            <p:nvPr/>
          </p:nvSpPr>
          <p:spPr>
            <a:xfrm>
              <a:off x="7759065" y="1559433"/>
              <a:ext cx="2743200" cy="1837944"/>
            </a:xfrm>
            <a:prstGeom prst="wedgeEllipseCallout">
              <a:avLst>
                <a:gd name="adj1" fmla="val 35828"/>
                <a:gd name="adj2" fmla="val 75095"/>
              </a:avLst>
            </a:prstGeom>
            <a:ln>
              <a:solidFill>
                <a:schemeClr val="bg1"/>
              </a:solid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srgbClr val="FFFFFF"/>
                </a:solidFill>
                <a:latin typeface="Calibri"/>
                <a:ea typeface="宋体" panose="02010600030101010101" pitchFamily="2" charset="-122"/>
              </a:endParaRPr>
            </a:p>
          </p:txBody>
        </p:sp>
      </p:grpSp>
      <p:sp>
        <p:nvSpPr>
          <p:cNvPr id="135" name="文本框 15"/>
          <p:cNvSpPr txBox="1"/>
          <p:nvPr/>
        </p:nvSpPr>
        <p:spPr>
          <a:xfrm>
            <a:off x="5299590" y="3641383"/>
            <a:ext cx="852185" cy="646178"/>
          </a:xfrm>
          <a:prstGeom prst="rect">
            <a:avLst/>
          </a:prstGeom>
          <a:noFill/>
        </p:spPr>
        <p:txBody>
          <a:bodyPr wrap="square" lIns="91416" tIns="45708" rIns="91416" bIns="45708" rtlCol="0">
            <a:spAutoFit/>
          </a:bodyPr>
          <a:lstStyle/>
          <a:p>
            <a:pPr algn="ctr">
              <a:defRPr/>
            </a:pPr>
            <a:r>
              <a:rPr lang="en-US" altLang="zh-CN" sz="3599" dirty="0">
                <a:solidFill>
                  <a:srgbClr val="FFFFFF"/>
                </a:solidFill>
                <a:latin typeface="Impact" panose="020B0806030902050204" pitchFamily="34" charset="0"/>
                <a:ea typeface="宋体" panose="02010600030101010101" pitchFamily="2" charset="-122"/>
              </a:rPr>
              <a:t>01</a:t>
            </a:r>
            <a:endParaRPr lang="zh-CN" altLang="en-US" sz="3599" dirty="0">
              <a:solidFill>
                <a:srgbClr val="FFFFFF"/>
              </a:solidFill>
              <a:latin typeface="Impact" panose="020B0806030902050204" pitchFamily="34" charset="0"/>
              <a:ea typeface="宋体" panose="02010600030101010101" pitchFamily="2" charset="-122"/>
            </a:endParaRPr>
          </a:p>
        </p:txBody>
      </p:sp>
      <p:sp>
        <p:nvSpPr>
          <p:cNvPr id="136" name="文本框 17"/>
          <p:cNvSpPr txBox="1"/>
          <p:nvPr/>
        </p:nvSpPr>
        <p:spPr>
          <a:xfrm>
            <a:off x="6834501" y="3205995"/>
            <a:ext cx="852185" cy="646178"/>
          </a:xfrm>
          <a:prstGeom prst="rect">
            <a:avLst/>
          </a:prstGeom>
          <a:noFill/>
        </p:spPr>
        <p:txBody>
          <a:bodyPr wrap="square" lIns="91416" tIns="45708" rIns="91416" bIns="45708" rtlCol="0">
            <a:spAutoFit/>
          </a:bodyPr>
          <a:lstStyle/>
          <a:p>
            <a:pPr algn="ctr">
              <a:defRPr/>
            </a:pPr>
            <a:r>
              <a:rPr lang="en-US" altLang="zh-CN" sz="3599" dirty="0">
                <a:solidFill>
                  <a:srgbClr val="FFFFFF"/>
                </a:solidFill>
                <a:latin typeface="Impact" panose="020B0806030902050204" pitchFamily="34" charset="0"/>
                <a:ea typeface="宋体" panose="02010600030101010101" pitchFamily="2" charset="-122"/>
              </a:rPr>
              <a:t>02</a:t>
            </a:r>
            <a:endParaRPr lang="zh-CN" altLang="en-US" sz="3599" dirty="0">
              <a:solidFill>
                <a:srgbClr val="FFFFFF"/>
              </a:solidFill>
              <a:latin typeface="Impact" panose="020B0806030902050204" pitchFamily="34" charset="0"/>
              <a:ea typeface="宋体" panose="02010600030101010101" pitchFamily="2" charset="-122"/>
            </a:endParaRPr>
          </a:p>
        </p:txBody>
      </p:sp>
      <p:sp>
        <p:nvSpPr>
          <p:cNvPr id="137" name="文本框 18"/>
          <p:cNvSpPr txBox="1"/>
          <p:nvPr/>
        </p:nvSpPr>
        <p:spPr>
          <a:xfrm>
            <a:off x="6371691" y="1927374"/>
            <a:ext cx="852185" cy="646178"/>
          </a:xfrm>
          <a:prstGeom prst="rect">
            <a:avLst/>
          </a:prstGeom>
          <a:noFill/>
        </p:spPr>
        <p:txBody>
          <a:bodyPr wrap="square" lIns="91416" tIns="45708" rIns="91416" bIns="45708" rtlCol="0">
            <a:spAutoFit/>
          </a:bodyPr>
          <a:lstStyle/>
          <a:p>
            <a:pPr algn="ctr">
              <a:defRPr/>
            </a:pPr>
            <a:r>
              <a:rPr lang="en-US" altLang="zh-CN" sz="3599" dirty="0">
                <a:solidFill>
                  <a:srgbClr val="FFFFFF"/>
                </a:solidFill>
                <a:latin typeface="Impact" panose="020B0806030902050204" pitchFamily="34" charset="0"/>
                <a:ea typeface="宋体" panose="02010600030101010101" pitchFamily="2" charset="-122"/>
              </a:rPr>
              <a:t>04</a:t>
            </a:r>
            <a:endParaRPr lang="zh-CN" altLang="en-US" sz="3599" dirty="0">
              <a:solidFill>
                <a:srgbClr val="FFFFFF"/>
              </a:solidFill>
              <a:latin typeface="Impact" panose="020B0806030902050204" pitchFamily="34" charset="0"/>
              <a:ea typeface="宋体" panose="02010600030101010101" pitchFamily="2" charset="-122"/>
            </a:endParaRPr>
          </a:p>
        </p:txBody>
      </p:sp>
      <p:sp>
        <p:nvSpPr>
          <p:cNvPr id="138" name="文本框 19"/>
          <p:cNvSpPr txBox="1"/>
          <p:nvPr/>
        </p:nvSpPr>
        <p:spPr>
          <a:xfrm>
            <a:off x="3407522" y="3205995"/>
            <a:ext cx="852185" cy="646178"/>
          </a:xfrm>
          <a:prstGeom prst="rect">
            <a:avLst/>
          </a:prstGeom>
          <a:noFill/>
        </p:spPr>
        <p:txBody>
          <a:bodyPr wrap="square" lIns="91416" tIns="45708" rIns="91416" bIns="45708" rtlCol="0">
            <a:spAutoFit/>
          </a:bodyPr>
          <a:lstStyle/>
          <a:p>
            <a:pPr algn="ctr">
              <a:defRPr/>
            </a:pPr>
            <a:r>
              <a:rPr lang="en-US" altLang="zh-CN" sz="3599" dirty="0">
                <a:solidFill>
                  <a:srgbClr val="FFFFFF"/>
                </a:solidFill>
                <a:latin typeface="Impact" panose="020B0806030902050204" pitchFamily="34" charset="0"/>
                <a:ea typeface="宋体" panose="02010600030101010101" pitchFamily="2" charset="-122"/>
              </a:rPr>
              <a:t>03</a:t>
            </a:r>
            <a:endParaRPr lang="zh-CN" altLang="en-US" sz="3599" dirty="0">
              <a:solidFill>
                <a:srgbClr val="FFFFFF"/>
              </a:solidFill>
              <a:latin typeface="Impact" panose="020B0806030902050204" pitchFamily="34" charset="0"/>
              <a:ea typeface="宋体" panose="02010600030101010101" pitchFamily="2" charset="-122"/>
            </a:endParaRPr>
          </a:p>
        </p:txBody>
      </p:sp>
      <p:grpSp>
        <p:nvGrpSpPr>
          <p:cNvPr id="139" name="组合 47"/>
          <p:cNvGrpSpPr/>
          <p:nvPr/>
        </p:nvGrpSpPr>
        <p:grpSpPr>
          <a:xfrm>
            <a:off x="1151793" y="1577892"/>
            <a:ext cx="3211667" cy="1149048"/>
            <a:chOff x="1836094" y="1391273"/>
            <a:chExt cx="3212504" cy="1149345"/>
          </a:xfrm>
        </p:grpSpPr>
        <p:sp>
          <p:nvSpPr>
            <p:cNvPr id="140" name="任意多边形 40"/>
            <p:cNvSpPr/>
            <p:nvPr/>
          </p:nvSpPr>
          <p:spPr>
            <a:xfrm flipH="1">
              <a:off x="1972945" y="1860346"/>
              <a:ext cx="3075653" cy="484675"/>
            </a:xfrm>
            <a:custGeom>
              <a:avLst/>
              <a:gdLst>
                <a:gd name="connsiteX0" fmla="*/ 0 w 2838450"/>
                <a:gd name="connsiteY0" fmla="*/ 638175 h 638175"/>
                <a:gd name="connsiteX1" fmla="*/ 638175 w 2838450"/>
                <a:gd name="connsiteY1" fmla="*/ 0 h 638175"/>
                <a:gd name="connsiteX2" fmla="*/ 2838450 w 2838450"/>
                <a:gd name="connsiteY2" fmla="*/ 0 h 638175"/>
              </a:gdLst>
              <a:ahLst/>
              <a:cxnLst>
                <a:cxn ang="0">
                  <a:pos x="connsiteX0" y="connsiteY0"/>
                </a:cxn>
                <a:cxn ang="0">
                  <a:pos x="connsiteX1" y="connsiteY1"/>
                </a:cxn>
                <a:cxn ang="0">
                  <a:pos x="connsiteX2" y="connsiteY2"/>
                </a:cxn>
              </a:cxnLst>
              <a:rect l="l" t="t" r="r" b="b"/>
              <a:pathLst>
                <a:path w="2838450" h="638175">
                  <a:moveTo>
                    <a:pt x="0" y="638175"/>
                  </a:moveTo>
                  <a:lnTo>
                    <a:pt x="638175" y="0"/>
                  </a:lnTo>
                  <a:lnTo>
                    <a:pt x="2838450" y="0"/>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anose="02010600030101010101" pitchFamily="2" charset="-122"/>
              </a:endParaRPr>
            </a:p>
          </p:txBody>
        </p:sp>
        <p:sp>
          <p:nvSpPr>
            <p:cNvPr id="141" name="椭圆 41"/>
            <p:cNvSpPr/>
            <p:nvPr/>
          </p:nvSpPr>
          <p:spPr>
            <a:xfrm>
              <a:off x="1836094" y="1772181"/>
              <a:ext cx="176331" cy="1763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anose="02010600030101010101" pitchFamily="2" charset="-122"/>
              </a:endParaRPr>
            </a:p>
          </p:txBody>
        </p:sp>
        <p:grpSp>
          <p:nvGrpSpPr>
            <p:cNvPr id="142" name="组合 42"/>
            <p:cNvGrpSpPr/>
            <p:nvPr/>
          </p:nvGrpSpPr>
          <p:grpSpPr>
            <a:xfrm>
              <a:off x="2128512" y="1519963"/>
              <a:ext cx="323116" cy="287335"/>
              <a:chOff x="4705350" y="3205163"/>
              <a:chExt cx="473075" cy="420687"/>
            </a:xfrm>
            <a:solidFill>
              <a:schemeClr val="tx1">
                <a:lumMod val="50000"/>
                <a:lumOff val="50000"/>
              </a:schemeClr>
            </a:solidFill>
          </p:grpSpPr>
          <p:sp>
            <p:nvSpPr>
              <p:cNvPr id="145" name="Freeform 172"/>
              <p:cNvSpPr>
                <a:spLocks noEditPoints="1"/>
              </p:cNvSpPr>
              <p:nvPr/>
            </p:nvSpPr>
            <p:spPr bwMode="auto">
              <a:xfrm>
                <a:off x="4705350" y="3205163"/>
                <a:ext cx="473075" cy="420687"/>
              </a:xfrm>
              <a:custGeom>
                <a:avLst/>
                <a:gdLst>
                  <a:gd name="T0" fmla="*/ 458594 w 171"/>
                  <a:gd name="T1" fmla="*/ 0 h 152"/>
                  <a:gd name="T2" fmla="*/ 16576 w 171"/>
                  <a:gd name="T3" fmla="*/ 0 h 152"/>
                  <a:gd name="T4" fmla="*/ 0 w 171"/>
                  <a:gd name="T5" fmla="*/ 16571 h 152"/>
                  <a:gd name="T6" fmla="*/ 0 w 171"/>
                  <a:gd name="T7" fmla="*/ 405978 h 152"/>
                  <a:gd name="T8" fmla="*/ 16576 w 171"/>
                  <a:gd name="T9" fmla="*/ 419787 h 152"/>
                  <a:gd name="T10" fmla="*/ 458594 w 171"/>
                  <a:gd name="T11" fmla="*/ 419787 h 152"/>
                  <a:gd name="T12" fmla="*/ 472407 w 171"/>
                  <a:gd name="T13" fmla="*/ 405978 h 152"/>
                  <a:gd name="T14" fmla="*/ 472407 w 171"/>
                  <a:gd name="T15" fmla="*/ 16571 h 152"/>
                  <a:gd name="T16" fmla="*/ 458594 w 171"/>
                  <a:gd name="T17" fmla="*/ 0 h 152"/>
                  <a:gd name="T18" fmla="*/ 442018 w 171"/>
                  <a:gd name="T19" fmla="*/ 375599 h 152"/>
                  <a:gd name="T20" fmla="*/ 132605 w 171"/>
                  <a:gd name="T21" fmla="*/ 375599 h 152"/>
                  <a:gd name="T22" fmla="*/ 110505 w 171"/>
                  <a:gd name="T23" fmla="*/ 392169 h 152"/>
                  <a:gd name="T24" fmla="*/ 88404 w 171"/>
                  <a:gd name="T25" fmla="*/ 375599 h 152"/>
                  <a:gd name="T26" fmla="*/ 30389 w 171"/>
                  <a:gd name="T27" fmla="*/ 375599 h 152"/>
                  <a:gd name="T28" fmla="*/ 30389 w 171"/>
                  <a:gd name="T29" fmla="*/ 359028 h 152"/>
                  <a:gd name="T30" fmla="*/ 88404 w 171"/>
                  <a:gd name="T31" fmla="*/ 359028 h 152"/>
                  <a:gd name="T32" fmla="*/ 110505 w 171"/>
                  <a:gd name="T33" fmla="*/ 342458 h 152"/>
                  <a:gd name="T34" fmla="*/ 132605 w 171"/>
                  <a:gd name="T35" fmla="*/ 359028 h 152"/>
                  <a:gd name="T36" fmla="*/ 442018 w 171"/>
                  <a:gd name="T37" fmla="*/ 359028 h 152"/>
                  <a:gd name="T38" fmla="*/ 442018 w 171"/>
                  <a:gd name="T39" fmla="*/ 375599 h 152"/>
                  <a:gd name="T40" fmla="*/ 442018 w 171"/>
                  <a:gd name="T41" fmla="*/ 314840 h 152"/>
                  <a:gd name="T42" fmla="*/ 30389 w 171"/>
                  <a:gd name="T43" fmla="*/ 314840 h 152"/>
                  <a:gd name="T44" fmla="*/ 30389 w 171"/>
                  <a:gd name="T45" fmla="*/ 30379 h 152"/>
                  <a:gd name="T46" fmla="*/ 442018 w 171"/>
                  <a:gd name="T47" fmla="*/ 30379 h 152"/>
                  <a:gd name="T48" fmla="*/ 442018 w 171"/>
                  <a:gd name="T49" fmla="*/ 31484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1" h="152">
                    <a:moveTo>
                      <a:pt x="166" y="0"/>
                    </a:moveTo>
                    <a:cubicBezTo>
                      <a:pt x="6" y="0"/>
                      <a:pt x="6" y="0"/>
                      <a:pt x="6" y="0"/>
                    </a:cubicBezTo>
                    <a:cubicBezTo>
                      <a:pt x="3" y="0"/>
                      <a:pt x="0" y="3"/>
                      <a:pt x="0" y="6"/>
                    </a:cubicBezTo>
                    <a:cubicBezTo>
                      <a:pt x="0" y="147"/>
                      <a:pt x="0" y="147"/>
                      <a:pt x="0" y="147"/>
                    </a:cubicBezTo>
                    <a:cubicBezTo>
                      <a:pt x="0" y="150"/>
                      <a:pt x="3" y="152"/>
                      <a:pt x="6" y="152"/>
                    </a:cubicBezTo>
                    <a:cubicBezTo>
                      <a:pt x="166" y="152"/>
                      <a:pt x="166" y="152"/>
                      <a:pt x="166" y="152"/>
                    </a:cubicBezTo>
                    <a:cubicBezTo>
                      <a:pt x="169" y="152"/>
                      <a:pt x="171" y="150"/>
                      <a:pt x="171" y="147"/>
                    </a:cubicBezTo>
                    <a:cubicBezTo>
                      <a:pt x="171" y="6"/>
                      <a:pt x="171" y="6"/>
                      <a:pt x="171" y="6"/>
                    </a:cubicBezTo>
                    <a:cubicBezTo>
                      <a:pt x="171" y="3"/>
                      <a:pt x="169" y="0"/>
                      <a:pt x="166" y="0"/>
                    </a:cubicBezTo>
                    <a:close/>
                    <a:moveTo>
                      <a:pt x="160" y="136"/>
                    </a:moveTo>
                    <a:cubicBezTo>
                      <a:pt x="48" y="136"/>
                      <a:pt x="48" y="136"/>
                      <a:pt x="48" y="136"/>
                    </a:cubicBezTo>
                    <a:cubicBezTo>
                      <a:pt x="47" y="140"/>
                      <a:pt x="43" y="142"/>
                      <a:pt x="40" y="142"/>
                    </a:cubicBezTo>
                    <a:cubicBezTo>
                      <a:pt x="36" y="142"/>
                      <a:pt x="33" y="140"/>
                      <a:pt x="32" y="136"/>
                    </a:cubicBezTo>
                    <a:cubicBezTo>
                      <a:pt x="11" y="136"/>
                      <a:pt x="11" y="136"/>
                      <a:pt x="11" y="136"/>
                    </a:cubicBezTo>
                    <a:cubicBezTo>
                      <a:pt x="11" y="130"/>
                      <a:pt x="11" y="130"/>
                      <a:pt x="11" y="130"/>
                    </a:cubicBezTo>
                    <a:cubicBezTo>
                      <a:pt x="32" y="130"/>
                      <a:pt x="32" y="130"/>
                      <a:pt x="32" y="130"/>
                    </a:cubicBezTo>
                    <a:cubicBezTo>
                      <a:pt x="33" y="127"/>
                      <a:pt x="36" y="124"/>
                      <a:pt x="40" y="124"/>
                    </a:cubicBezTo>
                    <a:cubicBezTo>
                      <a:pt x="43" y="124"/>
                      <a:pt x="47" y="127"/>
                      <a:pt x="48" y="130"/>
                    </a:cubicBezTo>
                    <a:cubicBezTo>
                      <a:pt x="160" y="130"/>
                      <a:pt x="160" y="130"/>
                      <a:pt x="160" y="130"/>
                    </a:cubicBezTo>
                    <a:lnTo>
                      <a:pt x="160" y="136"/>
                    </a:lnTo>
                    <a:close/>
                    <a:moveTo>
                      <a:pt x="160" y="114"/>
                    </a:moveTo>
                    <a:cubicBezTo>
                      <a:pt x="11" y="114"/>
                      <a:pt x="11" y="114"/>
                      <a:pt x="11" y="114"/>
                    </a:cubicBezTo>
                    <a:cubicBezTo>
                      <a:pt x="11" y="11"/>
                      <a:pt x="11" y="11"/>
                      <a:pt x="11" y="11"/>
                    </a:cubicBezTo>
                    <a:cubicBezTo>
                      <a:pt x="160" y="11"/>
                      <a:pt x="160" y="11"/>
                      <a:pt x="160" y="11"/>
                    </a:cubicBezTo>
                    <a:lnTo>
                      <a:pt x="160" y="114"/>
                    </a:ln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46" name="Freeform 173"/>
              <p:cNvSpPr>
                <a:spLocks/>
              </p:cNvSpPr>
              <p:nvPr/>
            </p:nvSpPr>
            <p:spPr bwMode="auto">
              <a:xfrm>
                <a:off x="4881563" y="3302000"/>
                <a:ext cx="133350" cy="155575"/>
              </a:xfrm>
              <a:custGeom>
                <a:avLst/>
                <a:gdLst>
                  <a:gd name="T0" fmla="*/ 126628 w 48"/>
                  <a:gd name="T1" fmla="*/ 69429 h 56"/>
                  <a:gd name="T2" fmla="*/ 126628 w 48"/>
                  <a:gd name="T3" fmla="*/ 86091 h 56"/>
                  <a:gd name="T4" fmla="*/ 13764 w 48"/>
                  <a:gd name="T5" fmla="*/ 149966 h 56"/>
                  <a:gd name="T6" fmla="*/ 0 w 48"/>
                  <a:gd name="T7" fmla="*/ 144411 h 56"/>
                  <a:gd name="T8" fmla="*/ 0 w 48"/>
                  <a:gd name="T9" fmla="*/ 13886 h 56"/>
                  <a:gd name="T10" fmla="*/ 13764 w 48"/>
                  <a:gd name="T11" fmla="*/ 5554 h 56"/>
                  <a:gd name="T12" fmla="*/ 126628 w 48"/>
                  <a:gd name="T13" fmla="*/ 69429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56">
                    <a:moveTo>
                      <a:pt x="46" y="25"/>
                    </a:moveTo>
                    <a:cubicBezTo>
                      <a:pt x="48" y="27"/>
                      <a:pt x="48" y="29"/>
                      <a:pt x="46" y="31"/>
                    </a:cubicBezTo>
                    <a:cubicBezTo>
                      <a:pt x="5" y="54"/>
                      <a:pt x="5" y="54"/>
                      <a:pt x="5" y="54"/>
                    </a:cubicBezTo>
                    <a:cubicBezTo>
                      <a:pt x="2" y="56"/>
                      <a:pt x="0" y="55"/>
                      <a:pt x="0" y="52"/>
                    </a:cubicBezTo>
                    <a:cubicBezTo>
                      <a:pt x="0" y="5"/>
                      <a:pt x="0" y="5"/>
                      <a:pt x="0" y="5"/>
                    </a:cubicBezTo>
                    <a:cubicBezTo>
                      <a:pt x="0" y="1"/>
                      <a:pt x="2" y="0"/>
                      <a:pt x="5" y="2"/>
                    </a:cubicBezTo>
                    <a:lnTo>
                      <a:pt x="46" y="25"/>
                    </a:ln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grpSp>
        <p:sp>
          <p:nvSpPr>
            <p:cNvPr id="143" name="文本框 45"/>
            <p:cNvSpPr txBox="1"/>
            <p:nvPr/>
          </p:nvSpPr>
          <p:spPr bwMode="auto">
            <a:xfrm>
              <a:off x="2034111" y="1869107"/>
              <a:ext cx="2335184" cy="671511"/>
            </a:xfrm>
            <a:prstGeom prst="rect">
              <a:avLst/>
            </a:prstGeom>
            <a:noFill/>
          </p:spPr>
          <p:txBody>
            <a:bodyPr wrap="square">
              <a:spAutoFit/>
            </a:bodyPr>
            <a:lstStyle/>
            <a:p>
              <a:pPr algn="just">
                <a:lnSpc>
                  <a:spcPct val="114000"/>
                </a:lnSpc>
              </a:pPr>
              <a:r>
                <a:rPr lang="zh-CN" altLang="en-US" sz="11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endParaRPr lang="zh-CN" altLang="en-US" sz="1100" dirty="0">
                <a:latin typeface="微软雅黑" pitchFamily="34" charset="-122"/>
                <a:ea typeface="微软雅黑" pitchFamily="34" charset="-122"/>
              </a:endParaRPr>
            </a:p>
          </p:txBody>
        </p:sp>
        <p:sp>
          <p:nvSpPr>
            <p:cNvPr id="144" name="文本框 46"/>
            <p:cNvSpPr txBox="1"/>
            <p:nvPr/>
          </p:nvSpPr>
          <p:spPr bwMode="auto">
            <a:xfrm>
              <a:off x="2437214" y="1391273"/>
              <a:ext cx="2210776" cy="369427"/>
            </a:xfrm>
            <a:prstGeom prst="rect">
              <a:avLst/>
            </a:prstGeom>
            <a:noFill/>
          </p:spPr>
          <p:txBody>
            <a:bodyPr wrap="square">
              <a:spAutoFit/>
            </a:bodyPr>
            <a:lstStyle/>
            <a:p>
              <a:pPr>
                <a:defRPr/>
              </a:pPr>
              <a:r>
                <a:rPr lang="zh-CN" altLang="en-US" dirty="0">
                  <a:solidFill>
                    <a:schemeClr val="accent2"/>
                  </a:solidFill>
                  <a:latin typeface="微软雅黑" pitchFamily="34" charset="-122"/>
                  <a:ea typeface="微软雅黑" pitchFamily="34" charset="-122"/>
                </a:rPr>
                <a:t>在此添加标题</a:t>
              </a:r>
            </a:p>
          </p:txBody>
        </p:sp>
      </p:grpSp>
      <p:grpSp>
        <p:nvGrpSpPr>
          <p:cNvPr id="147" name="组合 76"/>
          <p:cNvGrpSpPr/>
          <p:nvPr/>
        </p:nvGrpSpPr>
        <p:grpSpPr>
          <a:xfrm>
            <a:off x="7714624" y="1153002"/>
            <a:ext cx="3561628" cy="1121535"/>
            <a:chOff x="7715042" y="1152407"/>
            <a:chExt cx="3562555" cy="1121825"/>
          </a:xfrm>
        </p:grpSpPr>
        <p:sp>
          <p:nvSpPr>
            <p:cNvPr id="148" name="任意多边形 20"/>
            <p:cNvSpPr/>
            <p:nvPr/>
          </p:nvSpPr>
          <p:spPr>
            <a:xfrm>
              <a:off x="7715042" y="1593961"/>
              <a:ext cx="3015676" cy="638175"/>
            </a:xfrm>
            <a:custGeom>
              <a:avLst/>
              <a:gdLst>
                <a:gd name="connsiteX0" fmla="*/ 0 w 2838450"/>
                <a:gd name="connsiteY0" fmla="*/ 638175 h 638175"/>
                <a:gd name="connsiteX1" fmla="*/ 638175 w 2838450"/>
                <a:gd name="connsiteY1" fmla="*/ 0 h 638175"/>
                <a:gd name="connsiteX2" fmla="*/ 2838450 w 2838450"/>
                <a:gd name="connsiteY2" fmla="*/ 0 h 638175"/>
              </a:gdLst>
              <a:ahLst/>
              <a:cxnLst>
                <a:cxn ang="0">
                  <a:pos x="connsiteX0" y="connsiteY0"/>
                </a:cxn>
                <a:cxn ang="0">
                  <a:pos x="connsiteX1" y="connsiteY1"/>
                </a:cxn>
                <a:cxn ang="0">
                  <a:pos x="connsiteX2" y="connsiteY2"/>
                </a:cxn>
              </a:cxnLst>
              <a:rect l="l" t="t" r="r" b="b"/>
              <a:pathLst>
                <a:path w="2838450" h="638175">
                  <a:moveTo>
                    <a:pt x="0" y="638175"/>
                  </a:moveTo>
                  <a:lnTo>
                    <a:pt x="638175" y="0"/>
                  </a:lnTo>
                  <a:lnTo>
                    <a:pt x="2838450" y="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anose="02010600030101010101" pitchFamily="2" charset="-122"/>
              </a:endParaRPr>
            </a:p>
          </p:txBody>
        </p:sp>
        <p:sp>
          <p:nvSpPr>
            <p:cNvPr id="149" name="椭圆 21"/>
            <p:cNvSpPr/>
            <p:nvPr/>
          </p:nvSpPr>
          <p:spPr>
            <a:xfrm>
              <a:off x="10706787" y="1499672"/>
              <a:ext cx="176331" cy="1763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anose="02010600030101010101" pitchFamily="2" charset="-122"/>
              </a:endParaRPr>
            </a:p>
          </p:txBody>
        </p:sp>
        <p:grpSp>
          <p:nvGrpSpPr>
            <p:cNvPr id="150" name="组合 23"/>
            <p:cNvGrpSpPr/>
            <p:nvPr/>
          </p:nvGrpSpPr>
          <p:grpSpPr>
            <a:xfrm>
              <a:off x="8461325" y="1152407"/>
              <a:ext cx="351308" cy="410943"/>
              <a:chOff x="5854700" y="3100388"/>
              <a:chExt cx="514350" cy="601662"/>
            </a:xfrm>
            <a:solidFill>
              <a:schemeClr val="tx1">
                <a:lumMod val="50000"/>
                <a:lumOff val="50000"/>
              </a:schemeClr>
            </a:solidFill>
          </p:grpSpPr>
          <p:sp>
            <p:nvSpPr>
              <p:cNvPr id="153" name="Oval 11"/>
              <p:cNvSpPr>
                <a:spLocks noChangeArrowheads="1"/>
              </p:cNvSpPr>
              <p:nvPr/>
            </p:nvSpPr>
            <p:spPr bwMode="auto">
              <a:xfrm>
                <a:off x="5976938" y="3100388"/>
                <a:ext cx="95250" cy="115887"/>
              </a:xfrm>
              <a:prstGeom prst="ellipse">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a:defRPr/>
                </a:pPr>
                <a:endParaRPr lang="zh-CN" altLang="en-US" dirty="0">
                  <a:solidFill>
                    <a:srgbClr val="000000"/>
                  </a:solidFill>
                </a:endParaRPr>
              </a:p>
            </p:txBody>
          </p:sp>
          <p:sp>
            <p:nvSpPr>
              <p:cNvPr id="154" name="Freeform 12"/>
              <p:cNvSpPr>
                <a:spLocks noEditPoints="1"/>
              </p:cNvSpPr>
              <p:nvPr/>
            </p:nvSpPr>
            <p:spPr bwMode="auto">
              <a:xfrm>
                <a:off x="5854700" y="3227388"/>
                <a:ext cx="334963" cy="473075"/>
              </a:xfrm>
              <a:custGeom>
                <a:avLst/>
                <a:gdLst>
                  <a:gd name="T0" fmla="*/ 331663 w 121"/>
                  <a:gd name="T1" fmla="*/ 72006 h 171"/>
                  <a:gd name="T2" fmla="*/ 331663 w 121"/>
                  <a:gd name="T3" fmla="*/ 72006 h 171"/>
                  <a:gd name="T4" fmla="*/ 315080 w 121"/>
                  <a:gd name="T5" fmla="*/ 58158 h 171"/>
                  <a:gd name="T6" fmla="*/ 248747 w 121"/>
                  <a:gd name="T7" fmla="*/ 8308 h 171"/>
                  <a:gd name="T8" fmla="*/ 232164 w 121"/>
                  <a:gd name="T9" fmla="*/ 2769 h 171"/>
                  <a:gd name="T10" fmla="*/ 207289 w 121"/>
                  <a:gd name="T11" fmla="*/ 2769 h 171"/>
                  <a:gd name="T12" fmla="*/ 204526 w 121"/>
                  <a:gd name="T13" fmla="*/ 30464 h 171"/>
                  <a:gd name="T14" fmla="*/ 185179 w 121"/>
                  <a:gd name="T15" fmla="*/ 116317 h 171"/>
                  <a:gd name="T16" fmla="*/ 185179 w 121"/>
                  <a:gd name="T17" fmla="*/ 19386 h 171"/>
                  <a:gd name="T18" fmla="*/ 160304 w 121"/>
                  <a:gd name="T19" fmla="*/ 0 h 171"/>
                  <a:gd name="T20" fmla="*/ 157540 w 121"/>
                  <a:gd name="T21" fmla="*/ 24925 h 171"/>
                  <a:gd name="T22" fmla="*/ 124374 w 121"/>
                  <a:gd name="T23" fmla="*/ 49850 h 171"/>
                  <a:gd name="T24" fmla="*/ 110554 w 121"/>
                  <a:gd name="T25" fmla="*/ 19386 h 171"/>
                  <a:gd name="T26" fmla="*/ 129901 w 121"/>
                  <a:gd name="T27" fmla="*/ 0 h 171"/>
                  <a:gd name="T28" fmla="*/ 105027 w 121"/>
                  <a:gd name="T29" fmla="*/ 2769 h 171"/>
                  <a:gd name="T30" fmla="*/ 8292 w 121"/>
                  <a:gd name="T31" fmla="*/ 96931 h 171"/>
                  <a:gd name="T32" fmla="*/ 5528 w 121"/>
                  <a:gd name="T33" fmla="*/ 96931 h 171"/>
                  <a:gd name="T34" fmla="*/ 2764 w 121"/>
                  <a:gd name="T35" fmla="*/ 132934 h 171"/>
                  <a:gd name="T36" fmla="*/ 2764 w 121"/>
                  <a:gd name="T37" fmla="*/ 132934 h 171"/>
                  <a:gd name="T38" fmla="*/ 5528 w 121"/>
                  <a:gd name="T39" fmla="*/ 138473 h 171"/>
                  <a:gd name="T40" fmla="*/ 16583 w 121"/>
                  <a:gd name="T41" fmla="*/ 157859 h 171"/>
                  <a:gd name="T42" fmla="*/ 55277 w 121"/>
                  <a:gd name="T43" fmla="*/ 232634 h 171"/>
                  <a:gd name="T44" fmla="*/ 88444 w 121"/>
                  <a:gd name="T45" fmla="*/ 249251 h 171"/>
                  <a:gd name="T46" fmla="*/ 96735 w 121"/>
                  <a:gd name="T47" fmla="*/ 249251 h 171"/>
                  <a:gd name="T48" fmla="*/ 165832 w 121"/>
                  <a:gd name="T49" fmla="*/ 473576 h 171"/>
                  <a:gd name="T50" fmla="*/ 154776 w 121"/>
                  <a:gd name="T51" fmla="*/ 304640 h 171"/>
                  <a:gd name="T52" fmla="*/ 245983 w 121"/>
                  <a:gd name="T53" fmla="*/ 91392 h 171"/>
                  <a:gd name="T54" fmla="*/ 257039 w 121"/>
                  <a:gd name="T55" fmla="*/ 85853 h 171"/>
                  <a:gd name="T56" fmla="*/ 207289 w 121"/>
                  <a:gd name="T57" fmla="*/ 124625 h 171"/>
                  <a:gd name="T58" fmla="*/ 245983 w 121"/>
                  <a:gd name="T59" fmla="*/ 91392 h 171"/>
                  <a:gd name="T60" fmla="*/ 82916 w 121"/>
                  <a:gd name="T61" fmla="*/ 152320 h 171"/>
                  <a:gd name="T62" fmla="*/ 63569 w 121"/>
                  <a:gd name="T63" fmla="*/ 121856 h 171"/>
                  <a:gd name="T64" fmla="*/ 91207 w 121"/>
                  <a:gd name="T65" fmla="*/ 166167 h 1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 h="171">
                    <a:moveTo>
                      <a:pt x="120" y="42"/>
                    </a:moveTo>
                    <a:cubicBezTo>
                      <a:pt x="120" y="35"/>
                      <a:pt x="121" y="24"/>
                      <a:pt x="120" y="26"/>
                    </a:cubicBezTo>
                    <a:cubicBezTo>
                      <a:pt x="120" y="26"/>
                      <a:pt x="120" y="26"/>
                      <a:pt x="120"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0"/>
                      <a:pt x="75" y="0"/>
                    </a:cubicBezTo>
                    <a:cubicBezTo>
                      <a:pt x="75" y="1"/>
                      <a:pt x="75" y="1"/>
                      <a:pt x="75"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7" y="9"/>
                      <a:pt x="57" y="9"/>
                      <a:pt x="57" y="9"/>
                    </a:cubicBezTo>
                    <a:cubicBezTo>
                      <a:pt x="56" y="42"/>
                      <a:pt x="56" y="42"/>
                      <a:pt x="56" y="42"/>
                    </a:cubicBezTo>
                    <a:cubicBezTo>
                      <a:pt x="45" y="18"/>
                      <a:pt x="45" y="18"/>
                      <a:pt x="45" y="18"/>
                    </a:cubicBezTo>
                    <a:cubicBezTo>
                      <a:pt x="49" y="11"/>
                      <a:pt x="49" y="11"/>
                      <a:pt x="49" y="11"/>
                    </a:cubicBezTo>
                    <a:cubicBezTo>
                      <a:pt x="40" y="7"/>
                      <a:pt x="40" y="7"/>
                      <a:pt x="40" y="7"/>
                    </a:cubicBezTo>
                    <a:cubicBezTo>
                      <a:pt x="47" y="0"/>
                      <a:pt x="47" y="0"/>
                      <a:pt x="47" y="0"/>
                    </a:cubicBezTo>
                    <a:cubicBezTo>
                      <a:pt x="47" y="0"/>
                      <a:pt x="47" y="0"/>
                      <a:pt x="47" y="0"/>
                    </a:cubicBezTo>
                    <a:cubicBezTo>
                      <a:pt x="44" y="0"/>
                      <a:pt x="42" y="1"/>
                      <a:pt x="39" y="1"/>
                    </a:cubicBezTo>
                    <a:cubicBezTo>
                      <a:pt x="39" y="1"/>
                      <a:pt x="38" y="1"/>
                      <a:pt x="38" y="1"/>
                    </a:cubicBezTo>
                    <a:cubicBezTo>
                      <a:pt x="36" y="1"/>
                      <a:pt x="33" y="3"/>
                      <a:pt x="31" y="5"/>
                    </a:cubicBezTo>
                    <a:cubicBezTo>
                      <a:pt x="3" y="35"/>
                      <a:pt x="3" y="35"/>
                      <a:pt x="3" y="35"/>
                    </a:cubicBezTo>
                    <a:cubicBezTo>
                      <a:pt x="2" y="35"/>
                      <a:pt x="2" y="35"/>
                      <a:pt x="2" y="35"/>
                    </a:cubicBezTo>
                    <a:cubicBezTo>
                      <a:pt x="2" y="35"/>
                      <a:pt x="2" y="35"/>
                      <a:pt x="2" y="35"/>
                    </a:cubicBezTo>
                    <a:cubicBezTo>
                      <a:pt x="0" y="60"/>
                      <a:pt x="2" y="42"/>
                      <a:pt x="1" y="48"/>
                    </a:cubicBezTo>
                    <a:cubicBezTo>
                      <a:pt x="1" y="48"/>
                      <a:pt x="1" y="48"/>
                      <a:pt x="1" y="48"/>
                    </a:cubicBezTo>
                    <a:cubicBezTo>
                      <a:pt x="1" y="48"/>
                      <a:pt x="1" y="48"/>
                      <a:pt x="1" y="48"/>
                    </a:cubicBezTo>
                    <a:cubicBezTo>
                      <a:pt x="1" y="48"/>
                      <a:pt x="1" y="48"/>
                      <a:pt x="1" y="48"/>
                    </a:cubicBezTo>
                    <a:cubicBezTo>
                      <a:pt x="2" y="49"/>
                      <a:pt x="2" y="49"/>
                      <a:pt x="2" y="49"/>
                    </a:cubicBezTo>
                    <a:cubicBezTo>
                      <a:pt x="2" y="50"/>
                      <a:pt x="2" y="50"/>
                      <a:pt x="2" y="50"/>
                    </a:cubicBezTo>
                    <a:cubicBezTo>
                      <a:pt x="3" y="52"/>
                      <a:pt x="3" y="52"/>
                      <a:pt x="3" y="52"/>
                    </a:cubicBezTo>
                    <a:cubicBezTo>
                      <a:pt x="6" y="57"/>
                      <a:pt x="6" y="57"/>
                      <a:pt x="6" y="57"/>
                    </a:cubicBezTo>
                    <a:cubicBezTo>
                      <a:pt x="10" y="66"/>
                      <a:pt x="10" y="66"/>
                      <a:pt x="10" y="66"/>
                    </a:cubicBezTo>
                    <a:cubicBezTo>
                      <a:pt x="20" y="84"/>
                      <a:pt x="20" y="84"/>
                      <a:pt x="20" y="84"/>
                    </a:cubicBezTo>
                    <a:cubicBezTo>
                      <a:pt x="24" y="82"/>
                      <a:pt x="28" y="80"/>
                      <a:pt x="33" y="78"/>
                    </a:cubicBezTo>
                    <a:cubicBezTo>
                      <a:pt x="32" y="82"/>
                      <a:pt x="32" y="86"/>
                      <a:pt x="32" y="90"/>
                    </a:cubicBezTo>
                    <a:cubicBezTo>
                      <a:pt x="32" y="90"/>
                      <a:pt x="32" y="90"/>
                      <a:pt x="32" y="90"/>
                    </a:cubicBezTo>
                    <a:cubicBezTo>
                      <a:pt x="33" y="90"/>
                      <a:pt x="34" y="90"/>
                      <a:pt x="35" y="90"/>
                    </a:cubicBezTo>
                    <a:cubicBezTo>
                      <a:pt x="37" y="171"/>
                      <a:pt x="37" y="171"/>
                      <a:pt x="37" y="171"/>
                    </a:cubicBezTo>
                    <a:cubicBezTo>
                      <a:pt x="60" y="171"/>
                      <a:pt x="60" y="171"/>
                      <a:pt x="60" y="171"/>
                    </a:cubicBezTo>
                    <a:cubicBezTo>
                      <a:pt x="60" y="161"/>
                      <a:pt x="60" y="147"/>
                      <a:pt x="60" y="134"/>
                    </a:cubicBezTo>
                    <a:cubicBezTo>
                      <a:pt x="57" y="127"/>
                      <a:pt x="56" y="118"/>
                      <a:pt x="56" y="110"/>
                    </a:cubicBezTo>
                    <a:cubicBezTo>
                      <a:pt x="56" y="73"/>
                      <a:pt x="84" y="44"/>
                      <a:pt x="120" y="42"/>
                    </a:cubicBezTo>
                    <a:close/>
                    <a:moveTo>
                      <a:pt x="89" y="33"/>
                    </a:moveTo>
                    <a:cubicBezTo>
                      <a:pt x="89" y="31"/>
                      <a:pt x="89" y="29"/>
                      <a:pt x="89" y="27"/>
                    </a:cubicBezTo>
                    <a:cubicBezTo>
                      <a:pt x="93" y="31"/>
                      <a:pt x="93" y="31"/>
                      <a:pt x="93" y="31"/>
                    </a:cubicBezTo>
                    <a:cubicBezTo>
                      <a:pt x="95" y="33"/>
                      <a:pt x="95" y="33"/>
                      <a:pt x="95" y="33"/>
                    </a:cubicBezTo>
                    <a:cubicBezTo>
                      <a:pt x="75" y="45"/>
                      <a:pt x="75" y="45"/>
                      <a:pt x="75" y="45"/>
                    </a:cubicBezTo>
                    <a:cubicBezTo>
                      <a:pt x="73" y="42"/>
                      <a:pt x="73" y="42"/>
                      <a:pt x="73" y="42"/>
                    </a:cubicBezTo>
                    <a:lnTo>
                      <a:pt x="89" y="33"/>
                    </a:lnTo>
                    <a:close/>
                    <a:moveTo>
                      <a:pt x="33" y="60"/>
                    </a:moveTo>
                    <a:cubicBezTo>
                      <a:pt x="30" y="55"/>
                      <a:pt x="30" y="55"/>
                      <a:pt x="30" y="55"/>
                    </a:cubicBezTo>
                    <a:cubicBezTo>
                      <a:pt x="25" y="46"/>
                      <a:pt x="25" y="46"/>
                      <a:pt x="25" y="46"/>
                    </a:cubicBezTo>
                    <a:cubicBezTo>
                      <a:pt x="23" y="44"/>
                      <a:pt x="23" y="44"/>
                      <a:pt x="23" y="44"/>
                    </a:cubicBezTo>
                    <a:cubicBezTo>
                      <a:pt x="34" y="31"/>
                      <a:pt x="34" y="31"/>
                      <a:pt x="34" y="31"/>
                    </a:cubicBezTo>
                    <a:cubicBezTo>
                      <a:pt x="33" y="41"/>
                      <a:pt x="33" y="50"/>
                      <a:pt x="33" y="60"/>
                    </a:cubicBez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55" name="Freeform 13"/>
              <p:cNvSpPr>
                <a:spLocks/>
              </p:cNvSpPr>
              <p:nvPr/>
            </p:nvSpPr>
            <p:spPr bwMode="auto">
              <a:xfrm>
                <a:off x="6032500" y="3619500"/>
                <a:ext cx="65088" cy="80963"/>
              </a:xfrm>
              <a:custGeom>
                <a:avLst/>
                <a:gdLst>
                  <a:gd name="T0" fmla="*/ 0 w 24"/>
                  <a:gd name="T1" fmla="*/ 0 h 29"/>
                  <a:gd name="T2" fmla="*/ 2728 w 24"/>
                  <a:gd name="T3" fmla="*/ 80683 h 29"/>
                  <a:gd name="T4" fmla="*/ 65482 w 24"/>
                  <a:gd name="T5" fmla="*/ 80683 h 29"/>
                  <a:gd name="T6" fmla="*/ 65482 w 24"/>
                  <a:gd name="T7" fmla="*/ 72336 h 29"/>
                  <a:gd name="T8" fmla="*/ 0 w 24"/>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56" name="Freeform 14"/>
              <p:cNvSpPr>
                <a:spLocks noEditPoints="1"/>
              </p:cNvSpPr>
              <p:nvPr/>
            </p:nvSpPr>
            <p:spPr bwMode="auto">
              <a:xfrm>
                <a:off x="6027738" y="3360738"/>
                <a:ext cx="341312" cy="341312"/>
              </a:xfrm>
              <a:custGeom>
                <a:avLst/>
                <a:gdLst>
                  <a:gd name="T0" fmla="*/ 171306 w 124"/>
                  <a:gd name="T1" fmla="*/ 0 h 124"/>
                  <a:gd name="T2" fmla="*/ 0 w 124"/>
                  <a:gd name="T3" fmla="*/ 171306 h 124"/>
                  <a:gd name="T4" fmla="*/ 171306 w 124"/>
                  <a:gd name="T5" fmla="*/ 342612 h 124"/>
                  <a:gd name="T6" fmla="*/ 342612 w 124"/>
                  <a:gd name="T7" fmla="*/ 171306 h 124"/>
                  <a:gd name="T8" fmla="*/ 171306 w 124"/>
                  <a:gd name="T9" fmla="*/ 0 h 124"/>
                  <a:gd name="T10" fmla="*/ 187884 w 124"/>
                  <a:gd name="T11" fmla="*/ 309456 h 124"/>
                  <a:gd name="T12" fmla="*/ 187884 w 124"/>
                  <a:gd name="T13" fmla="*/ 276300 h 124"/>
                  <a:gd name="T14" fmla="*/ 171306 w 124"/>
                  <a:gd name="T15" fmla="*/ 279063 h 124"/>
                  <a:gd name="T16" fmla="*/ 154728 w 124"/>
                  <a:gd name="T17" fmla="*/ 276300 h 124"/>
                  <a:gd name="T18" fmla="*/ 154728 w 124"/>
                  <a:gd name="T19" fmla="*/ 309456 h 124"/>
                  <a:gd name="T20" fmla="*/ 33156 w 124"/>
                  <a:gd name="T21" fmla="*/ 185121 h 124"/>
                  <a:gd name="T22" fmla="*/ 66312 w 124"/>
                  <a:gd name="T23" fmla="*/ 185121 h 124"/>
                  <a:gd name="T24" fmla="*/ 63549 w 124"/>
                  <a:gd name="T25" fmla="*/ 171306 h 124"/>
                  <a:gd name="T26" fmla="*/ 66312 w 124"/>
                  <a:gd name="T27" fmla="*/ 154728 h 124"/>
                  <a:gd name="T28" fmla="*/ 33156 w 124"/>
                  <a:gd name="T29" fmla="*/ 154728 h 124"/>
                  <a:gd name="T30" fmla="*/ 154728 w 124"/>
                  <a:gd name="T31" fmla="*/ 30393 h 124"/>
                  <a:gd name="T32" fmla="*/ 154728 w 124"/>
                  <a:gd name="T33" fmla="*/ 63549 h 124"/>
                  <a:gd name="T34" fmla="*/ 171306 w 124"/>
                  <a:gd name="T35" fmla="*/ 63549 h 124"/>
                  <a:gd name="T36" fmla="*/ 187884 w 124"/>
                  <a:gd name="T37" fmla="*/ 63549 h 124"/>
                  <a:gd name="T38" fmla="*/ 187884 w 124"/>
                  <a:gd name="T39" fmla="*/ 30393 h 124"/>
                  <a:gd name="T40" fmla="*/ 309456 w 124"/>
                  <a:gd name="T41" fmla="*/ 154728 h 124"/>
                  <a:gd name="T42" fmla="*/ 279063 w 124"/>
                  <a:gd name="T43" fmla="*/ 154728 h 124"/>
                  <a:gd name="T44" fmla="*/ 279063 w 124"/>
                  <a:gd name="T45" fmla="*/ 171306 h 124"/>
                  <a:gd name="T46" fmla="*/ 279063 w 124"/>
                  <a:gd name="T47" fmla="*/ 185121 h 124"/>
                  <a:gd name="T48" fmla="*/ 309456 w 124"/>
                  <a:gd name="T49" fmla="*/ 185121 h 124"/>
                  <a:gd name="T50" fmla="*/ 187884 w 124"/>
                  <a:gd name="T51" fmla="*/ 309456 h 1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4" h="124">
                    <a:moveTo>
                      <a:pt x="62" y="0"/>
                    </a:moveTo>
                    <a:cubicBezTo>
                      <a:pt x="28" y="0"/>
                      <a:pt x="0" y="27"/>
                      <a:pt x="0" y="62"/>
                    </a:cubicBezTo>
                    <a:cubicBezTo>
                      <a:pt x="0" y="96"/>
                      <a:pt x="28" y="124"/>
                      <a:pt x="62" y="124"/>
                    </a:cubicBezTo>
                    <a:cubicBezTo>
                      <a:pt x="96" y="124"/>
                      <a:pt x="124" y="96"/>
                      <a:pt x="124" y="62"/>
                    </a:cubicBezTo>
                    <a:cubicBezTo>
                      <a:pt x="124" y="27"/>
                      <a:pt x="96" y="0"/>
                      <a:pt x="62" y="0"/>
                    </a:cubicBezTo>
                    <a:close/>
                    <a:moveTo>
                      <a:pt x="68" y="112"/>
                    </a:moveTo>
                    <a:cubicBezTo>
                      <a:pt x="68" y="100"/>
                      <a:pt x="68" y="100"/>
                      <a:pt x="68" y="100"/>
                    </a:cubicBezTo>
                    <a:cubicBezTo>
                      <a:pt x="66" y="100"/>
                      <a:pt x="64" y="101"/>
                      <a:pt x="62" y="101"/>
                    </a:cubicBezTo>
                    <a:cubicBezTo>
                      <a:pt x="60" y="101"/>
                      <a:pt x="58" y="100"/>
                      <a:pt x="56" y="100"/>
                    </a:cubicBezTo>
                    <a:cubicBezTo>
                      <a:pt x="56" y="112"/>
                      <a:pt x="56" y="112"/>
                      <a:pt x="56" y="112"/>
                    </a:cubicBezTo>
                    <a:cubicBezTo>
                      <a:pt x="33" y="109"/>
                      <a:pt x="15" y="91"/>
                      <a:pt x="12" y="67"/>
                    </a:cubicBezTo>
                    <a:cubicBezTo>
                      <a:pt x="24" y="67"/>
                      <a:pt x="24" y="67"/>
                      <a:pt x="24" y="67"/>
                    </a:cubicBezTo>
                    <a:cubicBezTo>
                      <a:pt x="23" y="66"/>
                      <a:pt x="23" y="64"/>
                      <a:pt x="23" y="62"/>
                    </a:cubicBezTo>
                    <a:cubicBezTo>
                      <a:pt x="23" y="60"/>
                      <a:pt x="23" y="58"/>
                      <a:pt x="24" y="56"/>
                    </a:cubicBezTo>
                    <a:cubicBezTo>
                      <a:pt x="12" y="56"/>
                      <a:pt x="12" y="56"/>
                      <a:pt x="12" y="56"/>
                    </a:cubicBezTo>
                    <a:cubicBezTo>
                      <a:pt x="15" y="33"/>
                      <a:pt x="33" y="14"/>
                      <a:pt x="56" y="11"/>
                    </a:cubicBezTo>
                    <a:cubicBezTo>
                      <a:pt x="56" y="23"/>
                      <a:pt x="56" y="23"/>
                      <a:pt x="56" y="23"/>
                    </a:cubicBezTo>
                    <a:cubicBezTo>
                      <a:pt x="58" y="23"/>
                      <a:pt x="60" y="23"/>
                      <a:pt x="62" y="23"/>
                    </a:cubicBezTo>
                    <a:cubicBezTo>
                      <a:pt x="64" y="23"/>
                      <a:pt x="66" y="23"/>
                      <a:pt x="68" y="23"/>
                    </a:cubicBezTo>
                    <a:cubicBezTo>
                      <a:pt x="68" y="11"/>
                      <a:pt x="68" y="11"/>
                      <a:pt x="68" y="11"/>
                    </a:cubicBezTo>
                    <a:cubicBezTo>
                      <a:pt x="91" y="14"/>
                      <a:pt x="109" y="33"/>
                      <a:pt x="112" y="56"/>
                    </a:cubicBezTo>
                    <a:cubicBezTo>
                      <a:pt x="101" y="56"/>
                      <a:pt x="101" y="56"/>
                      <a:pt x="101" y="56"/>
                    </a:cubicBezTo>
                    <a:cubicBezTo>
                      <a:pt x="101" y="58"/>
                      <a:pt x="101" y="60"/>
                      <a:pt x="101" y="62"/>
                    </a:cubicBezTo>
                    <a:cubicBezTo>
                      <a:pt x="101" y="64"/>
                      <a:pt x="101" y="66"/>
                      <a:pt x="101" y="67"/>
                    </a:cubicBezTo>
                    <a:cubicBezTo>
                      <a:pt x="112" y="67"/>
                      <a:pt x="112" y="67"/>
                      <a:pt x="112" y="67"/>
                    </a:cubicBezTo>
                    <a:cubicBezTo>
                      <a:pt x="109" y="91"/>
                      <a:pt x="91" y="109"/>
                      <a:pt x="68" y="112"/>
                    </a:cubicBez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57" name="Freeform 15"/>
              <p:cNvSpPr>
                <a:spLocks/>
              </p:cNvSpPr>
              <p:nvPr/>
            </p:nvSpPr>
            <p:spPr bwMode="auto">
              <a:xfrm>
                <a:off x="6129338" y="3413125"/>
                <a:ext cx="25400" cy="26988"/>
              </a:xfrm>
              <a:custGeom>
                <a:avLst/>
                <a:gdLst>
                  <a:gd name="T0" fmla="*/ 8575 w 9"/>
                  <a:gd name="T1" fmla="*/ 28064 h 10"/>
                  <a:gd name="T2" fmla="*/ 25725 w 9"/>
                  <a:gd name="T3" fmla="*/ 19645 h 10"/>
                  <a:gd name="T4" fmla="*/ 17150 w 9"/>
                  <a:gd name="T5" fmla="*/ 5613 h 10"/>
                  <a:gd name="T6" fmla="*/ 8575 w 9"/>
                  <a:gd name="T7" fmla="*/ 0 h 10"/>
                  <a:gd name="T8" fmla="*/ 5717 w 9"/>
                  <a:gd name="T9" fmla="*/ 2806 h 10"/>
                  <a:gd name="T10" fmla="*/ 0 w 9"/>
                  <a:gd name="T11" fmla="*/ 8419 h 10"/>
                  <a:gd name="T12" fmla="*/ 2858 w 9"/>
                  <a:gd name="T13" fmla="*/ 14032 h 10"/>
                  <a:gd name="T14" fmla="*/ 8575 w 9"/>
                  <a:gd name="T15" fmla="*/ 28064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0">
                    <a:moveTo>
                      <a:pt x="3" y="10"/>
                    </a:moveTo>
                    <a:cubicBezTo>
                      <a:pt x="5" y="9"/>
                      <a:pt x="7" y="8"/>
                      <a:pt x="9" y="7"/>
                    </a:cubicBezTo>
                    <a:cubicBezTo>
                      <a:pt x="6" y="2"/>
                      <a:pt x="6" y="2"/>
                      <a:pt x="6" y="2"/>
                    </a:cubicBezTo>
                    <a:cubicBezTo>
                      <a:pt x="5" y="1"/>
                      <a:pt x="4" y="0"/>
                      <a:pt x="3" y="0"/>
                    </a:cubicBezTo>
                    <a:cubicBezTo>
                      <a:pt x="3" y="0"/>
                      <a:pt x="2" y="1"/>
                      <a:pt x="2" y="1"/>
                    </a:cubicBezTo>
                    <a:cubicBezTo>
                      <a:pt x="1" y="1"/>
                      <a:pt x="0" y="2"/>
                      <a:pt x="0" y="3"/>
                    </a:cubicBezTo>
                    <a:cubicBezTo>
                      <a:pt x="0" y="3"/>
                      <a:pt x="0" y="4"/>
                      <a:pt x="1" y="5"/>
                    </a:cubicBezTo>
                    <a:lnTo>
                      <a:pt x="3" y="10"/>
                    </a:ln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58" name="Freeform 16"/>
              <p:cNvSpPr>
                <a:spLocks/>
              </p:cNvSpPr>
              <p:nvPr/>
            </p:nvSpPr>
            <p:spPr bwMode="auto">
              <a:xfrm>
                <a:off x="6242050" y="3413125"/>
                <a:ext cx="25400" cy="26988"/>
              </a:xfrm>
              <a:custGeom>
                <a:avLst/>
                <a:gdLst>
                  <a:gd name="T0" fmla="*/ 20008 w 9"/>
                  <a:gd name="T1" fmla="*/ 2806 h 10"/>
                  <a:gd name="T2" fmla="*/ 17150 w 9"/>
                  <a:gd name="T3" fmla="*/ 0 h 10"/>
                  <a:gd name="T4" fmla="*/ 8575 w 9"/>
                  <a:gd name="T5" fmla="*/ 5613 h 10"/>
                  <a:gd name="T6" fmla="*/ 0 w 9"/>
                  <a:gd name="T7" fmla="*/ 19645 h 10"/>
                  <a:gd name="T8" fmla="*/ 17150 w 9"/>
                  <a:gd name="T9" fmla="*/ 28064 h 10"/>
                  <a:gd name="T10" fmla="*/ 25725 w 9"/>
                  <a:gd name="T11" fmla="*/ 14032 h 10"/>
                  <a:gd name="T12" fmla="*/ 20008 w 9"/>
                  <a:gd name="T13" fmla="*/ 280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7" y="1"/>
                    </a:moveTo>
                    <a:cubicBezTo>
                      <a:pt x="7" y="1"/>
                      <a:pt x="7" y="0"/>
                      <a:pt x="6" y="0"/>
                    </a:cubicBezTo>
                    <a:cubicBezTo>
                      <a:pt x="5" y="0"/>
                      <a:pt x="4" y="1"/>
                      <a:pt x="3" y="2"/>
                    </a:cubicBezTo>
                    <a:cubicBezTo>
                      <a:pt x="0" y="7"/>
                      <a:pt x="0" y="7"/>
                      <a:pt x="0" y="7"/>
                    </a:cubicBezTo>
                    <a:cubicBezTo>
                      <a:pt x="2" y="8"/>
                      <a:pt x="4" y="9"/>
                      <a:pt x="6" y="10"/>
                    </a:cubicBezTo>
                    <a:cubicBezTo>
                      <a:pt x="9" y="5"/>
                      <a:pt x="9" y="5"/>
                      <a:pt x="9" y="5"/>
                    </a:cubicBezTo>
                    <a:cubicBezTo>
                      <a:pt x="9" y="3"/>
                      <a:pt x="9" y="2"/>
                      <a:pt x="7" y="1"/>
                    </a:cubicBez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59" name="Freeform 17"/>
              <p:cNvSpPr>
                <a:spLocks/>
              </p:cNvSpPr>
              <p:nvPr/>
            </p:nvSpPr>
            <p:spPr bwMode="auto">
              <a:xfrm>
                <a:off x="6286500" y="3459163"/>
                <a:ext cx="25400" cy="22225"/>
              </a:xfrm>
              <a:custGeom>
                <a:avLst/>
                <a:gdLst>
                  <a:gd name="T0" fmla="*/ 21828 w 9"/>
                  <a:gd name="T1" fmla="*/ 16663 h 8"/>
                  <a:gd name="T2" fmla="*/ 24556 w 9"/>
                  <a:gd name="T3" fmla="*/ 11109 h 8"/>
                  <a:gd name="T4" fmla="*/ 24556 w 9"/>
                  <a:gd name="T5" fmla="*/ 2777 h 8"/>
                  <a:gd name="T6" fmla="*/ 16371 w 9"/>
                  <a:gd name="T7" fmla="*/ 0 h 8"/>
                  <a:gd name="T8" fmla="*/ 13642 w 9"/>
                  <a:gd name="T9" fmla="*/ 0 h 8"/>
                  <a:gd name="T10" fmla="*/ 0 w 9"/>
                  <a:gd name="T11" fmla="*/ 8331 h 8"/>
                  <a:gd name="T12" fmla="*/ 8185 w 9"/>
                  <a:gd name="T13" fmla="*/ 22217 h 8"/>
                  <a:gd name="T14" fmla="*/ 21828 w 9"/>
                  <a:gd name="T15" fmla="*/ 16663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8" y="6"/>
                    </a:moveTo>
                    <a:cubicBezTo>
                      <a:pt x="8" y="5"/>
                      <a:pt x="9" y="5"/>
                      <a:pt x="9" y="4"/>
                    </a:cubicBezTo>
                    <a:cubicBezTo>
                      <a:pt x="9" y="3"/>
                      <a:pt x="9" y="2"/>
                      <a:pt x="9" y="1"/>
                    </a:cubicBezTo>
                    <a:cubicBezTo>
                      <a:pt x="8" y="1"/>
                      <a:pt x="7" y="0"/>
                      <a:pt x="6" y="0"/>
                    </a:cubicBezTo>
                    <a:cubicBezTo>
                      <a:pt x="6" y="0"/>
                      <a:pt x="5" y="0"/>
                      <a:pt x="5" y="0"/>
                    </a:cubicBezTo>
                    <a:cubicBezTo>
                      <a:pt x="0" y="3"/>
                      <a:pt x="0" y="3"/>
                      <a:pt x="0" y="3"/>
                    </a:cubicBezTo>
                    <a:cubicBezTo>
                      <a:pt x="1" y="5"/>
                      <a:pt x="2" y="7"/>
                      <a:pt x="3" y="8"/>
                    </a:cubicBezTo>
                    <a:lnTo>
                      <a:pt x="8" y="6"/>
                    </a:ln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60" name="Freeform 18"/>
              <p:cNvSpPr>
                <a:spLocks/>
              </p:cNvSpPr>
              <p:nvPr/>
            </p:nvSpPr>
            <p:spPr bwMode="auto">
              <a:xfrm>
                <a:off x="6084888" y="3459163"/>
                <a:ext cx="25400" cy="22225"/>
              </a:xfrm>
              <a:custGeom>
                <a:avLst/>
                <a:gdLst>
                  <a:gd name="T0" fmla="*/ 8185 w 9"/>
                  <a:gd name="T1" fmla="*/ 0 h 8"/>
                  <a:gd name="T2" fmla="*/ 0 w 9"/>
                  <a:gd name="T3" fmla="*/ 2777 h 8"/>
                  <a:gd name="T4" fmla="*/ 0 w 9"/>
                  <a:gd name="T5" fmla="*/ 11109 h 8"/>
                  <a:gd name="T6" fmla="*/ 2728 w 9"/>
                  <a:gd name="T7" fmla="*/ 16663 h 8"/>
                  <a:gd name="T8" fmla="*/ 16371 w 9"/>
                  <a:gd name="T9" fmla="*/ 22217 h 8"/>
                  <a:gd name="T10" fmla="*/ 24556 w 9"/>
                  <a:gd name="T11" fmla="*/ 8331 h 8"/>
                  <a:gd name="T12" fmla="*/ 10914 w 9"/>
                  <a:gd name="T13" fmla="*/ 0 h 8"/>
                  <a:gd name="T14" fmla="*/ 8185 w 9"/>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3" y="0"/>
                    </a:moveTo>
                    <a:cubicBezTo>
                      <a:pt x="2" y="0"/>
                      <a:pt x="1" y="1"/>
                      <a:pt x="0" y="1"/>
                    </a:cubicBezTo>
                    <a:cubicBezTo>
                      <a:pt x="0" y="2"/>
                      <a:pt x="0" y="3"/>
                      <a:pt x="0" y="4"/>
                    </a:cubicBezTo>
                    <a:cubicBezTo>
                      <a:pt x="0" y="5"/>
                      <a:pt x="1" y="5"/>
                      <a:pt x="1" y="6"/>
                    </a:cubicBezTo>
                    <a:cubicBezTo>
                      <a:pt x="6" y="8"/>
                      <a:pt x="6" y="8"/>
                      <a:pt x="6" y="8"/>
                    </a:cubicBezTo>
                    <a:cubicBezTo>
                      <a:pt x="7" y="7"/>
                      <a:pt x="8" y="5"/>
                      <a:pt x="9" y="3"/>
                    </a:cubicBezTo>
                    <a:cubicBezTo>
                      <a:pt x="4" y="0"/>
                      <a:pt x="4" y="0"/>
                      <a:pt x="4" y="0"/>
                    </a:cubicBezTo>
                    <a:cubicBezTo>
                      <a:pt x="4" y="0"/>
                      <a:pt x="3" y="0"/>
                      <a:pt x="3" y="0"/>
                    </a:cubicBez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61" name="Freeform 19"/>
              <p:cNvSpPr>
                <a:spLocks/>
              </p:cNvSpPr>
              <p:nvPr/>
            </p:nvSpPr>
            <p:spPr bwMode="auto">
              <a:xfrm>
                <a:off x="6286500" y="3578225"/>
                <a:ext cx="25400" cy="22225"/>
              </a:xfrm>
              <a:custGeom>
                <a:avLst/>
                <a:gdLst>
                  <a:gd name="T0" fmla="*/ 0 w 9"/>
                  <a:gd name="T1" fmla="*/ 13886 h 8"/>
                  <a:gd name="T2" fmla="*/ 13642 w 9"/>
                  <a:gd name="T3" fmla="*/ 22217 h 8"/>
                  <a:gd name="T4" fmla="*/ 16371 w 9"/>
                  <a:gd name="T5" fmla="*/ 22217 h 8"/>
                  <a:gd name="T6" fmla="*/ 24556 w 9"/>
                  <a:gd name="T7" fmla="*/ 19440 h 8"/>
                  <a:gd name="T8" fmla="*/ 24556 w 9"/>
                  <a:gd name="T9" fmla="*/ 13886 h 8"/>
                  <a:gd name="T10" fmla="*/ 21828 w 9"/>
                  <a:gd name="T11" fmla="*/ 8331 h 8"/>
                  <a:gd name="T12" fmla="*/ 8185 w 9"/>
                  <a:gd name="T13" fmla="*/ 0 h 8"/>
                  <a:gd name="T14" fmla="*/ 0 w 9"/>
                  <a:gd name="T15" fmla="*/ 13886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0" y="5"/>
                    </a:moveTo>
                    <a:cubicBezTo>
                      <a:pt x="5" y="8"/>
                      <a:pt x="5" y="8"/>
                      <a:pt x="5" y="8"/>
                    </a:cubicBezTo>
                    <a:cubicBezTo>
                      <a:pt x="5" y="8"/>
                      <a:pt x="6" y="8"/>
                      <a:pt x="6" y="8"/>
                    </a:cubicBezTo>
                    <a:cubicBezTo>
                      <a:pt x="7" y="8"/>
                      <a:pt x="8" y="8"/>
                      <a:pt x="9" y="7"/>
                    </a:cubicBezTo>
                    <a:cubicBezTo>
                      <a:pt x="9" y="6"/>
                      <a:pt x="9" y="5"/>
                      <a:pt x="9" y="5"/>
                    </a:cubicBezTo>
                    <a:cubicBezTo>
                      <a:pt x="9" y="4"/>
                      <a:pt x="8" y="3"/>
                      <a:pt x="8" y="3"/>
                    </a:cubicBezTo>
                    <a:cubicBezTo>
                      <a:pt x="3" y="0"/>
                      <a:pt x="3" y="0"/>
                      <a:pt x="3" y="0"/>
                    </a:cubicBezTo>
                    <a:cubicBezTo>
                      <a:pt x="2" y="2"/>
                      <a:pt x="1" y="3"/>
                      <a:pt x="0" y="5"/>
                    </a:cubicBez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62" name="Freeform 20"/>
              <p:cNvSpPr>
                <a:spLocks/>
              </p:cNvSpPr>
              <p:nvPr/>
            </p:nvSpPr>
            <p:spPr bwMode="auto">
              <a:xfrm>
                <a:off x="6084888" y="3578225"/>
                <a:ext cx="25400" cy="22225"/>
              </a:xfrm>
              <a:custGeom>
                <a:avLst/>
                <a:gdLst>
                  <a:gd name="T0" fmla="*/ 2728 w 9"/>
                  <a:gd name="T1" fmla="*/ 8331 h 8"/>
                  <a:gd name="T2" fmla="*/ 0 w 9"/>
                  <a:gd name="T3" fmla="*/ 13886 h 8"/>
                  <a:gd name="T4" fmla="*/ 0 w 9"/>
                  <a:gd name="T5" fmla="*/ 19440 h 8"/>
                  <a:gd name="T6" fmla="*/ 8185 w 9"/>
                  <a:gd name="T7" fmla="*/ 22217 h 8"/>
                  <a:gd name="T8" fmla="*/ 10914 w 9"/>
                  <a:gd name="T9" fmla="*/ 22217 h 8"/>
                  <a:gd name="T10" fmla="*/ 24556 w 9"/>
                  <a:gd name="T11" fmla="*/ 13886 h 8"/>
                  <a:gd name="T12" fmla="*/ 16371 w 9"/>
                  <a:gd name="T13" fmla="*/ 0 h 8"/>
                  <a:gd name="T14" fmla="*/ 2728 w 9"/>
                  <a:gd name="T15" fmla="*/ 8331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1" y="3"/>
                    </a:moveTo>
                    <a:cubicBezTo>
                      <a:pt x="1" y="3"/>
                      <a:pt x="0" y="4"/>
                      <a:pt x="0" y="5"/>
                    </a:cubicBezTo>
                    <a:cubicBezTo>
                      <a:pt x="0" y="5"/>
                      <a:pt x="0" y="6"/>
                      <a:pt x="0" y="7"/>
                    </a:cubicBezTo>
                    <a:cubicBezTo>
                      <a:pt x="1" y="8"/>
                      <a:pt x="2" y="8"/>
                      <a:pt x="3" y="8"/>
                    </a:cubicBezTo>
                    <a:cubicBezTo>
                      <a:pt x="3" y="8"/>
                      <a:pt x="4" y="8"/>
                      <a:pt x="4" y="8"/>
                    </a:cubicBezTo>
                    <a:cubicBezTo>
                      <a:pt x="9" y="5"/>
                      <a:pt x="9" y="5"/>
                      <a:pt x="9" y="5"/>
                    </a:cubicBezTo>
                    <a:cubicBezTo>
                      <a:pt x="8" y="3"/>
                      <a:pt x="7" y="2"/>
                      <a:pt x="6" y="0"/>
                    </a:cubicBezTo>
                    <a:lnTo>
                      <a:pt x="1" y="3"/>
                    </a:ln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63" name="Freeform 21"/>
              <p:cNvSpPr>
                <a:spLocks/>
              </p:cNvSpPr>
              <p:nvPr/>
            </p:nvSpPr>
            <p:spPr bwMode="auto">
              <a:xfrm>
                <a:off x="6242050" y="3619500"/>
                <a:ext cx="25400" cy="28575"/>
              </a:xfrm>
              <a:custGeom>
                <a:avLst/>
                <a:gdLst>
                  <a:gd name="T0" fmla="*/ 17150 w 9"/>
                  <a:gd name="T1" fmla="*/ 0 h 10"/>
                  <a:gd name="T2" fmla="*/ 0 w 9"/>
                  <a:gd name="T3" fmla="*/ 8419 h 10"/>
                  <a:gd name="T4" fmla="*/ 8575 w 9"/>
                  <a:gd name="T5" fmla="*/ 22451 h 10"/>
                  <a:gd name="T6" fmla="*/ 17150 w 9"/>
                  <a:gd name="T7" fmla="*/ 28064 h 10"/>
                  <a:gd name="T8" fmla="*/ 20008 w 9"/>
                  <a:gd name="T9" fmla="*/ 25258 h 10"/>
                  <a:gd name="T10" fmla="*/ 25725 w 9"/>
                  <a:gd name="T11" fmla="*/ 14032 h 10"/>
                  <a:gd name="T12" fmla="*/ 17150 w 9"/>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6" y="0"/>
                    </a:moveTo>
                    <a:cubicBezTo>
                      <a:pt x="4" y="1"/>
                      <a:pt x="2" y="2"/>
                      <a:pt x="0" y="3"/>
                    </a:cubicBezTo>
                    <a:cubicBezTo>
                      <a:pt x="3" y="8"/>
                      <a:pt x="3" y="8"/>
                      <a:pt x="3" y="8"/>
                    </a:cubicBezTo>
                    <a:cubicBezTo>
                      <a:pt x="4" y="9"/>
                      <a:pt x="5" y="10"/>
                      <a:pt x="6" y="10"/>
                    </a:cubicBezTo>
                    <a:cubicBezTo>
                      <a:pt x="7" y="10"/>
                      <a:pt x="7" y="10"/>
                      <a:pt x="7" y="9"/>
                    </a:cubicBezTo>
                    <a:cubicBezTo>
                      <a:pt x="9" y="9"/>
                      <a:pt x="9" y="7"/>
                      <a:pt x="9" y="5"/>
                    </a:cubicBezTo>
                    <a:lnTo>
                      <a:pt x="6" y="0"/>
                    </a:ln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64" name="Freeform 22"/>
              <p:cNvSpPr>
                <a:spLocks/>
              </p:cNvSpPr>
              <p:nvPr/>
            </p:nvSpPr>
            <p:spPr bwMode="auto">
              <a:xfrm>
                <a:off x="6129338" y="3619500"/>
                <a:ext cx="25400" cy="28575"/>
              </a:xfrm>
              <a:custGeom>
                <a:avLst/>
                <a:gdLst>
                  <a:gd name="T0" fmla="*/ 2858 w 9"/>
                  <a:gd name="T1" fmla="*/ 14032 h 10"/>
                  <a:gd name="T2" fmla="*/ 0 w 9"/>
                  <a:gd name="T3" fmla="*/ 22451 h 10"/>
                  <a:gd name="T4" fmla="*/ 5717 w 9"/>
                  <a:gd name="T5" fmla="*/ 25258 h 10"/>
                  <a:gd name="T6" fmla="*/ 8575 w 9"/>
                  <a:gd name="T7" fmla="*/ 28064 h 10"/>
                  <a:gd name="T8" fmla="*/ 17150 w 9"/>
                  <a:gd name="T9" fmla="*/ 22451 h 10"/>
                  <a:gd name="T10" fmla="*/ 25725 w 9"/>
                  <a:gd name="T11" fmla="*/ 8419 h 10"/>
                  <a:gd name="T12" fmla="*/ 8575 w 9"/>
                  <a:gd name="T13" fmla="*/ 0 h 10"/>
                  <a:gd name="T14" fmla="*/ 2858 w 9"/>
                  <a:gd name="T15" fmla="*/ 14032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0">
                    <a:moveTo>
                      <a:pt x="1" y="5"/>
                    </a:moveTo>
                    <a:cubicBezTo>
                      <a:pt x="0" y="6"/>
                      <a:pt x="0" y="7"/>
                      <a:pt x="0" y="8"/>
                    </a:cubicBezTo>
                    <a:cubicBezTo>
                      <a:pt x="0" y="8"/>
                      <a:pt x="1" y="9"/>
                      <a:pt x="2" y="9"/>
                    </a:cubicBezTo>
                    <a:cubicBezTo>
                      <a:pt x="2" y="10"/>
                      <a:pt x="3" y="10"/>
                      <a:pt x="3" y="10"/>
                    </a:cubicBezTo>
                    <a:cubicBezTo>
                      <a:pt x="4" y="10"/>
                      <a:pt x="5" y="9"/>
                      <a:pt x="6" y="8"/>
                    </a:cubicBezTo>
                    <a:cubicBezTo>
                      <a:pt x="9" y="3"/>
                      <a:pt x="9" y="3"/>
                      <a:pt x="9" y="3"/>
                    </a:cubicBezTo>
                    <a:cubicBezTo>
                      <a:pt x="7" y="2"/>
                      <a:pt x="5" y="1"/>
                      <a:pt x="3" y="0"/>
                    </a:cubicBezTo>
                    <a:lnTo>
                      <a:pt x="1" y="5"/>
                    </a:ln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65" name="Oval 23"/>
              <p:cNvSpPr>
                <a:spLocks noChangeArrowheads="1"/>
              </p:cNvSpPr>
              <p:nvPr/>
            </p:nvSpPr>
            <p:spPr bwMode="auto">
              <a:xfrm>
                <a:off x="6184900" y="3517900"/>
                <a:ext cx="23813" cy="26988"/>
              </a:xfrm>
              <a:prstGeom prst="ellipse">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a:defRPr/>
                </a:pPr>
                <a:endParaRPr lang="zh-CN" altLang="en-US" dirty="0">
                  <a:solidFill>
                    <a:srgbClr val="000000"/>
                  </a:solidFill>
                </a:endParaRPr>
              </a:p>
            </p:txBody>
          </p:sp>
          <p:sp>
            <p:nvSpPr>
              <p:cNvPr id="166" name="Freeform 24"/>
              <p:cNvSpPr>
                <a:spLocks/>
              </p:cNvSpPr>
              <p:nvPr/>
            </p:nvSpPr>
            <p:spPr bwMode="auto">
              <a:xfrm>
                <a:off x="6148388" y="3444875"/>
                <a:ext cx="60325" cy="73025"/>
              </a:xfrm>
              <a:custGeom>
                <a:avLst/>
                <a:gdLst>
                  <a:gd name="T0" fmla="*/ 60805 w 22"/>
                  <a:gd name="T1" fmla="*/ 69710 h 26"/>
                  <a:gd name="T2" fmla="*/ 58041 w 22"/>
                  <a:gd name="T3" fmla="*/ 19519 h 26"/>
                  <a:gd name="T4" fmla="*/ 49750 w 22"/>
                  <a:gd name="T5" fmla="*/ 8365 h 26"/>
                  <a:gd name="T6" fmla="*/ 38694 w 22"/>
                  <a:gd name="T7" fmla="*/ 19519 h 26"/>
                  <a:gd name="T8" fmla="*/ 38694 w 22"/>
                  <a:gd name="T9" fmla="*/ 47403 h 26"/>
                  <a:gd name="T10" fmla="*/ 13819 w 22"/>
                  <a:gd name="T11" fmla="*/ 2788 h 26"/>
                  <a:gd name="T12" fmla="*/ 5528 w 22"/>
                  <a:gd name="T13" fmla="*/ 2788 h 26"/>
                  <a:gd name="T14" fmla="*/ 2764 w 22"/>
                  <a:gd name="T15" fmla="*/ 11154 h 26"/>
                  <a:gd name="T16" fmla="*/ 35930 w 22"/>
                  <a:gd name="T17" fmla="*/ 72498 h 26"/>
                  <a:gd name="T18" fmla="*/ 49750 w 22"/>
                  <a:gd name="T19" fmla="*/ 66921 h 26"/>
                  <a:gd name="T20" fmla="*/ 60805 w 22"/>
                  <a:gd name="T21" fmla="*/ 6971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26">
                    <a:moveTo>
                      <a:pt x="22" y="25"/>
                    </a:moveTo>
                    <a:cubicBezTo>
                      <a:pt x="21" y="7"/>
                      <a:pt x="21" y="7"/>
                      <a:pt x="21" y="7"/>
                    </a:cubicBezTo>
                    <a:cubicBezTo>
                      <a:pt x="21" y="5"/>
                      <a:pt x="20" y="3"/>
                      <a:pt x="18" y="3"/>
                    </a:cubicBezTo>
                    <a:cubicBezTo>
                      <a:pt x="15" y="3"/>
                      <a:pt x="14" y="5"/>
                      <a:pt x="14" y="7"/>
                    </a:cubicBezTo>
                    <a:cubicBezTo>
                      <a:pt x="14" y="17"/>
                      <a:pt x="14" y="17"/>
                      <a:pt x="14" y="17"/>
                    </a:cubicBezTo>
                    <a:cubicBezTo>
                      <a:pt x="5" y="1"/>
                      <a:pt x="5" y="1"/>
                      <a:pt x="5" y="1"/>
                    </a:cubicBezTo>
                    <a:cubicBezTo>
                      <a:pt x="4" y="0"/>
                      <a:pt x="3" y="0"/>
                      <a:pt x="2" y="1"/>
                    </a:cubicBezTo>
                    <a:cubicBezTo>
                      <a:pt x="1" y="1"/>
                      <a:pt x="0" y="3"/>
                      <a:pt x="1" y="4"/>
                    </a:cubicBezTo>
                    <a:cubicBezTo>
                      <a:pt x="13" y="26"/>
                      <a:pt x="13" y="26"/>
                      <a:pt x="13" y="26"/>
                    </a:cubicBezTo>
                    <a:cubicBezTo>
                      <a:pt x="14" y="24"/>
                      <a:pt x="16" y="24"/>
                      <a:pt x="18" y="24"/>
                    </a:cubicBezTo>
                    <a:cubicBezTo>
                      <a:pt x="19" y="24"/>
                      <a:pt x="21" y="24"/>
                      <a:pt x="22" y="25"/>
                    </a:cubicBez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grpSp>
        <p:sp>
          <p:nvSpPr>
            <p:cNvPr id="151" name="文本框 38"/>
            <p:cNvSpPr txBox="1"/>
            <p:nvPr/>
          </p:nvSpPr>
          <p:spPr bwMode="auto">
            <a:xfrm>
              <a:off x="8793611" y="1156555"/>
              <a:ext cx="2483986" cy="369427"/>
            </a:xfrm>
            <a:prstGeom prst="rect">
              <a:avLst/>
            </a:prstGeom>
            <a:noFill/>
          </p:spPr>
          <p:txBody>
            <a:bodyPr wrap="square">
              <a:spAutoFit/>
            </a:bodyPr>
            <a:lstStyle/>
            <a:p>
              <a:pPr>
                <a:defRPr/>
              </a:pPr>
              <a:r>
                <a:rPr lang="zh-CN" altLang="en-US" dirty="0">
                  <a:solidFill>
                    <a:schemeClr val="accent4"/>
                  </a:solidFill>
                  <a:latin typeface="微软雅黑" pitchFamily="34" charset="-122"/>
                  <a:ea typeface="微软雅黑" pitchFamily="34" charset="-122"/>
                </a:rPr>
                <a:t>在此添加标题</a:t>
              </a:r>
            </a:p>
          </p:txBody>
        </p:sp>
        <p:sp>
          <p:nvSpPr>
            <p:cNvPr id="152" name="文本框 39"/>
            <p:cNvSpPr txBox="1"/>
            <p:nvPr/>
          </p:nvSpPr>
          <p:spPr bwMode="auto">
            <a:xfrm>
              <a:off x="8425456" y="1602721"/>
              <a:ext cx="2335183" cy="671511"/>
            </a:xfrm>
            <a:prstGeom prst="rect">
              <a:avLst/>
            </a:prstGeom>
            <a:noFill/>
          </p:spPr>
          <p:txBody>
            <a:bodyPr wrap="square">
              <a:spAutoFit/>
            </a:bodyPr>
            <a:lstStyle/>
            <a:p>
              <a:pPr algn="just">
                <a:lnSpc>
                  <a:spcPct val="114000"/>
                </a:lnSpc>
              </a:pPr>
              <a:r>
                <a:rPr lang="zh-CN" altLang="en-US" sz="11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endParaRPr lang="zh-CN" altLang="en-US" sz="1100" dirty="0">
                <a:latin typeface="微软雅黑" pitchFamily="34" charset="-122"/>
                <a:ea typeface="微软雅黑" pitchFamily="34" charset="-122"/>
              </a:endParaRPr>
            </a:p>
          </p:txBody>
        </p:sp>
      </p:grpSp>
      <p:grpSp>
        <p:nvGrpSpPr>
          <p:cNvPr id="167" name="组合 53"/>
          <p:cNvGrpSpPr/>
          <p:nvPr/>
        </p:nvGrpSpPr>
        <p:grpSpPr>
          <a:xfrm>
            <a:off x="1037593" y="4576437"/>
            <a:ext cx="4076233" cy="1125401"/>
            <a:chOff x="1912294" y="4768811"/>
            <a:chExt cx="4077294" cy="1125694"/>
          </a:xfrm>
        </p:grpSpPr>
        <p:sp>
          <p:nvSpPr>
            <p:cNvPr id="168" name="任意多边形 48"/>
            <p:cNvSpPr/>
            <p:nvPr/>
          </p:nvSpPr>
          <p:spPr>
            <a:xfrm>
              <a:off x="2012426" y="4804940"/>
              <a:ext cx="3977162" cy="403860"/>
            </a:xfrm>
            <a:custGeom>
              <a:avLst/>
              <a:gdLst>
                <a:gd name="connsiteX0" fmla="*/ 3779520 w 3779520"/>
                <a:gd name="connsiteY0" fmla="*/ 0 h 853440"/>
                <a:gd name="connsiteX1" fmla="*/ 3169920 w 3779520"/>
                <a:gd name="connsiteY1" fmla="*/ 853440 h 853440"/>
                <a:gd name="connsiteX2" fmla="*/ 0 w 3779520"/>
                <a:gd name="connsiteY2" fmla="*/ 853440 h 853440"/>
                <a:gd name="connsiteX0" fmla="*/ 3860889 w 3860889"/>
                <a:gd name="connsiteY0" fmla="*/ 0 h 403860"/>
                <a:gd name="connsiteX1" fmla="*/ 3169920 w 3860889"/>
                <a:gd name="connsiteY1" fmla="*/ 403860 h 403860"/>
                <a:gd name="connsiteX2" fmla="*/ 0 w 3860889"/>
                <a:gd name="connsiteY2" fmla="*/ 403860 h 403860"/>
              </a:gdLst>
              <a:ahLst/>
              <a:cxnLst>
                <a:cxn ang="0">
                  <a:pos x="connsiteX0" y="connsiteY0"/>
                </a:cxn>
                <a:cxn ang="0">
                  <a:pos x="connsiteX1" y="connsiteY1"/>
                </a:cxn>
                <a:cxn ang="0">
                  <a:pos x="connsiteX2" y="connsiteY2"/>
                </a:cxn>
              </a:cxnLst>
              <a:rect l="l" t="t" r="r" b="b"/>
              <a:pathLst>
                <a:path w="3860889" h="403860">
                  <a:moveTo>
                    <a:pt x="3860889" y="0"/>
                  </a:moveTo>
                  <a:lnTo>
                    <a:pt x="3169920" y="403860"/>
                  </a:lnTo>
                  <a:lnTo>
                    <a:pt x="0" y="40386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anose="02010600030101010101" pitchFamily="2" charset="-122"/>
              </a:endParaRPr>
            </a:p>
          </p:txBody>
        </p:sp>
        <p:sp>
          <p:nvSpPr>
            <p:cNvPr id="169" name="椭圆 49"/>
            <p:cNvSpPr/>
            <p:nvPr/>
          </p:nvSpPr>
          <p:spPr>
            <a:xfrm>
              <a:off x="1912294" y="5120635"/>
              <a:ext cx="176331" cy="17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anose="02010600030101010101" pitchFamily="2" charset="-122"/>
              </a:endParaRPr>
            </a:p>
          </p:txBody>
        </p:sp>
        <p:sp>
          <p:nvSpPr>
            <p:cNvPr id="170" name="Freeform 246"/>
            <p:cNvSpPr>
              <a:spLocks/>
            </p:cNvSpPr>
            <p:nvPr/>
          </p:nvSpPr>
          <p:spPr bwMode="auto">
            <a:xfrm>
              <a:off x="2202745" y="4848178"/>
              <a:ext cx="300346" cy="294925"/>
            </a:xfrm>
            <a:custGeom>
              <a:avLst/>
              <a:gdLst>
                <a:gd name="T0" fmla="*/ 409249 w 159"/>
                <a:gd name="T1" fmla="*/ 295952 h 156"/>
                <a:gd name="T2" fmla="*/ 326293 w 159"/>
                <a:gd name="T3" fmla="*/ 279356 h 156"/>
                <a:gd name="T4" fmla="*/ 257163 w 159"/>
                <a:gd name="T5" fmla="*/ 210209 h 156"/>
                <a:gd name="T6" fmla="*/ 342884 w 159"/>
                <a:gd name="T7" fmla="*/ 121700 h 156"/>
                <a:gd name="T8" fmla="*/ 367771 w 159"/>
                <a:gd name="T9" fmla="*/ 118934 h 156"/>
                <a:gd name="T10" fmla="*/ 409249 w 159"/>
                <a:gd name="T11" fmla="*/ 52552 h 156"/>
                <a:gd name="T12" fmla="*/ 387127 w 159"/>
                <a:gd name="T13" fmla="*/ 30425 h 156"/>
                <a:gd name="T14" fmla="*/ 320763 w 159"/>
                <a:gd name="T15" fmla="*/ 71914 h 156"/>
                <a:gd name="T16" fmla="*/ 317997 w 159"/>
                <a:gd name="T17" fmla="*/ 96807 h 156"/>
                <a:gd name="T18" fmla="*/ 232276 w 159"/>
                <a:gd name="T19" fmla="*/ 182550 h 156"/>
                <a:gd name="T20" fmla="*/ 154851 w 159"/>
                <a:gd name="T21" fmla="*/ 107870 h 156"/>
                <a:gd name="T22" fmla="*/ 138260 w 159"/>
                <a:gd name="T23" fmla="*/ 24893 h 156"/>
                <a:gd name="T24" fmla="*/ 88486 w 159"/>
                <a:gd name="T25" fmla="*/ 0 h 156"/>
                <a:gd name="T26" fmla="*/ 121669 w 159"/>
                <a:gd name="T27" fmla="*/ 33191 h 156"/>
                <a:gd name="T28" fmla="*/ 107843 w 159"/>
                <a:gd name="T29" fmla="*/ 88509 h 156"/>
                <a:gd name="T30" fmla="*/ 52539 w 159"/>
                <a:gd name="T31" fmla="*/ 102338 h 156"/>
                <a:gd name="T32" fmla="*/ 8296 w 159"/>
                <a:gd name="T33" fmla="*/ 55318 h 156"/>
                <a:gd name="T34" fmla="*/ 27652 w 159"/>
                <a:gd name="T35" fmla="*/ 135529 h 156"/>
                <a:gd name="T36" fmla="*/ 113373 w 159"/>
                <a:gd name="T37" fmla="*/ 152125 h 156"/>
                <a:gd name="T38" fmla="*/ 179738 w 159"/>
                <a:gd name="T39" fmla="*/ 218506 h 156"/>
                <a:gd name="T40" fmla="*/ 35948 w 159"/>
                <a:gd name="T41" fmla="*/ 359568 h 156"/>
                <a:gd name="T42" fmla="*/ 35948 w 159"/>
                <a:gd name="T43" fmla="*/ 401056 h 156"/>
                <a:gd name="T44" fmla="*/ 38713 w 159"/>
                <a:gd name="T45" fmla="*/ 403822 h 156"/>
                <a:gd name="T46" fmla="*/ 80191 w 159"/>
                <a:gd name="T47" fmla="*/ 403822 h 156"/>
                <a:gd name="T48" fmla="*/ 221216 w 159"/>
                <a:gd name="T49" fmla="*/ 262761 h 156"/>
                <a:gd name="T50" fmla="*/ 282050 w 159"/>
                <a:gd name="T51" fmla="*/ 323611 h 156"/>
                <a:gd name="T52" fmla="*/ 298641 w 159"/>
                <a:gd name="T53" fmla="*/ 406588 h 156"/>
                <a:gd name="T54" fmla="*/ 365006 w 159"/>
                <a:gd name="T55" fmla="*/ 428715 h 156"/>
                <a:gd name="T56" fmla="*/ 323528 w 159"/>
                <a:gd name="T57" fmla="*/ 387227 h 156"/>
                <a:gd name="T58" fmla="*/ 334589 w 159"/>
                <a:gd name="T59" fmla="*/ 342972 h 156"/>
                <a:gd name="T60" fmla="*/ 378832 w 159"/>
                <a:gd name="T61" fmla="*/ 331908 h 156"/>
                <a:gd name="T62" fmla="*/ 428605 w 159"/>
                <a:gd name="T63" fmla="*/ 381695 h 156"/>
                <a:gd name="T64" fmla="*/ 409249 w 159"/>
                <a:gd name="T65" fmla="*/ 295952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9" h="156">
                  <a:moveTo>
                    <a:pt x="148" y="107"/>
                  </a:moveTo>
                  <a:cubicBezTo>
                    <a:pt x="140" y="99"/>
                    <a:pt x="128" y="97"/>
                    <a:pt x="118" y="101"/>
                  </a:cubicBezTo>
                  <a:cubicBezTo>
                    <a:pt x="93" y="76"/>
                    <a:pt x="93" y="76"/>
                    <a:pt x="93" y="76"/>
                  </a:cubicBezTo>
                  <a:cubicBezTo>
                    <a:pt x="124" y="44"/>
                    <a:pt x="124" y="44"/>
                    <a:pt x="124" y="44"/>
                  </a:cubicBezTo>
                  <a:cubicBezTo>
                    <a:pt x="133" y="43"/>
                    <a:pt x="133" y="43"/>
                    <a:pt x="133" y="43"/>
                  </a:cubicBezTo>
                  <a:cubicBezTo>
                    <a:pt x="148" y="19"/>
                    <a:pt x="148" y="19"/>
                    <a:pt x="148" y="19"/>
                  </a:cubicBezTo>
                  <a:cubicBezTo>
                    <a:pt x="140" y="11"/>
                    <a:pt x="140" y="11"/>
                    <a:pt x="140" y="11"/>
                  </a:cubicBezTo>
                  <a:cubicBezTo>
                    <a:pt x="116" y="26"/>
                    <a:pt x="116" y="26"/>
                    <a:pt x="116" y="26"/>
                  </a:cubicBezTo>
                  <a:cubicBezTo>
                    <a:pt x="115" y="35"/>
                    <a:pt x="115" y="35"/>
                    <a:pt x="115" y="35"/>
                  </a:cubicBezTo>
                  <a:cubicBezTo>
                    <a:pt x="84" y="66"/>
                    <a:pt x="84" y="66"/>
                    <a:pt x="84" y="66"/>
                  </a:cubicBezTo>
                  <a:cubicBezTo>
                    <a:pt x="56" y="39"/>
                    <a:pt x="56" y="39"/>
                    <a:pt x="56" y="39"/>
                  </a:cubicBezTo>
                  <a:cubicBezTo>
                    <a:pt x="60" y="29"/>
                    <a:pt x="58" y="17"/>
                    <a:pt x="50" y="9"/>
                  </a:cubicBezTo>
                  <a:cubicBezTo>
                    <a:pt x="45" y="4"/>
                    <a:pt x="38" y="1"/>
                    <a:pt x="32" y="0"/>
                  </a:cubicBezTo>
                  <a:cubicBezTo>
                    <a:pt x="44" y="12"/>
                    <a:pt x="44" y="12"/>
                    <a:pt x="44" y="12"/>
                  </a:cubicBezTo>
                  <a:cubicBezTo>
                    <a:pt x="39" y="32"/>
                    <a:pt x="39" y="32"/>
                    <a:pt x="39" y="32"/>
                  </a:cubicBezTo>
                  <a:cubicBezTo>
                    <a:pt x="19" y="37"/>
                    <a:pt x="19" y="37"/>
                    <a:pt x="19" y="37"/>
                  </a:cubicBezTo>
                  <a:cubicBezTo>
                    <a:pt x="3" y="20"/>
                    <a:pt x="3" y="20"/>
                    <a:pt x="3" y="20"/>
                  </a:cubicBezTo>
                  <a:cubicBezTo>
                    <a:pt x="0" y="30"/>
                    <a:pt x="2" y="41"/>
                    <a:pt x="10" y="49"/>
                  </a:cubicBezTo>
                  <a:cubicBezTo>
                    <a:pt x="18" y="57"/>
                    <a:pt x="30" y="59"/>
                    <a:pt x="41" y="55"/>
                  </a:cubicBezTo>
                  <a:cubicBezTo>
                    <a:pt x="65" y="79"/>
                    <a:pt x="65" y="79"/>
                    <a:pt x="65" y="79"/>
                  </a:cubicBezTo>
                  <a:cubicBezTo>
                    <a:pt x="13" y="130"/>
                    <a:pt x="13" y="130"/>
                    <a:pt x="13" y="130"/>
                  </a:cubicBezTo>
                  <a:cubicBezTo>
                    <a:pt x="9" y="134"/>
                    <a:pt x="9" y="141"/>
                    <a:pt x="13" y="145"/>
                  </a:cubicBezTo>
                  <a:cubicBezTo>
                    <a:pt x="14" y="146"/>
                    <a:pt x="14" y="146"/>
                    <a:pt x="14" y="146"/>
                  </a:cubicBezTo>
                  <a:cubicBezTo>
                    <a:pt x="18" y="150"/>
                    <a:pt x="25" y="150"/>
                    <a:pt x="29" y="146"/>
                  </a:cubicBezTo>
                  <a:cubicBezTo>
                    <a:pt x="80" y="95"/>
                    <a:pt x="80" y="95"/>
                    <a:pt x="80" y="95"/>
                  </a:cubicBezTo>
                  <a:cubicBezTo>
                    <a:pt x="102" y="117"/>
                    <a:pt x="102" y="117"/>
                    <a:pt x="102" y="117"/>
                  </a:cubicBezTo>
                  <a:cubicBezTo>
                    <a:pt x="98" y="127"/>
                    <a:pt x="100" y="139"/>
                    <a:pt x="108" y="147"/>
                  </a:cubicBezTo>
                  <a:cubicBezTo>
                    <a:pt x="115" y="154"/>
                    <a:pt x="124" y="156"/>
                    <a:pt x="132" y="155"/>
                  </a:cubicBezTo>
                  <a:cubicBezTo>
                    <a:pt x="117" y="140"/>
                    <a:pt x="117" y="140"/>
                    <a:pt x="117" y="140"/>
                  </a:cubicBezTo>
                  <a:cubicBezTo>
                    <a:pt x="121" y="124"/>
                    <a:pt x="121" y="124"/>
                    <a:pt x="121" y="124"/>
                  </a:cubicBezTo>
                  <a:cubicBezTo>
                    <a:pt x="137" y="120"/>
                    <a:pt x="137" y="120"/>
                    <a:pt x="137" y="120"/>
                  </a:cubicBezTo>
                  <a:cubicBezTo>
                    <a:pt x="155" y="138"/>
                    <a:pt x="155" y="138"/>
                    <a:pt x="155" y="138"/>
                  </a:cubicBezTo>
                  <a:cubicBezTo>
                    <a:pt x="159" y="127"/>
                    <a:pt x="157" y="115"/>
                    <a:pt x="148" y="107"/>
                  </a:cubicBezTo>
                  <a:close/>
                </a:path>
              </a:pathLst>
            </a:custGeom>
            <a:solidFill>
              <a:schemeClr val="tx1">
                <a:lumMod val="50000"/>
                <a:lumOff val="50000"/>
              </a:schemeClr>
            </a:solid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71" name="文本框 51"/>
            <p:cNvSpPr txBox="1"/>
            <p:nvPr/>
          </p:nvSpPr>
          <p:spPr bwMode="auto">
            <a:xfrm>
              <a:off x="2449914" y="4768811"/>
              <a:ext cx="2896506" cy="369428"/>
            </a:xfrm>
            <a:prstGeom prst="rect">
              <a:avLst/>
            </a:prstGeom>
            <a:noFill/>
          </p:spPr>
          <p:txBody>
            <a:bodyPr wrap="square">
              <a:spAutoFit/>
            </a:bodyPr>
            <a:lstStyle/>
            <a:p>
              <a:pPr>
                <a:defRPr/>
              </a:pPr>
              <a:r>
                <a:rPr lang="zh-CN" altLang="en-US" dirty="0">
                  <a:solidFill>
                    <a:schemeClr val="accent1"/>
                  </a:solidFill>
                  <a:latin typeface="微软雅黑" pitchFamily="34" charset="-122"/>
                  <a:ea typeface="微软雅黑" pitchFamily="34" charset="-122"/>
                </a:rPr>
                <a:t>在此添加标题</a:t>
              </a:r>
            </a:p>
          </p:txBody>
        </p:sp>
        <p:sp>
          <p:nvSpPr>
            <p:cNvPr id="172" name="文本框 52"/>
            <p:cNvSpPr txBox="1"/>
            <p:nvPr/>
          </p:nvSpPr>
          <p:spPr bwMode="auto">
            <a:xfrm>
              <a:off x="2106681" y="5222992"/>
              <a:ext cx="2335184" cy="671513"/>
            </a:xfrm>
            <a:prstGeom prst="rect">
              <a:avLst/>
            </a:prstGeom>
            <a:noFill/>
          </p:spPr>
          <p:txBody>
            <a:bodyPr wrap="square">
              <a:spAutoFit/>
            </a:bodyPr>
            <a:lstStyle/>
            <a:p>
              <a:pPr algn="just">
                <a:lnSpc>
                  <a:spcPct val="114000"/>
                </a:lnSpc>
              </a:pPr>
              <a:r>
                <a:rPr lang="zh-CN" altLang="en-US" sz="11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endParaRPr lang="zh-CN" altLang="en-US" sz="1100" dirty="0">
                <a:latin typeface="微软雅黑" pitchFamily="34" charset="-122"/>
                <a:ea typeface="微软雅黑" pitchFamily="34" charset="-122"/>
              </a:endParaRPr>
            </a:p>
          </p:txBody>
        </p:sp>
      </p:grpSp>
      <p:grpSp>
        <p:nvGrpSpPr>
          <p:cNvPr id="173" name="组合 75"/>
          <p:cNvGrpSpPr/>
          <p:nvPr/>
        </p:nvGrpSpPr>
        <p:grpSpPr>
          <a:xfrm>
            <a:off x="7134011" y="4958436"/>
            <a:ext cx="4142238" cy="1205894"/>
            <a:chOff x="6200247" y="4623378"/>
            <a:chExt cx="4143317" cy="1206208"/>
          </a:xfrm>
        </p:grpSpPr>
        <p:sp>
          <p:nvSpPr>
            <p:cNvPr id="174" name="任意多边形 54"/>
            <p:cNvSpPr/>
            <p:nvPr/>
          </p:nvSpPr>
          <p:spPr>
            <a:xfrm flipH="1">
              <a:off x="6200247" y="4623378"/>
              <a:ext cx="3714694" cy="571500"/>
            </a:xfrm>
            <a:custGeom>
              <a:avLst/>
              <a:gdLst>
                <a:gd name="connsiteX0" fmla="*/ 3779520 w 3779520"/>
                <a:gd name="connsiteY0" fmla="*/ 0 h 853440"/>
                <a:gd name="connsiteX1" fmla="*/ 3169920 w 3779520"/>
                <a:gd name="connsiteY1" fmla="*/ 853440 h 853440"/>
                <a:gd name="connsiteX2" fmla="*/ 0 w 3779520"/>
                <a:gd name="connsiteY2" fmla="*/ 853440 h 853440"/>
                <a:gd name="connsiteX0" fmla="*/ 4303871 w 4303871"/>
                <a:gd name="connsiteY0" fmla="*/ 0 h 571500"/>
                <a:gd name="connsiteX1" fmla="*/ 3169920 w 4303871"/>
                <a:gd name="connsiteY1" fmla="*/ 571500 h 571500"/>
                <a:gd name="connsiteX2" fmla="*/ 0 w 4303871"/>
                <a:gd name="connsiteY2" fmla="*/ 571500 h 571500"/>
              </a:gdLst>
              <a:ahLst/>
              <a:cxnLst>
                <a:cxn ang="0">
                  <a:pos x="connsiteX0" y="connsiteY0"/>
                </a:cxn>
                <a:cxn ang="0">
                  <a:pos x="connsiteX1" y="connsiteY1"/>
                </a:cxn>
                <a:cxn ang="0">
                  <a:pos x="connsiteX2" y="connsiteY2"/>
                </a:cxn>
              </a:cxnLst>
              <a:rect l="l" t="t" r="r" b="b"/>
              <a:pathLst>
                <a:path w="4303871" h="571500">
                  <a:moveTo>
                    <a:pt x="4303871" y="0"/>
                  </a:moveTo>
                  <a:lnTo>
                    <a:pt x="3169920" y="571500"/>
                  </a:lnTo>
                  <a:lnTo>
                    <a:pt x="0" y="57150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anose="02010600030101010101" pitchFamily="2" charset="-122"/>
              </a:endParaRPr>
            </a:p>
          </p:txBody>
        </p:sp>
        <p:sp>
          <p:nvSpPr>
            <p:cNvPr id="175" name="椭圆 55"/>
            <p:cNvSpPr/>
            <p:nvPr/>
          </p:nvSpPr>
          <p:spPr>
            <a:xfrm>
              <a:off x="9760476" y="5120635"/>
              <a:ext cx="176331" cy="1763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anose="02010600030101010101" pitchFamily="2" charset="-122"/>
              </a:endParaRPr>
            </a:p>
          </p:txBody>
        </p:sp>
        <p:grpSp>
          <p:nvGrpSpPr>
            <p:cNvPr id="176" name="组合 56"/>
            <p:cNvGrpSpPr/>
            <p:nvPr/>
          </p:nvGrpSpPr>
          <p:grpSpPr>
            <a:xfrm>
              <a:off x="7463388" y="4771147"/>
              <a:ext cx="338296" cy="343717"/>
              <a:chOff x="3521075" y="3182938"/>
              <a:chExt cx="495300" cy="503237"/>
            </a:xfrm>
            <a:solidFill>
              <a:schemeClr val="tx1">
                <a:lumMod val="50000"/>
                <a:lumOff val="50000"/>
              </a:schemeClr>
            </a:solidFill>
          </p:grpSpPr>
          <p:sp>
            <p:nvSpPr>
              <p:cNvPr id="179" name="Freeform 83"/>
              <p:cNvSpPr>
                <a:spLocks noEditPoints="1"/>
              </p:cNvSpPr>
              <p:nvPr/>
            </p:nvSpPr>
            <p:spPr bwMode="auto">
              <a:xfrm>
                <a:off x="3546475" y="3201988"/>
                <a:ext cx="444500" cy="233362"/>
              </a:xfrm>
              <a:custGeom>
                <a:avLst/>
                <a:gdLst>
                  <a:gd name="T0" fmla="*/ 444343 w 380"/>
                  <a:gd name="T1" fmla="*/ 232696 h 199"/>
                  <a:gd name="T2" fmla="*/ 0 w 380"/>
                  <a:gd name="T3" fmla="*/ 232696 h 199"/>
                  <a:gd name="T4" fmla="*/ 0 w 380"/>
                  <a:gd name="T5" fmla="*/ 0 h 199"/>
                  <a:gd name="T6" fmla="*/ 444343 w 380"/>
                  <a:gd name="T7" fmla="*/ 0 h 199"/>
                  <a:gd name="T8" fmla="*/ 444343 w 380"/>
                  <a:gd name="T9" fmla="*/ 232696 h 199"/>
                  <a:gd name="T10" fmla="*/ 444343 w 380"/>
                  <a:gd name="T11" fmla="*/ 232696 h 199"/>
                  <a:gd name="T12" fmla="*/ 16371 w 380"/>
                  <a:gd name="T13" fmla="*/ 218664 h 199"/>
                  <a:gd name="T14" fmla="*/ 431480 w 380"/>
                  <a:gd name="T15" fmla="*/ 218664 h 199"/>
                  <a:gd name="T16" fmla="*/ 431480 w 380"/>
                  <a:gd name="T17" fmla="*/ 14032 h 199"/>
                  <a:gd name="T18" fmla="*/ 16371 w 380"/>
                  <a:gd name="T19" fmla="*/ 14032 h 199"/>
                  <a:gd name="T20" fmla="*/ 16371 w 380"/>
                  <a:gd name="T21" fmla="*/ 218664 h 199"/>
                  <a:gd name="T22" fmla="*/ 16371 w 380"/>
                  <a:gd name="T23" fmla="*/ 218664 h 1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 h="199">
                    <a:moveTo>
                      <a:pt x="380" y="199"/>
                    </a:moveTo>
                    <a:lnTo>
                      <a:pt x="0" y="199"/>
                    </a:lnTo>
                    <a:lnTo>
                      <a:pt x="0" y="0"/>
                    </a:lnTo>
                    <a:lnTo>
                      <a:pt x="380" y="0"/>
                    </a:lnTo>
                    <a:lnTo>
                      <a:pt x="380" y="199"/>
                    </a:lnTo>
                    <a:close/>
                    <a:moveTo>
                      <a:pt x="14" y="187"/>
                    </a:moveTo>
                    <a:lnTo>
                      <a:pt x="369" y="187"/>
                    </a:lnTo>
                    <a:lnTo>
                      <a:pt x="369" y="12"/>
                    </a:lnTo>
                    <a:lnTo>
                      <a:pt x="14" y="12"/>
                    </a:lnTo>
                    <a:lnTo>
                      <a:pt x="14" y="187"/>
                    </a:ln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80" name="Rectangle 84"/>
              <p:cNvSpPr>
                <a:spLocks noChangeArrowheads="1"/>
              </p:cNvSpPr>
              <p:nvPr/>
            </p:nvSpPr>
            <p:spPr bwMode="auto">
              <a:xfrm>
                <a:off x="3521075" y="3182938"/>
                <a:ext cx="495300" cy="55562"/>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a:defRPr/>
                </a:pPr>
                <a:endParaRPr lang="zh-CN" altLang="en-US" dirty="0">
                  <a:solidFill>
                    <a:srgbClr val="000000"/>
                  </a:solidFill>
                </a:endParaRPr>
              </a:p>
            </p:txBody>
          </p:sp>
          <p:sp>
            <p:nvSpPr>
              <p:cNvPr id="181" name="Freeform 85"/>
              <p:cNvSpPr>
                <a:spLocks noEditPoints="1"/>
              </p:cNvSpPr>
              <p:nvPr/>
            </p:nvSpPr>
            <p:spPr bwMode="auto">
              <a:xfrm>
                <a:off x="3714750" y="3305175"/>
                <a:ext cx="255588" cy="198438"/>
              </a:xfrm>
              <a:custGeom>
                <a:avLst/>
                <a:gdLst>
                  <a:gd name="T0" fmla="*/ 252142 w 92"/>
                  <a:gd name="T1" fmla="*/ 110436 h 72"/>
                  <a:gd name="T2" fmla="*/ 252142 w 92"/>
                  <a:gd name="T3" fmla="*/ 110436 h 72"/>
                  <a:gd name="T4" fmla="*/ 252142 w 92"/>
                  <a:gd name="T5" fmla="*/ 110436 h 72"/>
                  <a:gd name="T6" fmla="*/ 252142 w 92"/>
                  <a:gd name="T7" fmla="*/ 110436 h 72"/>
                  <a:gd name="T8" fmla="*/ 249371 w 92"/>
                  <a:gd name="T9" fmla="*/ 110436 h 72"/>
                  <a:gd name="T10" fmla="*/ 246601 w 92"/>
                  <a:gd name="T11" fmla="*/ 102153 h 72"/>
                  <a:gd name="T12" fmla="*/ 207810 w 92"/>
                  <a:gd name="T13" fmla="*/ 46935 h 72"/>
                  <a:gd name="T14" fmla="*/ 196726 w 92"/>
                  <a:gd name="T15" fmla="*/ 38653 h 72"/>
                  <a:gd name="T16" fmla="*/ 180102 w 92"/>
                  <a:gd name="T17" fmla="*/ 38653 h 72"/>
                  <a:gd name="T18" fmla="*/ 180102 w 92"/>
                  <a:gd name="T19" fmla="*/ 38653 h 72"/>
                  <a:gd name="T20" fmla="*/ 193956 w 92"/>
                  <a:gd name="T21" fmla="*/ 49696 h 72"/>
                  <a:gd name="T22" fmla="*/ 177331 w 92"/>
                  <a:gd name="T23" fmla="*/ 57979 h 72"/>
                  <a:gd name="T24" fmla="*/ 185643 w 92"/>
                  <a:gd name="T25" fmla="*/ 69023 h 72"/>
                  <a:gd name="T26" fmla="*/ 157935 w 92"/>
                  <a:gd name="T27" fmla="*/ 135284 h 72"/>
                  <a:gd name="T28" fmla="*/ 157935 w 92"/>
                  <a:gd name="T29" fmla="*/ 135284 h 72"/>
                  <a:gd name="T30" fmla="*/ 157935 w 92"/>
                  <a:gd name="T31" fmla="*/ 135284 h 72"/>
                  <a:gd name="T32" fmla="*/ 157935 w 92"/>
                  <a:gd name="T33" fmla="*/ 135284 h 72"/>
                  <a:gd name="T34" fmla="*/ 157935 w 92"/>
                  <a:gd name="T35" fmla="*/ 135284 h 72"/>
                  <a:gd name="T36" fmla="*/ 127457 w 92"/>
                  <a:gd name="T37" fmla="*/ 71783 h 72"/>
                  <a:gd name="T38" fmla="*/ 132998 w 92"/>
                  <a:gd name="T39" fmla="*/ 57979 h 72"/>
                  <a:gd name="T40" fmla="*/ 119144 w 92"/>
                  <a:gd name="T41" fmla="*/ 52457 h 72"/>
                  <a:gd name="T42" fmla="*/ 130227 w 92"/>
                  <a:gd name="T43" fmla="*/ 41414 h 72"/>
                  <a:gd name="T44" fmla="*/ 130227 w 92"/>
                  <a:gd name="T45" fmla="*/ 41414 h 72"/>
                  <a:gd name="T46" fmla="*/ 116373 w 92"/>
                  <a:gd name="T47" fmla="*/ 41414 h 72"/>
                  <a:gd name="T48" fmla="*/ 80353 w 92"/>
                  <a:gd name="T49" fmla="*/ 38653 h 72"/>
                  <a:gd name="T50" fmla="*/ 72041 w 92"/>
                  <a:gd name="T51" fmla="*/ 33131 h 72"/>
                  <a:gd name="T52" fmla="*/ 22166 w 92"/>
                  <a:gd name="T53" fmla="*/ 0 h 72"/>
                  <a:gd name="T54" fmla="*/ 0 w 92"/>
                  <a:gd name="T55" fmla="*/ 33131 h 72"/>
                  <a:gd name="T56" fmla="*/ 52645 w 92"/>
                  <a:gd name="T57" fmla="*/ 63501 h 72"/>
                  <a:gd name="T58" fmla="*/ 105290 w 92"/>
                  <a:gd name="T59" fmla="*/ 74544 h 72"/>
                  <a:gd name="T60" fmla="*/ 105290 w 92"/>
                  <a:gd name="T61" fmla="*/ 198785 h 72"/>
                  <a:gd name="T62" fmla="*/ 105290 w 92"/>
                  <a:gd name="T63" fmla="*/ 198785 h 72"/>
                  <a:gd name="T64" fmla="*/ 216122 w 92"/>
                  <a:gd name="T65" fmla="*/ 196024 h 72"/>
                  <a:gd name="T66" fmla="*/ 216122 w 92"/>
                  <a:gd name="T67" fmla="*/ 193263 h 72"/>
                  <a:gd name="T68" fmla="*/ 216122 w 92"/>
                  <a:gd name="T69" fmla="*/ 173937 h 72"/>
                  <a:gd name="T70" fmla="*/ 227205 w 92"/>
                  <a:gd name="T71" fmla="*/ 182220 h 72"/>
                  <a:gd name="T72" fmla="*/ 252142 w 92"/>
                  <a:gd name="T73" fmla="*/ 132523 h 72"/>
                  <a:gd name="T74" fmla="*/ 252142 w 92"/>
                  <a:gd name="T75" fmla="*/ 129762 h 72"/>
                  <a:gd name="T76" fmla="*/ 252142 w 92"/>
                  <a:gd name="T77" fmla="*/ 129762 h 72"/>
                  <a:gd name="T78" fmla="*/ 252142 w 92"/>
                  <a:gd name="T79" fmla="*/ 110436 h 72"/>
                  <a:gd name="T80" fmla="*/ 213351 w 92"/>
                  <a:gd name="T81" fmla="*/ 124241 h 72"/>
                  <a:gd name="T82" fmla="*/ 213351 w 92"/>
                  <a:gd name="T83" fmla="*/ 118719 h 72"/>
                  <a:gd name="T84" fmla="*/ 213351 w 92"/>
                  <a:gd name="T85" fmla="*/ 121480 h 72"/>
                  <a:gd name="T86" fmla="*/ 213351 w 92"/>
                  <a:gd name="T87" fmla="*/ 124241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2" h="72">
                    <a:moveTo>
                      <a:pt x="91" y="40"/>
                    </a:moveTo>
                    <a:cubicBezTo>
                      <a:pt x="91" y="40"/>
                      <a:pt x="91" y="40"/>
                      <a:pt x="91" y="40"/>
                    </a:cubicBezTo>
                    <a:cubicBezTo>
                      <a:pt x="91" y="40"/>
                      <a:pt x="91" y="40"/>
                      <a:pt x="91" y="40"/>
                    </a:cubicBezTo>
                    <a:cubicBezTo>
                      <a:pt x="91" y="40"/>
                      <a:pt x="91" y="40"/>
                      <a:pt x="91" y="40"/>
                    </a:cubicBezTo>
                    <a:cubicBezTo>
                      <a:pt x="90" y="40"/>
                      <a:pt x="90" y="40"/>
                      <a:pt x="90" y="40"/>
                    </a:cubicBezTo>
                    <a:cubicBezTo>
                      <a:pt x="89" y="37"/>
                      <a:pt x="89" y="37"/>
                      <a:pt x="89" y="37"/>
                    </a:cubicBezTo>
                    <a:cubicBezTo>
                      <a:pt x="75" y="17"/>
                      <a:pt x="75" y="17"/>
                      <a:pt x="75" y="17"/>
                    </a:cubicBezTo>
                    <a:cubicBezTo>
                      <a:pt x="75" y="17"/>
                      <a:pt x="72" y="14"/>
                      <a:pt x="71" y="14"/>
                    </a:cubicBezTo>
                    <a:cubicBezTo>
                      <a:pt x="69" y="14"/>
                      <a:pt x="67" y="14"/>
                      <a:pt x="65" y="14"/>
                    </a:cubicBezTo>
                    <a:cubicBezTo>
                      <a:pt x="65" y="14"/>
                      <a:pt x="65" y="14"/>
                      <a:pt x="65" y="14"/>
                    </a:cubicBezTo>
                    <a:cubicBezTo>
                      <a:pt x="70" y="18"/>
                      <a:pt x="70" y="18"/>
                      <a:pt x="70" y="18"/>
                    </a:cubicBezTo>
                    <a:cubicBezTo>
                      <a:pt x="64" y="21"/>
                      <a:pt x="64" y="21"/>
                      <a:pt x="64" y="21"/>
                    </a:cubicBezTo>
                    <a:cubicBezTo>
                      <a:pt x="67" y="25"/>
                      <a:pt x="67" y="25"/>
                      <a:pt x="67" y="25"/>
                    </a:cubicBezTo>
                    <a:cubicBezTo>
                      <a:pt x="57" y="49"/>
                      <a:pt x="57" y="49"/>
                      <a:pt x="57" y="49"/>
                    </a:cubicBezTo>
                    <a:cubicBezTo>
                      <a:pt x="57" y="49"/>
                      <a:pt x="57" y="49"/>
                      <a:pt x="57" y="49"/>
                    </a:cubicBezTo>
                    <a:cubicBezTo>
                      <a:pt x="57" y="49"/>
                      <a:pt x="57" y="49"/>
                      <a:pt x="57" y="49"/>
                    </a:cubicBezTo>
                    <a:cubicBezTo>
                      <a:pt x="57" y="49"/>
                      <a:pt x="57" y="49"/>
                      <a:pt x="57" y="49"/>
                    </a:cubicBezTo>
                    <a:cubicBezTo>
                      <a:pt x="57" y="49"/>
                      <a:pt x="57" y="49"/>
                      <a:pt x="57" y="49"/>
                    </a:cubicBezTo>
                    <a:cubicBezTo>
                      <a:pt x="46" y="26"/>
                      <a:pt x="46" y="26"/>
                      <a:pt x="46" y="26"/>
                    </a:cubicBezTo>
                    <a:cubicBezTo>
                      <a:pt x="48" y="21"/>
                      <a:pt x="48" y="21"/>
                      <a:pt x="48" y="21"/>
                    </a:cubicBezTo>
                    <a:cubicBezTo>
                      <a:pt x="43" y="19"/>
                      <a:pt x="43" y="19"/>
                      <a:pt x="43" y="19"/>
                    </a:cubicBezTo>
                    <a:cubicBezTo>
                      <a:pt x="47" y="15"/>
                      <a:pt x="47" y="15"/>
                      <a:pt x="47" y="15"/>
                    </a:cubicBezTo>
                    <a:cubicBezTo>
                      <a:pt x="47" y="15"/>
                      <a:pt x="47" y="15"/>
                      <a:pt x="47" y="15"/>
                    </a:cubicBezTo>
                    <a:cubicBezTo>
                      <a:pt x="45" y="15"/>
                      <a:pt x="44" y="15"/>
                      <a:pt x="42" y="15"/>
                    </a:cubicBezTo>
                    <a:cubicBezTo>
                      <a:pt x="42" y="15"/>
                      <a:pt x="30" y="14"/>
                      <a:pt x="29" y="14"/>
                    </a:cubicBezTo>
                    <a:cubicBezTo>
                      <a:pt x="26" y="12"/>
                      <a:pt x="26" y="12"/>
                      <a:pt x="26" y="12"/>
                    </a:cubicBezTo>
                    <a:cubicBezTo>
                      <a:pt x="8" y="0"/>
                      <a:pt x="8" y="0"/>
                      <a:pt x="8" y="0"/>
                    </a:cubicBezTo>
                    <a:cubicBezTo>
                      <a:pt x="5" y="4"/>
                      <a:pt x="2" y="8"/>
                      <a:pt x="0" y="12"/>
                    </a:cubicBezTo>
                    <a:cubicBezTo>
                      <a:pt x="19" y="23"/>
                      <a:pt x="19" y="23"/>
                      <a:pt x="19" y="23"/>
                    </a:cubicBezTo>
                    <a:cubicBezTo>
                      <a:pt x="38" y="27"/>
                      <a:pt x="38" y="27"/>
                      <a:pt x="38" y="27"/>
                    </a:cubicBezTo>
                    <a:cubicBezTo>
                      <a:pt x="38" y="42"/>
                      <a:pt x="38" y="57"/>
                      <a:pt x="38" y="72"/>
                    </a:cubicBezTo>
                    <a:cubicBezTo>
                      <a:pt x="38" y="72"/>
                      <a:pt x="38" y="72"/>
                      <a:pt x="38" y="72"/>
                    </a:cubicBezTo>
                    <a:cubicBezTo>
                      <a:pt x="52" y="72"/>
                      <a:pt x="65" y="71"/>
                      <a:pt x="78" y="71"/>
                    </a:cubicBezTo>
                    <a:cubicBezTo>
                      <a:pt x="78" y="71"/>
                      <a:pt x="78" y="71"/>
                      <a:pt x="78" y="70"/>
                    </a:cubicBezTo>
                    <a:cubicBezTo>
                      <a:pt x="78" y="68"/>
                      <a:pt x="78" y="66"/>
                      <a:pt x="78" y="63"/>
                    </a:cubicBezTo>
                    <a:cubicBezTo>
                      <a:pt x="79" y="64"/>
                      <a:pt x="81" y="65"/>
                      <a:pt x="82" y="66"/>
                    </a:cubicBezTo>
                    <a:cubicBezTo>
                      <a:pt x="91" y="48"/>
                      <a:pt x="91" y="48"/>
                      <a:pt x="91" y="48"/>
                    </a:cubicBezTo>
                    <a:cubicBezTo>
                      <a:pt x="91" y="47"/>
                      <a:pt x="91" y="47"/>
                      <a:pt x="91" y="47"/>
                    </a:cubicBezTo>
                    <a:cubicBezTo>
                      <a:pt x="91" y="47"/>
                      <a:pt x="91" y="47"/>
                      <a:pt x="91" y="47"/>
                    </a:cubicBezTo>
                    <a:cubicBezTo>
                      <a:pt x="91" y="44"/>
                      <a:pt x="92" y="54"/>
                      <a:pt x="91" y="40"/>
                    </a:cubicBezTo>
                    <a:close/>
                    <a:moveTo>
                      <a:pt x="77" y="45"/>
                    </a:moveTo>
                    <a:cubicBezTo>
                      <a:pt x="77" y="44"/>
                      <a:pt x="77" y="44"/>
                      <a:pt x="77" y="43"/>
                    </a:cubicBezTo>
                    <a:cubicBezTo>
                      <a:pt x="77" y="44"/>
                      <a:pt x="77" y="44"/>
                      <a:pt x="77" y="44"/>
                    </a:cubicBezTo>
                    <a:lnTo>
                      <a:pt x="77" y="45"/>
                    </a:ln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82" name="Rectangle 86"/>
              <p:cNvSpPr>
                <a:spLocks noChangeArrowheads="1"/>
              </p:cNvSpPr>
              <p:nvPr/>
            </p:nvSpPr>
            <p:spPr bwMode="auto">
              <a:xfrm>
                <a:off x="3873500" y="3440113"/>
                <a:ext cx="0" cy="1587"/>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a:defRPr/>
                </a:pPr>
                <a:endParaRPr lang="zh-CN" altLang="en-US" dirty="0">
                  <a:solidFill>
                    <a:srgbClr val="000000"/>
                  </a:solidFill>
                </a:endParaRPr>
              </a:p>
            </p:txBody>
          </p:sp>
          <p:sp>
            <p:nvSpPr>
              <p:cNvPr id="183" name="Freeform 87"/>
              <p:cNvSpPr>
                <a:spLocks/>
              </p:cNvSpPr>
              <p:nvPr/>
            </p:nvSpPr>
            <p:spPr bwMode="auto">
              <a:xfrm>
                <a:off x="3860800" y="3343275"/>
                <a:ext cx="20638" cy="22225"/>
              </a:xfrm>
              <a:custGeom>
                <a:avLst/>
                <a:gdLst>
                  <a:gd name="T0" fmla="*/ 3508 w 17"/>
                  <a:gd name="T1" fmla="*/ 0 h 19"/>
                  <a:gd name="T2" fmla="*/ 0 w 17"/>
                  <a:gd name="T3" fmla="*/ 14032 h 19"/>
                  <a:gd name="T4" fmla="*/ 8185 w 17"/>
                  <a:gd name="T5" fmla="*/ 22217 h 19"/>
                  <a:gd name="T6" fmla="*/ 19879 w 17"/>
                  <a:gd name="T7" fmla="*/ 14032 h 19"/>
                  <a:gd name="T8" fmla="*/ 14032 w 17"/>
                  <a:gd name="T9" fmla="*/ 0 h 19"/>
                  <a:gd name="T10" fmla="*/ 3508 w 17"/>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9">
                    <a:moveTo>
                      <a:pt x="3" y="0"/>
                    </a:moveTo>
                    <a:lnTo>
                      <a:pt x="0" y="12"/>
                    </a:lnTo>
                    <a:lnTo>
                      <a:pt x="7" y="19"/>
                    </a:lnTo>
                    <a:lnTo>
                      <a:pt x="17" y="12"/>
                    </a:lnTo>
                    <a:lnTo>
                      <a:pt x="12" y="0"/>
                    </a:lnTo>
                    <a:lnTo>
                      <a:pt x="3" y="0"/>
                    </a:ln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84" name="Freeform 88"/>
              <p:cNvSpPr>
                <a:spLocks/>
              </p:cNvSpPr>
              <p:nvPr/>
            </p:nvSpPr>
            <p:spPr bwMode="auto">
              <a:xfrm>
                <a:off x="3860800" y="3357563"/>
                <a:ext cx="22225" cy="92075"/>
              </a:xfrm>
              <a:custGeom>
                <a:avLst/>
                <a:gdLst>
                  <a:gd name="T0" fmla="*/ 3508 w 19"/>
                  <a:gd name="T1" fmla="*/ 0 h 78"/>
                  <a:gd name="T2" fmla="*/ 0 w 19"/>
                  <a:gd name="T3" fmla="*/ 83022 h 78"/>
                  <a:gd name="T4" fmla="*/ 11693 w 19"/>
                  <a:gd name="T5" fmla="*/ 91207 h 78"/>
                  <a:gd name="T6" fmla="*/ 22217 w 19"/>
                  <a:gd name="T7" fmla="*/ 83022 h 78"/>
                  <a:gd name="T8" fmla="*/ 17540 w 19"/>
                  <a:gd name="T9" fmla="*/ 0 h 78"/>
                  <a:gd name="T10" fmla="*/ 3508 w 19"/>
                  <a:gd name="T11" fmla="*/ 0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78">
                    <a:moveTo>
                      <a:pt x="3" y="0"/>
                    </a:moveTo>
                    <a:lnTo>
                      <a:pt x="0" y="71"/>
                    </a:lnTo>
                    <a:lnTo>
                      <a:pt x="10" y="78"/>
                    </a:lnTo>
                    <a:lnTo>
                      <a:pt x="19" y="71"/>
                    </a:lnTo>
                    <a:lnTo>
                      <a:pt x="15" y="0"/>
                    </a:lnTo>
                    <a:lnTo>
                      <a:pt x="3" y="0"/>
                    </a:ln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85" name="Freeform 89"/>
              <p:cNvSpPr>
                <a:spLocks/>
              </p:cNvSpPr>
              <p:nvPr/>
            </p:nvSpPr>
            <p:spPr bwMode="auto">
              <a:xfrm>
                <a:off x="3838575" y="3257550"/>
                <a:ext cx="71438" cy="80963"/>
              </a:xfrm>
              <a:custGeom>
                <a:avLst/>
                <a:gdLst>
                  <a:gd name="T0" fmla="*/ 5613 w 25"/>
                  <a:gd name="T1" fmla="*/ 30604 h 29"/>
                  <a:gd name="T2" fmla="*/ 22451 w 25"/>
                  <a:gd name="T3" fmla="*/ 75119 h 29"/>
                  <a:gd name="T4" fmla="*/ 64546 w 25"/>
                  <a:gd name="T5" fmla="*/ 50079 h 29"/>
                  <a:gd name="T6" fmla="*/ 47708 w 25"/>
                  <a:gd name="T7" fmla="*/ 5564 h 29"/>
                  <a:gd name="T8" fmla="*/ 5613 w 25"/>
                  <a:gd name="T9" fmla="*/ 3060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9">
                    <a:moveTo>
                      <a:pt x="2" y="11"/>
                    </a:moveTo>
                    <a:cubicBezTo>
                      <a:pt x="0" y="18"/>
                      <a:pt x="3" y="25"/>
                      <a:pt x="8" y="27"/>
                    </a:cubicBezTo>
                    <a:cubicBezTo>
                      <a:pt x="14" y="29"/>
                      <a:pt x="20" y="25"/>
                      <a:pt x="23" y="18"/>
                    </a:cubicBezTo>
                    <a:cubicBezTo>
                      <a:pt x="25" y="11"/>
                      <a:pt x="22" y="4"/>
                      <a:pt x="17" y="2"/>
                    </a:cubicBezTo>
                    <a:cubicBezTo>
                      <a:pt x="11" y="0"/>
                      <a:pt x="5" y="4"/>
                      <a:pt x="2" y="11"/>
                    </a:cubicBez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86" name="Oval 90"/>
              <p:cNvSpPr>
                <a:spLocks noChangeArrowheads="1"/>
              </p:cNvSpPr>
              <p:nvPr/>
            </p:nvSpPr>
            <p:spPr bwMode="auto">
              <a:xfrm>
                <a:off x="3568700" y="3514725"/>
                <a:ext cx="57150" cy="71438"/>
              </a:xfrm>
              <a:prstGeom prst="ellipse">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a:defRPr/>
                </a:pPr>
                <a:endParaRPr lang="zh-CN" altLang="en-US" dirty="0">
                  <a:solidFill>
                    <a:srgbClr val="000000"/>
                  </a:solidFill>
                </a:endParaRPr>
              </a:p>
            </p:txBody>
          </p:sp>
          <p:sp>
            <p:nvSpPr>
              <p:cNvPr id="187" name="Freeform 91"/>
              <p:cNvSpPr>
                <a:spLocks/>
              </p:cNvSpPr>
              <p:nvPr/>
            </p:nvSpPr>
            <p:spPr bwMode="auto">
              <a:xfrm>
                <a:off x="3532188" y="3592513"/>
                <a:ext cx="130175" cy="93662"/>
              </a:xfrm>
              <a:custGeom>
                <a:avLst/>
                <a:gdLst>
                  <a:gd name="T0" fmla="*/ 104941 w 47"/>
                  <a:gd name="T1" fmla="*/ 5503 h 34"/>
                  <a:gd name="T2" fmla="*/ 104941 w 47"/>
                  <a:gd name="T3" fmla="*/ 5503 h 34"/>
                  <a:gd name="T4" fmla="*/ 24854 w 47"/>
                  <a:gd name="T5" fmla="*/ 5503 h 34"/>
                  <a:gd name="T6" fmla="*/ 24854 w 47"/>
                  <a:gd name="T7" fmla="*/ 5503 h 34"/>
                  <a:gd name="T8" fmla="*/ 24854 w 47"/>
                  <a:gd name="T9" fmla="*/ 5503 h 34"/>
                  <a:gd name="T10" fmla="*/ 5523 w 47"/>
                  <a:gd name="T11" fmla="*/ 22011 h 34"/>
                  <a:gd name="T12" fmla="*/ 0 w 47"/>
                  <a:gd name="T13" fmla="*/ 93546 h 34"/>
                  <a:gd name="T14" fmla="*/ 129795 w 47"/>
                  <a:gd name="T15" fmla="*/ 93546 h 34"/>
                  <a:gd name="T16" fmla="*/ 124272 w 47"/>
                  <a:gd name="T17" fmla="*/ 22011 h 34"/>
                  <a:gd name="T18" fmla="*/ 107702 w 47"/>
                  <a:gd name="T19" fmla="*/ 5503 h 34"/>
                  <a:gd name="T20" fmla="*/ 104941 w 47"/>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4">
                    <a:moveTo>
                      <a:pt x="38" y="2"/>
                    </a:moveTo>
                    <a:cubicBezTo>
                      <a:pt x="38" y="2"/>
                      <a:pt x="38" y="2"/>
                      <a:pt x="38" y="2"/>
                    </a:cubicBezTo>
                    <a:cubicBezTo>
                      <a:pt x="28" y="0"/>
                      <a:pt x="19" y="0"/>
                      <a:pt x="9" y="2"/>
                    </a:cubicBezTo>
                    <a:cubicBezTo>
                      <a:pt x="9" y="2"/>
                      <a:pt x="9" y="2"/>
                      <a:pt x="9" y="2"/>
                    </a:cubicBezTo>
                    <a:cubicBezTo>
                      <a:pt x="9" y="2"/>
                      <a:pt x="9" y="2"/>
                      <a:pt x="9" y="2"/>
                    </a:cubicBezTo>
                    <a:cubicBezTo>
                      <a:pt x="6" y="2"/>
                      <a:pt x="3" y="4"/>
                      <a:pt x="2" y="8"/>
                    </a:cubicBezTo>
                    <a:cubicBezTo>
                      <a:pt x="0" y="34"/>
                      <a:pt x="0" y="34"/>
                      <a:pt x="0" y="34"/>
                    </a:cubicBezTo>
                    <a:cubicBezTo>
                      <a:pt x="47" y="34"/>
                      <a:pt x="47" y="34"/>
                      <a:pt x="47" y="34"/>
                    </a:cubicBezTo>
                    <a:cubicBezTo>
                      <a:pt x="45" y="8"/>
                      <a:pt x="45" y="8"/>
                      <a:pt x="45" y="8"/>
                    </a:cubicBezTo>
                    <a:cubicBezTo>
                      <a:pt x="45" y="4"/>
                      <a:pt x="42" y="2"/>
                      <a:pt x="39" y="2"/>
                    </a:cubicBezTo>
                    <a:cubicBezTo>
                      <a:pt x="38" y="2"/>
                      <a:pt x="38" y="2"/>
                      <a:pt x="38" y="2"/>
                    </a:cubicBez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88" name="Oval 92"/>
              <p:cNvSpPr>
                <a:spLocks noChangeArrowheads="1"/>
              </p:cNvSpPr>
              <p:nvPr/>
            </p:nvSpPr>
            <p:spPr bwMode="auto">
              <a:xfrm>
                <a:off x="3717925" y="3514725"/>
                <a:ext cx="58738" cy="71438"/>
              </a:xfrm>
              <a:prstGeom prst="ellipse">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a:defRPr/>
                </a:pPr>
                <a:endParaRPr lang="zh-CN" altLang="en-US" dirty="0">
                  <a:solidFill>
                    <a:srgbClr val="000000"/>
                  </a:solidFill>
                </a:endParaRPr>
              </a:p>
            </p:txBody>
          </p:sp>
          <p:sp>
            <p:nvSpPr>
              <p:cNvPr id="189" name="Freeform 93"/>
              <p:cNvSpPr>
                <a:spLocks/>
              </p:cNvSpPr>
              <p:nvPr/>
            </p:nvSpPr>
            <p:spPr bwMode="auto">
              <a:xfrm>
                <a:off x="3684588" y="3592513"/>
                <a:ext cx="127000" cy="93662"/>
              </a:xfrm>
              <a:custGeom>
                <a:avLst/>
                <a:gdLst>
                  <a:gd name="T0" fmla="*/ 105290 w 46"/>
                  <a:gd name="T1" fmla="*/ 5503 h 34"/>
                  <a:gd name="T2" fmla="*/ 102519 w 46"/>
                  <a:gd name="T3" fmla="*/ 5503 h 34"/>
                  <a:gd name="T4" fmla="*/ 24937 w 46"/>
                  <a:gd name="T5" fmla="*/ 5503 h 34"/>
                  <a:gd name="T6" fmla="*/ 22166 w 46"/>
                  <a:gd name="T7" fmla="*/ 5503 h 34"/>
                  <a:gd name="T8" fmla="*/ 22166 w 46"/>
                  <a:gd name="T9" fmla="*/ 5503 h 34"/>
                  <a:gd name="T10" fmla="*/ 5542 w 46"/>
                  <a:gd name="T11" fmla="*/ 22011 h 34"/>
                  <a:gd name="T12" fmla="*/ 0 w 46"/>
                  <a:gd name="T13" fmla="*/ 93546 h 34"/>
                  <a:gd name="T14" fmla="*/ 127456 w 46"/>
                  <a:gd name="T15" fmla="*/ 93546 h 34"/>
                  <a:gd name="T16" fmla="*/ 121914 w 46"/>
                  <a:gd name="T17" fmla="*/ 22011 h 34"/>
                  <a:gd name="T18" fmla="*/ 105290 w 46"/>
                  <a:gd name="T19" fmla="*/ 5503 h 34"/>
                  <a:gd name="T20" fmla="*/ 105290 w 46"/>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34">
                    <a:moveTo>
                      <a:pt x="38" y="2"/>
                    </a:moveTo>
                    <a:cubicBezTo>
                      <a:pt x="37" y="2"/>
                      <a:pt x="37" y="2"/>
                      <a:pt x="37" y="2"/>
                    </a:cubicBezTo>
                    <a:cubicBezTo>
                      <a:pt x="27" y="0"/>
                      <a:pt x="18" y="0"/>
                      <a:pt x="9" y="2"/>
                    </a:cubicBezTo>
                    <a:cubicBezTo>
                      <a:pt x="9" y="2"/>
                      <a:pt x="8" y="2"/>
                      <a:pt x="8" y="2"/>
                    </a:cubicBezTo>
                    <a:cubicBezTo>
                      <a:pt x="8" y="2"/>
                      <a:pt x="8" y="2"/>
                      <a:pt x="8" y="2"/>
                    </a:cubicBezTo>
                    <a:cubicBezTo>
                      <a:pt x="5" y="2"/>
                      <a:pt x="2" y="4"/>
                      <a:pt x="2" y="8"/>
                    </a:cubicBezTo>
                    <a:cubicBezTo>
                      <a:pt x="0" y="34"/>
                      <a:pt x="0" y="34"/>
                      <a:pt x="0" y="34"/>
                    </a:cubicBezTo>
                    <a:cubicBezTo>
                      <a:pt x="46" y="34"/>
                      <a:pt x="46" y="34"/>
                      <a:pt x="46" y="34"/>
                    </a:cubicBezTo>
                    <a:cubicBezTo>
                      <a:pt x="44" y="8"/>
                      <a:pt x="44" y="8"/>
                      <a:pt x="44" y="8"/>
                    </a:cubicBezTo>
                    <a:cubicBezTo>
                      <a:pt x="44" y="4"/>
                      <a:pt x="41" y="2"/>
                      <a:pt x="38" y="2"/>
                    </a:cubicBezTo>
                    <a:cubicBezTo>
                      <a:pt x="38" y="2"/>
                      <a:pt x="38" y="2"/>
                      <a:pt x="38" y="2"/>
                    </a:cubicBez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90" name="Oval 94"/>
              <p:cNvSpPr>
                <a:spLocks noChangeArrowheads="1"/>
              </p:cNvSpPr>
              <p:nvPr/>
            </p:nvSpPr>
            <p:spPr bwMode="auto">
              <a:xfrm>
                <a:off x="3870325" y="3514725"/>
                <a:ext cx="57150" cy="71438"/>
              </a:xfrm>
              <a:prstGeom prst="ellipse">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a:defRPr/>
                </a:pPr>
                <a:endParaRPr lang="zh-CN" altLang="en-US" dirty="0">
                  <a:solidFill>
                    <a:srgbClr val="000000"/>
                  </a:solidFill>
                </a:endParaRPr>
              </a:p>
            </p:txBody>
          </p:sp>
          <p:sp>
            <p:nvSpPr>
              <p:cNvPr id="191" name="Freeform 95"/>
              <p:cNvSpPr>
                <a:spLocks/>
              </p:cNvSpPr>
              <p:nvPr/>
            </p:nvSpPr>
            <p:spPr bwMode="auto">
              <a:xfrm>
                <a:off x="3833813" y="3592513"/>
                <a:ext cx="130175" cy="93662"/>
              </a:xfrm>
              <a:custGeom>
                <a:avLst/>
                <a:gdLst>
                  <a:gd name="T0" fmla="*/ 104941 w 47"/>
                  <a:gd name="T1" fmla="*/ 5503 h 34"/>
                  <a:gd name="T2" fmla="*/ 102179 w 47"/>
                  <a:gd name="T3" fmla="*/ 5503 h 34"/>
                  <a:gd name="T4" fmla="*/ 24854 w 47"/>
                  <a:gd name="T5" fmla="*/ 5503 h 34"/>
                  <a:gd name="T6" fmla="*/ 22093 w 47"/>
                  <a:gd name="T7" fmla="*/ 5503 h 34"/>
                  <a:gd name="T8" fmla="*/ 22093 w 47"/>
                  <a:gd name="T9" fmla="*/ 5503 h 34"/>
                  <a:gd name="T10" fmla="*/ 5523 w 47"/>
                  <a:gd name="T11" fmla="*/ 22011 h 34"/>
                  <a:gd name="T12" fmla="*/ 0 w 47"/>
                  <a:gd name="T13" fmla="*/ 93546 h 34"/>
                  <a:gd name="T14" fmla="*/ 129795 w 47"/>
                  <a:gd name="T15" fmla="*/ 93546 h 34"/>
                  <a:gd name="T16" fmla="*/ 121510 w 47"/>
                  <a:gd name="T17" fmla="*/ 22011 h 34"/>
                  <a:gd name="T18" fmla="*/ 104941 w 47"/>
                  <a:gd name="T19" fmla="*/ 5503 h 34"/>
                  <a:gd name="T20" fmla="*/ 104941 w 47"/>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4">
                    <a:moveTo>
                      <a:pt x="38" y="2"/>
                    </a:moveTo>
                    <a:cubicBezTo>
                      <a:pt x="38" y="2"/>
                      <a:pt x="37" y="2"/>
                      <a:pt x="37" y="2"/>
                    </a:cubicBezTo>
                    <a:cubicBezTo>
                      <a:pt x="28" y="0"/>
                      <a:pt x="19" y="0"/>
                      <a:pt x="9" y="2"/>
                    </a:cubicBezTo>
                    <a:cubicBezTo>
                      <a:pt x="9" y="2"/>
                      <a:pt x="9" y="2"/>
                      <a:pt x="8" y="2"/>
                    </a:cubicBezTo>
                    <a:cubicBezTo>
                      <a:pt x="8" y="2"/>
                      <a:pt x="8" y="2"/>
                      <a:pt x="8" y="2"/>
                    </a:cubicBezTo>
                    <a:cubicBezTo>
                      <a:pt x="5" y="2"/>
                      <a:pt x="2" y="4"/>
                      <a:pt x="2" y="8"/>
                    </a:cubicBezTo>
                    <a:cubicBezTo>
                      <a:pt x="0" y="34"/>
                      <a:pt x="0" y="34"/>
                      <a:pt x="0" y="34"/>
                    </a:cubicBezTo>
                    <a:cubicBezTo>
                      <a:pt x="47" y="34"/>
                      <a:pt x="47" y="34"/>
                      <a:pt x="47" y="34"/>
                    </a:cubicBezTo>
                    <a:cubicBezTo>
                      <a:pt x="44" y="8"/>
                      <a:pt x="44" y="8"/>
                      <a:pt x="44" y="8"/>
                    </a:cubicBezTo>
                    <a:cubicBezTo>
                      <a:pt x="44" y="4"/>
                      <a:pt x="41" y="2"/>
                      <a:pt x="38" y="2"/>
                    </a:cubicBezTo>
                    <a:cubicBezTo>
                      <a:pt x="38" y="2"/>
                      <a:pt x="38" y="2"/>
                      <a:pt x="38" y="2"/>
                    </a:cubicBezTo>
                    <a:close/>
                  </a:path>
                </a:pathLst>
              </a:custGeom>
              <a:grpFill/>
              <a:ln>
                <a:noFill/>
              </a:ln>
            </p:spPr>
            <p:txBody>
              <a:bodyPr/>
              <a:lstStyle/>
              <a:p>
                <a:pPr>
                  <a:defRPr/>
                </a:pPr>
                <a:endParaRPr lang="zh-CN" altLang="en-US" dirty="0">
                  <a:solidFill>
                    <a:srgbClr val="000000"/>
                  </a:solidFill>
                  <a:latin typeface="Calibri"/>
                  <a:ea typeface="宋体" panose="02010600030101010101" pitchFamily="2" charset="-122"/>
                </a:endParaRPr>
              </a:p>
            </p:txBody>
          </p:sp>
          <p:sp>
            <p:nvSpPr>
              <p:cNvPr id="192" name="Rectangle 96"/>
              <p:cNvSpPr>
                <a:spLocks noChangeArrowheads="1"/>
              </p:cNvSpPr>
              <p:nvPr/>
            </p:nvSpPr>
            <p:spPr bwMode="auto">
              <a:xfrm>
                <a:off x="3630613" y="3335338"/>
                <a:ext cx="31750" cy="55562"/>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a:defRPr/>
                </a:pPr>
                <a:endParaRPr lang="zh-CN" altLang="en-US" dirty="0">
                  <a:solidFill>
                    <a:srgbClr val="000000"/>
                  </a:solidFill>
                </a:endParaRPr>
              </a:p>
            </p:txBody>
          </p:sp>
          <p:sp>
            <p:nvSpPr>
              <p:cNvPr id="193" name="Rectangle 97"/>
              <p:cNvSpPr>
                <a:spLocks noChangeArrowheads="1"/>
              </p:cNvSpPr>
              <p:nvPr/>
            </p:nvSpPr>
            <p:spPr bwMode="auto">
              <a:xfrm>
                <a:off x="3587750" y="3316288"/>
                <a:ext cx="30163" cy="74612"/>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a:defRPr/>
                </a:pPr>
                <a:endParaRPr lang="zh-CN" altLang="en-US" dirty="0">
                  <a:solidFill>
                    <a:srgbClr val="000000"/>
                  </a:solidFill>
                </a:endParaRPr>
              </a:p>
            </p:txBody>
          </p:sp>
          <p:sp>
            <p:nvSpPr>
              <p:cNvPr id="194" name="Rectangle 98"/>
              <p:cNvSpPr>
                <a:spLocks noChangeArrowheads="1"/>
              </p:cNvSpPr>
              <p:nvPr/>
            </p:nvSpPr>
            <p:spPr bwMode="auto">
              <a:xfrm>
                <a:off x="3675063" y="3279775"/>
                <a:ext cx="30162" cy="111125"/>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a:defRPr/>
                </a:pPr>
                <a:endParaRPr lang="zh-CN" altLang="en-US" dirty="0">
                  <a:solidFill>
                    <a:srgbClr val="000000"/>
                  </a:solidFill>
                </a:endParaRPr>
              </a:p>
            </p:txBody>
          </p:sp>
        </p:grpSp>
        <p:sp>
          <p:nvSpPr>
            <p:cNvPr id="177" name="文本框 73"/>
            <p:cNvSpPr txBox="1"/>
            <p:nvPr/>
          </p:nvSpPr>
          <p:spPr bwMode="auto">
            <a:xfrm>
              <a:off x="7793864" y="4737149"/>
              <a:ext cx="2549700" cy="369428"/>
            </a:xfrm>
            <a:prstGeom prst="rect">
              <a:avLst/>
            </a:prstGeom>
            <a:noFill/>
          </p:spPr>
          <p:txBody>
            <a:bodyPr wrap="square">
              <a:spAutoFit/>
            </a:bodyPr>
            <a:lstStyle/>
            <a:p>
              <a:pPr>
                <a:defRPr/>
              </a:pPr>
              <a:r>
                <a:rPr lang="zh-CN" altLang="en-US" dirty="0">
                  <a:solidFill>
                    <a:schemeClr val="accent3"/>
                  </a:solidFill>
                  <a:latin typeface="微软雅黑" pitchFamily="34" charset="-122"/>
                  <a:ea typeface="微软雅黑" pitchFamily="34" charset="-122"/>
                </a:rPr>
                <a:t>在此添加标题</a:t>
              </a:r>
            </a:p>
          </p:txBody>
        </p:sp>
        <p:sp>
          <p:nvSpPr>
            <p:cNvPr id="178" name="文本框 74"/>
            <p:cNvSpPr txBox="1"/>
            <p:nvPr/>
          </p:nvSpPr>
          <p:spPr bwMode="auto">
            <a:xfrm>
              <a:off x="7371196" y="5158073"/>
              <a:ext cx="2335184" cy="671513"/>
            </a:xfrm>
            <a:prstGeom prst="rect">
              <a:avLst/>
            </a:prstGeom>
            <a:noFill/>
          </p:spPr>
          <p:txBody>
            <a:bodyPr wrap="square">
              <a:spAutoFit/>
            </a:bodyPr>
            <a:lstStyle/>
            <a:p>
              <a:pPr algn="just">
                <a:lnSpc>
                  <a:spcPct val="114000"/>
                </a:lnSpc>
              </a:pPr>
              <a:r>
                <a:rPr lang="zh-CN" altLang="en-US" sz="11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endParaRPr lang="zh-CN" altLang="en-US" sz="1100" dirty="0">
                <a:latin typeface="微软雅黑" pitchFamily="34" charset="-122"/>
                <a:ea typeface="微软雅黑" pitchFamily="34" charset="-122"/>
              </a:endParaRPr>
            </a:p>
          </p:txBody>
        </p:sp>
      </p:gr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37712769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anim calcmode="lin" valueType="num">
                                      <p:cBhvr>
                                        <p:cTn id="8" dur="1000" fill="hold"/>
                                        <p:tgtEl>
                                          <p:spTgt spid="132"/>
                                        </p:tgtEl>
                                        <p:attrNameLst>
                                          <p:attrName>ppt_x</p:attrName>
                                        </p:attrNameLst>
                                      </p:cBhvr>
                                      <p:tavLst>
                                        <p:tav tm="0">
                                          <p:val>
                                            <p:strVal val="#ppt_x"/>
                                          </p:val>
                                        </p:tav>
                                        <p:tav tm="100000">
                                          <p:val>
                                            <p:strVal val="#ppt_x"/>
                                          </p:val>
                                        </p:tav>
                                      </p:tavLst>
                                    </p:anim>
                                    <p:anim calcmode="lin" valueType="num">
                                      <p:cBhvr>
                                        <p:cTn id="9" dur="1000" fill="hold"/>
                                        <p:tgtEl>
                                          <p:spTgt spid="1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fade">
                                      <p:cBhvr>
                                        <p:cTn id="13" dur="1000"/>
                                        <p:tgtEl>
                                          <p:spTgt spid="129"/>
                                        </p:tgtEl>
                                      </p:cBhvr>
                                    </p:animEffect>
                                    <p:anim calcmode="lin" valueType="num">
                                      <p:cBhvr>
                                        <p:cTn id="14" dur="1000" fill="hold"/>
                                        <p:tgtEl>
                                          <p:spTgt spid="129"/>
                                        </p:tgtEl>
                                        <p:attrNameLst>
                                          <p:attrName>ppt_x</p:attrName>
                                        </p:attrNameLst>
                                      </p:cBhvr>
                                      <p:tavLst>
                                        <p:tav tm="0">
                                          <p:val>
                                            <p:strVal val="#ppt_x"/>
                                          </p:val>
                                        </p:tav>
                                        <p:tav tm="100000">
                                          <p:val>
                                            <p:strVal val="#ppt_x"/>
                                          </p:val>
                                        </p:tav>
                                      </p:tavLst>
                                    </p:anim>
                                    <p:anim calcmode="lin" valueType="num">
                                      <p:cBhvr>
                                        <p:cTn id="15" dur="1000" fill="hold"/>
                                        <p:tgtEl>
                                          <p:spTgt spid="1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fade">
                                      <p:cBhvr>
                                        <p:cTn id="19" dur="1000"/>
                                        <p:tgtEl>
                                          <p:spTgt spid="126"/>
                                        </p:tgtEl>
                                      </p:cBhvr>
                                    </p:animEffect>
                                    <p:anim calcmode="lin" valueType="num">
                                      <p:cBhvr>
                                        <p:cTn id="20" dur="1000" fill="hold"/>
                                        <p:tgtEl>
                                          <p:spTgt spid="126"/>
                                        </p:tgtEl>
                                        <p:attrNameLst>
                                          <p:attrName>ppt_x</p:attrName>
                                        </p:attrNameLst>
                                      </p:cBhvr>
                                      <p:tavLst>
                                        <p:tav tm="0">
                                          <p:val>
                                            <p:strVal val="#ppt_x"/>
                                          </p:val>
                                        </p:tav>
                                        <p:tav tm="100000">
                                          <p:val>
                                            <p:strVal val="#ppt_x"/>
                                          </p:val>
                                        </p:tav>
                                      </p:tavLst>
                                    </p:anim>
                                    <p:anim calcmode="lin" valueType="num">
                                      <p:cBhvr>
                                        <p:cTn id="21" dur="1000" fill="hold"/>
                                        <p:tgtEl>
                                          <p:spTgt spid="12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1000"/>
                                        <p:tgtEl>
                                          <p:spTgt spid="123"/>
                                        </p:tgtEl>
                                      </p:cBhvr>
                                    </p:animEffect>
                                    <p:anim calcmode="lin" valueType="num">
                                      <p:cBhvr>
                                        <p:cTn id="26" dur="1000" fill="hold"/>
                                        <p:tgtEl>
                                          <p:spTgt spid="123"/>
                                        </p:tgtEl>
                                        <p:attrNameLst>
                                          <p:attrName>ppt_x</p:attrName>
                                        </p:attrNameLst>
                                      </p:cBhvr>
                                      <p:tavLst>
                                        <p:tav tm="0">
                                          <p:val>
                                            <p:strVal val="#ppt_x"/>
                                          </p:val>
                                        </p:tav>
                                        <p:tav tm="100000">
                                          <p:val>
                                            <p:strVal val="#ppt_x"/>
                                          </p:val>
                                        </p:tav>
                                      </p:tavLst>
                                    </p:anim>
                                    <p:anim calcmode="lin" valueType="num">
                                      <p:cBhvr>
                                        <p:cTn id="27" dur="1000" fill="hold"/>
                                        <p:tgtEl>
                                          <p:spTgt spid="1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0" fill="hold" grpId="0" nodeType="afterEffect">
                                  <p:stCondLst>
                                    <p:cond delay="0"/>
                                  </p:stCondLst>
                                  <p:childTnLst>
                                    <p:set>
                                      <p:cBhvr>
                                        <p:cTn id="30" dur="1" fill="hold">
                                          <p:stCondLst>
                                            <p:cond delay="0"/>
                                          </p:stCondLst>
                                        </p:cTn>
                                        <p:tgtEl>
                                          <p:spTgt spid="135"/>
                                        </p:tgtEl>
                                        <p:attrNameLst>
                                          <p:attrName>style.visibility</p:attrName>
                                        </p:attrNameLst>
                                      </p:cBhvr>
                                      <p:to>
                                        <p:strVal val="visible"/>
                                      </p:to>
                                    </p:set>
                                    <p:anim calcmode="lin" valueType="num">
                                      <p:cBhvr>
                                        <p:cTn id="31" dur="500" fill="hold"/>
                                        <p:tgtEl>
                                          <p:spTgt spid="135"/>
                                        </p:tgtEl>
                                        <p:attrNameLst>
                                          <p:attrName>ppt_w</p:attrName>
                                        </p:attrNameLst>
                                      </p:cBhvr>
                                      <p:tavLst>
                                        <p:tav tm="0">
                                          <p:val>
                                            <p:fltVal val="0"/>
                                          </p:val>
                                        </p:tav>
                                        <p:tav tm="100000">
                                          <p:val>
                                            <p:strVal val="#ppt_w"/>
                                          </p:val>
                                        </p:tav>
                                      </p:tavLst>
                                    </p:anim>
                                    <p:anim calcmode="lin" valueType="num">
                                      <p:cBhvr>
                                        <p:cTn id="32" dur="500" fill="hold"/>
                                        <p:tgtEl>
                                          <p:spTgt spid="135"/>
                                        </p:tgtEl>
                                        <p:attrNameLst>
                                          <p:attrName>ppt_h</p:attrName>
                                        </p:attrNameLst>
                                      </p:cBhvr>
                                      <p:tavLst>
                                        <p:tav tm="0">
                                          <p:val>
                                            <p:fltVal val="0"/>
                                          </p:val>
                                        </p:tav>
                                        <p:tav tm="100000">
                                          <p:val>
                                            <p:strVal val="#ppt_h"/>
                                          </p:val>
                                        </p:tav>
                                      </p:tavLst>
                                    </p:anim>
                                    <p:animEffect transition="in" filter="fade">
                                      <p:cBhvr>
                                        <p:cTn id="33" dur="500"/>
                                        <p:tgtEl>
                                          <p:spTgt spid="135"/>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36"/>
                                        </p:tgtEl>
                                        <p:attrNameLst>
                                          <p:attrName>style.visibility</p:attrName>
                                        </p:attrNameLst>
                                      </p:cBhvr>
                                      <p:to>
                                        <p:strVal val="visible"/>
                                      </p:to>
                                    </p:set>
                                    <p:anim calcmode="lin" valueType="num">
                                      <p:cBhvr>
                                        <p:cTn id="36" dur="500" fill="hold"/>
                                        <p:tgtEl>
                                          <p:spTgt spid="136"/>
                                        </p:tgtEl>
                                        <p:attrNameLst>
                                          <p:attrName>ppt_w</p:attrName>
                                        </p:attrNameLst>
                                      </p:cBhvr>
                                      <p:tavLst>
                                        <p:tav tm="0">
                                          <p:val>
                                            <p:fltVal val="0"/>
                                          </p:val>
                                        </p:tav>
                                        <p:tav tm="100000">
                                          <p:val>
                                            <p:strVal val="#ppt_w"/>
                                          </p:val>
                                        </p:tav>
                                      </p:tavLst>
                                    </p:anim>
                                    <p:anim calcmode="lin" valueType="num">
                                      <p:cBhvr>
                                        <p:cTn id="37" dur="500" fill="hold"/>
                                        <p:tgtEl>
                                          <p:spTgt spid="136"/>
                                        </p:tgtEl>
                                        <p:attrNameLst>
                                          <p:attrName>ppt_h</p:attrName>
                                        </p:attrNameLst>
                                      </p:cBhvr>
                                      <p:tavLst>
                                        <p:tav tm="0">
                                          <p:val>
                                            <p:fltVal val="0"/>
                                          </p:val>
                                        </p:tav>
                                        <p:tav tm="100000">
                                          <p:val>
                                            <p:strVal val="#ppt_h"/>
                                          </p:val>
                                        </p:tav>
                                      </p:tavLst>
                                    </p:anim>
                                    <p:animEffect transition="in" filter="fade">
                                      <p:cBhvr>
                                        <p:cTn id="38" dur="500"/>
                                        <p:tgtEl>
                                          <p:spTgt spid="136"/>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138"/>
                                        </p:tgtEl>
                                        <p:attrNameLst>
                                          <p:attrName>style.visibility</p:attrName>
                                        </p:attrNameLst>
                                      </p:cBhvr>
                                      <p:to>
                                        <p:strVal val="visible"/>
                                      </p:to>
                                    </p:set>
                                    <p:anim calcmode="lin" valueType="num">
                                      <p:cBhvr>
                                        <p:cTn id="41" dur="500" fill="hold"/>
                                        <p:tgtEl>
                                          <p:spTgt spid="138"/>
                                        </p:tgtEl>
                                        <p:attrNameLst>
                                          <p:attrName>ppt_w</p:attrName>
                                        </p:attrNameLst>
                                      </p:cBhvr>
                                      <p:tavLst>
                                        <p:tav tm="0">
                                          <p:val>
                                            <p:fltVal val="0"/>
                                          </p:val>
                                        </p:tav>
                                        <p:tav tm="100000">
                                          <p:val>
                                            <p:strVal val="#ppt_w"/>
                                          </p:val>
                                        </p:tav>
                                      </p:tavLst>
                                    </p:anim>
                                    <p:anim calcmode="lin" valueType="num">
                                      <p:cBhvr>
                                        <p:cTn id="42" dur="500" fill="hold"/>
                                        <p:tgtEl>
                                          <p:spTgt spid="138"/>
                                        </p:tgtEl>
                                        <p:attrNameLst>
                                          <p:attrName>ppt_h</p:attrName>
                                        </p:attrNameLst>
                                      </p:cBhvr>
                                      <p:tavLst>
                                        <p:tav tm="0">
                                          <p:val>
                                            <p:fltVal val="0"/>
                                          </p:val>
                                        </p:tav>
                                        <p:tav tm="100000">
                                          <p:val>
                                            <p:strVal val="#ppt_h"/>
                                          </p:val>
                                        </p:tav>
                                      </p:tavLst>
                                    </p:anim>
                                    <p:animEffect transition="in" filter="fade">
                                      <p:cBhvr>
                                        <p:cTn id="43" dur="500"/>
                                        <p:tgtEl>
                                          <p:spTgt spid="138"/>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137"/>
                                        </p:tgtEl>
                                        <p:attrNameLst>
                                          <p:attrName>style.visibility</p:attrName>
                                        </p:attrNameLst>
                                      </p:cBhvr>
                                      <p:to>
                                        <p:strVal val="visible"/>
                                      </p:to>
                                    </p:set>
                                    <p:anim calcmode="lin" valueType="num">
                                      <p:cBhvr>
                                        <p:cTn id="46" dur="500" fill="hold"/>
                                        <p:tgtEl>
                                          <p:spTgt spid="137"/>
                                        </p:tgtEl>
                                        <p:attrNameLst>
                                          <p:attrName>ppt_w</p:attrName>
                                        </p:attrNameLst>
                                      </p:cBhvr>
                                      <p:tavLst>
                                        <p:tav tm="0">
                                          <p:val>
                                            <p:fltVal val="0"/>
                                          </p:val>
                                        </p:tav>
                                        <p:tav tm="100000">
                                          <p:val>
                                            <p:strVal val="#ppt_w"/>
                                          </p:val>
                                        </p:tav>
                                      </p:tavLst>
                                    </p:anim>
                                    <p:anim calcmode="lin" valueType="num">
                                      <p:cBhvr>
                                        <p:cTn id="47" dur="500" fill="hold"/>
                                        <p:tgtEl>
                                          <p:spTgt spid="137"/>
                                        </p:tgtEl>
                                        <p:attrNameLst>
                                          <p:attrName>ppt_h</p:attrName>
                                        </p:attrNameLst>
                                      </p:cBhvr>
                                      <p:tavLst>
                                        <p:tav tm="0">
                                          <p:val>
                                            <p:fltVal val="0"/>
                                          </p:val>
                                        </p:tav>
                                        <p:tav tm="100000">
                                          <p:val>
                                            <p:strVal val="#ppt_h"/>
                                          </p:val>
                                        </p:tav>
                                      </p:tavLst>
                                    </p:anim>
                                    <p:animEffect transition="in" filter="fade">
                                      <p:cBhvr>
                                        <p:cTn id="48" dur="500"/>
                                        <p:tgtEl>
                                          <p:spTgt spid="137"/>
                                        </p:tgtEl>
                                      </p:cBhvr>
                                    </p:animEffect>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167"/>
                                        </p:tgtEl>
                                        <p:attrNameLst>
                                          <p:attrName>style.visibility</p:attrName>
                                        </p:attrNameLst>
                                      </p:cBhvr>
                                      <p:to>
                                        <p:strVal val="visible"/>
                                      </p:to>
                                    </p:set>
                                    <p:anim calcmode="lin" valueType="num">
                                      <p:cBhvr additive="base">
                                        <p:cTn id="52" dur="500" fill="hold"/>
                                        <p:tgtEl>
                                          <p:spTgt spid="167"/>
                                        </p:tgtEl>
                                        <p:attrNameLst>
                                          <p:attrName>ppt_x</p:attrName>
                                        </p:attrNameLst>
                                      </p:cBhvr>
                                      <p:tavLst>
                                        <p:tav tm="0">
                                          <p:val>
                                            <p:strVal val="0-#ppt_w/2"/>
                                          </p:val>
                                        </p:tav>
                                        <p:tav tm="100000">
                                          <p:val>
                                            <p:strVal val="#ppt_x"/>
                                          </p:val>
                                        </p:tav>
                                      </p:tavLst>
                                    </p:anim>
                                    <p:anim calcmode="lin" valueType="num">
                                      <p:cBhvr additive="base">
                                        <p:cTn id="53" dur="500" fill="hold"/>
                                        <p:tgtEl>
                                          <p:spTgt spid="167"/>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173"/>
                                        </p:tgtEl>
                                        <p:attrNameLst>
                                          <p:attrName>style.visibility</p:attrName>
                                        </p:attrNameLst>
                                      </p:cBhvr>
                                      <p:to>
                                        <p:strVal val="visible"/>
                                      </p:to>
                                    </p:set>
                                    <p:anim calcmode="lin" valueType="num">
                                      <p:cBhvr additive="base">
                                        <p:cTn id="56" dur="500" fill="hold"/>
                                        <p:tgtEl>
                                          <p:spTgt spid="173"/>
                                        </p:tgtEl>
                                        <p:attrNameLst>
                                          <p:attrName>ppt_x</p:attrName>
                                        </p:attrNameLst>
                                      </p:cBhvr>
                                      <p:tavLst>
                                        <p:tav tm="0">
                                          <p:val>
                                            <p:strVal val="1+#ppt_w/2"/>
                                          </p:val>
                                        </p:tav>
                                        <p:tav tm="100000">
                                          <p:val>
                                            <p:strVal val="#ppt_x"/>
                                          </p:val>
                                        </p:tav>
                                      </p:tavLst>
                                    </p:anim>
                                    <p:anim calcmode="lin" valueType="num">
                                      <p:cBhvr additive="base">
                                        <p:cTn id="57" dur="500" fill="hold"/>
                                        <p:tgtEl>
                                          <p:spTgt spid="173"/>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0"/>
                                  </p:stCondLst>
                                  <p:childTnLst>
                                    <p:set>
                                      <p:cBhvr>
                                        <p:cTn id="59" dur="1" fill="hold">
                                          <p:stCondLst>
                                            <p:cond delay="0"/>
                                          </p:stCondLst>
                                        </p:cTn>
                                        <p:tgtEl>
                                          <p:spTgt spid="147"/>
                                        </p:tgtEl>
                                        <p:attrNameLst>
                                          <p:attrName>style.visibility</p:attrName>
                                        </p:attrNameLst>
                                      </p:cBhvr>
                                      <p:to>
                                        <p:strVal val="visible"/>
                                      </p:to>
                                    </p:set>
                                    <p:anim calcmode="lin" valueType="num">
                                      <p:cBhvr additive="base">
                                        <p:cTn id="60" dur="500" fill="hold"/>
                                        <p:tgtEl>
                                          <p:spTgt spid="147"/>
                                        </p:tgtEl>
                                        <p:attrNameLst>
                                          <p:attrName>ppt_x</p:attrName>
                                        </p:attrNameLst>
                                      </p:cBhvr>
                                      <p:tavLst>
                                        <p:tav tm="0">
                                          <p:val>
                                            <p:strVal val="1+#ppt_w/2"/>
                                          </p:val>
                                        </p:tav>
                                        <p:tav tm="100000">
                                          <p:val>
                                            <p:strVal val="#ppt_x"/>
                                          </p:val>
                                        </p:tav>
                                      </p:tavLst>
                                    </p:anim>
                                    <p:anim calcmode="lin" valueType="num">
                                      <p:cBhvr additive="base">
                                        <p:cTn id="61" dur="500" fill="hold"/>
                                        <p:tgtEl>
                                          <p:spTgt spid="147"/>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0"/>
                                  </p:stCondLst>
                                  <p:childTnLst>
                                    <p:set>
                                      <p:cBhvr>
                                        <p:cTn id="63" dur="1" fill="hold">
                                          <p:stCondLst>
                                            <p:cond delay="0"/>
                                          </p:stCondLst>
                                        </p:cTn>
                                        <p:tgtEl>
                                          <p:spTgt spid="139"/>
                                        </p:tgtEl>
                                        <p:attrNameLst>
                                          <p:attrName>style.visibility</p:attrName>
                                        </p:attrNameLst>
                                      </p:cBhvr>
                                      <p:to>
                                        <p:strVal val="visible"/>
                                      </p:to>
                                    </p:set>
                                    <p:anim calcmode="lin" valueType="num">
                                      <p:cBhvr additive="base">
                                        <p:cTn id="64" dur="500" fill="hold"/>
                                        <p:tgtEl>
                                          <p:spTgt spid="139"/>
                                        </p:tgtEl>
                                        <p:attrNameLst>
                                          <p:attrName>ppt_x</p:attrName>
                                        </p:attrNameLst>
                                      </p:cBhvr>
                                      <p:tavLst>
                                        <p:tav tm="0">
                                          <p:val>
                                            <p:strVal val="0-#ppt_w/2"/>
                                          </p:val>
                                        </p:tav>
                                        <p:tav tm="100000">
                                          <p:val>
                                            <p:strVal val="#ppt_x"/>
                                          </p:val>
                                        </p:tav>
                                      </p:tavLst>
                                    </p:anim>
                                    <p:anim calcmode="lin" valueType="num">
                                      <p:cBhvr additive="base">
                                        <p:cTn id="65" dur="500" fill="hold"/>
                                        <p:tgtEl>
                                          <p:spTgt spid="1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7" grpId="0"/>
      <p:bldP spid="1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157" y="1905000"/>
            <a:ext cx="3436830" cy="3436830"/>
          </a:xfrm>
          <a:prstGeom prst="rect">
            <a:avLst/>
          </a:prstGeom>
        </p:spPr>
      </p:pic>
      <p:grpSp>
        <p:nvGrpSpPr>
          <p:cNvPr id="4" name="组合 3"/>
          <p:cNvGrpSpPr/>
          <p:nvPr/>
        </p:nvGrpSpPr>
        <p:grpSpPr>
          <a:xfrm>
            <a:off x="1586978" y="2538299"/>
            <a:ext cx="2499273" cy="1914032"/>
            <a:chOff x="9544980" y="4893547"/>
            <a:chExt cx="2499273" cy="1914032"/>
          </a:xfrm>
        </p:grpSpPr>
        <p:sp>
          <p:nvSpPr>
            <p:cNvPr id="5" name="Freeform 6"/>
            <p:cNvSpPr>
              <a:spLocks/>
            </p:cNvSpPr>
            <p:nvPr/>
          </p:nvSpPr>
          <p:spPr bwMode="auto">
            <a:xfrm>
              <a:off x="9860543" y="5629332"/>
              <a:ext cx="915435" cy="91442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 name="Freeform 6"/>
            <p:cNvSpPr>
              <a:spLocks/>
            </p:cNvSpPr>
            <p:nvPr/>
          </p:nvSpPr>
          <p:spPr bwMode="auto">
            <a:xfrm>
              <a:off x="10383840" y="5031674"/>
              <a:ext cx="915435" cy="91442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7" name="Freeform 6"/>
            <p:cNvSpPr>
              <a:spLocks/>
            </p:cNvSpPr>
            <p:nvPr/>
          </p:nvSpPr>
          <p:spPr bwMode="auto">
            <a:xfrm>
              <a:off x="10574267" y="5893159"/>
              <a:ext cx="915435" cy="91442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8" name="Freeform 6"/>
            <p:cNvSpPr>
              <a:spLocks/>
            </p:cNvSpPr>
            <p:nvPr/>
          </p:nvSpPr>
          <p:spPr bwMode="auto">
            <a:xfrm>
              <a:off x="9703890" y="5136404"/>
              <a:ext cx="599756" cy="59909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9" name="Freeform 6"/>
            <p:cNvSpPr>
              <a:spLocks/>
            </p:cNvSpPr>
            <p:nvPr/>
          </p:nvSpPr>
          <p:spPr bwMode="auto">
            <a:xfrm>
              <a:off x="11243452" y="5574744"/>
              <a:ext cx="554407" cy="553792"/>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0" name="Freeform 6"/>
            <p:cNvSpPr>
              <a:spLocks/>
            </p:cNvSpPr>
            <p:nvPr/>
          </p:nvSpPr>
          <p:spPr bwMode="auto">
            <a:xfrm>
              <a:off x="9544980" y="6274036"/>
              <a:ext cx="315563" cy="315213"/>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1" name="Freeform 6"/>
            <p:cNvSpPr>
              <a:spLocks/>
            </p:cNvSpPr>
            <p:nvPr/>
          </p:nvSpPr>
          <p:spPr bwMode="auto">
            <a:xfrm>
              <a:off x="11362874" y="5033994"/>
              <a:ext cx="315563" cy="315213"/>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2" name="Freeform 6"/>
            <p:cNvSpPr>
              <a:spLocks/>
            </p:cNvSpPr>
            <p:nvPr/>
          </p:nvSpPr>
          <p:spPr bwMode="auto">
            <a:xfrm>
              <a:off x="11174140" y="4893547"/>
              <a:ext cx="203556" cy="20333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3" name="Freeform 6"/>
            <p:cNvSpPr>
              <a:spLocks/>
            </p:cNvSpPr>
            <p:nvPr/>
          </p:nvSpPr>
          <p:spPr bwMode="auto">
            <a:xfrm>
              <a:off x="10098097" y="5237324"/>
              <a:ext cx="1346042" cy="1344549"/>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 name="Freeform 6"/>
            <p:cNvSpPr>
              <a:spLocks/>
            </p:cNvSpPr>
            <p:nvPr/>
          </p:nvSpPr>
          <p:spPr bwMode="auto">
            <a:xfrm>
              <a:off x="11840697" y="5473078"/>
              <a:ext cx="203556" cy="20333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15" name="Rectangle 7"/>
          <p:cNvSpPr>
            <a:spLocks/>
          </p:cNvSpPr>
          <p:nvPr/>
        </p:nvSpPr>
        <p:spPr bwMode="auto">
          <a:xfrm>
            <a:off x="8028236" y="1326652"/>
            <a:ext cx="219669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r>
              <a:rPr lang="zh-CN" altLang="en-US" b="1" spc="100" dirty="0">
                <a:solidFill>
                  <a:schemeClr val="bg1"/>
                </a:solidFill>
                <a:latin typeface="微软雅黑"/>
                <a:ea typeface="微软雅黑"/>
                <a:cs typeface="Lato Light" charset="0"/>
                <a:sym typeface="Lato Light" charset="0"/>
              </a:rPr>
              <a:t>输入标题名称</a:t>
            </a:r>
            <a:endParaRPr lang="en-US" altLang="zh-CN" b="1" spc="100" dirty="0">
              <a:solidFill>
                <a:schemeClr val="bg1"/>
              </a:solidFill>
              <a:latin typeface="微软雅黑"/>
              <a:ea typeface="微软雅黑"/>
              <a:cs typeface="Lato Light" charset="0"/>
              <a:sym typeface="Lato Light" charset="0"/>
            </a:endParaRPr>
          </a:p>
          <a:p>
            <a:pPr fontAlgn="base">
              <a:spcBef>
                <a:spcPct val="0"/>
              </a:spcBef>
              <a:spcAft>
                <a:spcPct val="0"/>
              </a:spcAft>
            </a:pPr>
            <a:r>
              <a:rPr lang="zh-CN" altLang="en-US" sz="1200" spc="100" dirty="0" smtClean="0">
                <a:solidFill>
                  <a:schemeClr val="bg1"/>
                </a:solidFill>
                <a:latin typeface="微软雅黑"/>
                <a:ea typeface="微软雅黑"/>
                <a:cs typeface="Lato Light" charset="0"/>
                <a:sym typeface="Lato Light" charset="0"/>
              </a:rPr>
              <a:t>此处</a:t>
            </a:r>
            <a:r>
              <a:rPr lang="zh-CN" altLang="en-US" sz="1200" spc="100" dirty="0">
                <a:solidFill>
                  <a:schemeClr val="bg1"/>
                </a:solidFill>
                <a:latin typeface="微软雅黑"/>
                <a:ea typeface="微软雅黑"/>
                <a:cs typeface="Lato Light" charset="0"/>
                <a:sym typeface="Lato Light" charset="0"/>
              </a:rPr>
              <a:t>添加详细文本描述，建议与标题相关并符合整体语言风格，语言描述尽量简活生活</a:t>
            </a:r>
            <a:r>
              <a:rPr lang="zh-CN" altLang="en-US" sz="1050" spc="100" dirty="0">
                <a:solidFill>
                  <a:schemeClr val="bg1"/>
                </a:solidFill>
                <a:latin typeface="微软雅黑"/>
                <a:ea typeface="微软雅黑"/>
                <a:cs typeface="Lato Light" charset="0"/>
                <a:sym typeface="Lato Light" charset="0"/>
              </a:rPr>
              <a:t>。</a:t>
            </a:r>
            <a:endParaRPr lang="en-US" sz="1050" spc="100" dirty="0">
              <a:solidFill>
                <a:schemeClr val="bg1"/>
              </a:solidFill>
              <a:latin typeface="微软雅黑"/>
              <a:ea typeface="微软雅黑"/>
              <a:cs typeface="Lato Light" charset="0"/>
              <a:sym typeface="Lato Light" charset="0"/>
            </a:endParaRPr>
          </a:p>
        </p:txBody>
      </p:sp>
      <p:sp>
        <p:nvSpPr>
          <p:cNvPr id="16" name="Rectangle 7"/>
          <p:cNvSpPr>
            <a:spLocks/>
          </p:cNvSpPr>
          <p:nvPr/>
        </p:nvSpPr>
        <p:spPr bwMode="auto">
          <a:xfrm>
            <a:off x="8820324" y="3014386"/>
            <a:ext cx="219669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r>
              <a:rPr lang="zh-CN" altLang="en-US" b="1" spc="100" dirty="0">
                <a:solidFill>
                  <a:schemeClr val="bg1"/>
                </a:solidFill>
                <a:latin typeface="微软雅黑"/>
                <a:ea typeface="微软雅黑"/>
                <a:cs typeface="Lato Light" charset="0"/>
                <a:sym typeface="Lato Light" charset="0"/>
              </a:rPr>
              <a:t>输入标题名称</a:t>
            </a:r>
            <a:endParaRPr lang="en-US" altLang="zh-CN" b="1" spc="100" dirty="0">
              <a:solidFill>
                <a:schemeClr val="bg1"/>
              </a:solidFill>
              <a:latin typeface="微软雅黑"/>
              <a:ea typeface="微软雅黑"/>
              <a:cs typeface="Lato Light" charset="0"/>
              <a:sym typeface="Lato Light" charset="0"/>
            </a:endParaRPr>
          </a:p>
          <a:p>
            <a:pPr fontAlgn="base">
              <a:spcBef>
                <a:spcPct val="0"/>
              </a:spcBef>
              <a:spcAft>
                <a:spcPct val="0"/>
              </a:spcAft>
            </a:pPr>
            <a:r>
              <a:rPr lang="zh-CN" altLang="en-US" sz="1200" spc="100" dirty="0" smtClean="0">
                <a:solidFill>
                  <a:schemeClr val="bg1"/>
                </a:solidFill>
                <a:latin typeface="微软雅黑"/>
                <a:ea typeface="微软雅黑"/>
                <a:cs typeface="Lato Light" charset="0"/>
                <a:sym typeface="Lato Light" charset="0"/>
              </a:rPr>
              <a:t>此处</a:t>
            </a:r>
            <a:r>
              <a:rPr lang="zh-CN" altLang="en-US" sz="1200" spc="100" dirty="0">
                <a:solidFill>
                  <a:schemeClr val="bg1"/>
                </a:solidFill>
                <a:latin typeface="微软雅黑"/>
                <a:ea typeface="微软雅黑"/>
                <a:cs typeface="Lato Light" charset="0"/>
                <a:sym typeface="Lato Light" charset="0"/>
              </a:rPr>
              <a:t>添加详细文本描述，建议与标题相关并符合整体语言风格，语言描述尽量简活生活</a:t>
            </a:r>
            <a:r>
              <a:rPr lang="zh-CN" altLang="en-US" sz="1050" spc="100" dirty="0">
                <a:solidFill>
                  <a:schemeClr val="bg1"/>
                </a:solidFill>
                <a:latin typeface="微软雅黑"/>
                <a:ea typeface="微软雅黑"/>
                <a:cs typeface="Lato Light" charset="0"/>
                <a:sym typeface="Lato Light" charset="0"/>
              </a:rPr>
              <a:t>。</a:t>
            </a:r>
            <a:endParaRPr lang="en-US" sz="1050" spc="100" dirty="0">
              <a:solidFill>
                <a:schemeClr val="bg1"/>
              </a:solidFill>
              <a:latin typeface="微软雅黑"/>
              <a:ea typeface="微软雅黑"/>
              <a:cs typeface="Lato Light" charset="0"/>
              <a:sym typeface="Lato Light" charset="0"/>
            </a:endParaRPr>
          </a:p>
        </p:txBody>
      </p:sp>
      <p:sp>
        <p:nvSpPr>
          <p:cNvPr id="17" name="Rectangle 7"/>
          <p:cNvSpPr>
            <a:spLocks/>
          </p:cNvSpPr>
          <p:nvPr/>
        </p:nvSpPr>
        <p:spPr bwMode="auto">
          <a:xfrm>
            <a:off x="8028236" y="4869078"/>
            <a:ext cx="219669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r>
              <a:rPr lang="zh-CN" altLang="en-US" b="1" spc="100" dirty="0">
                <a:solidFill>
                  <a:schemeClr val="bg1"/>
                </a:solidFill>
                <a:latin typeface="微软雅黑"/>
                <a:ea typeface="微软雅黑"/>
                <a:cs typeface="Lato Light" charset="0"/>
                <a:sym typeface="Lato Light" charset="0"/>
              </a:rPr>
              <a:t>输入标题名称</a:t>
            </a:r>
            <a:endParaRPr lang="en-US" altLang="zh-CN" b="1" spc="100" dirty="0">
              <a:solidFill>
                <a:schemeClr val="bg1"/>
              </a:solidFill>
              <a:latin typeface="微软雅黑"/>
              <a:ea typeface="微软雅黑"/>
              <a:cs typeface="Lato Light" charset="0"/>
              <a:sym typeface="Lato Light" charset="0"/>
            </a:endParaRPr>
          </a:p>
          <a:p>
            <a:pPr fontAlgn="base">
              <a:spcBef>
                <a:spcPct val="0"/>
              </a:spcBef>
              <a:spcAft>
                <a:spcPct val="0"/>
              </a:spcAft>
            </a:pPr>
            <a:r>
              <a:rPr lang="zh-CN" altLang="en-US" sz="1200" spc="100" dirty="0" smtClean="0">
                <a:solidFill>
                  <a:schemeClr val="bg1"/>
                </a:solidFill>
                <a:latin typeface="微软雅黑"/>
                <a:ea typeface="微软雅黑"/>
                <a:cs typeface="Lato Light" charset="0"/>
                <a:sym typeface="Lato Light" charset="0"/>
              </a:rPr>
              <a:t>此处</a:t>
            </a:r>
            <a:r>
              <a:rPr lang="zh-CN" altLang="en-US" sz="1200" spc="100" dirty="0">
                <a:solidFill>
                  <a:schemeClr val="bg1"/>
                </a:solidFill>
                <a:latin typeface="微软雅黑"/>
                <a:ea typeface="微软雅黑"/>
                <a:cs typeface="Lato Light" charset="0"/>
                <a:sym typeface="Lato Light" charset="0"/>
              </a:rPr>
              <a:t>添加详细文本描述，建议与标题相关并符合整体语言风格，语言描述尽量简活生活</a:t>
            </a:r>
            <a:r>
              <a:rPr lang="zh-CN" altLang="en-US" sz="1050" spc="100" dirty="0">
                <a:solidFill>
                  <a:schemeClr val="bg1"/>
                </a:solidFill>
                <a:latin typeface="微软雅黑"/>
                <a:ea typeface="微软雅黑"/>
                <a:cs typeface="Lato Light" charset="0"/>
                <a:sym typeface="Lato Light" charset="0"/>
              </a:rPr>
              <a:t>。</a:t>
            </a:r>
            <a:endParaRPr lang="en-US" sz="1050" spc="100" dirty="0">
              <a:solidFill>
                <a:schemeClr val="bg1"/>
              </a:solidFill>
              <a:latin typeface="微软雅黑"/>
              <a:ea typeface="微软雅黑"/>
              <a:cs typeface="Lato Light" charset="0"/>
              <a:sym typeface="Lato Light" charset="0"/>
            </a:endParaRPr>
          </a:p>
        </p:txBody>
      </p:sp>
      <p:sp>
        <p:nvSpPr>
          <p:cNvPr id="18" name="Freeform 12"/>
          <p:cNvSpPr>
            <a:spLocks/>
          </p:cNvSpPr>
          <p:nvPr/>
        </p:nvSpPr>
        <p:spPr bwMode="auto">
          <a:xfrm>
            <a:off x="7066212" y="1747673"/>
            <a:ext cx="1022709" cy="1666046"/>
          </a:xfrm>
          <a:custGeom>
            <a:avLst/>
            <a:gdLst>
              <a:gd name="T0" fmla="*/ 554 w 554"/>
              <a:gd name="T1" fmla="*/ 915 h 915"/>
              <a:gd name="T2" fmla="*/ 0 w 554"/>
              <a:gd name="T3" fmla="*/ 0 h 915"/>
            </a:gdLst>
            <a:ahLst/>
            <a:cxnLst>
              <a:cxn ang="0">
                <a:pos x="T0" y="T1"/>
              </a:cxn>
              <a:cxn ang="0">
                <a:pos x="T2" y="T3"/>
              </a:cxn>
            </a:cxnLst>
            <a:rect l="0" t="0" r="r" b="b"/>
            <a:pathLst>
              <a:path w="554" h="915">
                <a:moveTo>
                  <a:pt x="554" y="915"/>
                </a:moveTo>
                <a:cubicBezTo>
                  <a:pt x="523" y="530"/>
                  <a:pt x="309" y="197"/>
                  <a:pt x="0" y="0"/>
                </a:cubicBezTo>
              </a:path>
            </a:pathLst>
          </a:custGeom>
          <a:noFill/>
          <a:ln w="22225" cap="flat">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123718" tIns="61859" rIns="123718" bIns="61859" numCol="1" anchor="t" anchorCtr="0" compatLnSpc="1">
            <a:prstTxWarp prst="textNoShape">
              <a:avLst/>
            </a:prstTxWarp>
          </a:bodyPr>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sp>
        <p:nvSpPr>
          <p:cNvPr id="19" name="Freeform 13"/>
          <p:cNvSpPr>
            <a:spLocks/>
          </p:cNvSpPr>
          <p:nvPr/>
        </p:nvSpPr>
        <p:spPr bwMode="auto">
          <a:xfrm>
            <a:off x="5265840" y="1407665"/>
            <a:ext cx="1800372" cy="340009"/>
          </a:xfrm>
          <a:custGeom>
            <a:avLst/>
            <a:gdLst>
              <a:gd name="T0" fmla="*/ 976 w 976"/>
              <a:gd name="T1" fmla="*/ 187 h 187"/>
              <a:gd name="T2" fmla="*/ 332 w 976"/>
              <a:gd name="T3" fmla="*/ 0 h 187"/>
              <a:gd name="T4" fmla="*/ 0 w 976"/>
              <a:gd name="T5" fmla="*/ 46 h 187"/>
            </a:gdLst>
            <a:ahLst/>
            <a:cxnLst>
              <a:cxn ang="0">
                <a:pos x="T0" y="T1"/>
              </a:cxn>
              <a:cxn ang="0">
                <a:pos x="T2" y="T3"/>
              </a:cxn>
              <a:cxn ang="0">
                <a:pos x="T4" y="T5"/>
              </a:cxn>
            </a:cxnLst>
            <a:rect l="0" t="0" r="r" b="b"/>
            <a:pathLst>
              <a:path w="976" h="187">
                <a:moveTo>
                  <a:pt x="976" y="187"/>
                </a:moveTo>
                <a:cubicBezTo>
                  <a:pt x="790" y="69"/>
                  <a:pt x="569" y="0"/>
                  <a:pt x="332" y="0"/>
                </a:cubicBezTo>
                <a:cubicBezTo>
                  <a:pt x="217" y="0"/>
                  <a:pt x="106" y="16"/>
                  <a:pt x="0" y="46"/>
                </a:cubicBezTo>
              </a:path>
            </a:pathLst>
          </a:custGeom>
          <a:noFill/>
          <a:ln w="22225" cap="flat">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123718" tIns="61859" rIns="123718" bIns="61859" numCol="1" anchor="t" anchorCtr="0" compatLnSpc="1">
            <a:prstTxWarp prst="textNoShape">
              <a:avLst/>
            </a:prstTxWarp>
          </a:bodyPr>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sp>
        <p:nvSpPr>
          <p:cNvPr id="20" name="Freeform 14"/>
          <p:cNvSpPr>
            <a:spLocks/>
          </p:cNvSpPr>
          <p:nvPr/>
        </p:nvSpPr>
        <p:spPr bwMode="auto">
          <a:xfrm>
            <a:off x="7369986" y="3413719"/>
            <a:ext cx="727035" cy="1804049"/>
          </a:xfrm>
          <a:custGeom>
            <a:avLst/>
            <a:gdLst>
              <a:gd name="T0" fmla="*/ 0 w 394"/>
              <a:gd name="T1" fmla="*/ 991 h 991"/>
              <a:gd name="T2" fmla="*/ 394 w 394"/>
              <a:gd name="T3" fmla="*/ 101 h 991"/>
              <a:gd name="T4" fmla="*/ 389 w 394"/>
              <a:gd name="T5" fmla="*/ 0 h 991"/>
            </a:gdLst>
            <a:ahLst/>
            <a:cxnLst>
              <a:cxn ang="0">
                <a:pos x="T0" y="T1"/>
              </a:cxn>
              <a:cxn ang="0">
                <a:pos x="T2" y="T3"/>
              </a:cxn>
              <a:cxn ang="0">
                <a:pos x="T4" y="T5"/>
              </a:cxn>
            </a:cxnLst>
            <a:rect l="0" t="0" r="r" b="b"/>
            <a:pathLst>
              <a:path w="394" h="991">
                <a:moveTo>
                  <a:pt x="0" y="991"/>
                </a:moveTo>
                <a:cubicBezTo>
                  <a:pt x="242" y="771"/>
                  <a:pt x="394" y="454"/>
                  <a:pt x="394" y="101"/>
                </a:cubicBezTo>
                <a:cubicBezTo>
                  <a:pt x="394" y="67"/>
                  <a:pt x="392" y="34"/>
                  <a:pt x="389" y="0"/>
                </a:cubicBezTo>
              </a:path>
            </a:pathLst>
          </a:custGeom>
          <a:noFill/>
          <a:ln w="22225" cap="flat">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123718" tIns="61859" rIns="123718" bIns="61859" numCol="1" anchor="t" anchorCtr="0" compatLnSpc="1">
            <a:prstTxWarp prst="textNoShape">
              <a:avLst/>
            </a:prstTxWarp>
          </a:bodyPr>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sp>
        <p:nvSpPr>
          <p:cNvPr id="21" name="Freeform 15"/>
          <p:cNvSpPr>
            <a:spLocks/>
          </p:cNvSpPr>
          <p:nvPr/>
        </p:nvSpPr>
        <p:spPr bwMode="auto">
          <a:xfrm>
            <a:off x="4984342" y="5217767"/>
            <a:ext cx="2385644" cy="570016"/>
          </a:xfrm>
          <a:custGeom>
            <a:avLst/>
            <a:gdLst>
              <a:gd name="T0" fmla="*/ 0 w 1294"/>
              <a:gd name="T1" fmla="*/ 211 h 313"/>
              <a:gd name="T2" fmla="*/ 485 w 1294"/>
              <a:gd name="T3" fmla="*/ 313 h 313"/>
              <a:gd name="T4" fmla="*/ 1294 w 1294"/>
              <a:gd name="T5" fmla="*/ 0 h 313"/>
            </a:gdLst>
            <a:ahLst/>
            <a:cxnLst>
              <a:cxn ang="0">
                <a:pos x="T0" y="T1"/>
              </a:cxn>
              <a:cxn ang="0">
                <a:pos x="T2" y="T3"/>
              </a:cxn>
              <a:cxn ang="0">
                <a:pos x="T4" y="T5"/>
              </a:cxn>
            </a:cxnLst>
            <a:rect l="0" t="0" r="r" b="b"/>
            <a:pathLst>
              <a:path w="1294" h="313">
                <a:moveTo>
                  <a:pt x="0" y="211"/>
                </a:moveTo>
                <a:cubicBezTo>
                  <a:pt x="148" y="277"/>
                  <a:pt x="312" y="313"/>
                  <a:pt x="485" y="313"/>
                </a:cubicBezTo>
                <a:cubicBezTo>
                  <a:pt x="797" y="313"/>
                  <a:pt x="1081" y="194"/>
                  <a:pt x="1294" y="0"/>
                </a:cubicBezTo>
              </a:path>
            </a:pathLst>
          </a:custGeom>
          <a:noFill/>
          <a:ln w="22225" cap="flat">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123718" tIns="61859" rIns="123718" bIns="61859" numCol="1" anchor="t" anchorCtr="0" compatLnSpc="1">
            <a:prstTxWarp prst="textNoShape">
              <a:avLst/>
            </a:prstTxWarp>
          </a:bodyPr>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sp>
        <p:nvSpPr>
          <p:cNvPr id="28" name="Rectangle 7"/>
          <p:cNvSpPr>
            <a:spLocks/>
          </p:cNvSpPr>
          <p:nvPr/>
        </p:nvSpPr>
        <p:spPr bwMode="auto">
          <a:xfrm>
            <a:off x="2123580" y="1171829"/>
            <a:ext cx="2196697"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r" fontAlgn="base">
              <a:spcBef>
                <a:spcPct val="0"/>
              </a:spcBef>
              <a:spcAft>
                <a:spcPct val="0"/>
              </a:spcAft>
            </a:pPr>
            <a:r>
              <a:rPr lang="zh-CN" altLang="en-US" b="1" spc="100" dirty="0" smtClean="0">
                <a:solidFill>
                  <a:schemeClr val="bg1"/>
                </a:solidFill>
                <a:latin typeface="微软雅黑"/>
                <a:ea typeface="微软雅黑"/>
                <a:cs typeface="Lato Light" charset="0"/>
                <a:sym typeface="Lato Light" charset="0"/>
              </a:rPr>
              <a:t>输入标题名称</a:t>
            </a:r>
            <a:endParaRPr lang="en-US" altLang="zh-CN" b="1" spc="100" dirty="0" smtClean="0">
              <a:solidFill>
                <a:schemeClr val="bg1"/>
              </a:solidFill>
              <a:latin typeface="微软雅黑"/>
              <a:ea typeface="微软雅黑"/>
              <a:cs typeface="Lato Light" charset="0"/>
              <a:sym typeface="Lato Light" charset="0"/>
            </a:endParaRPr>
          </a:p>
          <a:p>
            <a:pPr algn="r" fontAlgn="base">
              <a:spcBef>
                <a:spcPct val="0"/>
              </a:spcBef>
              <a:spcAft>
                <a:spcPct val="0"/>
              </a:spcAft>
            </a:pPr>
            <a:r>
              <a:rPr lang="zh-CN" altLang="en-US" sz="1200" spc="100" dirty="0" smtClean="0">
                <a:solidFill>
                  <a:schemeClr val="bg1"/>
                </a:solidFill>
                <a:latin typeface="微软雅黑"/>
                <a:ea typeface="微软雅黑"/>
                <a:cs typeface="Lato Light" charset="0"/>
                <a:sym typeface="Lato Light" charset="0"/>
              </a:rPr>
              <a:t>此处</a:t>
            </a:r>
            <a:r>
              <a:rPr lang="zh-CN" altLang="en-US" sz="1200" spc="100" dirty="0">
                <a:solidFill>
                  <a:schemeClr val="bg1"/>
                </a:solidFill>
                <a:latin typeface="微软雅黑"/>
                <a:ea typeface="微软雅黑"/>
                <a:cs typeface="Lato Light" charset="0"/>
                <a:sym typeface="Lato Light" charset="0"/>
              </a:rPr>
              <a:t>添加详细文本描述，建议与标题相关并符合整体语言风格，语言描述尽量简活生活</a:t>
            </a:r>
            <a:r>
              <a:rPr lang="zh-CN" altLang="en-US" sz="1050" spc="100" dirty="0">
                <a:solidFill>
                  <a:schemeClr val="bg1"/>
                </a:solidFill>
                <a:latin typeface="微软雅黑"/>
                <a:ea typeface="微软雅黑"/>
                <a:cs typeface="Lato Light" charset="0"/>
                <a:sym typeface="Lato Light" charset="0"/>
              </a:rPr>
              <a:t>。</a:t>
            </a:r>
            <a:endParaRPr lang="en-US" sz="1050" spc="100" dirty="0">
              <a:solidFill>
                <a:schemeClr val="bg1"/>
              </a:solidFill>
              <a:latin typeface="微软雅黑"/>
              <a:ea typeface="微软雅黑"/>
              <a:cs typeface="Lato Light" charset="0"/>
              <a:sym typeface="Lato Light" charset="0"/>
            </a:endParaRPr>
          </a:p>
        </p:txBody>
      </p:sp>
      <p:sp>
        <p:nvSpPr>
          <p:cNvPr id="29" name="Rectangle 7"/>
          <p:cNvSpPr>
            <a:spLocks/>
          </p:cNvSpPr>
          <p:nvPr/>
        </p:nvSpPr>
        <p:spPr bwMode="auto">
          <a:xfrm>
            <a:off x="2051572" y="5161132"/>
            <a:ext cx="2244128"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r"/>
            <a:r>
              <a:rPr lang="zh-CN" altLang="en-US" b="1" spc="100" dirty="0">
                <a:solidFill>
                  <a:schemeClr val="bg1"/>
                </a:solidFill>
                <a:latin typeface="微软雅黑"/>
                <a:ea typeface="微软雅黑"/>
                <a:cs typeface="Lato Light" charset="0"/>
                <a:sym typeface="Lato Light" charset="0"/>
              </a:rPr>
              <a:t>输入标题名称</a:t>
            </a:r>
            <a:endParaRPr lang="en-US" altLang="zh-CN" b="1" spc="100" dirty="0">
              <a:solidFill>
                <a:schemeClr val="bg1"/>
              </a:solidFill>
              <a:latin typeface="微软雅黑"/>
              <a:ea typeface="微软雅黑"/>
              <a:cs typeface="Lato Light" charset="0"/>
              <a:sym typeface="Lato Light" charset="0"/>
            </a:endParaRPr>
          </a:p>
          <a:p>
            <a:pPr algn="r" fontAlgn="base">
              <a:spcBef>
                <a:spcPct val="0"/>
              </a:spcBef>
              <a:spcAft>
                <a:spcPct val="0"/>
              </a:spcAft>
            </a:pPr>
            <a:r>
              <a:rPr lang="zh-CN" altLang="en-US" sz="1200" spc="100" dirty="0" smtClean="0">
                <a:solidFill>
                  <a:schemeClr val="bg1"/>
                </a:solidFill>
                <a:latin typeface="微软雅黑"/>
                <a:ea typeface="微软雅黑"/>
                <a:cs typeface="Lato Light" charset="0"/>
                <a:sym typeface="Lato Light" charset="0"/>
              </a:rPr>
              <a:t>此处</a:t>
            </a:r>
            <a:r>
              <a:rPr lang="zh-CN" altLang="en-US" sz="1200" spc="100" dirty="0">
                <a:solidFill>
                  <a:schemeClr val="bg1"/>
                </a:solidFill>
                <a:latin typeface="微软雅黑"/>
                <a:ea typeface="微软雅黑"/>
                <a:cs typeface="Lato Light" charset="0"/>
                <a:sym typeface="Lato Light" charset="0"/>
              </a:rPr>
              <a:t>添加详细文本描述，建议与标题相关并符合整体语言风格，语言描述尽量简活生活</a:t>
            </a:r>
            <a:r>
              <a:rPr lang="zh-CN" altLang="en-US" sz="1050" spc="100" dirty="0">
                <a:solidFill>
                  <a:schemeClr val="bg1"/>
                </a:solidFill>
                <a:latin typeface="微软雅黑"/>
                <a:ea typeface="微软雅黑"/>
                <a:cs typeface="Lato Light" charset="0"/>
                <a:sym typeface="Lato Light" charset="0"/>
              </a:rPr>
              <a:t>。</a:t>
            </a:r>
            <a:endParaRPr lang="en-US" sz="1050" spc="100" dirty="0">
              <a:solidFill>
                <a:schemeClr val="bg1"/>
              </a:solidFill>
              <a:latin typeface="微软雅黑"/>
              <a:ea typeface="微软雅黑"/>
              <a:cs typeface="Lato Light" charset="0"/>
              <a:sym typeface="Lato Light" charset="0"/>
            </a:endParaRPr>
          </a:p>
        </p:txBody>
      </p:sp>
      <p:grpSp>
        <p:nvGrpSpPr>
          <p:cNvPr id="30" name="组合 29"/>
          <p:cNvGrpSpPr/>
          <p:nvPr/>
        </p:nvGrpSpPr>
        <p:grpSpPr>
          <a:xfrm>
            <a:off x="7433246" y="2851614"/>
            <a:ext cx="1204578" cy="1189640"/>
            <a:chOff x="6894239" y="2430339"/>
            <a:chExt cx="1204578" cy="1189640"/>
          </a:xfrm>
        </p:grpSpPr>
        <p:sp>
          <p:nvSpPr>
            <p:cNvPr id="31" name="Oval 71"/>
            <p:cNvSpPr/>
            <p:nvPr/>
          </p:nvSpPr>
          <p:spPr bwMode="auto">
            <a:xfrm rot="10800000">
              <a:off x="6894239" y="2430339"/>
              <a:ext cx="1204578" cy="1189640"/>
            </a:xfrm>
            <a:prstGeom prst="ellipse">
              <a:avLst/>
            </a:prstGeom>
            <a:solidFill>
              <a:srgbClr val="FFFFFF"/>
            </a:solidFill>
            <a:ln w="22225" cap="rnd" cmpd="sng" algn="ctr">
              <a:solidFill>
                <a:srgbClr val="23B9D6"/>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1237183" fontAlgn="base">
                <a:spcBef>
                  <a:spcPct val="0"/>
                </a:spcBef>
                <a:spcAft>
                  <a:spcPct val="0"/>
                </a:spcAft>
                <a:defRPr/>
              </a:pPr>
              <a:endParaRPr lang="en-US" sz="7600" kern="0" smtClean="0">
                <a:solidFill>
                  <a:schemeClr val="bg1"/>
                </a:solidFill>
                <a:latin typeface="微软雅黑"/>
                <a:ea typeface="微软雅黑"/>
                <a:sym typeface="Gill Sans" charset="0"/>
              </a:endParaRPr>
            </a:p>
          </p:txBody>
        </p:sp>
        <p:grpSp>
          <p:nvGrpSpPr>
            <p:cNvPr id="32" name="Group 2"/>
            <p:cNvGrpSpPr/>
            <p:nvPr/>
          </p:nvGrpSpPr>
          <p:grpSpPr>
            <a:xfrm>
              <a:off x="7065720" y="2597034"/>
              <a:ext cx="861616" cy="851615"/>
              <a:chOff x="3291510" y="2125758"/>
              <a:chExt cx="675409" cy="675951"/>
            </a:xfrm>
          </p:grpSpPr>
          <p:sp>
            <p:nvSpPr>
              <p:cNvPr id="33" name="Oval 7"/>
              <p:cNvSpPr>
                <a:spLocks/>
              </p:cNvSpPr>
              <p:nvPr/>
            </p:nvSpPr>
            <p:spPr bwMode="auto">
              <a:xfrm>
                <a:off x="3291510" y="2125758"/>
                <a:ext cx="675409" cy="675951"/>
              </a:xfrm>
              <a:prstGeom prst="ellipse">
                <a:avLst/>
              </a:prstGeom>
              <a:solidFill>
                <a:schemeClr val="bg2">
                  <a:alpha val="89999"/>
                </a:schemeClr>
              </a:solidFill>
              <a:ln>
                <a:noFill/>
              </a:ln>
              <a:extLst>
                <a:ext uri="{91240B29-F687-4F45-9708-019B960494DF}">
                  <a14:hiddenLine xmlns:a14="http://schemas.microsoft.com/office/drawing/2010/main" w="25400" cap="flat">
                    <a:solidFill>
                      <a:schemeClr val="tx1">
                        <a:alpha val="89999"/>
                      </a:schemeClr>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sp>
            <p:nvSpPr>
              <p:cNvPr id="34" name="Freeform 6"/>
              <p:cNvSpPr>
                <a:spLocks noEditPoints="1"/>
              </p:cNvSpPr>
              <p:nvPr/>
            </p:nvSpPr>
            <p:spPr bwMode="auto">
              <a:xfrm>
                <a:off x="3437830" y="2341712"/>
                <a:ext cx="385407" cy="256486"/>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grpSp>
      </p:grpSp>
      <p:grpSp>
        <p:nvGrpSpPr>
          <p:cNvPr id="35" name="组合 34"/>
          <p:cNvGrpSpPr/>
          <p:nvPr/>
        </p:nvGrpSpPr>
        <p:grpSpPr>
          <a:xfrm>
            <a:off x="6644735" y="1163881"/>
            <a:ext cx="1204577" cy="1189640"/>
            <a:chOff x="6105728" y="742606"/>
            <a:chExt cx="1204577" cy="1189640"/>
          </a:xfrm>
        </p:grpSpPr>
        <p:sp>
          <p:nvSpPr>
            <p:cNvPr id="36" name="Oval 206"/>
            <p:cNvSpPr/>
            <p:nvPr/>
          </p:nvSpPr>
          <p:spPr bwMode="auto">
            <a:xfrm rot="10800000">
              <a:off x="6105728" y="742606"/>
              <a:ext cx="1204577" cy="1189640"/>
            </a:xfrm>
            <a:prstGeom prst="ellipse">
              <a:avLst/>
            </a:prstGeom>
            <a:solidFill>
              <a:srgbClr val="FFFFFF"/>
            </a:solidFill>
            <a:ln w="22225" cap="rnd" cmpd="sng" algn="ctr">
              <a:solidFill>
                <a:srgbClr val="23B9D6"/>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1237183" fontAlgn="base">
                <a:spcBef>
                  <a:spcPct val="0"/>
                </a:spcBef>
                <a:spcAft>
                  <a:spcPct val="0"/>
                </a:spcAft>
                <a:defRPr/>
              </a:pPr>
              <a:endParaRPr lang="en-US" sz="7600" kern="0" smtClean="0">
                <a:solidFill>
                  <a:schemeClr val="bg1"/>
                </a:solidFill>
                <a:latin typeface="微软雅黑"/>
                <a:ea typeface="微软雅黑"/>
                <a:sym typeface="Gill Sans" charset="0"/>
              </a:endParaRPr>
            </a:p>
          </p:txBody>
        </p:sp>
        <p:grpSp>
          <p:nvGrpSpPr>
            <p:cNvPr id="37" name="Group 1"/>
            <p:cNvGrpSpPr/>
            <p:nvPr/>
          </p:nvGrpSpPr>
          <p:grpSpPr>
            <a:xfrm>
              <a:off x="6274977" y="919521"/>
              <a:ext cx="862306" cy="851615"/>
              <a:chOff x="6000344" y="-2718185"/>
              <a:chExt cx="675950" cy="675951"/>
            </a:xfrm>
          </p:grpSpPr>
          <p:sp>
            <p:nvSpPr>
              <p:cNvPr id="38" name="Oval 4"/>
              <p:cNvSpPr>
                <a:spLocks/>
              </p:cNvSpPr>
              <p:nvPr/>
            </p:nvSpPr>
            <p:spPr bwMode="auto">
              <a:xfrm>
                <a:off x="6000344" y="-2718185"/>
                <a:ext cx="675950" cy="675951"/>
              </a:xfrm>
              <a:prstGeom prst="ellipse">
                <a:avLst/>
              </a:prstGeom>
              <a:solidFill>
                <a:schemeClr val="bg2">
                  <a:alpha val="89999"/>
                </a:schemeClr>
              </a:solidFill>
              <a:ln>
                <a:noFill/>
              </a:ln>
              <a:extLst>
                <a:ext uri="{91240B29-F687-4F45-9708-019B960494DF}">
                  <a14:hiddenLine xmlns:a14="http://schemas.microsoft.com/office/drawing/2010/main" w="25400" cap="flat">
                    <a:solidFill>
                      <a:schemeClr val="tx1">
                        <a:alpha val="89999"/>
                      </a:schemeClr>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sp>
            <p:nvSpPr>
              <p:cNvPr id="39" name="Freeform 8"/>
              <p:cNvSpPr>
                <a:spLocks noEditPoints="1"/>
              </p:cNvSpPr>
              <p:nvPr/>
            </p:nvSpPr>
            <p:spPr bwMode="auto">
              <a:xfrm>
                <a:off x="6233093" y="-2556012"/>
                <a:ext cx="244316" cy="364048"/>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grpSp>
      </p:grpSp>
      <p:grpSp>
        <p:nvGrpSpPr>
          <p:cNvPr id="40" name="组合 39"/>
          <p:cNvGrpSpPr/>
          <p:nvPr/>
        </p:nvGrpSpPr>
        <p:grpSpPr>
          <a:xfrm>
            <a:off x="4499844" y="997066"/>
            <a:ext cx="1204577" cy="1189640"/>
            <a:chOff x="3960837" y="575791"/>
            <a:chExt cx="1204577" cy="1189640"/>
          </a:xfrm>
        </p:grpSpPr>
        <p:sp>
          <p:nvSpPr>
            <p:cNvPr id="41" name="Oval 208"/>
            <p:cNvSpPr/>
            <p:nvPr/>
          </p:nvSpPr>
          <p:spPr bwMode="auto">
            <a:xfrm rot="10800000">
              <a:off x="3960837" y="575791"/>
              <a:ext cx="1204577" cy="1189640"/>
            </a:xfrm>
            <a:prstGeom prst="ellipse">
              <a:avLst/>
            </a:prstGeom>
            <a:solidFill>
              <a:srgbClr val="FFFFFF"/>
            </a:solidFill>
            <a:ln w="22225" cap="rnd" cmpd="sng" algn="ctr">
              <a:solidFill>
                <a:srgbClr val="23B9D6"/>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1237183" fontAlgn="base">
                <a:spcBef>
                  <a:spcPct val="0"/>
                </a:spcBef>
                <a:spcAft>
                  <a:spcPct val="0"/>
                </a:spcAft>
                <a:defRPr/>
              </a:pPr>
              <a:endParaRPr lang="en-US" sz="7600" kern="0" smtClean="0">
                <a:solidFill>
                  <a:schemeClr val="bg1"/>
                </a:solidFill>
                <a:latin typeface="微软雅黑"/>
                <a:ea typeface="微软雅黑"/>
                <a:sym typeface="Gill Sans" charset="0"/>
              </a:endParaRPr>
            </a:p>
          </p:txBody>
        </p:sp>
        <p:grpSp>
          <p:nvGrpSpPr>
            <p:cNvPr id="42" name="Group 3"/>
            <p:cNvGrpSpPr/>
            <p:nvPr/>
          </p:nvGrpSpPr>
          <p:grpSpPr>
            <a:xfrm>
              <a:off x="4125963" y="732287"/>
              <a:ext cx="861616" cy="851615"/>
              <a:chOff x="4419969" y="2592515"/>
              <a:chExt cx="675409" cy="675951"/>
            </a:xfrm>
          </p:grpSpPr>
          <p:sp>
            <p:nvSpPr>
              <p:cNvPr id="43" name="Oval 10"/>
              <p:cNvSpPr>
                <a:spLocks/>
              </p:cNvSpPr>
              <p:nvPr/>
            </p:nvSpPr>
            <p:spPr bwMode="auto">
              <a:xfrm>
                <a:off x="4419969" y="2592515"/>
                <a:ext cx="675409" cy="675951"/>
              </a:xfrm>
              <a:prstGeom prst="ellipse">
                <a:avLst/>
              </a:prstGeom>
              <a:solidFill>
                <a:schemeClr val="bg2">
                  <a:alpha val="89999"/>
                </a:schemeClr>
              </a:solidFill>
              <a:ln>
                <a:noFill/>
              </a:ln>
              <a:extLst>
                <a:ext uri="{91240B29-F687-4F45-9708-019B960494DF}">
                  <a14:hiddenLine xmlns:a14="http://schemas.microsoft.com/office/drawing/2010/main" w="25400" cap="flat">
                    <a:solidFill>
                      <a:schemeClr val="tx1">
                        <a:alpha val="89999"/>
                      </a:schemeClr>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sp>
            <p:nvSpPr>
              <p:cNvPr id="44" name="Freeform 11"/>
              <p:cNvSpPr>
                <a:spLocks noEditPoints="1"/>
              </p:cNvSpPr>
              <p:nvPr/>
            </p:nvSpPr>
            <p:spPr bwMode="auto">
              <a:xfrm>
                <a:off x="4603700" y="2783226"/>
                <a:ext cx="308223" cy="306972"/>
              </a:xfrm>
              <a:custGeom>
                <a:avLst/>
                <a:gdLst>
                  <a:gd name="T0" fmla="*/ 141 w 152"/>
                  <a:gd name="T1" fmla="*/ 152 h 152"/>
                  <a:gd name="T2" fmla="*/ 132 w 152"/>
                  <a:gd name="T3" fmla="*/ 148 h 152"/>
                  <a:gd name="T4" fmla="*/ 101 w 152"/>
                  <a:gd name="T5" fmla="*/ 117 h 152"/>
                  <a:gd name="T6" fmla="*/ 65 w 152"/>
                  <a:gd name="T7" fmla="*/ 128 h 152"/>
                  <a:gd name="T8" fmla="*/ 0 w 152"/>
                  <a:gd name="T9" fmla="*/ 64 h 152"/>
                  <a:gd name="T10" fmla="*/ 65 w 152"/>
                  <a:gd name="T11" fmla="*/ 0 h 152"/>
                  <a:gd name="T12" fmla="*/ 129 w 152"/>
                  <a:gd name="T13" fmla="*/ 64 h 152"/>
                  <a:gd name="T14" fmla="*/ 118 w 152"/>
                  <a:gd name="T15" fmla="*/ 100 h 152"/>
                  <a:gd name="T16" fmla="*/ 149 w 152"/>
                  <a:gd name="T17" fmla="*/ 132 h 152"/>
                  <a:gd name="T18" fmla="*/ 152 w 152"/>
                  <a:gd name="T19" fmla="*/ 140 h 152"/>
                  <a:gd name="T20" fmla="*/ 141 w 152"/>
                  <a:gd name="T21" fmla="*/ 152 h 152"/>
                  <a:gd name="T22" fmla="*/ 65 w 152"/>
                  <a:gd name="T23" fmla="*/ 23 h 152"/>
                  <a:gd name="T24" fmla="*/ 24 w 152"/>
                  <a:gd name="T25" fmla="*/ 64 h 152"/>
                  <a:gd name="T26" fmla="*/ 65 w 152"/>
                  <a:gd name="T27" fmla="*/ 105 h 152"/>
                  <a:gd name="T28" fmla="*/ 106 w 152"/>
                  <a:gd name="T29" fmla="*/ 64 h 152"/>
                  <a:gd name="T30" fmla="*/ 65 w 152"/>
                  <a:gd name="T31"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152">
                    <a:moveTo>
                      <a:pt x="141" y="152"/>
                    </a:moveTo>
                    <a:cubicBezTo>
                      <a:pt x="138" y="152"/>
                      <a:pt x="135" y="151"/>
                      <a:pt x="132" y="148"/>
                    </a:cubicBezTo>
                    <a:cubicBezTo>
                      <a:pt x="101" y="117"/>
                      <a:pt x="101" y="117"/>
                      <a:pt x="101" y="117"/>
                    </a:cubicBezTo>
                    <a:cubicBezTo>
                      <a:pt x="90" y="124"/>
                      <a:pt x="78" y="128"/>
                      <a:pt x="65" y="128"/>
                    </a:cubicBezTo>
                    <a:cubicBezTo>
                      <a:pt x="29" y="128"/>
                      <a:pt x="0" y="100"/>
                      <a:pt x="0" y="64"/>
                    </a:cubicBezTo>
                    <a:cubicBezTo>
                      <a:pt x="0" y="28"/>
                      <a:pt x="29" y="0"/>
                      <a:pt x="65" y="0"/>
                    </a:cubicBezTo>
                    <a:cubicBezTo>
                      <a:pt x="100" y="0"/>
                      <a:pt x="129" y="28"/>
                      <a:pt x="129" y="64"/>
                    </a:cubicBezTo>
                    <a:cubicBezTo>
                      <a:pt x="129" y="77"/>
                      <a:pt x="125" y="90"/>
                      <a:pt x="118" y="100"/>
                    </a:cubicBezTo>
                    <a:cubicBezTo>
                      <a:pt x="149" y="132"/>
                      <a:pt x="149" y="132"/>
                      <a:pt x="149" y="132"/>
                    </a:cubicBezTo>
                    <a:cubicBezTo>
                      <a:pt x="151" y="134"/>
                      <a:pt x="152" y="137"/>
                      <a:pt x="152" y="140"/>
                    </a:cubicBezTo>
                    <a:cubicBezTo>
                      <a:pt x="152" y="147"/>
                      <a:pt x="147" y="152"/>
                      <a:pt x="141" y="152"/>
                    </a:cubicBezTo>
                    <a:close/>
                    <a:moveTo>
                      <a:pt x="65" y="23"/>
                    </a:moveTo>
                    <a:cubicBezTo>
                      <a:pt x="42" y="23"/>
                      <a:pt x="24" y="41"/>
                      <a:pt x="24" y="64"/>
                    </a:cubicBezTo>
                    <a:cubicBezTo>
                      <a:pt x="24" y="87"/>
                      <a:pt x="42" y="105"/>
                      <a:pt x="65" y="105"/>
                    </a:cubicBezTo>
                    <a:cubicBezTo>
                      <a:pt x="87" y="105"/>
                      <a:pt x="106" y="87"/>
                      <a:pt x="106" y="64"/>
                    </a:cubicBezTo>
                    <a:cubicBezTo>
                      <a:pt x="106" y="41"/>
                      <a:pt x="87" y="23"/>
                      <a:pt x="65" y="2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grpSp>
      </p:grpSp>
      <p:grpSp>
        <p:nvGrpSpPr>
          <p:cNvPr id="45" name="组合 44"/>
          <p:cNvGrpSpPr/>
          <p:nvPr/>
        </p:nvGrpSpPr>
        <p:grpSpPr>
          <a:xfrm>
            <a:off x="6644735" y="4706306"/>
            <a:ext cx="1204577" cy="1189640"/>
            <a:chOff x="6105728" y="4285031"/>
            <a:chExt cx="1204577" cy="1189640"/>
          </a:xfrm>
        </p:grpSpPr>
        <p:sp>
          <p:nvSpPr>
            <p:cNvPr id="46" name="Oval 69"/>
            <p:cNvSpPr/>
            <p:nvPr/>
          </p:nvSpPr>
          <p:spPr bwMode="auto">
            <a:xfrm rot="10800000">
              <a:off x="6105728" y="4285031"/>
              <a:ext cx="1204577" cy="1189640"/>
            </a:xfrm>
            <a:prstGeom prst="ellipse">
              <a:avLst/>
            </a:prstGeom>
            <a:solidFill>
              <a:srgbClr val="FFFFFF"/>
            </a:solidFill>
            <a:ln w="22225" cap="rnd" cmpd="sng" algn="ctr">
              <a:solidFill>
                <a:srgbClr val="23B9D6"/>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1237183" fontAlgn="base">
                <a:spcBef>
                  <a:spcPct val="0"/>
                </a:spcBef>
                <a:spcAft>
                  <a:spcPct val="0"/>
                </a:spcAft>
                <a:defRPr/>
              </a:pPr>
              <a:endParaRPr lang="en-US" sz="7600" kern="0" smtClean="0">
                <a:solidFill>
                  <a:schemeClr val="bg1"/>
                </a:solidFill>
                <a:latin typeface="微软雅黑"/>
                <a:ea typeface="微软雅黑"/>
                <a:sym typeface="Gill Sans" charset="0"/>
              </a:endParaRPr>
            </a:p>
          </p:txBody>
        </p:sp>
        <p:grpSp>
          <p:nvGrpSpPr>
            <p:cNvPr id="47" name="组合 46"/>
            <p:cNvGrpSpPr/>
            <p:nvPr/>
          </p:nvGrpSpPr>
          <p:grpSpPr>
            <a:xfrm>
              <a:off x="6273137" y="4435725"/>
              <a:ext cx="861616" cy="851616"/>
              <a:chOff x="6273137" y="4435725"/>
              <a:chExt cx="861616" cy="851616"/>
            </a:xfrm>
          </p:grpSpPr>
          <p:sp>
            <p:nvSpPr>
              <p:cNvPr id="48" name="Oval 7"/>
              <p:cNvSpPr>
                <a:spLocks/>
              </p:cNvSpPr>
              <p:nvPr/>
            </p:nvSpPr>
            <p:spPr bwMode="auto">
              <a:xfrm>
                <a:off x="6273137" y="4435725"/>
                <a:ext cx="861616" cy="851616"/>
              </a:xfrm>
              <a:prstGeom prst="ellipse">
                <a:avLst/>
              </a:prstGeom>
              <a:solidFill>
                <a:schemeClr val="bg2">
                  <a:alpha val="89999"/>
                </a:schemeClr>
              </a:solidFill>
              <a:ln>
                <a:noFill/>
              </a:ln>
              <a:extLst/>
            </p:spPr>
            <p:txBody>
              <a:bodyPr lIns="0" tIns="0" rIns="0" bIns="0"/>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sp>
            <p:nvSpPr>
              <p:cNvPr id="49" name="Freeform 10"/>
              <p:cNvSpPr>
                <a:spLocks noEditPoints="1"/>
              </p:cNvSpPr>
              <p:nvPr/>
            </p:nvSpPr>
            <p:spPr bwMode="auto">
              <a:xfrm>
                <a:off x="6498296" y="4671829"/>
                <a:ext cx="394276" cy="360102"/>
              </a:xfrm>
              <a:custGeom>
                <a:avLst/>
                <a:gdLst>
                  <a:gd name="T0" fmla="*/ 152 w 152"/>
                  <a:gd name="T1" fmla="*/ 114 h 140"/>
                  <a:gd name="T2" fmla="*/ 149 w 152"/>
                  <a:gd name="T3" fmla="*/ 117 h 140"/>
                  <a:gd name="T4" fmla="*/ 129 w 152"/>
                  <a:gd name="T5" fmla="*/ 117 h 140"/>
                  <a:gd name="T6" fmla="*/ 129 w 152"/>
                  <a:gd name="T7" fmla="*/ 131 h 140"/>
                  <a:gd name="T8" fmla="*/ 120 w 152"/>
                  <a:gd name="T9" fmla="*/ 140 h 140"/>
                  <a:gd name="T10" fmla="*/ 32 w 152"/>
                  <a:gd name="T11" fmla="*/ 140 h 140"/>
                  <a:gd name="T12" fmla="*/ 23 w 152"/>
                  <a:gd name="T13" fmla="*/ 131 h 140"/>
                  <a:gd name="T14" fmla="*/ 23 w 152"/>
                  <a:gd name="T15" fmla="*/ 117 h 140"/>
                  <a:gd name="T16" fmla="*/ 3 w 152"/>
                  <a:gd name="T17" fmla="*/ 117 h 140"/>
                  <a:gd name="T18" fmla="*/ 0 w 152"/>
                  <a:gd name="T19" fmla="*/ 114 h 140"/>
                  <a:gd name="T20" fmla="*/ 0 w 152"/>
                  <a:gd name="T21" fmla="*/ 76 h 140"/>
                  <a:gd name="T22" fmla="*/ 17 w 152"/>
                  <a:gd name="T23" fmla="*/ 58 h 140"/>
                  <a:gd name="T24" fmla="*/ 23 w 152"/>
                  <a:gd name="T25" fmla="*/ 58 h 140"/>
                  <a:gd name="T26" fmla="*/ 23 w 152"/>
                  <a:gd name="T27" fmla="*/ 8 h 140"/>
                  <a:gd name="T28" fmla="*/ 32 w 152"/>
                  <a:gd name="T29" fmla="*/ 0 h 140"/>
                  <a:gd name="T30" fmla="*/ 94 w 152"/>
                  <a:gd name="T31" fmla="*/ 0 h 140"/>
                  <a:gd name="T32" fmla="*/ 109 w 152"/>
                  <a:gd name="T33" fmla="*/ 6 h 140"/>
                  <a:gd name="T34" fmla="*/ 123 w 152"/>
                  <a:gd name="T35" fmla="*/ 20 h 140"/>
                  <a:gd name="T36" fmla="*/ 129 w 152"/>
                  <a:gd name="T37" fmla="*/ 35 h 140"/>
                  <a:gd name="T38" fmla="*/ 129 w 152"/>
                  <a:gd name="T39" fmla="*/ 58 h 140"/>
                  <a:gd name="T40" fmla="*/ 135 w 152"/>
                  <a:gd name="T41" fmla="*/ 58 h 140"/>
                  <a:gd name="T42" fmla="*/ 152 w 152"/>
                  <a:gd name="T43" fmla="*/ 76 h 140"/>
                  <a:gd name="T44" fmla="*/ 152 w 152"/>
                  <a:gd name="T45" fmla="*/ 114 h 140"/>
                  <a:gd name="T46" fmla="*/ 117 w 152"/>
                  <a:gd name="T47" fmla="*/ 70 h 140"/>
                  <a:gd name="T48" fmla="*/ 117 w 152"/>
                  <a:gd name="T49" fmla="*/ 35 h 140"/>
                  <a:gd name="T50" fmla="*/ 102 w 152"/>
                  <a:gd name="T51" fmla="*/ 35 h 140"/>
                  <a:gd name="T52" fmla="*/ 94 w 152"/>
                  <a:gd name="T53" fmla="*/ 26 h 140"/>
                  <a:gd name="T54" fmla="*/ 94 w 152"/>
                  <a:gd name="T55" fmla="*/ 11 h 140"/>
                  <a:gd name="T56" fmla="*/ 35 w 152"/>
                  <a:gd name="T57" fmla="*/ 11 h 140"/>
                  <a:gd name="T58" fmla="*/ 35 w 152"/>
                  <a:gd name="T59" fmla="*/ 70 h 140"/>
                  <a:gd name="T60" fmla="*/ 117 w 152"/>
                  <a:gd name="T61" fmla="*/ 70 h 140"/>
                  <a:gd name="T62" fmla="*/ 117 w 152"/>
                  <a:gd name="T63" fmla="*/ 129 h 140"/>
                  <a:gd name="T64" fmla="*/ 117 w 152"/>
                  <a:gd name="T65" fmla="*/ 105 h 140"/>
                  <a:gd name="T66" fmla="*/ 35 w 152"/>
                  <a:gd name="T67" fmla="*/ 105 h 140"/>
                  <a:gd name="T68" fmla="*/ 35 w 152"/>
                  <a:gd name="T69" fmla="*/ 129 h 140"/>
                  <a:gd name="T70" fmla="*/ 117 w 152"/>
                  <a:gd name="T71" fmla="*/ 129 h 140"/>
                  <a:gd name="T72" fmla="*/ 135 w 152"/>
                  <a:gd name="T73" fmla="*/ 70 h 140"/>
                  <a:gd name="T74" fmla="*/ 129 w 152"/>
                  <a:gd name="T75" fmla="*/ 76 h 140"/>
                  <a:gd name="T76" fmla="*/ 135 w 152"/>
                  <a:gd name="T77" fmla="*/ 82 h 140"/>
                  <a:gd name="T78" fmla="*/ 140 w 152"/>
                  <a:gd name="T79" fmla="*/ 76 h 140"/>
                  <a:gd name="T80" fmla="*/ 135 w 152"/>
                  <a:gd name="T81"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 h="140">
                    <a:moveTo>
                      <a:pt x="152" y="114"/>
                    </a:moveTo>
                    <a:cubicBezTo>
                      <a:pt x="152" y="115"/>
                      <a:pt x="151" y="117"/>
                      <a:pt x="149" y="117"/>
                    </a:cubicBezTo>
                    <a:cubicBezTo>
                      <a:pt x="129" y="117"/>
                      <a:pt x="129" y="117"/>
                      <a:pt x="129" y="117"/>
                    </a:cubicBezTo>
                    <a:cubicBezTo>
                      <a:pt x="129" y="131"/>
                      <a:pt x="129" y="131"/>
                      <a:pt x="129" y="131"/>
                    </a:cubicBezTo>
                    <a:cubicBezTo>
                      <a:pt x="129" y="136"/>
                      <a:pt x="125" y="140"/>
                      <a:pt x="120" y="140"/>
                    </a:cubicBezTo>
                    <a:cubicBezTo>
                      <a:pt x="32" y="140"/>
                      <a:pt x="32" y="140"/>
                      <a:pt x="32" y="140"/>
                    </a:cubicBezTo>
                    <a:cubicBezTo>
                      <a:pt x="27" y="140"/>
                      <a:pt x="23" y="136"/>
                      <a:pt x="23" y="131"/>
                    </a:cubicBezTo>
                    <a:cubicBezTo>
                      <a:pt x="23" y="117"/>
                      <a:pt x="23" y="117"/>
                      <a:pt x="23" y="117"/>
                    </a:cubicBezTo>
                    <a:cubicBezTo>
                      <a:pt x="3" y="117"/>
                      <a:pt x="3" y="117"/>
                      <a:pt x="3" y="117"/>
                    </a:cubicBezTo>
                    <a:cubicBezTo>
                      <a:pt x="1" y="117"/>
                      <a:pt x="0" y="115"/>
                      <a:pt x="0" y="114"/>
                    </a:cubicBezTo>
                    <a:cubicBezTo>
                      <a:pt x="0" y="76"/>
                      <a:pt x="0" y="76"/>
                      <a:pt x="0" y="76"/>
                    </a:cubicBezTo>
                    <a:cubicBezTo>
                      <a:pt x="0" y="66"/>
                      <a:pt x="8" y="58"/>
                      <a:pt x="17" y="58"/>
                    </a:cubicBezTo>
                    <a:cubicBezTo>
                      <a:pt x="23" y="58"/>
                      <a:pt x="23" y="58"/>
                      <a:pt x="23" y="58"/>
                    </a:cubicBezTo>
                    <a:cubicBezTo>
                      <a:pt x="23" y="8"/>
                      <a:pt x="23" y="8"/>
                      <a:pt x="23" y="8"/>
                    </a:cubicBezTo>
                    <a:cubicBezTo>
                      <a:pt x="23" y="4"/>
                      <a:pt x="27" y="0"/>
                      <a:pt x="32" y="0"/>
                    </a:cubicBezTo>
                    <a:cubicBezTo>
                      <a:pt x="94" y="0"/>
                      <a:pt x="94" y="0"/>
                      <a:pt x="94" y="0"/>
                    </a:cubicBezTo>
                    <a:cubicBezTo>
                      <a:pt x="98" y="0"/>
                      <a:pt x="105" y="2"/>
                      <a:pt x="109" y="6"/>
                    </a:cubicBezTo>
                    <a:cubicBezTo>
                      <a:pt x="123" y="20"/>
                      <a:pt x="123" y="20"/>
                      <a:pt x="123" y="20"/>
                    </a:cubicBezTo>
                    <a:cubicBezTo>
                      <a:pt x="126" y="23"/>
                      <a:pt x="129" y="30"/>
                      <a:pt x="129" y="35"/>
                    </a:cubicBezTo>
                    <a:cubicBezTo>
                      <a:pt x="129" y="58"/>
                      <a:pt x="129" y="58"/>
                      <a:pt x="129" y="58"/>
                    </a:cubicBezTo>
                    <a:cubicBezTo>
                      <a:pt x="135" y="58"/>
                      <a:pt x="135" y="58"/>
                      <a:pt x="135" y="58"/>
                    </a:cubicBezTo>
                    <a:cubicBezTo>
                      <a:pt x="144" y="58"/>
                      <a:pt x="152" y="66"/>
                      <a:pt x="152" y="76"/>
                    </a:cubicBezTo>
                    <a:lnTo>
                      <a:pt x="152" y="114"/>
                    </a:lnTo>
                    <a:close/>
                    <a:moveTo>
                      <a:pt x="117" y="70"/>
                    </a:moveTo>
                    <a:cubicBezTo>
                      <a:pt x="117" y="35"/>
                      <a:pt x="117" y="35"/>
                      <a:pt x="117" y="35"/>
                    </a:cubicBezTo>
                    <a:cubicBezTo>
                      <a:pt x="102" y="35"/>
                      <a:pt x="102" y="35"/>
                      <a:pt x="102" y="35"/>
                    </a:cubicBezTo>
                    <a:cubicBezTo>
                      <a:pt x="98" y="35"/>
                      <a:pt x="94" y="31"/>
                      <a:pt x="94" y="26"/>
                    </a:cubicBezTo>
                    <a:cubicBezTo>
                      <a:pt x="94" y="11"/>
                      <a:pt x="94" y="11"/>
                      <a:pt x="94" y="11"/>
                    </a:cubicBezTo>
                    <a:cubicBezTo>
                      <a:pt x="35" y="11"/>
                      <a:pt x="35" y="11"/>
                      <a:pt x="35" y="11"/>
                    </a:cubicBezTo>
                    <a:cubicBezTo>
                      <a:pt x="35" y="70"/>
                      <a:pt x="35" y="70"/>
                      <a:pt x="35" y="70"/>
                    </a:cubicBezTo>
                    <a:lnTo>
                      <a:pt x="117" y="70"/>
                    </a:lnTo>
                    <a:close/>
                    <a:moveTo>
                      <a:pt x="117" y="129"/>
                    </a:moveTo>
                    <a:cubicBezTo>
                      <a:pt x="117" y="105"/>
                      <a:pt x="117" y="105"/>
                      <a:pt x="117" y="105"/>
                    </a:cubicBezTo>
                    <a:cubicBezTo>
                      <a:pt x="35" y="105"/>
                      <a:pt x="35" y="105"/>
                      <a:pt x="35" y="105"/>
                    </a:cubicBezTo>
                    <a:cubicBezTo>
                      <a:pt x="35" y="129"/>
                      <a:pt x="35" y="129"/>
                      <a:pt x="35" y="129"/>
                    </a:cubicBezTo>
                    <a:lnTo>
                      <a:pt x="117" y="129"/>
                    </a:lnTo>
                    <a:close/>
                    <a:moveTo>
                      <a:pt x="135" y="70"/>
                    </a:moveTo>
                    <a:cubicBezTo>
                      <a:pt x="131" y="70"/>
                      <a:pt x="129" y="73"/>
                      <a:pt x="129" y="76"/>
                    </a:cubicBezTo>
                    <a:cubicBezTo>
                      <a:pt x="129" y="79"/>
                      <a:pt x="131" y="82"/>
                      <a:pt x="135" y="82"/>
                    </a:cubicBezTo>
                    <a:cubicBezTo>
                      <a:pt x="138" y="82"/>
                      <a:pt x="140" y="79"/>
                      <a:pt x="140" y="76"/>
                    </a:cubicBezTo>
                    <a:cubicBezTo>
                      <a:pt x="140" y="73"/>
                      <a:pt x="138" y="70"/>
                      <a:pt x="135" y="7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grpSp>
      </p:grpSp>
      <p:grpSp>
        <p:nvGrpSpPr>
          <p:cNvPr id="50" name="组合 49"/>
          <p:cNvGrpSpPr/>
          <p:nvPr/>
        </p:nvGrpSpPr>
        <p:grpSpPr>
          <a:xfrm>
            <a:off x="4499844" y="4985118"/>
            <a:ext cx="1204577" cy="1189640"/>
            <a:chOff x="3960837" y="4563843"/>
            <a:chExt cx="1204577" cy="1189640"/>
          </a:xfrm>
        </p:grpSpPr>
        <p:sp>
          <p:nvSpPr>
            <p:cNvPr id="51" name="Oval 68"/>
            <p:cNvSpPr/>
            <p:nvPr/>
          </p:nvSpPr>
          <p:spPr bwMode="auto">
            <a:xfrm rot="10800000">
              <a:off x="3960837" y="4563843"/>
              <a:ext cx="1204577" cy="1189640"/>
            </a:xfrm>
            <a:prstGeom prst="ellipse">
              <a:avLst/>
            </a:prstGeom>
            <a:solidFill>
              <a:srgbClr val="FFFFFF"/>
            </a:solidFill>
            <a:ln w="22225" cap="rnd" cmpd="sng" algn="ctr">
              <a:solidFill>
                <a:srgbClr val="23B9D6"/>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1237183" fontAlgn="base">
                <a:spcBef>
                  <a:spcPct val="0"/>
                </a:spcBef>
                <a:spcAft>
                  <a:spcPct val="0"/>
                </a:spcAft>
                <a:defRPr/>
              </a:pPr>
              <a:endParaRPr lang="en-US" sz="7600" kern="0" smtClean="0">
                <a:solidFill>
                  <a:schemeClr val="bg1"/>
                </a:solidFill>
                <a:latin typeface="微软雅黑"/>
                <a:ea typeface="微软雅黑"/>
                <a:sym typeface="Gill Sans" charset="0"/>
              </a:endParaRPr>
            </a:p>
          </p:txBody>
        </p:sp>
        <p:grpSp>
          <p:nvGrpSpPr>
            <p:cNvPr id="52" name="组合 51"/>
            <p:cNvGrpSpPr/>
            <p:nvPr/>
          </p:nvGrpSpPr>
          <p:grpSpPr>
            <a:xfrm>
              <a:off x="4121762" y="4739857"/>
              <a:ext cx="861616" cy="851616"/>
              <a:chOff x="4121762" y="4739857"/>
              <a:chExt cx="861616" cy="851616"/>
            </a:xfrm>
          </p:grpSpPr>
          <p:sp>
            <p:nvSpPr>
              <p:cNvPr id="53" name="Oval 7"/>
              <p:cNvSpPr>
                <a:spLocks/>
              </p:cNvSpPr>
              <p:nvPr/>
            </p:nvSpPr>
            <p:spPr bwMode="auto">
              <a:xfrm>
                <a:off x="4121762" y="4739857"/>
                <a:ext cx="861616" cy="851616"/>
              </a:xfrm>
              <a:prstGeom prst="ellipse">
                <a:avLst/>
              </a:prstGeom>
              <a:solidFill>
                <a:schemeClr val="bg2"/>
              </a:solidFill>
              <a:ln>
                <a:noFill/>
              </a:ln>
              <a:extLst/>
            </p:spPr>
            <p:txBody>
              <a:bodyPr lIns="0" tIns="0" rIns="0" bIns="0"/>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sp>
            <p:nvSpPr>
              <p:cNvPr id="54" name="Freeform 6"/>
              <p:cNvSpPr>
                <a:spLocks noEditPoints="1"/>
              </p:cNvSpPr>
              <p:nvPr/>
            </p:nvSpPr>
            <p:spPr bwMode="auto">
              <a:xfrm>
                <a:off x="4349040" y="4957811"/>
                <a:ext cx="415463" cy="367411"/>
              </a:xfrm>
              <a:custGeom>
                <a:avLst/>
                <a:gdLst>
                  <a:gd name="T0" fmla="*/ 18 w 158"/>
                  <a:gd name="T1" fmla="*/ 22 h 141"/>
                  <a:gd name="T2" fmla="*/ 18 w 158"/>
                  <a:gd name="T3" fmla="*/ 138 h 141"/>
                  <a:gd name="T4" fmla="*/ 15 w 158"/>
                  <a:gd name="T5" fmla="*/ 141 h 141"/>
                  <a:gd name="T6" fmla="*/ 9 w 158"/>
                  <a:gd name="T7" fmla="*/ 141 h 141"/>
                  <a:gd name="T8" fmla="*/ 6 w 158"/>
                  <a:gd name="T9" fmla="*/ 138 h 141"/>
                  <a:gd name="T10" fmla="*/ 6 w 158"/>
                  <a:gd name="T11" fmla="*/ 22 h 141"/>
                  <a:gd name="T12" fmla="*/ 0 w 158"/>
                  <a:gd name="T13" fmla="*/ 12 h 141"/>
                  <a:gd name="T14" fmla="*/ 12 w 158"/>
                  <a:gd name="T15" fmla="*/ 0 h 141"/>
                  <a:gd name="T16" fmla="*/ 24 w 158"/>
                  <a:gd name="T17" fmla="*/ 12 h 141"/>
                  <a:gd name="T18" fmla="*/ 18 w 158"/>
                  <a:gd name="T19" fmla="*/ 22 h 141"/>
                  <a:gd name="T20" fmla="*/ 158 w 158"/>
                  <a:gd name="T21" fmla="*/ 88 h 141"/>
                  <a:gd name="T22" fmla="*/ 155 w 158"/>
                  <a:gd name="T23" fmla="*/ 93 h 141"/>
                  <a:gd name="T24" fmla="*/ 154 w 158"/>
                  <a:gd name="T25" fmla="*/ 94 h 141"/>
                  <a:gd name="T26" fmla="*/ 120 w 158"/>
                  <a:gd name="T27" fmla="*/ 105 h 141"/>
                  <a:gd name="T28" fmla="*/ 105 w 158"/>
                  <a:gd name="T29" fmla="*/ 101 h 141"/>
                  <a:gd name="T30" fmla="*/ 103 w 158"/>
                  <a:gd name="T31" fmla="*/ 100 h 141"/>
                  <a:gd name="T32" fmla="*/ 75 w 158"/>
                  <a:gd name="T33" fmla="*/ 92 h 141"/>
                  <a:gd name="T34" fmla="*/ 32 w 158"/>
                  <a:gd name="T35" fmla="*/ 105 h 141"/>
                  <a:gd name="T36" fmla="*/ 29 w 158"/>
                  <a:gd name="T37" fmla="*/ 106 h 141"/>
                  <a:gd name="T38" fmla="*/ 27 w 158"/>
                  <a:gd name="T39" fmla="*/ 105 h 141"/>
                  <a:gd name="T40" fmla="*/ 24 w 158"/>
                  <a:gd name="T41" fmla="*/ 100 h 141"/>
                  <a:gd name="T42" fmla="*/ 24 w 158"/>
                  <a:gd name="T43" fmla="*/ 32 h 141"/>
                  <a:gd name="T44" fmla="*/ 26 w 158"/>
                  <a:gd name="T45" fmla="*/ 27 h 141"/>
                  <a:gd name="T46" fmla="*/ 72 w 158"/>
                  <a:gd name="T47" fmla="*/ 12 h 141"/>
                  <a:gd name="T48" fmla="*/ 110 w 158"/>
                  <a:gd name="T49" fmla="*/ 23 h 141"/>
                  <a:gd name="T50" fmla="*/ 119 w 158"/>
                  <a:gd name="T51" fmla="*/ 25 h 141"/>
                  <a:gd name="T52" fmla="*/ 147 w 158"/>
                  <a:gd name="T53" fmla="*/ 14 h 141"/>
                  <a:gd name="T54" fmla="*/ 150 w 158"/>
                  <a:gd name="T55" fmla="*/ 13 h 141"/>
                  <a:gd name="T56" fmla="*/ 156 w 158"/>
                  <a:gd name="T57" fmla="*/ 13 h 141"/>
                  <a:gd name="T58" fmla="*/ 158 w 158"/>
                  <a:gd name="T59" fmla="*/ 18 h 141"/>
                  <a:gd name="T60" fmla="*/ 158 w 158"/>
                  <a:gd name="T61" fmla="*/ 88 h 141"/>
                  <a:gd name="T62" fmla="*/ 70 w 158"/>
                  <a:gd name="T63" fmla="*/ 24 h 141"/>
                  <a:gd name="T64" fmla="*/ 35 w 158"/>
                  <a:gd name="T65" fmla="*/ 36 h 141"/>
                  <a:gd name="T66" fmla="*/ 35 w 158"/>
                  <a:gd name="T67" fmla="*/ 53 h 141"/>
                  <a:gd name="T68" fmla="*/ 70 w 158"/>
                  <a:gd name="T69" fmla="*/ 42 h 141"/>
                  <a:gd name="T70" fmla="*/ 70 w 158"/>
                  <a:gd name="T71" fmla="*/ 24 h 141"/>
                  <a:gd name="T72" fmla="*/ 70 w 158"/>
                  <a:gd name="T73" fmla="*/ 63 h 141"/>
                  <a:gd name="T74" fmla="*/ 35 w 158"/>
                  <a:gd name="T75" fmla="*/ 73 h 141"/>
                  <a:gd name="T76" fmla="*/ 35 w 158"/>
                  <a:gd name="T77" fmla="*/ 90 h 141"/>
                  <a:gd name="T78" fmla="*/ 70 w 158"/>
                  <a:gd name="T79" fmla="*/ 80 h 141"/>
                  <a:gd name="T80" fmla="*/ 70 w 158"/>
                  <a:gd name="T81" fmla="*/ 63 h 141"/>
                  <a:gd name="T82" fmla="*/ 147 w 158"/>
                  <a:gd name="T83" fmla="*/ 68 h 141"/>
                  <a:gd name="T84" fmla="*/ 111 w 158"/>
                  <a:gd name="T85" fmla="*/ 74 h 141"/>
                  <a:gd name="T86" fmla="*/ 111 w 158"/>
                  <a:gd name="T87" fmla="*/ 54 h 141"/>
                  <a:gd name="T88" fmla="*/ 108 w 158"/>
                  <a:gd name="T89" fmla="*/ 52 h 141"/>
                  <a:gd name="T90" fmla="*/ 75 w 158"/>
                  <a:gd name="T91" fmla="*/ 42 h 141"/>
                  <a:gd name="T92" fmla="*/ 70 w 158"/>
                  <a:gd name="T93" fmla="*/ 42 h 141"/>
                  <a:gd name="T94" fmla="*/ 70 w 158"/>
                  <a:gd name="T95" fmla="*/ 63 h 141"/>
                  <a:gd name="T96" fmla="*/ 72 w 158"/>
                  <a:gd name="T97" fmla="*/ 63 h 141"/>
                  <a:gd name="T98" fmla="*/ 108 w 158"/>
                  <a:gd name="T99" fmla="*/ 73 h 141"/>
                  <a:gd name="T100" fmla="*/ 111 w 158"/>
                  <a:gd name="T101" fmla="*/ 74 h 141"/>
                  <a:gd name="T102" fmla="*/ 111 w 158"/>
                  <a:gd name="T103" fmla="*/ 91 h 141"/>
                  <a:gd name="T104" fmla="*/ 120 w 158"/>
                  <a:gd name="T105" fmla="*/ 93 h 141"/>
                  <a:gd name="T106" fmla="*/ 147 w 158"/>
                  <a:gd name="T107" fmla="*/ 84 h 141"/>
                  <a:gd name="T108" fmla="*/ 147 w 158"/>
                  <a:gd name="T109" fmla="*/ 68 h 141"/>
                  <a:gd name="T110" fmla="*/ 147 w 158"/>
                  <a:gd name="T111" fmla="*/ 28 h 141"/>
                  <a:gd name="T112" fmla="*/ 119 w 158"/>
                  <a:gd name="T113" fmla="*/ 36 h 141"/>
                  <a:gd name="T114" fmla="*/ 111 w 158"/>
                  <a:gd name="T115" fmla="*/ 36 h 141"/>
                  <a:gd name="T116" fmla="*/ 111 w 158"/>
                  <a:gd name="T117" fmla="*/ 54 h 141"/>
                  <a:gd name="T118" fmla="*/ 147 w 158"/>
                  <a:gd name="T119" fmla="*/ 45 h 141"/>
                  <a:gd name="T120" fmla="*/ 147 w 158"/>
                  <a:gd name="T121" fmla="*/ 2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8" h="141">
                    <a:moveTo>
                      <a:pt x="18" y="22"/>
                    </a:moveTo>
                    <a:cubicBezTo>
                      <a:pt x="18" y="138"/>
                      <a:pt x="18" y="138"/>
                      <a:pt x="18" y="138"/>
                    </a:cubicBezTo>
                    <a:cubicBezTo>
                      <a:pt x="18" y="140"/>
                      <a:pt x="16" y="141"/>
                      <a:pt x="15" y="141"/>
                    </a:cubicBezTo>
                    <a:cubicBezTo>
                      <a:pt x="9" y="141"/>
                      <a:pt x="9" y="141"/>
                      <a:pt x="9" y="141"/>
                    </a:cubicBezTo>
                    <a:cubicBezTo>
                      <a:pt x="7" y="141"/>
                      <a:pt x="6" y="140"/>
                      <a:pt x="6" y="138"/>
                    </a:cubicBezTo>
                    <a:cubicBezTo>
                      <a:pt x="6" y="22"/>
                      <a:pt x="6" y="22"/>
                      <a:pt x="6" y="22"/>
                    </a:cubicBezTo>
                    <a:cubicBezTo>
                      <a:pt x="3" y="20"/>
                      <a:pt x="0" y="16"/>
                      <a:pt x="0" y="12"/>
                    </a:cubicBezTo>
                    <a:cubicBezTo>
                      <a:pt x="0" y="6"/>
                      <a:pt x="5" y="0"/>
                      <a:pt x="12" y="0"/>
                    </a:cubicBezTo>
                    <a:cubicBezTo>
                      <a:pt x="18" y="0"/>
                      <a:pt x="24" y="6"/>
                      <a:pt x="24" y="12"/>
                    </a:cubicBezTo>
                    <a:cubicBezTo>
                      <a:pt x="24" y="16"/>
                      <a:pt x="21" y="20"/>
                      <a:pt x="18" y="22"/>
                    </a:cubicBezTo>
                    <a:close/>
                    <a:moveTo>
                      <a:pt x="158" y="88"/>
                    </a:moveTo>
                    <a:cubicBezTo>
                      <a:pt x="158" y="90"/>
                      <a:pt x="157" y="92"/>
                      <a:pt x="155" y="93"/>
                    </a:cubicBezTo>
                    <a:cubicBezTo>
                      <a:pt x="155" y="93"/>
                      <a:pt x="154" y="94"/>
                      <a:pt x="154" y="94"/>
                    </a:cubicBezTo>
                    <a:cubicBezTo>
                      <a:pt x="148" y="97"/>
                      <a:pt x="134" y="105"/>
                      <a:pt x="120" y="105"/>
                    </a:cubicBezTo>
                    <a:cubicBezTo>
                      <a:pt x="114" y="105"/>
                      <a:pt x="110" y="103"/>
                      <a:pt x="105" y="101"/>
                    </a:cubicBezTo>
                    <a:cubicBezTo>
                      <a:pt x="103" y="100"/>
                      <a:pt x="103" y="100"/>
                      <a:pt x="103" y="100"/>
                    </a:cubicBezTo>
                    <a:cubicBezTo>
                      <a:pt x="94" y="95"/>
                      <a:pt x="86" y="92"/>
                      <a:pt x="75" y="92"/>
                    </a:cubicBezTo>
                    <a:cubicBezTo>
                      <a:pt x="62" y="92"/>
                      <a:pt x="43" y="99"/>
                      <a:pt x="32" y="105"/>
                    </a:cubicBezTo>
                    <a:cubicBezTo>
                      <a:pt x="32" y="106"/>
                      <a:pt x="30" y="106"/>
                      <a:pt x="29" y="106"/>
                    </a:cubicBezTo>
                    <a:cubicBezTo>
                      <a:pt x="28" y="106"/>
                      <a:pt x="27" y="106"/>
                      <a:pt x="27" y="105"/>
                    </a:cubicBezTo>
                    <a:cubicBezTo>
                      <a:pt x="25" y="104"/>
                      <a:pt x="24" y="102"/>
                      <a:pt x="24" y="100"/>
                    </a:cubicBezTo>
                    <a:cubicBezTo>
                      <a:pt x="24" y="32"/>
                      <a:pt x="24" y="32"/>
                      <a:pt x="24" y="32"/>
                    </a:cubicBezTo>
                    <a:cubicBezTo>
                      <a:pt x="24" y="30"/>
                      <a:pt x="25" y="28"/>
                      <a:pt x="26" y="27"/>
                    </a:cubicBezTo>
                    <a:cubicBezTo>
                      <a:pt x="32" y="24"/>
                      <a:pt x="53" y="12"/>
                      <a:pt x="72" y="12"/>
                    </a:cubicBezTo>
                    <a:cubicBezTo>
                      <a:pt x="87" y="12"/>
                      <a:pt x="100" y="18"/>
                      <a:pt x="110" y="23"/>
                    </a:cubicBezTo>
                    <a:cubicBezTo>
                      <a:pt x="113" y="24"/>
                      <a:pt x="116" y="25"/>
                      <a:pt x="119" y="25"/>
                    </a:cubicBezTo>
                    <a:cubicBezTo>
                      <a:pt x="129" y="25"/>
                      <a:pt x="141" y="18"/>
                      <a:pt x="147" y="14"/>
                    </a:cubicBezTo>
                    <a:cubicBezTo>
                      <a:pt x="148" y="14"/>
                      <a:pt x="149" y="13"/>
                      <a:pt x="150" y="13"/>
                    </a:cubicBezTo>
                    <a:cubicBezTo>
                      <a:pt x="152" y="12"/>
                      <a:pt x="154" y="12"/>
                      <a:pt x="156" y="13"/>
                    </a:cubicBezTo>
                    <a:cubicBezTo>
                      <a:pt x="157" y="14"/>
                      <a:pt x="158" y="16"/>
                      <a:pt x="158" y="18"/>
                    </a:cubicBezTo>
                    <a:lnTo>
                      <a:pt x="158" y="88"/>
                    </a:lnTo>
                    <a:close/>
                    <a:moveTo>
                      <a:pt x="70" y="24"/>
                    </a:moveTo>
                    <a:cubicBezTo>
                      <a:pt x="59" y="25"/>
                      <a:pt x="45" y="30"/>
                      <a:pt x="35" y="36"/>
                    </a:cubicBezTo>
                    <a:cubicBezTo>
                      <a:pt x="35" y="53"/>
                      <a:pt x="35" y="53"/>
                      <a:pt x="35" y="53"/>
                    </a:cubicBezTo>
                    <a:cubicBezTo>
                      <a:pt x="46" y="47"/>
                      <a:pt x="59" y="42"/>
                      <a:pt x="70" y="42"/>
                    </a:cubicBezTo>
                    <a:lnTo>
                      <a:pt x="70" y="24"/>
                    </a:lnTo>
                    <a:close/>
                    <a:moveTo>
                      <a:pt x="70" y="63"/>
                    </a:moveTo>
                    <a:cubicBezTo>
                      <a:pt x="59" y="64"/>
                      <a:pt x="46" y="68"/>
                      <a:pt x="35" y="73"/>
                    </a:cubicBezTo>
                    <a:cubicBezTo>
                      <a:pt x="35" y="90"/>
                      <a:pt x="35" y="90"/>
                      <a:pt x="35" y="90"/>
                    </a:cubicBezTo>
                    <a:cubicBezTo>
                      <a:pt x="46" y="85"/>
                      <a:pt x="59" y="81"/>
                      <a:pt x="70" y="80"/>
                    </a:cubicBezTo>
                    <a:lnTo>
                      <a:pt x="70" y="63"/>
                    </a:lnTo>
                    <a:close/>
                    <a:moveTo>
                      <a:pt x="147" y="68"/>
                    </a:moveTo>
                    <a:cubicBezTo>
                      <a:pt x="138" y="72"/>
                      <a:pt x="124" y="78"/>
                      <a:pt x="111" y="74"/>
                    </a:cubicBezTo>
                    <a:cubicBezTo>
                      <a:pt x="111" y="54"/>
                      <a:pt x="111" y="54"/>
                      <a:pt x="111" y="54"/>
                    </a:cubicBezTo>
                    <a:cubicBezTo>
                      <a:pt x="110" y="53"/>
                      <a:pt x="109" y="53"/>
                      <a:pt x="108" y="52"/>
                    </a:cubicBezTo>
                    <a:cubicBezTo>
                      <a:pt x="97" y="47"/>
                      <a:pt x="89" y="42"/>
                      <a:pt x="75" y="42"/>
                    </a:cubicBezTo>
                    <a:cubicBezTo>
                      <a:pt x="73" y="42"/>
                      <a:pt x="72" y="42"/>
                      <a:pt x="70" y="42"/>
                    </a:cubicBezTo>
                    <a:cubicBezTo>
                      <a:pt x="70" y="63"/>
                      <a:pt x="70" y="63"/>
                      <a:pt x="70" y="63"/>
                    </a:cubicBezTo>
                    <a:cubicBezTo>
                      <a:pt x="71" y="63"/>
                      <a:pt x="72" y="63"/>
                      <a:pt x="72" y="63"/>
                    </a:cubicBezTo>
                    <a:cubicBezTo>
                      <a:pt x="86" y="63"/>
                      <a:pt x="97" y="67"/>
                      <a:pt x="108" y="73"/>
                    </a:cubicBezTo>
                    <a:cubicBezTo>
                      <a:pt x="109" y="73"/>
                      <a:pt x="110" y="74"/>
                      <a:pt x="111" y="74"/>
                    </a:cubicBezTo>
                    <a:cubicBezTo>
                      <a:pt x="111" y="91"/>
                      <a:pt x="111" y="91"/>
                      <a:pt x="111" y="91"/>
                    </a:cubicBezTo>
                    <a:cubicBezTo>
                      <a:pt x="114" y="92"/>
                      <a:pt x="117" y="93"/>
                      <a:pt x="120" y="93"/>
                    </a:cubicBezTo>
                    <a:cubicBezTo>
                      <a:pt x="130" y="93"/>
                      <a:pt x="141" y="87"/>
                      <a:pt x="147" y="84"/>
                    </a:cubicBezTo>
                    <a:lnTo>
                      <a:pt x="147" y="68"/>
                    </a:lnTo>
                    <a:close/>
                    <a:moveTo>
                      <a:pt x="147" y="28"/>
                    </a:moveTo>
                    <a:cubicBezTo>
                      <a:pt x="139" y="32"/>
                      <a:pt x="129" y="36"/>
                      <a:pt x="119" y="36"/>
                    </a:cubicBezTo>
                    <a:cubicBezTo>
                      <a:pt x="116" y="36"/>
                      <a:pt x="114" y="36"/>
                      <a:pt x="111" y="36"/>
                    </a:cubicBezTo>
                    <a:cubicBezTo>
                      <a:pt x="111" y="54"/>
                      <a:pt x="111" y="54"/>
                      <a:pt x="111" y="54"/>
                    </a:cubicBezTo>
                    <a:cubicBezTo>
                      <a:pt x="124" y="57"/>
                      <a:pt x="138" y="50"/>
                      <a:pt x="147" y="45"/>
                    </a:cubicBezTo>
                    <a:lnTo>
                      <a:pt x="147" y="2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800" kern="0" smtClean="0">
                  <a:solidFill>
                    <a:schemeClr val="bg1"/>
                  </a:solidFill>
                  <a:latin typeface="微软雅黑"/>
                  <a:ea typeface="微软雅黑"/>
                  <a:sym typeface="Gill Sans" charset="0"/>
                </a:endParaRPr>
              </a:p>
            </p:txBody>
          </p:sp>
        </p:grpSp>
      </p:grpSp>
      <p:sp>
        <p:nvSpPr>
          <p:cNvPr id="55" name="文本框 131"/>
          <p:cNvSpPr>
            <a:spLocks noChangeArrowheads="1"/>
          </p:cNvSpPr>
          <p:nvPr/>
        </p:nvSpPr>
        <p:spPr bwMode="auto">
          <a:xfrm>
            <a:off x="224104" y="138822"/>
            <a:ext cx="13628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40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目 录</a:t>
            </a:r>
            <a:endParaRPr lang="zh-CN" altLang="en-US" sz="4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00000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0">
        <p15:prstTrans prst="curtains"/>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500"/>
                                        <p:tgtEl>
                                          <p:spTgt spid="28"/>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par>
                          <p:cTn id="36" fill="hold">
                            <p:stCondLst>
                              <p:cond delay="4500"/>
                            </p:stCondLst>
                            <p:childTnLst>
                              <p:par>
                                <p:cTn id="37" presetID="42" presetClass="entr" presetSubtype="0"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par>
                          <p:cTn id="42" fill="hold">
                            <p:stCondLst>
                              <p:cond delay="5500"/>
                            </p:stCondLst>
                            <p:childTnLst>
                              <p:par>
                                <p:cTn id="43" presetID="22" presetClass="entr" presetSubtype="8"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par>
                          <p:cTn id="46" fill="hold">
                            <p:stCondLst>
                              <p:cond delay="6000"/>
                            </p:stCondLst>
                            <p:childTnLst>
                              <p:par>
                                <p:cTn id="47" presetID="22" presetClass="entr" presetSubtype="1"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500"/>
                                        <p:tgtEl>
                                          <p:spTgt spid="18"/>
                                        </p:tgtEl>
                                      </p:cBhvr>
                                    </p:animEffect>
                                  </p:childTnLst>
                                </p:cTn>
                              </p:par>
                            </p:childTnLst>
                          </p:cTn>
                        </p:par>
                        <p:par>
                          <p:cTn id="50" fill="hold">
                            <p:stCondLst>
                              <p:cond delay="6500"/>
                            </p:stCondLst>
                            <p:childTnLst>
                              <p:par>
                                <p:cTn id="51" presetID="42" presetClass="entr" presetSubtype="0"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par>
                          <p:cTn id="56" fill="hold">
                            <p:stCondLst>
                              <p:cond delay="7500"/>
                            </p:stCondLst>
                            <p:childTnLst>
                              <p:par>
                                <p:cTn id="57" presetID="2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par>
                          <p:cTn id="60" fill="hold">
                            <p:stCondLst>
                              <p:cond delay="8000"/>
                            </p:stCondLst>
                            <p:childTnLst>
                              <p:par>
                                <p:cTn id="61" presetID="22" presetClass="entr" presetSubtype="1"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par>
                          <p:cTn id="64" fill="hold">
                            <p:stCondLst>
                              <p:cond delay="8500"/>
                            </p:stCondLst>
                            <p:childTnLst>
                              <p:par>
                                <p:cTn id="65" presetID="42" presetClass="entr" presetSubtype="0"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1000"/>
                                        <p:tgtEl>
                                          <p:spTgt spid="45"/>
                                        </p:tgtEl>
                                      </p:cBhvr>
                                    </p:animEffect>
                                    <p:anim calcmode="lin" valueType="num">
                                      <p:cBhvr>
                                        <p:cTn id="68" dur="1000" fill="hold"/>
                                        <p:tgtEl>
                                          <p:spTgt spid="45"/>
                                        </p:tgtEl>
                                        <p:attrNameLst>
                                          <p:attrName>ppt_x</p:attrName>
                                        </p:attrNameLst>
                                      </p:cBhvr>
                                      <p:tavLst>
                                        <p:tav tm="0">
                                          <p:val>
                                            <p:strVal val="#ppt_x"/>
                                          </p:val>
                                        </p:tav>
                                        <p:tav tm="100000">
                                          <p:val>
                                            <p:strVal val="#ppt_x"/>
                                          </p:val>
                                        </p:tav>
                                      </p:tavLst>
                                    </p:anim>
                                    <p:anim calcmode="lin" valueType="num">
                                      <p:cBhvr>
                                        <p:cTn id="69" dur="1000" fill="hold"/>
                                        <p:tgtEl>
                                          <p:spTgt spid="45"/>
                                        </p:tgtEl>
                                        <p:attrNameLst>
                                          <p:attrName>ppt_y</p:attrName>
                                        </p:attrNameLst>
                                      </p:cBhvr>
                                      <p:tavLst>
                                        <p:tav tm="0">
                                          <p:val>
                                            <p:strVal val="#ppt_y+.1"/>
                                          </p:val>
                                        </p:tav>
                                        <p:tav tm="100000">
                                          <p:val>
                                            <p:strVal val="#ppt_y"/>
                                          </p:val>
                                        </p:tav>
                                      </p:tavLst>
                                    </p:anim>
                                  </p:childTnLst>
                                </p:cTn>
                              </p:par>
                            </p:childTnLst>
                          </p:cTn>
                        </p:par>
                        <p:par>
                          <p:cTn id="70" fill="hold">
                            <p:stCondLst>
                              <p:cond delay="9500"/>
                            </p:stCondLst>
                            <p:childTnLst>
                              <p:par>
                                <p:cTn id="71" presetID="22" presetClass="entr" presetSubtype="8"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par>
                          <p:cTn id="74" fill="hold">
                            <p:stCondLst>
                              <p:cond delay="10000"/>
                            </p:stCondLst>
                            <p:childTnLst>
                              <p:par>
                                <p:cTn id="75" presetID="22" presetClass="entr" presetSubtype="2"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right)">
                                      <p:cBhvr>
                                        <p:cTn id="77" dur="500"/>
                                        <p:tgtEl>
                                          <p:spTgt spid="21"/>
                                        </p:tgtEl>
                                      </p:cBhvr>
                                    </p:animEffect>
                                  </p:childTnLst>
                                </p:cTn>
                              </p:par>
                            </p:childTnLst>
                          </p:cTn>
                        </p:par>
                        <p:par>
                          <p:cTn id="78" fill="hold">
                            <p:stCondLst>
                              <p:cond delay="10500"/>
                            </p:stCondLst>
                            <p:childTnLst>
                              <p:par>
                                <p:cTn id="79" presetID="42" presetClass="entr" presetSubtype="0" fill="hold" nodeType="after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fade">
                                      <p:cBhvr>
                                        <p:cTn id="81" dur="1000"/>
                                        <p:tgtEl>
                                          <p:spTgt spid="50"/>
                                        </p:tgtEl>
                                      </p:cBhvr>
                                    </p:animEffect>
                                    <p:anim calcmode="lin" valueType="num">
                                      <p:cBhvr>
                                        <p:cTn id="82" dur="1000" fill="hold"/>
                                        <p:tgtEl>
                                          <p:spTgt spid="50"/>
                                        </p:tgtEl>
                                        <p:attrNameLst>
                                          <p:attrName>ppt_x</p:attrName>
                                        </p:attrNameLst>
                                      </p:cBhvr>
                                      <p:tavLst>
                                        <p:tav tm="0">
                                          <p:val>
                                            <p:strVal val="#ppt_x"/>
                                          </p:val>
                                        </p:tav>
                                        <p:tav tm="100000">
                                          <p:val>
                                            <p:strVal val="#ppt_x"/>
                                          </p:val>
                                        </p:tav>
                                      </p:tavLst>
                                    </p:anim>
                                    <p:anim calcmode="lin" valueType="num">
                                      <p:cBhvr>
                                        <p:cTn id="83" dur="1000" fill="hold"/>
                                        <p:tgtEl>
                                          <p:spTgt spid="50"/>
                                        </p:tgtEl>
                                        <p:attrNameLst>
                                          <p:attrName>ppt_y</p:attrName>
                                        </p:attrNameLst>
                                      </p:cBhvr>
                                      <p:tavLst>
                                        <p:tav tm="0">
                                          <p:val>
                                            <p:strVal val="#ppt_y+.1"/>
                                          </p:val>
                                        </p:tav>
                                        <p:tav tm="100000">
                                          <p:val>
                                            <p:strVal val="#ppt_y"/>
                                          </p:val>
                                        </p:tav>
                                      </p:tavLst>
                                    </p:anim>
                                  </p:childTnLst>
                                </p:cTn>
                              </p:par>
                            </p:childTnLst>
                          </p:cTn>
                        </p:par>
                        <p:par>
                          <p:cTn id="84" fill="hold">
                            <p:stCondLst>
                              <p:cond delay="11500"/>
                            </p:stCondLst>
                            <p:childTnLst>
                              <p:par>
                                <p:cTn id="85" presetID="22" presetClass="entr" presetSubtype="2" fill="hold" grpId="0"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righ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21" grpId="0" animBg="1"/>
      <p:bldP spid="28" grpId="0"/>
      <p:bldP spid="29" grpId="0"/>
      <p:bldP spid="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0" y="2372884"/>
            <a:ext cx="12192000" cy="2784309"/>
          </a:xfrm>
          <a:custGeom>
            <a:avLst/>
            <a:gdLst/>
            <a:ahLst/>
            <a:cxnLst/>
            <a:rect l="l" t="t" r="r" b="b"/>
            <a:pathLst>
              <a:path w="9144000" h="2088232">
                <a:moveTo>
                  <a:pt x="0" y="0"/>
                </a:moveTo>
                <a:lnTo>
                  <a:pt x="3816349" y="0"/>
                </a:lnTo>
                <a:lnTo>
                  <a:pt x="3815397" y="194197"/>
                </a:lnTo>
                <a:cubicBezTo>
                  <a:pt x="3815639" y="203899"/>
                  <a:pt x="3815881" y="213599"/>
                  <a:pt x="3816123" y="223301"/>
                </a:cubicBezTo>
                <a:cubicBezTo>
                  <a:pt x="3815485" y="285565"/>
                  <a:pt x="3825627" y="323840"/>
                  <a:pt x="3858310" y="352306"/>
                </a:cubicBezTo>
                <a:cubicBezTo>
                  <a:pt x="3881863" y="374186"/>
                  <a:pt x="3885380" y="375377"/>
                  <a:pt x="3918032" y="397060"/>
                </a:cubicBezTo>
                <a:cubicBezTo>
                  <a:pt x="4077997" y="488212"/>
                  <a:pt x="4205762" y="552810"/>
                  <a:pt x="4362649" y="637807"/>
                </a:cubicBezTo>
                <a:cubicBezTo>
                  <a:pt x="4506032" y="713448"/>
                  <a:pt x="4580496" y="685782"/>
                  <a:pt x="4677699" y="644009"/>
                </a:cubicBezTo>
                <a:cubicBezTo>
                  <a:pt x="4888543" y="533160"/>
                  <a:pt x="5015771" y="470067"/>
                  <a:pt x="5093398" y="425358"/>
                </a:cubicBezTo>
                <a:cubicBezTo>
                  <a:pt x="5189998" y="369721"/>
                  <a:pt x="5153077" y="389285"/>
                  <a:pt x="5151235" y="389737"/>
                </a:cubicBezTo>
                <a:cubicBezTo>
                  <a:pt x="5229523" y="352156"/>
                  <a:pt x="5228181" y="330135"/>
                  <a:pt x="5233105" y="228248"/>
                </a:cubicBezTo>
                <a:cubicBezTo>
                  <a:pt x="5233287" y="209652"/>
                  <a:pt x="5231995" y="192531"/>
                  <a:pt x="5232177" y="173935"/>
                </a:cubicBezTo>
                <a:cubicBezTo>
                  <a:pt x="5232188" y="153706"/>
                  <a:pt x="5232933" y="81947"/>
                  <a:pt x="5233810" y="0"/>
                </a:cubicBezTo>
                <a:lnTo>
                  <a:pt x="9144000" y="0"/>
                </a:lnTo>
                <a:lnTo>
                  <a:pt x="9144000" y="2088232"/>
                </a:lnTo>
                <a:lnTo>
                  <a:pt x="0" y="2088232"/>
                </a:ln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7">
              <a:solidFill>
                <a:prstClr val="white"/>
              </a:solidFill>
              <a:latin typeface="Impact" panose="020B0806030902050204" pitchFamily="34" charset="0"/>
            </a:endParaRPr>
          </a:p>
        </p:txBody>
      </p:sp>
      <p:sp>
        <p:nvSpPr>
          <p:cNvPr id="3" name="矩形 10"/>
          <p:cNvSpPr>
            <a:spLocks noChangeAspect="1"/>
          </p:cNvSpPr>
          <p:nvPr/>
        </p:nvSpPr>
        <p:spPr>
          <a:xfrm>
            <a:off x="5207067" y="1316854"/>
            <a:ext cx="1676267" cy="182745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6046"/>
              <a:gd name="connsiteY0" fmla="*/ 0 h 1424419"/>
              <a:gd name="connsiteX1" fmla="*/ 757287 w 1306046"/>
              <a:gd name="connsiteY1" fmla="*/ 32444 h 1424419"/>
              <a:gd name="connsiteX2" fmla="*/ 1206876 w 1306046"/>
              <a:gd name="connsiteY2" fmla="*/ 284945 h 1424419"/>
              <a:gd name="connsiteX3" fmla="*/ 1233464 w 1306046"/>
              <a:gd name="connsiteY3" fmla="*/ 306775 h 1424419"/>
              <a:gd name="connsiteX4" fmla="*/ 1301712 w 1306046"/>
              <a:gd name="connsiteY4" fmla="*/ 442384 h 1424419"/>
              <a:gd name="connsiteX5" fmla="*/ 1303099 w 1306046"/>
              <a:gd name="connsiteY5" fmla="*/ 495558 h 1424419"/>
              <a:gd name="connsiteX6" fmla="*/ 1303099 w 1306046"/>
              <a:gd name="connsiteY6" fmla="*/ 952393 h 1424419"/>
              <a:gd name="connsiteX7" fmla="*/ 1305306 w 1306046"/>
              <a:gd name="connsiteY7" fmla="*/ 990115 h 1424419"/>
              <a:gd name="connsiteX8" fmla="*/ 1193590 w 1306046"/>
              <a:gd name="connsiteY8" fmla="*/ 1159518 h 1424419"/>
              <a:gd name="connsiteX9" fmla="*/ 1188747 w 1306046"/>
              <a:gd name="connsiteY9" fmla="*/ 1163476 h 1424419"/>
              <a:gd name="connsiteX10" fmla="*/ 792288 w 1306046"/>
              <a:gd name="connsiteY10" fmla="*/ 1385653 h 1424419"/>
              <a:gd name="connsiteX11" fmla="*/ 522686 w 1306046"/>
              <a:gd name="connsiteY11" fmla="*/ 1384922 h 1424419"/>
              <a:gd name="connsiteX12" fmla="*/ 80344 w 1306046"/>
              <a:gd name="connsiteY12" fmla="*/ 1139323 h 1424419"/>
              <a:gd name="connsiteX13" fmla="*/ 68397 w 1306046"/>
              <a:gd name="connsiteY13" fmla="*/ 1130059 h 1424419"/>
              <a:gd name="connsiteX14" fmla="*/ 667 w 1306046"/>
              <a:gd name="connsiteY14" fmla="*/ 999105 h 1424419"/>
              <a:gd name="connsiteX15" fmla="*/ 0 w 1306046"/>
              <a:gd name="connsiteY15" fmla="*/ 972364 h 1424419"/>
              <a:gd name="connsiteX16" fmla="*/ 2496 w 1306046"/>
              <a:gd name="connsiteY16" fmla="*/ 463106 h 1424419"/>
              <a:gd name="connsiteX17" fmla="*/ 2458 w 1306046"/>
              <a:gd name="connsiteY17" fmla="*/ 429563 h 1424419"/>
              <a:gd name="connsiteX18" fmla="*/ 75248 w 1306046"/>
              <a:gd name="connsiteY18" fmla="*/ 303202 h 1424419"/>
              <a:gd name="connsiteX19" fmla="*/ 103465 w 1306046"/>
              <a:gd name="connsiteY19" fmla="*/ 288252 h 1424419"/>
              <a:gd name="connsiteX20" fmla="*/ 541533 w 1306046"/>
              <a:gd name="connsiteY20" fmla="*/ 38110 h 1424419"/>
              <a:gd name="connsiteX21" fmla="*/ 653528 w 1306046"/>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11970 w 1305333"/>
              <a:gd name="connsiteY8" fmla="*/ 1149621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36006 w 1305333"/>
              <a:gd name="connsiteY8" fmla="*/ 1160932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13169"/>
              <a:gd name="connsiteY0" fmla="*/ 0 h 1424419"/>
              <a:gd name="connsiteX1" fmla="*/ 757287 w 1313169"/>
              <a:gd name="connsiteY1" fmla="*/ 32444 h 1424419"/>
              <a:gd name="connsiteX2" fmla="*/ 1206876 w 1313169"/>
              <a:gd name="connsiteY2" fmla="*/ 284945 h 1424419"/>
              <a:gd name="connsiteX3" fmla="*/ 1237706 w 1313169"/>
              <a:gd name="connsiteY3" fmla="*/ 306775 h 1424419"/>
              <a:gd name="connsiteX4" fmla="*/ 1301712 w 1313169"/>
              <a:gd name="connsiteY4" fmla="*/ 442384 h 1424419"/>
              <a:gd name="connsiteX5" fmla="*/ 1303099 w 1313169"/>
              <a:gd name="connsiteY5" fmla="*/ 495558 h 1424419"/>
              <a:gd name="connsiteX6" fmla="*/ 1303099 w 1313169"/>
              <a:gd name="connsiteY6" fmla="*/ 952393 h 1424419"/>
              <a:gd name="connsiteX7" fmla="*/ 1305306 w 1313169"/>
              <a:gd name="connsiteY7" fmla="*/ 990115 h 1424419"/>
              <a:gd name="connsiteX8" fmla="*/ 1271352 w 1313169"/>
              <a:gd name="connsiteY8" fmla="*/ 1142552 h 1424419"/>
              <a:gd name="connsiteX9" fmla="*/ 1172881 w 1313169"/>
              <a:gd name="connsiteY9" fmla="*/ 1179342 h 1424419"/>
              <a:gd name="connsiteX10" fmla="*/ 792288 w 1313169"/>
              <a:gd name="connsiteY10" fmla="*/ 1385653 h 1424419"/>
              <a:gd name="connsiteX11" fmla="*/ 522686 w 1313169"/>
              <a:gd name="connsiteY11" fmla="*/ 1384922 h 1424419"/>
              <a:gd name="connsiteX12" fmla="*/ 80344 w 1313169"/>
              <a:gd name="connsiteY12" fmla="*/ 1139323 h 1424419"/>
              <a:gd name="connsiteX13" fmla="*/ 68397 w 1313169"/>
              <a:gd name="connsiteY13" fmla="*/ 1130059 h 1424419"/>
              <a:gd name="connsiteX14" fmla="*/ 667 w 1313169"/>
              <a:gd name="connsiteY14" fmla="*/ 999105 h 1424419"/>
              <a:gd name="connsiteX15" fmla="*/ 0 w 1313169"/>
              <a:gd name="connsiteY15" fmla="*/ 972364 h 1424419"/>
              <a:gd name="connsiteX16" fmla="*/ 2496 w 1313169"/>
              <a:gd name="connsiteY16" fmla="*/ 463106 h 1424419"/>
              <a:gd name="connsiteX17" fmla="*/ 2458 w 1313169"/>
              <a:gd name="connsiteY17" fmla="*/ 429563 h 1424419"/>
              <a:gd name="connsiteX18" fmla="*/ 75248 w 1313169"/>
              <a:gd name="connsiteY18" fmla="*/ 303202 h 1424419"/>
              <a:gd name="connsiteX19" fmla="*/ 106293 w 1313169"/>
              <a:gd name="connsiteY19" fmla="*/ 282597 h 1424419"/>
              <a:gd name="connsiteX20" fmla="*/ 541533 w 1313169"/>
              <a:gd name="connsiteY20" fmla="*/ 38110 h 1424419"/>
              <a:gd name="connsiteX21" fmla="*/ 653528 w 1313169"/>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8397 w 1306267"/>
              <a:gd name="connsiteY13" fmla="*/ 113005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39429 w 1306267"/>
              <a:gd name="connsiteY13" fmla="*/ 1117635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2599 w 1305333"/>
              <a:gd name="connsiteY7" fmla="*/ 1003650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080"/>
              <a:gd name="connsiteY0" fmla="*/ 0 h 1424419"/>
              <a:gd name="connsiteX1" fmla="*/ 757287 w 1305080"/>
              <a:gd name="connsiteY1" fmla="*/ 32444 h 1424419"/>
              <a:gd name="connsiteX2" fmla="*/ 1206876 w 1305080"/>
              <a:gd name="connsiteY2" fmla="*/ 284945 h 1424419"/>
              <a:gd name="connsiteX3" fmla="*/ 1237706 w 1305080"/>
              <a:gd name="connsiteY3" fmla="*/ 306775 h 1424419"/>
              <a:gd name="connsiteX4" fmla="*/ 1301712 w 1305080"/>
              <a:gd name="connsiteY4" fmla="*/ 442384 h 1424419"/>
              <a:gd name="connsiteX5" fmla="*/ 1303099 w 1305080"/>
              <a:gd name="connsiteY5" fmla="*/ 495558 h 1424419"/>
              <a:gd name="connsiteX6" fmla="*/ 1301746 w 1305080"/>
              <a:gd name="connsiteY6" fmla="*/ 953747 h 1424419"/>
              <a:gd name="connsiteX7" fmla="*/ 1302599 w 1305080"/>
              <a:gd name="connsiteY7" fmla="*/ 1003650 h 1424419"/>
              <a:gd name="connsiteX8" fmla="*/ 1227376 w 1305080"/>
              <a:gd name="connsiteY8" fmla="*/ 1152027 h 1424419"/>
              <a:gd name="connsiteX9" fmla="*/ 1172881 w 1305080"/>
              <a:gd name="connsiteY9" fmla="*/ 1179342 h 1424419"/>
              <a:gd name="connsiteX10" fmla="*/ 792288 w 1305080"/>
              <a:gd name="connsiteY10" fmla="*/ 1385653 h 1424419"/>
              <a:gd name="connsiteX11" fmla="*/ 522686 w 1305080"/>
              <a:gd name="connsiteY11" fmla="*/ 1384922 h 1424419"/>
              <a:gd name="connsiteX12" fmla="*/ 94302 w 1305080"/>
              <a:gd name="connsiteY12" fmla="*/ 1158755 h 1424419"/>
              <a:gd name="connsiteX13" fmla="*/ 39429 w 1305080"/>
              <a:gd name="connsiteY13" fmla="*/ 1117635 h 1424419"/>
              <a:gd name="connsiteX14" fmla="*/ 667 w 1305080"/>
              <a:gd name="connsiteY14" fmla="*/ 999105 h 1424419"/>
              <a:gd name="connsiteX15" fmla="*/ 0 w 1305080"/>
              <a:gd name="connsiteY15" fmla="*/ 972364 h 1424419"/>
              <a:gd name="connsiteX16" fmla="*/ 2496 w 1305080"/>
              <a:gd name="connsiteY16" fmla="*/ 463106 h 1424419"/>
              <a:gd name="connsiteX17" fmla="*/ 2458 w 1305080"/>
              <a:gd name="connsiteY17" fmla="*/ 429563 h 1424419"/>
              <a:gd name="connsiteX18" fmla="*/ 75248 w 1305080"/>
              <a:gd name="connsiteY18" fmla="*/ 303202 h 1424419"/>
              <a:gd name="connsiteX19" fmla="*/ 106293 w 1305080"/>
              <a:gd name="connsiteY19" fmla="*/ 282597 h 1424419"/>
              <a:gd name="connsiteX20" fmla="*/ 541533 w 1305080"/>
              <a:gd name="connsiteY20" fmla="*/ 38110 h 1424419"/>
              <a:gd name="connsiteX21" fmla="*/ 653528 w 1305080"/>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6646"/>
              <a:gd name="connsiteY0" fmla="*/ 0 h 1424419"/>
              <a:gd name="connsiteX1" fmla="*/ 757287 w 1306646"/>
              <a:gd name="connsiteY1" fmla="*/ 32444 h 1424419"/>
              <a:gd name="connsiteX2" fmla="*/ 1206876 w 1306646"/>
              <a:gd name="connsiteY2" fmla="*/ 284945 h 1424419"/>
              <a:gd name="connsiteX3" fmla="*/ 1237706 w 1306646"/>
              <a:gd name="connsiteY3" fmla="*/ 306775 h 1424419"/>
              <a:gd name="connsiteX4" fmla="*/ 1301712 w 1306646"/>
              <a:gd name="connsiteY4" fmla="*/ 442384 h 1424419"/>
              <a:gd name="connsiteX5" fmla="*/ 1303099 w 1306646"/>
              <a:gd name="connsiteY5" fmla="*/ 495558 h 1424419"/>
              <a:gd name="connsiteX6" fmla="*/ 1301746 w 1306646"/>
              <a:gd name="connsiteY6" fmla="*/ 953747 h 1424419"/>
              <a:gd name="connsiteX7" fmla="*/ 1302599 w 1306646"/>
              <a:gd name="connsiteY7" fmla="*/ 1003650 h 1424419"/>
              <a:gd name="connsiteX8" fmla="*/ 1227376 w 1306646"/>
              <a:gd name="connsiteY8" fmla="*/ 1152027 h 1424419"/>
              <a:gd name="connsiteX9" fmla="*/ 1172881 w 1306646"/>
              <a:gd name="connsiteY9" fmla="*/ 1179342 h 1424419"/>
              <a:gd name="connsiteX10" fmla="*/ 792288 w 1306646"/>
              <a:gd name="connsiteY10" fmla="*/ 1385653 h 1424419"/>
              <a:gd name="connsiteX11" fmla="*/ 522686 w 1306646"/>
              <a:gd name="connsiteY11" fmla="*/ 1384922 h 1424419"/>
              <a:gd name="connsiteX12" fmla="*/ 94302 w 1306646"/>
              <a:gd name="connsiteY12" fmla="*/ 1158755 h 1424419"/>
              <a:gd name="connsiteX13" fmla="*/ 39429 w 1306646"/>
              <a:gd name="connsiteY13" fmla="*/ 1117635 h 1424419"/>
              <a:gd name="connsiteX14" fmla="*/ 667 w 1306646"/>
              <a:gd name="connsiteY14" fmla="*/ 999105 h 1424419"/>
              <a:gd name="connsiteX15" fmla="*/ 0 w 1306646"/>
              <a:gd name="connsiteY15" fmla="*/ 972364 h 1424419"/>
              <a:gd name="connsiteX16" fmla="*/ 2496 w 1306646"/>
              <a:gd name="connsiteY16" fmla="*/ 463106 h 1424419"/>
              <a:gd name="connsiteX17" fmla="*/ 2458 w 1306646"/>
              <a:gd name="connsiteY17" fmla="*/ 429563 h 1424419"/>
              <a:gd name="connsiteX18" fmla="*/ 75248 w 1306646"/>
              <a:gd name="connsiteY18" fmla="*/ 303202 h 1424419"/>
              <a:gd name="connsiteX19" fmla="*/ 106293 w 1306646"/>
              <a:gd name="connsiteY19" fmla="*/ 282597 h 1424419"/>
              <a:gd name="connsiteX20" fmla="*/ 541533 w 1306646"/>
              <a:gd name="connsiteY20" fmla="*/ 38110 h 1424419"/>
              <a:gd name="connsiteX21" fmla="*/ 653528 w 1306646"/>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4127"/>
              <a:gd name="connsiteY0" fmla="*/ 0 h 1424419"/>
              <a:gd name="connsiteX1" fmla="*/ 757287 w 1304127"/>
              <a:gd name="connsiteY1" fmla="*/ 32444 h 1424419"/>
              <a:gd name="connsiteX2" fmla="*/ 1206876 w 1304127"/>
              <a:gd name="connsiteY2" fmla="*/ 284945 h 1424419"/>
              <a:gd name="connsiteX3" fmla="*/ 1237706 w 1304127"/>
              <a:gd name="connsiteY3" fmla="*/ 306775 h 1424419"/>
              <a:gd name="connsiteX4" fmla="*/ 1301712 w 1304127"/>
              <a:gd name="connsiteY4" fmla="*/ 442384 h 1424419"/>
              <a:gd name="connsiteX5" fmla="*/ 1303099 w 1304127"/>
              <a:gd name="connsiteY5" fmla="*/ 495558 h 1424419"/>
              <a:gd name="connsiteX6" fmla="*/ 1301746 w 1304127"/>
              <a:gd name="connsiteY6" fmla="*/ 953747 h 1424419"/>
              <a:gd name="connsiteX7" fmla="*/ 1302599 w 1304127"/>
              <a:gd name="connsiteY7" fmla="*/ 1003650 h 1424419"/>
              <a:gd name="connsiteX8" fmla="*/ 1227376 w 1304127"/>
              <a:gd name="connsiteY8" fmla="*/ 1152027 h 1424419"/>
              <a:gd name="connsiteX9" fmla="*/ 1172881 w 1304127"/>
              <a:gd name="connsiteY9" fmla="*/ 1179342 h 1424419"/>
              <a:gd name="connsiteX10" fmla="*/ 792288 w 1304127"/>
              <a:gd name="connsiteY10" fmla="*/ 1385653 h 1424419"/>
              <a:gd name="connsiteX11" fmla="*/ 522686 w 1304127"/>
              <a:gd name="connsiteY11" fmla="*/ 1384922 h 1424419"/>
              <a:gd name="connsiteX12" fmla="*/ 94302 w 1304127"/>
              <a:gd name="connsiteY12" fmla="*/ 1158755 h 1424419"/>
              <a:gd name="connsiteX13" fmla="*/ 39429 w 1304127"/>
              <a:gd name="connsiteY13" fmla="*/ 1117635 h 1424419"/>
              <a:gd name="connsiteX14" fmla="*/ 667 w 1304127"/>
              <a:gd name="connsiteY14" fmla="*/ 999105 h 1424419"/>
              <a:gd name="connsiteX15" fmla="*/ 0 w 1304127"/>
              <a:gd name="connsiteY15" fmla="*/ 972364 h 1424419"/>
              <a:gd name="connsiteX16" fmla="*/ 2496 w 1304127"/>
              <a:gd name="connsiteY16" fmla="*/ 463106 h 1424419"/>
              <a:gd name="connsiteX17" fmla="*/ 2458 w 1304127"/>
              <a:gd name="connsiteY17" fmla="*/ 429563 h 1424419"/>
              <a:gd name="connsiteX18" fmla="*/ 75248 w 1304127"/>
              <a:gd name="connsiteY18" fmla="*/ 303202 h 1424419"/>
              <a:gd name="connsiteX19" fmla="*/ 106293 w 1304127"/>
              <a:gd name="connsiteY19" fmla="*/ 282597 h 1424419"/>
              <a:gd name="connsiteX20" fmla="*/ 541533 w 1304127"/>
              <a:gd name="connsiteY20" fmla="*/ 38110 h 1424419"/>
              <a:gd name="connsiteX21" fmla="*/ 653528 w 1304127"/>
              <a:gd name="connsiteY21" fmla="*/ 0 h 1424419"/>
              <a:gd name="connsiteX0" fmla="*/ 653528 w 1306101"/>
              <a:gd name="connsiteY0" fmla="*/ 0 h 1424419"/>
              <a:gd name="connsiteX1" fmla="*/ 757287 w 1306101"/>
              <a:gd name="connsiteY1" fmla="*/ 32444 h 1424419"/>
              <a:gd name="connsiteX2" fmla="*/ 1206876 w 1306101"/>
              <a:gd name="connsiteY2" fmla="*/ 284945 h 1424419"/>
              <a:gd name="connsiteX3" fmla="*/ 1237706 w 1306101"/>
              <a:gd name="connsiteY3" fmla="*/ 306775 h 1424419"/>
              <a:gd name="connsiteX4" fmla="*/ 1305773 w 1306101"/>
              <a:gd name="connsiteY4" fmla="*/ 442384 h 1424419"/>
              <a:gd name="connsiteX5" fmla="*/ 1303099 w 1306101"/>
              <a:gd name="connsiteY5" fmla="*/ 495558 h 1424419"/>
              <a:gd name="connsiteX6" fmla="*/ 1301746 w 1306101"/>
              <a:gd name="connsiteY6" fmla="*/ 953747 h 1424419"/>
              <a:gd name="connsiteX7" fmla="*/ 1302599 w 1306101"/>
              <a:gd name="connsiteY7" fmla="*/ 1003650 h 1424419"/>
              <a:gd name="connsiteX8" fmla="*/ 1227376 w 1306101"/>
              <a:gd name="connsiteY8" fmla="*/ 1152027 h 1424419"/>
              <a:gd name="connsiteX9" fmla="*/ 1172881 w 1306101"/>
              <a:gd name="connsiteY9" fmla="*/ 1179342 h 1424419"/>
              <a:gd name="connsiteX10" fmla="*/ 792288 w 1306101"/>
              <a:gd name="connsiteY10" fmla="*/ 1385653 h 1424419"/>
              <a:gd name="connsiteX11" fmla="*/ 522686 w 1306101"/>
              <a:gd name="connsiteY11" fmla="*/ 1384922 h 1424419"/>
              <a:gd name="connsiteX12" fmla="*/ 94302 w 1306101"/>
              <a:gd name="connsiteY12" fmla="*/ 1158755 h 1424419"/>
              <a:gd name="connsiteX13" fmla="*/ 39429 w 1306101"/>
              <a:gd name="connsiteY13" fmla="*/ 1117635 h 1424419"/>
              <a:gd name="connsiteX14" fmla="*/ 667 w 1306101"/>
              <a:gd name="connsiteY14" fmla="*/ 999105 h 1424419"/>
              <a:gd name="connsiteX15" fmla="*/ 0 w 1306101"/>
              <a:gd name="connsiteY15" fmla="*/ 972364 h 1424419"/>
              <a:gd name="connsiteX16" fmla="*/ 2496 w 1306101"/>
              <a:gd name="connsiteY16" fmla="*/ 463106 h 1424419"/>
              <a:gd name="connsiteX17" fmla="*/ 2458 w 1306101"/>
              <a:gd name="connsiteY17" fmla="*/ 429563 h 1424419"/>
              <a:gd name="connsiteX18" fmla="*/ 75248 w 1306101"/>
              <a:gd name="connsiteY18" fmla="*/ 303202 h 1424419"/>
              <a:gd name="connsiteX19" fmla="*/ 106293 w 1306101"/>
              <a:gd name="connsiteY19" fmla="*/ 282597 h 1424419"/>
              <a:gd name="connsiteX20" fmla="*/ 541533 w 1306101"/>
              <a:gd name="connsiteY20" fmla="*/ 38110 h 1424419"/>
              <a:gd name="connsiteX21" fmla="*/ 653528 w 1306101"/>
              <a:gd name="connsiteY21" fmla="*/ 0 h 1424419"/>
              <a:gd name="connsiteX0" fmla="*/ 653528 w 1304819"/>
              <a:gd name="connsiteY0" fmla="*/ 0 h 1424419"/>
              <a:gd name="connsiteX1" fmla="*/ 757287 w 1304819"/>
              <a:gd name="connsiteY1" fmla="*/ 32444 h 1424419"/>
              <a:gd name="connsiteX2" fmla="*/ 1206876 w 1304819"/>
              <a:gd name="connsiteY2" fmla="*/ 284945 h 1424419"/>
              <a:gd name="connsiteX3" fmla="*/ 1237706 w 1304819"/>
              <a:gd name="connsiteY3" fmla="*/ 306775 h 1424419"/>
              <a:gd name="connsiteX4" fmla="*/ 1304420 w 1304819"/>
              <a:gd name="connsiteY4" fmla="*/ 434263 h 1424419"/>
              <a:gd name="connsiteX5" fmla="*/ 1303099 w 1304819"/>
              <a:gd name="connsiteY5" fmla="*/ 495558 h 1424419"/>
              <a:gd name="connsiteX6" fmla="*/ 1301746 w 1304819"/>
              <a:gd name="connsiteY6" fmla="*/ 953747 h 1424419"/>
              <a:gd name="connsiteX7" fmla="*/ 1302599 w 1304819"/>
              <a:gd name="connsiteY7" fmla="*/ 1003650 h 1424419"/>
              <a:gd name="connsiteX8" fmla="*/ 1227376 w 1304819"/>
              <a:gd name="connsiteY8" fmla="*/ 1152027 h 1424419"/>
              <a:gd name="connsiteX9" fmla="*/ 1172881 w 1304819"/>
              <a:gd name="connsiteY9" fmla="*/ 1179342 h 1424419"/>
              <a:gd name="connsiteX10" fmla="*/ 792288 w 1304819"/>
              <a:gd name="connsiteY10" fmla="*/ 1385653 h 1424419"/>
              <a:gd name="connsiteX11" fmla="*/ 522686 w 1304819"/>
              <a:gd name="connsiteY11" fmla="*/ 1384922 h 1424419"/>
              <a:gd name="connsiteX12" fmla="*/ 94302 w 1304819"/>
              <a:gd name="connsiteY12" fmla="*/ 1158755 h 1424419"/>
              <a:gd name="connsiteX13" fmla="*/ 39429 w 1304819"/>
              <a:gd name="connsiteY13" fmla="*/ 1117635 h 1424419"/>
              <a:gd name="connsiteX14" fmla="*/ 667 w 1304819"/>
              <a:gd name="connsiteY14" fmla="*/ 999105 h 1424419"/>
              <a:gd name="connsiteX15" fmla="*/ 0 w 1304819"/>
              <a:gd name="connsiteY15" fmla="*/ 972364 h 1424419"/>
              <a:gd name="connsiteX16" fmla="*/ 2496 w 1304819"/>
              <a:gd name="connsiteY16" fmla="*/ 463106 h 1424419"/>
              <a:gd name="connsiteX17" fmla="*/ 2458 w 1304819"/>
              <a:gd name="connsiteY17" fmla="*/ 429563 h 1424419"/>
              <a:gd name="connsiteX18" fmla="*/ 75248 w 1304819"/>
              <a:gd name="connsiteY18" fmla="*/ 303202 h 1424419"/>
              <a:gd name="connsiteX19" fmla="*/ 106293 w 1304819"/>
              <a:gd name="connsiteY19" fmla="*/ 282597 h 1424419"/>
              <a:gd name="connsiteX20" fmla="*/ 541533 w 1304819"/>
              <a:gd name="connsiteY20" fmla="*/ 38110 h 1424419"/>
              <a:gd name="connsiteX21" fmla="*/ 653528 w 1304819"/>
              <a:gd name="connsiteY21" fmla="*/ 0 h 1424419"/>
              <a:gd name="connsiteX0" fmla="*/ 653528 w 1306525"/>
              <a:gd name="connsiteY0" fmla="*/ 0 h 1424419"/>
              <a:gd name="connsiteX1" fmla="*/ 757287 w 1306525"/>
              <a:gd name="connsiteY1" fmla="*/ 32444 h 1424419"/>
              <a:gd name="connsiteX2" fmla="*/ 1206876 w 1306525"/>
              <a:gd name="connsiteY2" fmla="*/ 284945 h 1424419"/>
              <a:gd name="connsiteX3" fmla="*/ 1237706 w 1306525"/>
              <a:gd name="connsiteY3" fmla="*/ 306775 h 1424419"/>
              <a:gd name="connsiteX4" fmla="*/ 1304420 w 1306525"/>
              <a:gd name="connsiteY4" fmla="*/ 434263 h 1424419"/>
              <a:gd name="connsiteX5" fmla="*/ 1305806 w 1306525"/>
              <a:gd name="connsiteY5" fmla="*/ 519922 h 1424419"/>
              <a:gd name="connsiteX6" fmla="*/ 1301746 w 1306525"/>
              <a:gd name="connsiteY6" fmla="*/ 953747 h 1424419"/>
              <a:gd name="connsiteX7" fmla="*/ 1302599 w 1306525"/>
              <a:gd name="connsiteY7" fmla="*/ 1003650 h 1424419"/>
              <a:gd name="connsiteX8" fmla="*/ 1227376 w 1306525"/>
              <a:gd name="connsiteY8" fmla="*/ 1152027 h 1424419"/>
              <a:gd name="connsiteX9" fmla="*/ 1172881 w 1306525"/>
              <a:gd name="connsiteY9" fmla="*/ 1179342 h 1424419"/>
              <a:gd name="connsiteX10" fmla="*/ 792288 w 1306525"/>
              <a:gd name="connsiteY10" fmla="*/ 1385653 h 1424419"/>
              <a:gd name="connsiteX11" fmla="*/ 522686 w 1306525"/>
              <a:gd name="connsiteY11" fmla="*/ 1384922 h 1424419"/>
              <a:gd name="connsiteX12" fmla="*/ 94302 w 1306525"/>
              <a:gd name="connsiteY12" fmla="*/ 1158755 h 1424419"/>
              <a:gd name="connsiteX13" fmla="*/ 39429 w 1306525"/>
              <a:gd name="connsiteY13" fmla="*/ 1117635 h 1424419"/>
              <a:gd name="connsiteX14" fmla="*/ 667 w 1306525"/>
              <a:gd name="connsiteY14" fmla="*/ 999105 h 1424419"/>
              <a:gd name="connsiteX15" fmla="*/ 0 w 1306525"/>
              <a:gd name="connsiteY15" fmla="*/ 972364 h 1424419"/>
              <a:gd name="connsiteX16" fmla="*/ 2496 w 1306525"/>
              <a:gd name="connsiteY16" fmla="*/ 463106 h 1424419"/>
              <a:gd name="connsiteX17" fmla="*/ 2458 w 1306525"/>
              <a:gd name="connsiteY17" fmla="*/ 429563 h 1424419"/>
              <a:gd name="connsiteX18" fmla="*/ 75248 w 1306525"/>
              <a:gd name="connsiteY18" fmla="*/ 303202 h 1424419"/>
              <a:gd name="connsiteX19" fmla="*/ 106293 w 1306525"/>
              <a:gd name="connsiteY19" fmla="*/ 282597 h 1424419"/>
              <a:gd name="connsiteX20" fmla="*/ 541533 w 1306525"/>
              <a:gd name="connsiteY20" fmla="*/ 38110 h 1424419"/>
              <a:gd name="connsiteX21" fmla="*/ 653528 w 1306525"/>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1591"/>
              <a:gd name="connsiteX1" fmla="*/ 757287 w 1305814"/>
              <a:gd name="connsiteY1" fmla="*/ 32444 h 1421591"/>
              <a:gd name="connsiteX2" fmla="*/ 1206876 w 1305814"/>
              <a:gd name="connsiteY2" fmla="*/ 284945 h 1421591"/>
              <a:gd name="connsiteX3" fmla="*/ 1237706 w 1305814"/>
              <a:gd name="connsiteY3" fmla="*/ 306775 h 1421591"/>
              <a:gd name="connsiteX4" fmla="*/ 1304420 w 1305814"/>
              <a:gd name="connsiteY4" fmla="*/ 434263 h 1421591"/>
              <a:gd name="connsiteX5" fmla="*/ 1305806 w 1305814"/>
              <a:gd name="connsiteY5" fmla="*/ 519922 h 1421591"/>
              <a:gd name="connsiteX6" fmla="*/ 1301746 w 1305814"/>
              <a:gd name="connsiteY6" fmla="*/ 953747 h 1421591"/>
              <a:gd name="connsiteX7" fmla="*/ 1302599 w 1305814"/>
              <a:gd name="connsiteY7" fmla="*/ 1003650 h 1421591"/>
              <a:gd name="connsiteX8" fmla="*/ 1227376 w 1305814"/>
              <a:gd name="connsiteY8" fmla="*/ 1152027 h 1421591"/>
              <a:gd name="connsiteX9" fmla="*/ 1174235 w 1305814"/>
              <a:gd name="connsiteY9" fmla="*/ 1184756 h 1421591"/>
              <a:gd name="connsiteX10" fmla="*/ 792288 w 1305814"/>
              <a:gd name="connsiteY10" fmla="*/ 1385653 h 1421591"/>
              <a:gd name="connsiteX11" fmla="*/ 502818 w 1305814"/>
              <a:gd name="connsiteY11" fmla="*/ 1379955 h 1421591"/>
              <a:gd name="connsiteX12" fmla="*/ 94302 w 1305814"/>
              <a:gd name="connsiteY12" fmla="*/ 1158755 h 1421591"/>
              <a:gd name="connsiteX13" fmla="*/ 39429 w 1305814"/>
              <a:gd name="connsiteY13" fmla="*/ 1117635 h 1421591"/>
              <a:gd name="connsiteX14" fmla="*/ 667 w 1305814"/>
              <a:gd name="connsiteY14" fmla="*/ 999105 h 1421591"/>
              <a:gd name="connsiteX15" fmla="*/ 0 w 1305814"/>
              <a:gd name="connsiteY15" fmla="*/ 972364 h 1421591"/>
              <a:gd name="connsiteX16" fmla="*/ 2496 w 1305814"/>
              <a:gd name="connsiteY16" fmla="*/ 463106 h 1421591"/>
              <a:gd name="connsiteX17" fmla="*/ 2458 w 1305814"/>
              <a:gd name="connsiteY17" fmla="*/ 429563 h 1421591"/>
              <a:gd name="connsiteX18" fmla="*/ 75248 w 1305814"/>
              <a:gd name="connsiteY18" fmla="*/ 303202 h 1421591"/>
              <a:gd name="connsiteX19" fmla="*/ 106293 w 1305814"/>
              <a:gd name="connsiteY19" fmla="*/ 282597 h 1421591"/>
              <a:gd name="connsiteX20" fmla="*/ 541533 w 1305814"/>
              <a:gd name="connsiteY20" fmla="*/ 38110 h 1421591"/>
              <a:gd name="connsiteX21" fmla="*/ 653528 w 1305814"/>
              <a:gd name="connsiteY21" fmla="*/ 0 h 1421591"/>
              <a:gd name="connsiteX0" fmla="*/ 653528 w 1305814"/>
              <a:gd name="connsiteY0" fmla="*/ 0 h 1423589"/>
              <a:gd name="connsiteX1" fmla="*/ 757287 w 1305814"/>
              <a:gd name="connsiteY1" fmla="*/ 32444 h 1423589"/>
              <a:gd name="connsiteX2" fmla="*/ 1206876 w 1305814"/>
              <a:gd name="connsiteY2" fmla="*/ 284945 h 1423589"/>
              <a:gd name="connsiteX3" fmla="*/ 1237706 w 1305814"/>
              <a:gd name="connsiteY3" fmla="*/ 306775 h 1423589"/>
              <a:gd name="connsiteX4" fmla="*/ 1304420 w 1305814"/>
              <a:gd name="connsiteY4" fmla="*/ 434263 h 1423589"/>
              <a:gd name="connsiteX5" fmla="*/ 1305806 w 1305814"/>
              <a:gd name="connsiteY5" fmla="*/ 519922 h 1423589"/>
              <a:gd name="connsiteX6" fmla="*/ 1301746 w 1305814"/>
              <a:gd name="connsiteY6" fmla="*/ 953747 h 1423589"/>
              <a:gd name="connsiteX7" fmla="*/ 1302599 w 1305814"/>
              <a:gd name="connsiteY7" fmla="*/ 1003650 h 1423589"/>
              <a:gd name="connsiteX8" fmla="*/ 1227376 w 1305814"/>
              <a:gd name="connsiteY8" fmla="*/ 1152027 h 1423589"/>
              <a:gd name="connsiteX9" fmla="*/ 1174235 w 1305814"/>
              <a:gd name="connsiteY9" fmla="*/ 1184756 h 1423589"/>
              <a:gd name="connsiteX10" fmla="*/ 792288 w 1305814"/>
              <a:gd name="connsiteY10" fmla="*/ 1385653 h 1423589"/>
              <a:gd name="connsiteX11" fmla="*/ 502818 w 1305814"/>
              <a:gd name="connsiteY11" fmla="*/ 1379955 h 1423589"/>
              <a:gd name="connsiteX12" fmla="*/ 94302 w 1305814"/>
              <a:gd name="connsiteY12" fmla="*/ 1158755 h 1423589"/>
              <a:gd name="connsiteX13" fmla="*/ 39429 w 1305814"/>
              <a:gd name="connsiteY13" fmla="*/ 1117635 h 1423589"/>
              <a:gd name="connsiteX14" fmla="*/ 667 w 1305814"/>
              <a:gd name="connsiteY14" fmla="*/ 999105 h 1423589"/>
              <a:gd name="connsiteX15" fmla="*/ 0 w 1305814"/>
              <a:gd name="connsiteY15" fmla="*/ 972364 h 1423589"/>
              <a:gd name="connsiteX16" fmla="*/ 2496 w 1305814"/>
              <a:gd name="connsiteY16" fmla="*/ 463106 h 1423589"/>
              <a:gd name="connsiteX17" fmla="*/ 2458 w 1305814"/>
              <a:gd name="connsiteY17" fmla="*/ 429563 h 1423589"/>
              <a:gd name="connsiteX18" fmla="*/ 75248 w 1305814"/>
              <a:gd name="connsiteY18" fmla="*/ 303202 h 1423589"/>
              <a:gd name="connsiteX19" fmla="*/ 106293 w 1305814"/>
              <a:gd name="connsiteY19" fmla="*/ 282597 h 1423589"/>
              <a:gd name="connsiteX20" fmla="*/ 541533 w 1305814"/>
              <a:gd name="connsiteY20" fmla="*/ 38110 h 1423589"/>
              <a:gd name="connsiteX21" fmla="*/ 653528 w 1305814"/>
              <a:gd name="connsiteY21" fmla="*/ 0 h 142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 name="TextBox 9"/>
          <p:cNvSpPr txBox="1"/>
          <p:nvPr/>
        </p:nvSpPr>
        <p:spPr>
          <a:xfrm>
            <a:off x="2792891" y="3478995"/>
            <a:ext cx="6509215" cy="666786"/>
          </a:xfrm>
          <a:prstGeom prst="rect">
            <a:avLst/>
          </a:prstGeom>
          <a:noFill/>
        </p:spPr>
        <p:txBody>
          <a:bodyPr wrap="square" lIns="0" rIns="0" rtlCol="0">
            <a:spAutoFit/>
          </a:bodyPr>
          <a:lstStyle/>
          <a:p>
            <a:pPr algn="ctr"/>
            <a:r>
              <a:rPr lang="zh-CN" altLang="en-US" sz="3733" b="1" dirty="0" smtClean="0">
                <a:solidFill>
                  <a:schemeClr val="bg1"/>
                </a:solidFill>
              </a:rPr>
              <a:t>输入大标题名称</a:t>
            </a:r>
            <a:endParaRPr lang="zh-CN" altLang="en-US" sz="3733" b="1" dirty="0">
              <a:solidFill>
                <a:schemeClr val="bg1"/>
              </a:solidFill>
            </a:endParaRPr>
          </a:p>
        </p:txBody>
      </p:sp>
      <p:sp>
        <p:nvSpPr>
          <p:cNvPr id="5" name="TextBox 10"/>
          <p:cNvSpPr txBox="1"/>
          <p:nvPr/>
        </p:nvSpPr>
        <p:spPr>
          <a:xfrm>
            <a:off x="4026341" y="4210246"/>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6" name="TextBox 11"/>
          <p:cNvSpPr txBox="1"/>
          <p:nvPr/>
        </p:nvSpPr>
        <p:spPr>
          <a:xfrm>
            <a:off x="5431099" y="4210246"/>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7" name="TextBox 12"/>
          <p:cNvSpPr txBox="1"/>
          <p:nvPr/>
        </p:nvSpPr>
        <p:spPr>
          <a:xfrm>
            <a:off x="4026341"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8" name="TextBox 13"/>
          <p:cNvSpPr txBox="1"/>
          <p:nvPr/>
        </p:nvSpPr>
        <p:spPr>
          <a:xfrm>
            <a:off x="5431099"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9" name="TextBox 14"/>
          <p:cNvSpPr txBox="1"/>
          <p:nvPr/>
        </p:nvSpPr>
        <p:spPr>
          <a:xfrm>
            <a:off x="6835863" y="420979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10" name="2"/>
          <p:cNvSpPr/>
          <p:nvPr>
            <p:custDataLst>
              <p:tags r:id="rId1"/>
            </p:custDataLst>
          </p:nvPr>
        </p:nvSpPr>
        <p:spPr>
          <a:xfrm>
            <a:off x="7997361" y="105211"/>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1" name="1"/>
          <p:cNvSpPr/>
          <p:nvPr>
            <p:custDataLst>
              <p:tags r:id="rId2"/>
            </p:custDataLst>
          </p:nvPr>
        </p:nvSpPr>
        <p:spPr>
          <a:xfrm>
            <a:off x="7029794" y="-380516"/>
            <a:ext cx="694423" cy="694423"/>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2" name="3"/>
          <p:cNvSpPr/>
          <p:nvPr>
            <p:custDataLst>
              <p:tags r:id="rId3"/>
            </p:custDataLst>
          </p:nvPr>
        </p:nvSpPr>
        <p:spPr>
          <a:xfrm>
            <a:off x="9119768" y="-762913"/>
            <a:ext cx="1263219" cy="1248624"/>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3" name="4"/>
          <p:cNvSpPr/>
          <p:nvPr>
            <p:custDataLst>
              <p:tags r:id="rId4"/>
            </p:custDataLst>
          </p:nvPr>
        </p:nvSpPr>
        <p:spPr>
          <a:xfrm>
            <a:off x="10639553" y="-160268"/>
            <a:ext cx="795559" cy="786367"/>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4" name="6"/>
          <p:cNvSpPr/>
          <p:nvPr>
            <p:custDataLst>
              <p:tags r:id="rId5"/>
            </p:custDataLst>
          </p:nvPr>
        </p:nvSpPr>
        <p:spPr>
          <a:xfrm>
            <a:off x="11729450" y="-680908"/>
            <a:ext cx="962673" cy="951551"/>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5" name="5"/>
          <p:cNvSpPr/>
          <p:nvPr>
            <p:custDataLst>
              <p:tags r:id="rId6"/>
            </p:custDataLst>
          </p:nvPr>
        </p:nvSpPr>
        <p:spPr>
          <a:xfrm>
            <a:off x="11530545" y="564845"/>
            <a:ext cx="260408" cy="260408"/>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6332" tIns="68164" rIns="136332" bIns="68164" anchor="ctr"/>
          <a:lstStyle/>
          <a:p>
            <a:pPr algn="ctr"/>
            <a:endParaRPr lang="en-US" sz="2400">
              <a:solidFill>
                <a:prstClr val="white"/>
              </a:solidFill>
              <a:sym typeface="+mn-lt"/>
            </a:endParaRPr>
          </a:p>
        </p:txBody>
      </p:sp>
      <p:sp>
        <p:nvSpPr>
          <p:cNvPr id="16" name="8"/>
          <p:cNvSpPr/>
          <p:nvPr>
            <p:custDataLst>
              <p:tags r:id="rId7"/>
            </p:custDataLst>
          </p:nvPr>
        </p:nvSpPr>
        <p:spPr>
          <a:xfrm flipH="1">
            <a:off x="3162027" y="6550497"/>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7" name="7"/>
          <p:cNvSpPr/>
          <p:nvPr>
            <p:custDataLst>
              <p:tags r:id="rId8"/>
            </p:custDataLst>
          </p:nvPr>
        </p:nvSpPr>
        <p:spPr>
          <a:xfrm flipH="1">
            <a:off x="4464210" y="6311753"/>
            <a:ext cx="694423" cy="69442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8" name="9"/>
          <p:cNvSpPr/>
          <p:nvPr>
            <p:custDataLst>
              <p:tags r:id="rId9"/>
            </p:custDataLst>
          </p:nvPr>
        </p:nvSpPr>
        <p:spPr>
          <a:xfrm flipH="1">
            <a:off x="1679509" y="6117299"/>
            <a:ext cx="1263219" cy="1248624"/>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9" name="9"/>
          <p:cNvSpPr/>
          <p:nvPr>
            <p:custDataLst>
              <p:tags r:id="rId10"/>
            </p:custDataLst>
          </p:nvPr>
        </p:nvSpPr>
        <p:spPr>
          <a:xfrm flipH="1">
            <a:off x="699534" y="6579081"/>
            <a:ext cx="795559" cy="786367"/>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0" name="11"/>
          <p:cNvSpPr/>
          <p:nvPr>
            <p:custDataLst>
              <p:tags r:id="rId11"/>
            </p:custDataLst>
          </p:nvPr>
        </p:nvSpPr>
        <p:spPr>
          <a:xfrm flipH="1">
            <a:off x="-557539" y="6103430"/>
            <a:ext cx="962673" cy="951551"/>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21" name="10"/>
          <p:cNvSpPr/>
          <p:nvPr>
            <p:custDataLst>
              <p:tags r:id="rId12"/>
            </p:custDataLst>
          </p:nvPr>
        </p:nvSpPr>
        <p:spPr>
          <a:xfrm flipH="1">
            <a:off x="343613" y="7349047"/>
            <a:ext cx="260408" cy="26040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5" name="TextBox 24"/>
          <p:cNvSpPr txBox="1"/>
          <p:nvPr/>
        </p:nvSpPr>
        <p:spPr>
          <a:xfrm>
            <a:off x="6835863"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grpSp>
        <p:nvGrpSpPr>
          <p:cNvPr id="35" name="组合 34"/>
          <p:cNvGrpSpPr/>
          <p:nvPr/>
        </p:nvGrpSpPr>
        <p:grpSpPr>
          <a:xfrm>
            <a:off x="5570174" y="1712712"/>
            <a:ext cx="950052" cy="1035741"/>
            <a:chOff x="3703373" y="-3735636"/>
            <a:chExt cx="950052" cy="1035741"/>
          </a:xfrm>
        </p:grpSpPr>
        <p:sp>
          <p:nvSpPr>
            <p:cNvPr id="33" name="矩形 10"/>
            <p:cNvSpPr/>
            <p:nvPr/>
          </p:nvSpPr>
          <p:spPr>
            <a:xfrm>
              <a:off x="3703373" y="-3735636"/>
              <a:ext cx="950052" cy="1035741"/>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6046"/>
                <a:gd name="connsiteY0" fmla="*/ 0 h 1424419"/>
                <a:gd name="connsiteX1" fmla="*/ 757287 w 1306046"/>
                <a:gd name="connsiteY1" fmla="*/ 32444 h 1424419"/>
                <a:gd name="connsiteX2" fmla="*/ 1206876 w 1306046"/>
                <a:gd name="connsiteY2" fmla="*/ 284945 h 1424419"/>
                <a:gd name="connsiteX3" fmla="*/ 1233464 w 1306046"/>
                <a:gd name="connsiteY3" fmla="*/ 306775 h 1424419"/>
                <a:gd name="connsiteX4" fmla="*/ 1301712 w 1306046"/>
                <a:gd name="connsiteY4" fmla="*/ 442384 h 1424419"/>
                <a:gd name="connsiteX5" fmla="*/ 1303099 w 1306046"/>
                <a:gd name="connsiteY5" fmla="*/ 495558 h 1424419"/>
                <a:gd name="connsiteX6" fmla="*/ 1303099 w 1306046"/>
                <a:gd name="connsiteY6" fmla="*/ 952393 h 1424419"/>
                <a:gd name="connsiteX7" fmla="*/ 1305306 w 1306046"/>
                <a:gd name="connsiteY7" fmla="*/ 990115 h 1424419"/>
                <a:gd name="connsiteX8" fmla="*/ 1193590 w 1306046"/>
                <a:gd name="connsiteY8" fmla="*/ 1159518 h 1424419"/>
                <a:gd name="connsiteX9" fmla="*/ 1188747 w 1306046"/>
                <a:gd name="connsiteY9" fmla="*/ 1163476 h 1424419"/>
                <a:gd name="connsiteX10" fmla="*/ 792288 w 1306046"/>
                <a:gd name="connsiteY10" fmla="*/ 1385653 h 1424419"/>
                <a:gd name="connsiteX11" fmla="*/ 522686 w 1306046"/>
                <a:gd name="connsiteY11" fmla="*/ 1384922 h 1424419"/>
                <a:gd name="connsiteX12" fmla="*/ 80344 w 1306046"/>
                <a:gd name="connsiteY12" fmla="*/ 1139323 h 1424419"/>
                <a:gd name="connsiteX13" fmla="*/ 68397 w 1306046"/>
                <a:gd name="connsiteY13" fmla="*/ 1130059 h 1424419"/>
                <a:gd name="connsiteX14" fmla="*/ 667 w 1306046"/>
                <a:gd name="connsiteY14" fmla="*/ 999105 h 1424419"/>
                <a:gd name="connsiteX15" fmla="*/ 0 w 1306046"/>
                <a:gd name="connsiteY15" fmla="*/ 972364 h 1424419"/>
                <a:gd name="connsiteX16" fmla="*/ 2496 w 1306046"/>
                <a:gd name="connsiteY16" fmla="*/ 463106 h 1424419"/>
                <a:gd name="connsiteX17" fmla="*/ 2458 w 1306046"/>
                <a:gd name="connsiteY17" fmla="*/ 429563 h 1424419"/>
                <a:gd name="connsiteX18" fmla="*/ 75248 w 1306046"/>
                <a:gd name="connsiteY18" fmla="*/ 303202 h 1424419"/>
                <a:gd name="connsiteX19" fmla="*/ 103465 w 1306046"/>
                <a:gd name="connsiteY19" fmla="*/ 288252 h 1424419"/>
                <a:gd name="connsiteX20" fmla="*/ 541533 w 1306046"/>
                <a:gd name="connsiteY20" fmla="*/ 38110 h 1424419"/>
                <a:gd name="connsiteX21" fmla="*/ 653528 w 1306046"/>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11970 w 1305333"/>
                <a:gd name="connsiteY8" fmla="*/ 1149621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36006 w 1305333"/>
                <a:gd name="connsiteY8" fmla="*/ 1160932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13169"/>
                <a:gd name="connsiteY0" fmla="*/ 0 h 1424419"/>
                <a:gd name="connsiteX1" fmla="*/ 757287 w 1313169"/>
                <a:gd name="connsiteY1" fmla="*/ 32444 h 1424419"/>
                <a:gd name="connsiteX2" fmla="*/ 1206876 w 1313169"/>
                <a:gd name="connsiteY2" fmla="*/ 284945 h 1424419"/>
                <a:gd name="connsiteX3" fmla="*/ 1237706 w 1313169"/>
                <a:gd name="connsiteY3" fmla="*/ 306775 h 1424419"/>
                <a:gd name="connsiteX4" fmla="*/ 1301712 w 1313169"/>
                <a:gd name="connsiteY4" fmla="*/ 442384 h 1424419"/>
                <a:gd name="connsiteX5" fmla="*/ 1303099 w 1313169"/>
                <a:gd name="connsiteY5" fmla="*/ 495558 h 1424419"/>
                <a:gd name="connsiteX6" fmla="*/ 1303099 w 1313169"/>
                <a:gd name="connsiteY6" fmla="*/ 952393 h 1424419"/>
                <a:gd name="connsiteX7" fmla="*/ 1305306 w 1313169"/>
                <a:gd name="connsiteY7" fmla="*/ 990115 h 1424419"/>
                <a:gd name="connsiteX8" fmla="*/ 1271352 w 1313169"/>
                <a:gd name="connsiteY8" fmla="*/ 1142552 h 1424419"/>
                <a:gd name="connsiteX9" fmla="*/ 1172881 w 1313169"/>
                <a:gd name="connsiteY9" fmla="*/ 1179342 h 1424419"/>
                <a:gd name="connsiteX10" fmla="*/ 792288 w 1313169"/>
                <a:gd name="connsiteY10" fmla="*/ 1385653 h 1424419"/>
                <a:gd name="connsiteX11" fmla="*/ 522686 w 1313169"/>
                <a:gd name="connsiteY11" fmla="*/ 1384922 h 1424419"/>
                <a:gd name="connsiteX12" fmla="*/ 80344 w 1313169"/>
                <a:gd name="connsiteY12" fmla="*/ 1139323 h 1424419"/>
                <a:gd name="connsiteX13" fmla="*/ 68397 w 1313169"/>
                <a:gd name="connsiteY13" fmla="*/ 1130059 h 1424419"/>
                <a:gd name="connsiteX14" fmla="*/ 667 w 1313169"/>
                <a:gd name="connsiteY14" fmla="*/ 999105 h 1424419"/>
                <a:gd name="connsiteX15" fmla="*/ 0 w 1313169"/>
                <a:gd name="connsiteY15" fmla="*/ 972364 h 1424419"/>
                <a:gd name="connsiteX16" fmla="*/ 2496 w 1313169"/>
                <a:gd name="connsiteY16" fmla="*/ 463106 h 1424419"/>
                <a:gd name="connsiteX17" fmla="*/ 2458 w 1313169"/>
                <a:gd name="connsiteY17" fmla="*/ 429563 h 1424419"/>
                <a:gd name="connsiteX18" fmla="*/ 75248 w 1313169"/>
                <a:gd name="connsiteY18" fmla="*/ 303202 h 1424419"/>
                <a:gd name="connsiteX19" fmla="*/ 106293 w 1313169"/>
                <a:gd name="connsiteY19" fmla="*/ 282597 h 1424419"/>
                <a:gd name="connsiteX20" fmla="*/ 541533 w 1313169"/>
                <a:gd name="connsiteY20" fmla="*/ 38110 h 1424419"/>
                <a:gd name="connsiteX21" fmla="*/ 653528 w 1313169"/>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8397 w 1306267"/>
                <a:gd name="connsiteY13" fmla="*/ 113005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39429 w 1306267"/>
                <a:gd name="connsiteY13" fmla="*/ 1117635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2599 w 1305333"/>
                <a:gd name="connsiteY7" fmla="*/ 1003650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080"/>
                <a:gd name="connsiteY0" fmla="*/ 0 h 1424419"/>
                <a:gd name="connsiteX1" fmla="*/ 757287 w 1305080"/>
                <a:gd name="connsiteY1" fmla="*/ 32444 h 1424419"/>
                <a:gd name="connsiteX2" fmla="*/ 1206876 w 1305080"/>
                <a:gd name="connsiteY2" fmla="*/ 284945 h 1424419"/>
                <a:gd name="connsiteX3" fmla="*/ 1237706 w 1305080"/>
                <a:gd name="connsiteY3" fmla="*/ 306775 h 1424419"/>
                <a:gd name="connsiteX4" fmla="*/ 1301712 w 1305080"/>
                <a:gd name="connsiteY4" fmla="*/ 442384 h 1424419"/>
                <a:gd name="connsiteX5" fmla="*/ 1303099 w 1305080"/>
                <a:gd name="connsiteY5" fmla="*/ 495558 h 1424419"/>
                <a:gd name="connsiteX6" fmla="*/ 1301746 w 1305080"/>
                <a:gd name="connsiteY6" fmla="*/ 953747 h 1424419"/>
                <a:gd name="connsiteX7" fmla="*/ 1302599 w 1305080"/>
                <a:gd name="connsiteY7" fmla="*/ 1003650 h 1424419"/>
                <a:gd name="connsiteX8" fmla="*/ 1227376 w 1305080"/>
                <a:gd name="connsiteY8" fmla="*/ 1152027 h 1424419"/>
                <a:gd name="connsiteX9" fmla="*/ 1172881 w 1305080"/>
                <a:gd name="connsiteY9" fmla="*/ 1179342 h 1424419"/>
                <a:gd name="connsiteX10" fmla="*/ 792288 w 1305080"/>
                <a:gd name="connsiteY10" fmla="*/ 1385653 h 1424419"/>
                <a:gd name="connsiteX11" fmla="*/ 522686 w 1305080"/>
                <a:gd name="connsiteY11" fmla="*/ 1384922 h 1424419"/>
                <a:gd name="connsiteX12" fmla="*/ 94302 w 1305080"/>
                <a:gd name="connsiteY12" fmla="*/ 1158755 h 1424419"/>
                <a:gd name="connsiteX13" fmla="*/ 39429 w 1305080"/>
                <a:gd name="connsiteY13" fmla="*/ 1117635 h 1424419"/>
                <a:gd name="connsiteX14" fmla="*/ 667 w 1305080"/>
                <a:gd name="connsiteY14" fmla="*/ 999105 h 1424419"/>
                <a:gd name="connsiteX15" fmla="*/ 0 w 1305080"/>
                <a:gd name="connsiteY15" fmla="*/ 972364 h 1424419"/>
                <a:gd name="connsiteX16" fmla="*/ 2496 w 1305080"/>
                <a:gd name="connsiteY16" fmla="*/ 463106 h 1424419"/>
                <a:gd name="connsiteX17" fmla="*/ 2458 w 1305080"/>
                <a:gd name="connsiteY17" fmla="*/ 429563 h 1424419"/>
                <a:gd name="connsiteX18" fmla="*/ 75248 w 1305080"/>
                <a:gd name="connsiteY18" fmla="*/ 303202 h 1424419"/>
                <a:gd name="connsiteX19" fmla="*/ 106293 w 1305080"/>
                <a:gd name="connsiteY19" fmla="*/ 282597 h 1424419"/>
                <a:gd name="connsiteX20" fmla="*/ 541533 w 1305080"/>
                <a:gd name="connsiteY20" fmla="*/ 38110 h 1424419"/>
                <a:gd name="connsiteX21" fmla="*/ 653528 w 1305080"/>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6646"/>
                <a:gd name="connsiteY0" fmla="*/ 0 h 1424419"/>
                <a:gd name="connsiteX1" fmla="*/ 757287 w 1306646"/>
                <a:gd name="connsiteY1" fmla="*/ 32444 h 1424419"/>
                <a:gd name="connsiteX2" fmla="*/ 1206876 w 1306646"/>
                <a:gd name="connsiteY2" fmla="*/ 284945 h 1424419"/>
                <a:gd name="connsiteX3" fmla="*/ 1237706 w 1306646"/>
                <a:gd name="connsiteY3" fmla="*/ 306775 h 1424419"/>
                <a:gd name="connsiteX4" fmla="*/ 1301712 w 1306646"/>
                <a:gd name="connsiteY4" fmla="*/ 442384 h 1424419"/>
                <a:gd name="connsiteX5" fmla="*/ 1303099 w 1306646"/>
                <a:gd name="connsiteY5" fmla="*/ 495558 h 1424419"/>
                <a:gd name="connsiteX6" fmla="*/ 1301746 w 1306646"/>
                <a:gd name="connsiteY6" fmla="*/ 953747 h 1424419"/>
                <a:gd name="connsiteX7" fmla="*/ 1302599 w 1306646"/>
                <a:gd name="connsiteY7" fmla="*/ 1003650 h 1424419"/>
                <a:gd name="connsiteX8" fmla="*/ 1227376 w 1306646"/>
                <a:gd name="connsiteY8" fmla="*/ 1152027 h 1424419"/>
                <a:gd name="connsiteX9" fmla="*/ 1172881 w 1306646"/>
                <a:gd name="connsiteY9" fmla="*/ 1179342 h 1424419"/>
                <a:gd name="connsiteX10" fmla="*/ 792288 w 1306646"/>
                <a:gd name="connsiteY10" fmla="*/ 1385653 h 1424419"/>
                <a:gd name="connsiteX11" fmla="*/ 522686 w 1306646"/>
                <a:gd name="connsiteY11" fmla="*/ 1384922 h 1424419"/>
                <a:gd name="connsiteX12" fmla="*/ 94302 w 1306646"/>
                <a:gd name="connsiteY12" fmla="*/ 1158755 h 1424419"/>
                <a:gd name="connsiteX13" fmla="*/ 39429 w 1306646"/>
                <a:gd name="connsiteY13" fmla="*/ 1117635 h 1424419"/>
                <a:gd name="connsiteX14" fmla="*/ 667 w 1306646"/>
                <a:gd name="connsiteY14" fmla="*/ 999105 h 1424419"/>
                <a:gd name="connsiteX15" fmla="*/ 0 w 1306646"/>
                <a:gd name="connsiteY15" fmla="*/ 972364 h 1424419"/>
                <a:gd name="connsiteX16" fmla="*/ 2496 w 1306646"/>
                <a:gd name="connsiteY16" fmla="*/ 463106 h 1424419"/>
                <a:gd name="connsiteX17" fmla="*/ 2458 w 1306646"/>
                <a:gd name="connsiteY17" fmla="*/ 429563 h 1424419"/>
                <a:gd name="connsiteX18" fmla="*/ 75248 w 1306646"/>
                <a:gd name="connsiteY18" fmla="*/ 303202 h 1424419"/>
                <a:gd name="connsiteX19" fmla="*/ 106293 w 1306646"/>
                <a:gd name="connsiteY19" fmla="*/ 282597 h 1424419"/>
                <a:gd name="connsiteX20" fmla="*/ 541533 w 1306646"/>
                <a:gd name="connsiteY20" fmla="*/ 38110 h 1424419"/>
                <a:gd name="connsiteX21" fmla="*/ 653528 w 1306646"/>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4127"/>
                <a:gd name="connsiteY0" fmla="*/ 0 h 1424419"/>
                <a:gd name="connsiteX1" fmla="*/ 757287 w 1304127"/>
                <a:gd name="connsiteY1" fmla="*/ 32444 h 1424419"/>
                <a:gd name="connsiteX2" fmla="*/ 1206876 w 1304127"/>
                <a:gd name="connsiteY2" fmla="*/ 284945 h 1424419"/>
                <a:gd name="connsiteX3" fmla="*/ 1237706 w 1304127"/>
                <a:gd name="connsiteY3" fmla="*/ 306775 h 1424419"/>
                <a:gd name="connsiteX4" fmla="*/ 1301712 w 1304127"/>
                <a:gd name="connsiteY4" fmla="*/ 442384 h 1424419"/>
                <a:gd name="connsiteX5" fmla="*/ 1303099 w 1304127"/>
                <a:gd name="connsiteY5" fmla="*/ 495558 h 1424419"/>
                <a:gd name="connsiteX6" fmla="*/ 1301746 w 1304127"/>
                <a:gd name="connsiteY6" fmla="*/ 953747 h 1424419"/>
                <a:gd name="connsiteX7" fmla="*/ 1302599 w 1304127"/>
                <a:gd name="connsiteY7" fmla="*/ 1003650 h 1424419"/>
                <a:gd name="connsiteX8" fmla="*/ 1227376 w 1304127"/>
                <a:gd name="connsiteY8" fmla="*/ 1152027 h 1424419"/>
                <a:gd name="connsiteX9" fmla="*/ 1172881 w 1304127"/>
                <a:gd name="connsiteY9" fmla="*/ 1179342 h 1424419"/>
                <a:gd name="connsiteX10" fmla="*/ 792288 w 1304127"/>
                <a:gd name="connsiteY10" fmla="*/ 1385653 h 1424419"/>
                <a:gd name="connsiteX11" fmla="*/ 522686 w 1304127"/>
                <a:gd name="connsiteY11" fmla="*/ 1384922 h 1424419"/>
                <a:gd name="connsiteX12" fmla="*/ 94302 w 1304127"/>
                <a:gd name="connsiteY12" fmla="*/ 1158755 h 1424419"/>
                <a:gd name="connsiteX13" fmla="*/ 39429 w 1304127"/>
                <a:gd name="connsiteY13" fmla="*/ 1117635 h 1424419"/>
                <a:gd name="connsiteX14" fmla="*/ 667 w 1304127"/>
                <a:gd name="connsiteY14" fmla="*/ 999105 h 1424419"/>
                <a:gd name="connsiteX15" fmla="*/ 0 w 1304127"/>
                <a:gd name="connsiteY15" fmla="*/ 972364 h 1424419"/>
                <a:gd name="connsiteX16" fmla="*/ 2496 w 1304127"/>
                <a:gd name="connsiteY16" fmla="*/ 463106 h 1424419"/>
                <a:gd name="connsiteX17" fmla="*/ 2458 w 1304127"/>
                <a:gd name="connsiteY17" fmla="*/ 429563 h 1424419"/>
                <a:gd name="connsiteX18" fmla="*/ 75248 w 1304127"/>
                <a:gd name="connsiteY18" fmla="*/ 303202 h 1424419"/>
                <a:gd name="connsiteX19" fmla="*/ 106293 w 1304127"/>
                <a:gd name="connsiteY19" fmla="*/ 282597 h 1424419"/>
                <a:gd name="connsiteX20" fmla="*/ 541533 w 1304127"/>
                <a:gd name="connsiteY20" fmla="*/ 38110 h 1424419"/>
                <a:gd name="connsiteX21" fmla="*/ 653528 w 1304127"/>
                <a:gd name="connsiteY21" fmla="*/ 0 h 1424419"/>
                <a:gd name="connsiteX0" fmla="*/ 653528 w 1306101"/>
                <a:gd name="connsiteY0" fmla="*/ 0 h 1424419"/>
                <a:gd name="connsiteX1" fmla="*/ 757287 w 1306101"/>
                <a:gd name="connsiteY1" fmla="*/ 32444 h 1424419"/>
                <a:gd name="connsiteX2" fmla="*/ 1206876 w 1306101"/>
                <a:gd name="connsiteY2" fmla="*/ 284945 h 1424419"/>
                <a:gd name="connsiteX3" fmla="*/ 1237706 w 1306101"/>
                <a:gd name="connsiteY3" fmla="*/ 306775 h 1424419"/>
                <a:gd name="connsiteX4" fmla="*/ 1305773 w 1306101"/>
                <a:gd name="connsiteY4" fmla="*/ 442384 h 1424419"/>
                <a:gd name="connsiteX5" fmla="*/ 1303099 w 1306101"/>
                <a:gd name="connsiteY5" fmla="*/ 495558 h 1424419"/>
                <a:gd name="connsiteX6" fmla="*/ 1301746 w 1306101"/>
                <a:gd name="connsiteY6" fmla="*/ 953747 h 1424419"/>
                <a:gd name="connsiteX7" fmla="*/ 1302599 w 1306101"/>
                <a:gd name="connsiteY7" fmla="*/ 1003650 h 1424419"/>
                <a:gd name="connsiteX8" fmla="*/ 1227376 w 1306101"/>
                <a:gd name="connsiteY8" fmla="*/ 1152027 h 1424419"/>
                <a:gd name="connsiteX9" fmla="*/ 1172881 w 1306101"/>
                <a:gd name="connsiteY9" fmla="*/ 1179342 h 1424419"/>
                <a:gd name="connsiteX10" fmla="*/ 792288 w 1306101"/>
                <a:gd name="connsiteY10" fmla="*/ 1385653 h 1424419"/>
                <a:gd name="connsiteX11" fmla="*/ 522686 w 1306101"/>
                <a:gd name="connsiteY11" fmla="*/ 1384922 h 1424419"/>
                <a:gd name="connsiteX12" fmla="*/ 94302 w 1306101"/>
                <a:gd name="connsiteY12" fmla="*/ 1158755 h 1424419"/>
                <a:gd name="connsiteX13" fmla="*/ 39429 w 1306101"/>
                <a:gd name="connsiteY13" fmla="*/ 1117635 h 1424419"/>
                <a:gd name="connsiteX14" fmla="*/ 667 w 1306101"/>
                <a:gd name="connsiteY14" fmla="*/ 999105 h 1424419"/>
                <a:gd name="connsiteX15" fmla="*/ 0 w 1306101"/>
                <a:gd name="connsiteY15" fmla="*/ 972364 h 1424419"/>
                <a:gd name="connsiteX16" fmla="*/ 2496 w 1306101"/>
                <a:gd name="connsiteY16" fmla="*/ 463106 h 1424419"/>
                <a:gd name="connsiteX17" fmla="*/ 2458 w 1306101"/>
                <a:gd name="connsiteY17" fmla="*/ 429563 h 1424419"/>
                <a:gd name="connsiteX18" fmla="*/ 75248 w 1306101"/>
                <a:gd name="connsiteY18" fmla="*/ 303202 h 1424419"/>
                <a:gd name="connsiteX19" fmla="*/ 106293 w 1306101"/>
                <a:gd name="connsiteY19" fmla="*/ 282597 h 1424419"/>
                <a:gd name="connsiteX20" fmla="*/ 541533 w 1306101"/>
                <a:gd name="connsiteY20" fmla="*/ 38110 h 1424419"/>
                <a:gd name="connsiteX21" fmla="*/ 653528 w 1306101"/>
                <a:gd name="connsiteY21" fmla="*/ 0 h 1424419"/>
                <a:gd name="connsiteX0" fmla="*/ 653528 w 1304819"/>
                <a:gd name="connsiteY0" fmla="*/ 0 h 1424419"/>
                <a:gd name="connsiteX1" fmla="*/ 757287 w 1304819"/>
                <a:gd name="connsiteY1" fmla="*/ 32444 h 1424419"/>
                <a:gd name="connsiteX2" fmla="*/ 1206876 w 1304819"/>
                <a:gd name="connsiteY2" fmla="*/ 284945 h 1424419"/>
                <a:gd name="connsiteX3" fmla="*/ 1237706 w 1304819"/>
                <a:gd name="connsiteY3" fmla="*/ 306775 h 1424419"/>
                <a:gd name="connsiteX4" fmla="*/ 1304420 w 1304819"/>
                <a:gd name="connsiteY4" fmla="*/ 434263 h 1424419"/>
                <a:gd name="connsiteX5" fmla="*/ 1303099 w 1304819"/>
                <a:gd name="connsiteY5" fmla="*/ 495558 h 1424419"/>
                <a:gd name="connsiteX6" fmla="*/ 1301746 w 1304819"/>
                <a:gd name="connsiteY6" fmla="*/ 953747 h 1424419"/>
                <a:gd name="connsiteX7" fmla="*/ 1302599 w 1304819"/>
                <a:gd name="connsiteY7" fmla="*/ 1003650 h 1424419"/>
                <a:gd name="connsiteX8" fmla="*/ 1227376 w 1304819"/>
                <a:gd name="connsiteY8" fmla="*/ 1152027 h 1424419"/>
                <a:gd name="connsiteX9" fmla="*/ 1172881 w 1304819"/>
                <a:gd name="connsiteY9" fmla="*/ 1179342 h 1424419"/>
                <a:gd name="connsiteX10" fmla="*/ 792288 w 1304819"/>
                <a:gd name="connsiteY10" fmla="*/ 1385653 h 1424419"/>
                <a:gd name="connsiteX11" fmla="*/ 522686 w 1304819"/>
                <a:gd name="connsiteY11" fmla="*/ 1384922 h 1424419"/>
                <a:gd name="connsiteX12" fmla="*/ 94302 w 1304819"/>
                <a:gd name="connsiteY12" fmla="*/ 1158755 h 1424419"/>
                <a:gd name="connsiteX13" fmla="*/ 39429 w 1304819"/>
                <a:gd name="connsiteY13" fmla="*/ 1117635 h 1424419"/>
                <a:gd name="connsiteX14" fmla="*/ 667 w 1304819"/>
                <a:gd name="connsiteY14" fmla="*/ 999105 h 1424419"/>
                <a:gd name="connsiteX15" fmla="*/ 0 w 1304819"/>
                <a:gd name="connsiteY15" fmla="*/ 972364 h 1424419"/>
                <a:gd name="connsiteX16" fmla="*/ 2496 w 1304819"/>
                <a:gd name="connsiteY16" fmla="*/ 463106 h 1424419"/>
                <a:gd name="connsiteX17" fmla="*/ 2458 w 1304819"/>
                <a:gd name="connsiteY17" fmla="*/ 429563 h 1424419"/>
                <a:gd name="connsiteX18" fmla="*/ 75248 w 1304819"/>
                <a:gd name="connsiteY18" fmla="*/ 303202 h 1424419"/>
                <a:gd name="connsiteX19" fmla="*/ 106293 w 1304819"/>
                <a:gd name="connsiteY19" fmla="*/ 282597 h 1424419"/>
                <a:gd name="connsiteX20" fmla="*/ 541533 w 1304819"/>
                <a:gd name="connsiteY20" fmla="*/ 38110 h 1424419"/>
                <a:gd name="connsiteX21" fmla="*/ 653528 w 1304819"/>
                <a:gd name="connsiteY21" fmla="*/ 0 h 1424419"/>
                <a:gd name="connsiteX0" fmla="*/ 653528 w 1306525"/>
                <a:gd name="connsiteY0" fmla="*/ 0 h 1424419"/>
                <a:gd name="connsiteX1" fmla="*/ 757287 w 1306525"/>
                <a:gd name="connsiteY1" fmla="*/ 32444 h 1424419"/>
                <a:gd name="connsiteX2" fmla="*/ 1206876 w 1306525"/>
                <a:gd name="connsiteY2" fmla="*/ 284945 h 1424419"/>
                <a:gd name="connsiteX3" fmla="*/ 1237706 w 1306525"/>
                <a:gd name="connsiteY3" fmla="*/ 306775 h 1424419"/>
                <a:gd name="connsiteX4" fmla="*/ 1304420 w 1306525"/>
                <a:gd name="connsiteY4" fmla="*/ 434263 h 1424419"/>
                <a:gd name="connsiteX5" fmla="*/ 1305806 w 1306525"/>
                <a:gd name="connsiteY5" fmla="*/ 519922 h 1424419"/>
                <a:gd name="connsiteX6" fmla="*/ 1301746 w 1306525"/>
                <a:gd name="connsiteY6" fmla="*/ 953747 h 1424419"/>
                <a:gd name="connsiteX7" fmla="*/ 1302599 w 1306525"/>
                <a:gd name="connsiteY7" fmla="*/ 1003650 h 1424419"/>
                <a:gd name="connsiteX8" fmla="*/ 1227376 w 1306525"/>
                <a:gd name="connsiteY8" fmla="*/ 1152027 h 1424419"/>
                <a:gd name="connsiteX9" fmla="*/ 1172881 w 1306525"/>
                <a:gd name="connsiteY9" fmla="*/ 1179342 h 1424419"/>
                <a:gd name="connsiteX10" fmla="*/ 792288 w 1306525"/>
                <a:gd name="connsiteY10" fmla="*/ 1385653 h 1424419"/>
                <a:gd name="connsiteX11" fmla="*/ 522686 w 1306525"/>
                <a:gd name="connsiteY11" fmla="*/ 1384922 h 1424419"/>
                <a:gd name="connsiteX12" fmla="*/ 94302 w 1306525"/>
                <a:gd name="connsiteY12" fmla="*/ 1158755 h 1424419"/>
                <a:gd name="connsiteX13" fmla="*/ 39429 w 1306525"/>
                <a:gd name="connsiteY13" fmla="*/ 1117635 h 1424419"/>
                <a:gd name="connsiteX14" fmla="*/ 667 w 1306525"/>
                <a:gd name="connsiteY14" fmla="*/ 999105 h 1424419"/>
                <a:gd name="connsiteX15" fmla="*/ 0 w 1306525"/>
                <a:gd name="connsiteY15" fmla="*/ 972364 h 1424419"/>
                <a:gd name="connsiteX16" fmla="*/ 2496 w 1306525"/>
                <a:gd name="connsiteY16" fmla="*/ 463106 h 1424419"/>
                <a:gd name="connsiteX17" fmla="*/ 2458 w 1306525"/>
                <a:gd name="connsiteY17" fmla="*/ 429563 h 1424419"/>
                <a:gd name="connsiteX18" fmla="*/ 75248 w 1306525"/>
                <a:gd name="connsiteY18" fmla="*/ 303202 h 1424419"/>
                <a:gd name="connsiteX19" fmla="*/ 106293 w 1306525"/>
                <a:gd name="connsiteY19" fmla="*/ 282597 h 1424419"/>
                <a:gd name="connsiteX20" fmla="*/ 541533 w 1306525"/>
                <a:gd name="connsiteY20" fmla="*/ 38110 h 1424419"/>
                <a:gd name="connsiteX21" fmla="*/ 653528 w 1306525"/>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1591"/>
                <a:gd name="connsiteX1" fmla="*/ 757287 w 1305814"/>
                <a:gd name="connsiteY1" fmla="*/ 32444 h 1421591"/>
                <a:gd name="connsiteX2" fmla="*/ 1206876 w 1305814"/>
                <a:gd name="connsiteY2" fmla="*/ 284945 h 1421591"/>
                <a:gd name="connsiteX3" fmla="*/ 1237706 w 1305814"/>
                <a:gd name="connsiteY3" fmla="*/ 306775 h 1421591"/>
                <a:gd name="connsiteX4" fmla="*/ 1304420 w 1305814"/>
                <a:gd name="connsiteY4" fmla="*/ 434263 h 1421591"/>
                <a:gd name="connsiteX5" fmla="*/ 1305806 w 1305814"/>
                <a:gd name="connsiteY5" fmla="*/ 519922 h 1421591"/>
                <a:gd name="connsiteX6" fmla="*/ 1301746 w 1305814"/>
                <a:gd name="connsiteY6" fmla="*/ 953747 h 1421591"/>
                <a:gd name="connsiteX7" fmla="*/ 1302599 w 1305814"/>
                <a:gd name="connsiteY7" fmla="*/ 1003650 h 1421591"/>
                <a:gd name="connsiteX8" fmla="*/ 1227376 w 1305814"/>
                <a:gd name="connsiteY8" fmla="*/ 1152027 h 1421591"/>
                <a:gd name="connsiteX9" fmla="*/ 1174235 w 1305814"/>
                <a:gd name="connsiteY9" fmla="*/ 1184756 h 1421591"/>
                <a:gd name="connsiteX10" fmla="*/ 792288 w 1305814"/>
                <a:gd name="connsiteY10" fmla="*/ 1385653 h 1421591"/>
                <a:gd name="connsiteX11" fmla="*/ 502818 w 1305814"/>
                <a:gd name="connsiteY11" fmla="*/ 1379955 h 1421591"/>
                <a:gd name="connsiteX12" fmla="*/ 94302 w 1305814"/>
                <a:gd name="connsiteY12" fmla="*/ 1158755 h 1421591"/>
                <a:gd name="connsiteX13" fmla="*/ 39429 w 1305814"/>
                <a:gd name="connsiteY13" fmla="*/ 1117635 h 1421591"/>
                <a:gd name="connsiteX14" fmla="*/ 667 w 1305814"/>
                <a:gd name="connsiteY14" fmla="*/ 999105 h 1421591"/>
                <a:gd name="connsiteX15" fmla="*/ 0 w 1305814"/>
                <a:gd name="connsiteY15" fmla="*/ 972364 h 1421591"/>
                <a:gd name="connsiteX16" fmla="*/ 2496 w 1305814"/>
                <a:gd name="connsiteY16" fmla="*/ 463106 h 1421591"/>
                <a:gd name="connsiteX17" fmla="*/ 2458 w 1305814"/>
                <a:gd name="connsiteY17" fmla="*/ 429563 h 1421591"/>
                <a:gd name="connsiteX18" fmla="*/ 75248 w 1305814"/>
                <a:gd name="connsiteY18" fmla="*/ 303202 h 1421591"/>
                <a:gd name="connsiteX19" fmla="*/ 106293 w 1305814"/>
                <a:gd name="connsiteY19" fmla="*/ 282597 h 1421591"/>
                <a:gd name="connsiteX20" fmla="*/ 541533 w 1305814"/>
                <a:gd name="connsiteY20" fmla="*/ 38110 h 1421591"/>
                <a:gd name="connsiteX21" fmla="*/ 653528 w 1305814"/>
                <a:gd name="connsiteY21" fmla="*/ 0 h 1421591"/>
                <a:gd name="connsiteX0" fmla="*/ 653528 w 1305814"/>
                <a:gd name="connsiteY0" fmla="*/ 0 h 1423589"/>
                <a:gd name="connsiteX1" fmla="*/ 757287 w 1305814"/>
                <a:gd name="connsiteY1" fmla="*/ 32444 h 1423589"/>
                <a:gd name="connsiteX2" fmla="*/ 1206876 w 1305814"/>
                <a:gd name="connsiteY2" fmla="*/ 284945 h 1423589"/>
                <a:gd name="connsiteX3" fmla="*/ 1237706 w 1305814"/>
                <a:gd name="connsiteY3" fmla="*/ 306775 h 1423589"/>
                <a:gd name="connsiteX4" fmla="*/ 1304420 w 1305814"/>
                <a:gd name="connsiteY4" fmla="*/ 434263 h 1423589"/>
                <a:gd name="connsiteX5" fmla="*/ 1305806 w 1305814"/>
                <a:gd name="connsiteY5" fmla="*/ 519922 h 1423589"/>
                <a:gd name="connsiteX6" fmla="*/ 1301746 w 1305814"/>
                <a:gd name="connsiteY6" fmla="*/ 953747 h 1423589"/>
                <a:gd name="connsiteX7" fmla="*/ 1302599 w 1305814"/>
                <a:gd name="connsiteY7" fmla="*/ 1003650 h 1423589"/>
                <a:gd name="connsiteX8" fmla="*/ 1227376 w 1305814"/>
                <a:gd name="connsiteY8" fmla="*/ 1152027 h 1423589"/>
                <a:gd name="connsiteX9" fmla="*/ 1174235 w 1305814"/>
                <a:gd name="connsiteY9" fmla="*/ 1184756 h 1423589"/>
                <a:gd name="connsiteX10" fmla="*/ 792288 w 1305814"/>
                <a:gd name="connsiteY10" fmla="*/ 1385653 h 1423589"/>
                <a:gd name="connsiteX11" fmla="*/ 502818 w 1305814"/>
                <a:gd name="connsiteY11" fmla="*/ 1379955 h 1423589"/>
                <a:gd name="connsiteX12" fmla="*/ 94302 w 1305814"/>
                <a:gd name="connsiteY12" fmla="*/ 1158755 h 1423589"/>
                <a:gd name="connsiteX13" fmla="*/ 39429 w 1305814"/>
                <a:gd name="connsiteY13" fmla="*/ 1117635 h 1423589"/>
                <a:gd name="connsiteX14" fmla="*/ 667 w 1305814"/>
                <a:gd name="connsiteY14" fmla="*/ 999105 h 1423589"/>
                <a:gd name="connsiteX15" fmla="*/ 0 w 1305814"/>
                <a:gd name="connsiteY15" fmla="*/ 972364 h 1423589"/>
                <a:gd name="connsiteX16" fmla="*/ 2496 w 1305814"/>
                <a:gd name="connsiteY16" fmla="*/ 463106 h 1423589"/>
                <a:gd name="connsiteX17" fmla="*/ 2458 w 1305814"/>
                <a:gd name="connsiteY17" fmla="*/ 429563 h 1423589"/>
                <a:gd name="connsiteX18" fmla="*/ 75248 w 1305814"/>
                <a:gd name="connsiteY18" fmla="*/ 303202 h 1423589"/>
                <a:gd name="connsiteX19" fmla="*/ 106293 w 1305814"/>
                <a:gd name="connsiteY19" fmla="*/ 282597 h 1423589"/>
                <a:gd name="connsiteX20" fmla="*/ 541533 w 1305814"/>
                <a:gd name="connsiteY20" fmla="*/ 38110 h 1423589"/>
                <a:gd name="connsiteX21" fmla="*/ 653528 w 1305814"/>
                <a:gd name="connsiteY21" fmla="*/ 0 h 142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innerShdw blurRad="266700" dist="203200" dir="189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7" dirty="0">
                <a:solidFill>
                  <a:prstClr val="white"/>
                </a:solidFill>
                <a:latin typeface="Impact" panose="020B0806030902050204" pitchFamily="34" charset="0"/>
              </a:endParaRPr>
            </a:p>
          </p:txBody>
        </p:sp>
        <p:sp>
          <p:nvSpPr>
            <p:cNvPr id="31" name="Freeform 5"/>
            <p:cNvSpPr>
              <a:spLocks/>
            </p:cNvSpPr>
            <p:nvPr/>
          </p:nvSpPr>
          <p:spPr bwMode="auto">
            <a:xfrm>
              <a:off x="3943569" y="-3484985"/>
              <a:ext cx="469660" cy="610638"/>
            </a:xfrm>
            <a:custGeom>
              <a:avLst/>
              <a:gdLst>
                <a:gd name="T0" fmla="*/ 741 w 742"/>
                <a:gd name="T1" fmla="*/ 186 h 965"/>
                <a:gd name="T2" fmla="*/ 703 w 742"/>
                <a:gd name="T3" fmla="*/ 403 h 965"/>
                <a:gd name="T4" fmla="*/ 676 w 742"/>
                <a:gd name="T5" fmla="*/ 472 h 965"/>
                <a:gd name="T6" fmla="*/ 657 w 742"/>
                <a:gd name="T7" fmla="*/ 579 h 965"/>
                <a:gd name="T8" fmla="*/ 651 w 742"/>
                <a:gd name="T9" fmla="*/ 683 h 965"/>
                <a:gd name="T10" fmla="*/ 595 w 742"/>
                <a:gd name="T11" fmla="*/ 922 h 965"/>
                <a:gd name="T12" fmla="*/ 569 w 742"/>
                <a:gd name="T13" fmla="*/ 957 h 965"/>
                <a:gd name="T14" fmla="*/ 559 w 742"/>
                <a:gd name="T15" fmla="*/ 960 h 965"/>
                <a:gd name="T16" fmla="*/ 521 w 742"/>
                <a:gd name="T17" fmla="*/ 953 h 965"/>
                <a:gd name="T18" fmla="*/ 504 w 742"/>
                <a:gd name="T19" fmla="*/ 926 h 965"/>
                <a:gd name="T20" fmla="*/ 480 w 742"/>
                <a:gd name="T21" fmla="*/ 815 h 965"/>
                <a:gd name="T22" fmla="*/ 434 w 742"/>
                <a:gd name="T23" fmla="*/ 589 h 965"/>
                <a:gd name="T24" fmla="*/ 405 w 742"/>
                <a:gd name="T25" fmla="*/ 510 h 965"/>
                <a:gd name="T26" fmla="*/ 390 w 742"/>
                <a:gd name="T27" fmla="*/ 491 h 965"/>
                <a:gd name="T28" fmla="*/ 353 w 742"/>
                <a:gd name="T29" fmla="*/ 490 h 965"/>
                <a:gd name="T30" fmla="*/ 326 w 742"/>
                <a:gd name="T31" fmla="*/ 536 h 965"/>
                <a:gd name="T32" fmla="*/ 291 w 742"/>
                <a:gd name="T33" fmla="*/ 667 h 965"/>
                <a:gd name="T34" fmla="*/ 247 w 742"/>
                <a:gd name="T35" fmla="*/ 897 h 965"/>
                <a:gd name="T36" fmla="*/ 239 w 742"/>
                <a:gd name="T37" fmla="*/ 927 h 965"/>
                <a:gd name="T38" fmla="*/ 201 w 742"/>
                <a:gd name="T39" fmla="*/ 962 h 965"/>
                <a:gd name="T40" fmla="*/ 169 w 742"/>
                <a:gd name="T41" fmla="*/ 953 h 965"/>
                <a:gd name="T42" fmla="*/ 142 w 742"/>
                <a:gd name="T43" fmla="*/ 905 h 965"/>
                <a:gd name="T44" fmla="*/ 100 w 742"/>
                <a:gd name="T45" fmla="*/ 739 h 965"/>
                <a:gd name="T46" fmla="*/ 85 w 742"/>
                <a:gd name="T47" fmla="*/ 573 h 965"/>
                <a:gd name="T48" fmla="*/ 46 w 742"/>
                <a:gd name="T49" fmla="*/ 415 h 965"/>
                <a:gd name="T50" fmla="*/ 9 w 742"/>
                <a:gd name="T51" fmla="*/ 290 h 965"/>
                <a:gd name="T52" fmla="*/ 3 w 742"/>
                <a:gd name="T53" fmla="*/ 162 h 965"/>
                <a:gd name="T54" fmla="*/ 45 w 742"/>
                <a:gd name="T55" fmla="*/ 51 h 965"/>
                <a:gd name="T56" fmla="*/ 126 w 742"/>
                <a:gd name="T57" fmla="*/ 3 h 965"/>
                <a:gd name="T58" fmla="*/ 193 w 742"/>
                <a:gd name="T59" fmla="*/ 2 h 965"/>
                <a:gd name="T60" fmla="*/ 342 w 742"/>
                <a:gd name="T61" fmla="*/ 20 h 965"/>
                <a:gd name="T62" fmla="*/ 414 w 742"/>
                <a:gd name="T63" fmla="*/ 18 h 965"/>
                <a:gd name="T64" fmla="*/ 522 w 742"/>
                <a:gd name="T65" fmla="*/ 4 h 965"/>
                <a:gd name="T66" fmla="*/ 590 w 742"/>
                <a:gd name="T67" fmla="*/ 1 h 965"/>
                <a:gd name="T68" fmla="*/ 697 w 742"/>
                <a:gd name="T69" fmla="*/ 50 h 965"/>
                <a:gd name="T70" fmla="*/ 726 w 742"/>
                <a:gd name="T71" fmla="*/ 102 h 965"/>
                <a:gd name="T72" fmla="*/ 741 w 742"/>
                <a:gd name="T73" fmla="*/ 18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965">
                  <a:moveTo>
                    <a:pt x="741" y="186"/>
                  </a:moveTo>
                  <a:cubicBezTo>
                    <a:pt x="740" y="266"/>
                    <a:pt x="730" y="336"/>
                    <a:pt x="703" y="403"/>
                  </a:cubicBezTo>
                  <a:cubicBezTo>
                    <a:pt x="694" y="426"/>
                    <a:pt x="684" y="449"/>
                    <a:pt x="676" y="472"/>
                  </a:cubicBezTo>
                  <a:cubicBezTo>
                    <a:pt x="664" y="506"/>
                    <a:pt x="660" y="542"/>
                    <a:pt x="657" y="579"/>
                  </a:cubicBezTo>
                  <a:cubicBezTo>
                    <a:pt x="655" y="613"/>
                    <a:pt x="655" y="648"/>
                    <a:pt x="651" y="683"/>
                  </a:cubicBezTo>
                  <a:cubicBezTo>
                    <a:pt x="641" y="764"/>
                    <a:pt x="625" y="845"/>
                    <a:pt x="595" y="922"/>
                  </a:cubicBezTo>
                  <a:cubicBezTo>
                    <a:pt x="589" y="936"/>
                    <a:pt x="581" y="947"/>
                    <a:pt x="569" y="957"/>
                  </a:cubicBezTo>
                  <a:cubicBezTo>
                    <a:pt x="567" y="959"/>
                    <a:pt x="563" y="959"/>
                    <a:pt x="559" y="960"/>
                  </a:cubicBezTo>
                  <a:cubicBezTo>
                    <a:pt x="545" y="965"/>
                    <a:pt x="532" y="961"/>
                    <a:pt x="521" y="953"/>
                  </a:cubicBezTo>
                  <a:cubicBezTo>
                    <a:pt x="513" y="947"/>
                    <a:pt x="506" y="936"/>
                    <a:pt x="504" y="926"/>
                  </a:cubicBezTo>
                  <a:cubicBezTo>
                    <a:pt x="495" y="889"/>
                    <a:pt x="487" y="852"/>
                    <a:pt x="480" y="815"/>
                  </a:cubicBezTo>
                  <a:cubicBezTo>
                    <a:pt x="465" y="740"/>
                    <a:pt x="454" y="664"/>
                    <a:pt x="434" y="589"/>
                  </a:cubicBezTo>
                  <a:cubicBezTo>
                    <a:pt x="427" y="562"/>
                    <a:pt x="419" y="534"/>
                    <a:pt x="405" y="510"/>
                  </a:cubicBezTo>
                  <a:cubicBezTo>
                    <a:pt x="401" y="503"/>
                    <a:pt x="396" y="496"/>
                    <a:pt x="390" y="491"/>
                  </a:cubicBezTo>
                  <a:cubicBezTo>
                    <a:pt x="379" y="479"/>
                    <a:pt x="364" y="480"/>
                    <a:pt x="353" y="490"/>
                  </a:cubicBezTo>
                  <a:cubicBezTo>
                    <a:pt x="339" y="503"/>
                    <a:pt x="332" y="519"/>
                    <a:pt x="326" y="536"/>
                  </a:cubicBezTo>
                  <a:cubicBezTo>
                    <a:pt x="309" y="578"/>
                    <a:pt x="300" y="622"/>
                    <a:pt x="291" y="667"/>
                  </a:cubicBezTo>
                  <a:cubicBezTo>
                    <a:pt x="276" y="743"/>
                    <a:pt x="262" y="820"/>
                    <a:pt x="247" y="897"/>
                  </a:cubicBezTo>
                  <a:cubicBezTo>
                    <a:pt x="245" y="907"/>
                    <a:pt x="243" y="917"/>
                    <a:pt x="239" y="927"/>
                  </a:cubicBezTo>
                  <a:cubicBezTo>
                    <a:pt x="233" y="945"/>
                    <a:pt x="221" y="959"/>
                    <a:pt x="201" y="962"/>
                  </a:cubicBezTo>
                  <a:cubicBezTo>
                    <a:pt x="190" y="963"/>
                    <a:pt x="179" y="961"/>
                    <a:pt x="169" y="953"/>
                  </a:cubicBezTo>
                  <a:cubicBezTo>
                    <a:pt x="154" y="940"/>
                    <a:pt x="148" y="922"/>
                    <a:pt x="142" y="905"/>
                  </a:cubicBezTo>
                  <a:cubicBezTo>
                    <a:pt x="122" y="851"/>
                    <a:pt x="110" y="795"/>
                    <a:pt x="100" y="739"/>
                  </a:cubicBezTo>
                  <a:cubicBezTo>
                    <a:pt x="90" y="684"/>
                    <a:pt x="88" y="629"/>
                    <a:pt x="85" y="573"/>
                  </a:cubicBezTo>
                  <a:cubicBezTo>
                    <a:pt x="82" y="518"/>
                    <a:pt x="69" y="465"/>
                    <a:pt x="46" y="415"/>
                  </a:cubicBezTo>
                  <a:cubicBezTo>
                    <a:pt x="27" y="376"/>
                    <a:pt x="16" y="333"/>
                    <a:pt x="9" y="290"/>
                  </a:cubicBezTo>
                  <a:cubicBezTo>
                    <a:pt x="3" y="248"/>
                    <a:pt x="0" y="205"/>
                    <a:pt x="3" y="162"/>
                  </a:cubicBezTo>
                  <a:cubicBezTo>
                    <a:pt x="7" y="121"/>
                    <a:pt x="19" y="83"/>
                    <a:pt x="45" y="51"/>
                  </a:cubicBezTo>
                  <a:cubicBezTo>
                    <a:pt x="66" y="26"/>
                    <a:pt x="94" y="8"/>
                    <a:pt x="126" y="3"/>
                  </a:cubicBezTo>
                  <a:cubicBezTo>
                    <a:pt x="148" y="0"/>
                    <a:pt x="171" y="0"/>
                    <a:pt x="193" y="2"/>
                  </a:cubicBezTo>
                  <a:cubicBezTo>
                    <a:pt x="243" y="7"/>
                    <a:pt x="293" y="13"/>
                    <a:pt x="342" y="20"/>
                  </a:cubicBezTo>
                  <a:cubicBezTo>
                    <a:pt x="366" y="24"/>
                    <a:pt x="390" y="21"/>
                    <a:pt x="414" y="18"/>
                  </a:cubicBezTo>
                  <a:cubicBezTo>
                    <a:pt x="450" y="13"/>
                    <a:pt x="486" y="8"/>
                    <a:pt x="522" y="4"/>
                  </a:cubicBezTo>
                  <a:cubicBezTo>
                    <a:pt x="544" y="2"/>
                    <a:pt x="567" y="2"/>
                    <a:pt x="590" y="1"/>
                  </a:cubicBezTo>
                  <a:cubicBezTo>
                    <a:pt x="634" y="0"/>
                    <a:pt x="668" y="20"/>
                    <a:pt x="697" y="50"/>
                  </a:cubicBezTo>
                  <a:cubicBezTo>
                    <a:pt x="711" y="65"/>
                    <a:pt x="719" y="83"/>
                    <a:pt x="726" y="102"/>
                  </a:cubicBezTo>
                  <a:cubicBezTo>
                    <a:pt x="737" y="131"/>
                    <a:pt x="742" y="162"/>
                    <a:pt x="741" y="1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9592585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75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525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75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525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62"/>
          <p:cNvGrpSpPr/>
          <p:nvPr/>
        </p:nvGrpSpPr>
        <p:grpSpPr>
          <a:xfrm>
            <a:off x="3327362" y="3326541"/>
            <a:ext cx="1655666" cy="1655667"/>
            <a:chOff x="4993868" y="2326868"/>
            <a:chExt cx="2204265" cy="2204265"/>
          </a:xfrm>
          <a:effectLst>
            <a:outerShdw blurRad="292100" dist="114300" dir="2700000" algn="tl" rotWithShape="0">
              <a:prstClr val="black">
                <a:alpha val="25000"/>
              </a:prstClr>
            </a:outerShdw>
          </a:effectLst>
        </p:grpSpPr>
        <p:sp>
          <p:nvSpPr>
            <p:cNvPr id="74" name="任意多边形 60"/>
            <p:cNvSpPr/>
            <p:nvPr/>
          </p:nvSpPr>
          <p:spPr>
            <a:xfrm>
              <a:off x="4993868" y="2326868"/>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prstClr val="white"/>
                </a:solidFill>
                <a:latin typeface="Calibri"/>
                <a:ea typeface="宋体" panose="02010600030101010101" pitchFamily="2" charset="-122"/>
              </a:endParaRPr>
            </a:p>
          </p:txBody>
        </p:sp>
        <p:sp>
          <p:nvSpPr>
            <p:cNvPr id="75" name="椭圆 5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prstClr val="white"/>
                </a:solidFill>
                <a:latin typeface="Calibri"/>
                <a:ea typeface="宋体" panose="02010600030101010101" pitchFamily="2" charset="-122"/>
              </a:endParaRPr>
            </a:p>
          </p:txBody>
        </p:sp>
        <p:sp>
          <p:nvSpPr>
            <p:cNvPr id="76" name="椭圆 61"/>
            <p:cNvSpPr/>
            <p:nvPr/>
          </p:nvSpPr>
          <p:spPr>
            <a:xfrm>
              <a:off x="5370108" y="2708871"/>
              <a:ext cx="1451783" cy="1451783"/>
            </a:xfrm>
            <a:prstGeom prst="ellipse">
              <a:avLst/>
            </a:prstGeom>
            <a:solidFill>
              <a:schemeClr val="accent1"/>
            </a:soli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prstClr val="white"/>
                </a:solidFill>
                <a:latin typeface="Calibri"/>
                <a:ea typeface="宋体" panose="02010600030101010101" pitchFamily="2" charset="-122"/>
              </a:endParaRPr>
            </a:p>
          </p:txBody>
        </p:sp>
      </p:grpSp>
      <p:grpSp>
        <p:nvGrpSpPr>
          <p:cNvPr id="80" name="组合 63"/>
          <p:cNvGrpSpPr/>
          <p:nvPr/>
        </p:nvGrpSpPr>
        <p:grpSpPr>
          <a:xfrm>
            <a:off x="4568655" y="2381701"/>
            <a:ext cx="1655666" cy="1655667"/>
            <a:chOff x="4993868" y="2326868"/>
            <a:chExt cx="2204265" cy="2204265"/>
          </a:xfrm>
          <a:effectLst>
            <a:outerShdw blurRad="292100" dist="114300" dir="2700000" algn="tl" rotWithShape="0">
              <a:prstClr val="black">
                <a:alpha val="25000"/>
              </a:prstClr>
            </a:outerShdw>
          </a:effectLst>
        </p:grpSpPr>
        <p:sp>
          <p:nvSpPr>
            <p:cNvPr id="84" name="任意多边形 64"/>
            <p:cNvSpPr/>
            <p:nvPr/>
          </p:nvSpPr>
          <p:spPr>
            <a:xfrm>
              <a:off x="4993868" y="2326868"/>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prstClr val="white"/>
                </a:solidFill>
                <a:latin typeface="Calibri"/>
                <a:ea typeface="宋体" panose="02010600030101010101" pitchFamily="2" charset="-122"/>
              </a:endParaRPr>
            </a:p>
          </p:txBody>
        </p:sp>
        <p:sp>
          <p:nvSpPr>
            <p:cNvPr id="87" name="椭圆 6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prstClr val="white"/>
                </a:solidFill>
                <a:latin typeface="Calibri"/>
                <a:ea typeface="宋体" panose="02010600030101010101" pitchFamily="2" charset="-122"/>
              </a:endParaRPr>
            </a:p>
          </p:txBody>
        </p:sp>
        <p:sp>
          <p:nvSpPr>
            <p:cNvPr id="92" name="椭圆 66"/>
            <p:cNvSpPr/>
            <p:nvPr/>
          </p:nvSpPr>
          <p:spPr>
            <a:xfrm>
              <a:off x="5370108" y="2708871"/>
              <a:ext cx="1451783" cy="1451783"/>
            </a:xfrm>
            <a:prstGeom prst="ellipse">
              <a:avLst/>
            </a:prstGeom>
            <a:solidFill>
              <a:schemeClr val="accent2"/>
            </a:soli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prstClr val="white"/>
                </a:solidFill>
                <a:latin typeface="Calibri"/>
                <a:ea typeface="宋体" panose="02010600030101010101" pitchFamily="2" charset="-122"/>
              </a:endParaRPr>
            </a:p>
          </p:txBody>
        </p:sp>
      </p:grpSp>
      <p:grpSp>
        <p:nvGrpSpPr>
          <p:cNvPr id="93" name="组合 71"/>
          <p:cNvGrpSpPr/>
          <p:nvPr/>
        </p:nvGrpSpPr>
        <p:grpSpPr>
          <a:xfrm>
            <a:off x="5868132" y="3326541"/>
            <a:ext cx="1655666" cy="1655667"/>
            <a:chOff x="4993868" y="2326868"/>
            <a:chExt cx="2204265" cy="2204265"/>
          </a:xfrm>
          <a:effectLst>
            <a:outerShdw blurRad="292100" dist="114300" dir="2700000" algn="tl" rotWithShape="0">
              <a:prstClr val="black">
                <a:alpha val="25000"/>
              </a:prstClr>
            </a:outerShdw>
          </a:effectLst>
        </p:grpSpPr>
        <p:sp>
          <p:nvSpPr>
            <p:cNvPr id="94" name="任意多边形 72"/>
            <p:cNvSpPr/>
            <p:nvPr/>
          </p:nvSpPr>
          <p:spPr>
            <a:xfrm>
              <a:off x="4993868" y="2326868"/>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prstClr val="white"/>
                </a:solidFill>
                <a:latin typeface="Calibri"/>
                <a:ea typeface="宋体" panose="02010600030101010101" pitchFamily="2" charset="-122"/>
              </a:endParaRPr>
            </a:p>
          </p:txBody>
        </p:sp>
        <p:sp>
          <p:nvSpPr>
            <p:cNvPr id="95" name="椭圆 73"/>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prstClr val="white"/>
                </a:solidFill>
                <a:latin typeface="Calibri"/>
                <a:ea typeface="宋体" panose="02010600030101010101" pitchFamily="2" charset="-122"/>
              </a:endParaRPr>
            </a:p>
          </p:txBody>
        </p:sp>
        <p:sp>
          <p:nvSpPr>
            <p:cNvPr id="96" name="椭圆 74"/>
            <p:cNvSpPr/>
            <p:nvPr/>
          </p:nvSpPr>
          <p:spPr>
            <a:xfrm>
              <a:off x="5370108" y="2708871"/>
              <a:ext cx="1451783" cy="1451783"/>
            </a:xfrm>
            <a:prstGeom prst="ellipse">
              <a:avLst/>
            </a:prstGeom>
            <a:solidFill>
              <a:schemeClr val="accent3"/>
            </a:soli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prstClr val="white"/>
                </a:solidFill>
                <a:latin typeface="Calibri"/>
                <a:ea typeface="宋体" panose="02010600030101010101" pitchFamily="2" charset="-122"/>
              </a:endParaRPr>
            </a:p>
          </p:txBody>
        </p:sp>
      </p:grpSp>
      <p:grpSp>
        <p:nvGrpSpPr>
          <p:cNvPr id="97" name="组合 75"/>
          <p:cNvGrpSpPr/>
          <p:nvPr/>
        </p:nvGrpSpPr>
        <p:grpSpPr>
          <a:xfrm>
            <a:off x="7132795" y="2381701"/>
            <a:ext cx="1655666" cy="1655667"/>
            <a:chOff x="4993868" y="2326868"/>
            <a:chExt cx="2204265" cy="2204265"/>
          </a:xfrm>
          <a:effectLst>
            <a:outerShdw blurRad="292100" dist="114300" dir="2700000" algn="tl" rotWithShape="0">
              <a:prstClr val="black">
                <a:alpha val="25000"/>
              </a:prstClr>
            </a:outerShdw>
          </a:effectLst>
        </p:grpSpPr>
        <p:sp>
          <p:nvSpPr>
            <p:cNvPr id="98" name="任意多边形 76"/>
            <p:cNvSpPr/>
            <p:nvPr/>
          </p:nvSpPr>
          <p:spPr>
            <a:xfrm>
              <a:off x="4993868" y="2326868"/>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prstClr val="white"/>
                </a:solidFill>
                <a:latin typeface="Calibri"/>
                <a:ea typeface="宋体" panose="02010600030101010101" pitchFamily="2" charset="-122"/>
              </a:endParaRPr>
            </a:p>
          </p:txBody>
        </p:sp>
        <p:sp>
          <p:nvSpPr>
            <p:cNvPr id="99" name="椭圆 7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prstClr val="white"/>
                </a:solidFill>
                <a:latin typeface="Calibri"/>
                <a:ea typeface="宋体" panose="02010600030101010101" pitchFamily="2" charset="-122"/>
              </a:endParaRPr>
            </a:p>
          </p:txBody>
        </p:sp>
        <p:sp>
          <p:nvSpPr>
            <p:cNvPr id="100" name="椭圆 78"/>
            <p:cNvSpPr/>
            <p:nvPr/>
          </p:nvSpPr>
          <p:spPr>
            <a:xfrm>
              <a:off x="5370108" y="2708871"/>
              <a:ext cx="1451783" cy="1451783"/>
            </a:xfrm>
            <a:prstGeom prst="ellipse">
              <a:avLst/>
            </a:prstGeom>
            <a:solidFill>
              <a:schemeClr val="accent4"/>
            </a:soli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199" dirty="0">
                <a:solidFill>
                  <a:prstClr val="white"/>
                </a:solidFill>
                <a:latin typeface="Calibri"/>
                <a:ea typeface="宋体" panose="02010600030101010101" pitchFamily="2" charset="-122"/>
              </a:endParaRPr>
            </a:p>
          </p:txBody>
        </p:sp>
      </p:grpSp>
      <p:grpSp>
        <p:nvGrpSpPr>
          <p:cNvPr id="101" name="组合 80"/>
          <p:cNvGrpSpPr/>
          <p:nvPr/>
        </p:nvGrpSpPr>
        <p:grpSpPr>
          <a:xfrm>
            <a:off x="8299475" y="1853717"/>
            <a:ext cx="3484642" cy="935669"/>
            <a:chOff x="5947699" y="908862"/>
            <a:chExt cx="3485550" cy="935912"/>
          </a:xfrm>
        </p:grpSpPr>
        <p:grpSp>
          <p:nvGrpSpPr>
            <p:cNvPr id="102" name="组合 81"/>
            <p:cNvGrpSpPr/>
            <p:nvPr/>
          </p:nvGrpSpPr>
          <p:grpSpPr>
            <a:xfrm flipV="1">
              <a:off x="5947699" y="1317986"/>
              <a:ext cx="2684915" cy="333365"/>
              <a:chOff x="5272248" y="4626108"/>
              <a:chExt cx="2684915" cy="333365"/>
            </a:xfrm>
          </p:grpSpPr>
          <p:sp>
            <p:nvSpPr>
              <p:cNvPr id="105" name="椭圆 84"/>
              <p:cNvSpPr/>
              <p:nvPr/>
            </p:nvSpPr>
            <p:spPr>
              <a:xfrm>
                <a:off x="5272248" y="4626108"/>
                <a:ext cx="81021" cy="8102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6" name="任意多边形 85"/>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 fmla="*/ 0 w 2815771"/>
                  <a:gd name="connsiteY0" fmla="*/ 0 h 649982"/>
                  <a:gd name="connsiteX1" fmla="*/ 254183 w 2815771"/>
                  <a:gd name="connsiteY1" fmla="*/ 649982 h 649982"/>
                  <a:gd name="connsiteX2" fmla="*/ 2815771 w 2815771"/>
                  <a:gd name="connsiteY2" fmla="*/ 638628 h 649982"/>
                </a:gdLst>
                <a:ahLst/>
                <a:cxnLst>
                  <a:cxn ang="0">
                    <a:pos x="connsiteX0" y="connsiteY0"/>
                  </a:cxn>
                  <a:cxn ang="0">
                    <a:pos x="connsiteX1" y="connsiteY1"/>
                  </a:cxn>
                  <a:cxn ang="0">
                    <a:pos x="connsiteX2" y="connsiteY2"/>
                  </a:cxn>
                </a:cxnLst>
                <a:rect l="l" t="t" r="r" b="b"/>
                <a:pathLst>
                  <a:path w="2815771" h="649982">
                    <a:moveTo>
                      <a:pt x="0" y="0"/>
                    </a:moveTo>
                    <a:lnTo>
                      <a:pt x="254183" y="649982"/>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03" name="文本框 82"/>
            <p:cNvSpPr txBox="1"/>
            <p:nvPr/>
          </p:nvSpPr>
          <p:spPr>
            <a:xfrm>
              <a:off x="6852147" y="908862"/>
              <a:ext cx="1780467" cy="379562"/>
            </a:xfrm>
            <a:prstGeom prst="rect">
              <a:avLst/>
            </a:prstGeom>
            <a:noFill/>
          </p:spPr>
          <p:txBody>
            <a:bodyPr wrap="square" rtlCol="0">
              <a:spAutoFit/>
            </a:bodyPr>
            <a:lstStyle/>
            <a:p>
              <a:pPr algn="r">
                <a:defRPr/>
              </a:pPr>
              <a:r>
                <a:rPr lang="zh-CN" altLang="en-US" dirty="0">
                  <a:solidFill>
                    <a:schemeClr val="tx1">
                      <a:lumMod val="50000"/>
                      <a:lumOff val="50000"/>
                    </a:schemeClr>
                  </a:solidFill>
                  <a:latin typeface="微软雅黑" pitchFamily="34" charset="-122"/>
                  <a:ea typeface="微软雅黑" pitchFamily="34" charset="-122"/>
                </a:rPr>
                <a:t>点击添加标题</a:t>
              </a:r>
              <a:endParaRPr lang="en-US" altLang="zh-CN" dirty="0">
                <a:solidFill>
                  <a:schemeClr val="tx1">
                    <a:lumMod val="50000"/>
                    <a:lumOff val="50000"/>
                  </a:schemeClr>
                </a:solidFill>
                <a:latin typeface="微软雅黑" pitchFamily="34" charset="-122"/>
                <a:ea typeface="微软雅黑" pitchFamily="34" charset="-122"/>
              </a:endParaRPr>
            </a:p>
          </p:txBody>
        </p:sp>
        <p:sp>
          <p:nvSpPr>
            <p:cNvPr id="104" name="文本框 83"/>
            <p:cNvSpPr txBox="1"/>
            <p:nvPr/>
          </p:nvSpPr>
          <p:spPr>
            <a:xfrm>
              <a:off x="6290682" y="1331295"/>
              <a:ext cx="3142567" cy="513479"/>
            </a:xfrm>
            <a:prstGeom prst="rect">
              <a:avLst/>
            </a:prstGeom>
            <a:noFill/>
          </p:spPr>
          <p:txBody>
            <a:bodyPr wrap="square" rtlCol="0">
              <a:spAutoFit/>
            </a:bodyPr>
            <a:lstStyle/>
            <a:p>
              <a:pPr>
                <a:lnSpc>
                  <a:spcPct val="114000"/>
                </a:lnSpc>
              </a:pPr>
              <a:r>
                <a:rPr lang="zh-CN" altLang="en-US" sz="12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p>
          </p:txBody>
        </p:sp>
      </p:grpSp>
      <p:grpSp>
        <p:nvGrpSpPr>
          <p:cNvPr id="107" name="组合 86"/>
          <p:cNvGrpSpPr/>
          <p:nvPr/>
        </p:nvGrpSpPr>
        <p:grpSpPr>
          <a:xfrm flipV="1">
            <a:off x="7047748" y="4741761"/>
            <a:ext cx="3619063" cy="859847"/>
            <a:chOff x="5947699" y="822281"/>
            <a:chExt cx="3620006" cy="860070"/>
          </a:xfrm>
        </p:grpSpPr>
        <p:grpSp>
          <p:nvGrpSpPr>
            <p:cNvPr id="108" name="组合 87"/>
            <p:cNvGrpSpPr/>
            <p:nvPr/>
          </p:nvGrpSpPr>
          <p:grpSpPr>
            <a:xfrm flipV="1">
              <a:off x="5947699" y="1317986"/>
              <a:ext cx="2684915" cy="333365"/>
              <a:chOff x="5272248" y="4626108"/>
              <a:chExt cx="2684915" cy="333365"/>
            </a:xfrm>
          </p:grpSpPr>
          <p:sp>
            <p:nvSpPr>
              <p:cNvPr id="117" name="椭圆 90"/>
              <p:cNvSpPr/>
              <p:nvPr/>
            </p:nvSpPr>
            <p:spPr>
              <a:xfrm>
                <a:off x="5272248" y="4626108"/>
                <a:ext cx="81021" cy="8102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0" name="任意多边形 91"/>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 fmla="*/ 0 w 2815771"/>
                  <a:gd name="connsiteY0" fmla="*/ 0 h 649982"/>
                  <a:gd name="connsiteX1" fmla="*/ 254183 w 2815771"/>
                  <a:gd name="connsiteY1" fmla="*/ 649982 h 649982"/>
                  <a:gd name="connsiteX2" fmla="*/ 2815771 w 2815771"/>
                  <a:gd name="connsiteY2" fmla="*/ 638628 h 649982"/>
                </a:gdLst>
                <a:ahLst/>
                <a:cxnLst>
                  <a:cxn ang="0">
                    <a:pos x="connsiteX0" y="connsiteY0"/>
                  </a:cxn>
                  <a:cxn ang="0">
                    <a:pos x="connsiteX1" y="connsiteY1"/>
                  </a:cxn>
                  <a:cxn ang="0">
                    <a:pos x="connsiteX2" y="connsiteY2"/>
                  </a:cxn>
                </a:cxnLst>
                <a:rect l="l" t="t" r="r" b="b"/>
                <a:pathLst>
                  <a:path w="2815771" h="649982">
                    <a:moveTo>
                      <a:pt x="0" y="0"/>
                    </a:moveTo>
                    <a:lnTo>
                      <a:pt x="254183" y="649982"/>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11" name="文本框 88"/>
            <p:cNvSpPr txBox="1"/>
            <p:nvPr/>
          </p:nvSpPr>
          <p:spPr>
            <a:xfrm flipV="1">
              <a:off x="6852147" y="1302790"/>
              <a:ext cx="1780467" cy="379561"/>
            </a:xfrm>
            <a:prstGeom prst="rect">
              <a:avLst/>
            </a:prstGeom>
            <a:noFill/>
          </p:spPr>
          <p:txBody>
            <a:bodyPr wrap="square" rtlCol="0">
              <a:spAutoFit/>
            </a:bodyPr>
            <a:lstStyle/>
            <a:p>
              <a:pPr algn="r">
                <a:defRPr/>
              </a:pPr>
              <a:r>
                <a:rPr lang="zh-CN" altLang="en-US" dirty="0">
                  <a:solidFill>
                    <a:schemeClr val="tx1">
                      <a:lumMod val="50000"/>
                      <a:lumOff val="50000"/>
                    </a:schemeClr>
                  </a:solidFill>
                  <a:latin typeface="微软雅黑" pitchFamily="34" charset="-122"/>
                  <a:ea typeface="微软雅黑" pitchFamily="34" charset="-122"/>
                </a:rPr>
                <a:t>点击添加标题</a:t>
              </a:r>
              <a:endParaRPr lang="en-US" altLang="zh-CN" dirty="0">
                <a:solidFill>
                  <a:schemeClr val="tx1">
                    <a:lumMod val="50000"/>
                    <a:lumOff val="50000"/>
                  </a:schemeClr>
                </a:solidFill>
                <a:latin typeface="微软雅黑" pitchFamily="34" charset="-122"/>
                <a:ea typeface="微软雅黑" pitchFamily="34" charset="-122"/>
              </a:endParaRPr>
            </a:p>
          </p:txBody>
        </p:sp>
        <p:sp>
          <p:nvSpPr>
            <p:cNvPr id="114" name="文本框 89"/>
            <p:cNvSpPr txBox="1"/>
            <p:nvPr/>
          </p:nvSpPr>
          <p:spPr>
            <a:xfrm flipV="1">
              <a:off x="6290683" y="822281"/>
              <a:ext cx="3277022" cy="513479"/>
            </a:xfrm>
            <a:prstGeom prst="rect">
              <a:avLst/>
            </a:prstGeom>
            <a:noFill/>
          </p:spPr>
          <p:txBody>
            <a:bodyPr wrap="square" rtlCol="0">
              <a:spAutoFit/>
            </a:bodyPr>
            <a:lstStyle/>
            <a:p>
              <a:pPr>
                <a:lnSpc>
                  <a:spcPct val="114000"/>
                </a:lnSpc>
              </a:pPr>
              <a:r>
                <a:rPr lang="zh-CN" altLang="en-US" sz="12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p>
          </p:txBody>
        </p:sp>
      </p:grpSp>
      <p:grpSp>
        <p:nvGrpSpPr>
          <p:cNvPr id="133" name="组合 92"/>
          <p:cNvGrpSpPr/>
          <p:nvPr/>
        </p:nvGrpSpPr>
        <p:grpSpPr>
          <a:xfrm flipH="1">
            <a:off x="712603" y="1855521"/>
            <a:ext cx="4341204" cy="935669"/>
            <a:chOff x="5947699" y="908862"/>
            <a:chExt cx="4342335" cy="935912"/>
          </a:xfrm>
        </p:grpSpPr>
        <p:grpSp>
          <p:nvGrpSpPr>
            <p:cNvPr id="138" name="组合 93"/>
            <p:cNvGrpSpPr/>
            <p:nvPr/>
          </p:nvGrpSpPr>
          <p:grpSpPr>
            <a:xfrm flipV="1">
              <a:off x="5947699" y="1317986"/>
              <a:ext cx="2684915" cy="333365"/>
              <a:chOff x="5272248" y="4626108"/>
              <a:chExt cx="2684915" cy="333365"/>
            </a:xfrm>
          </p:grpSpPr>
          <p:sp>
            <p:nvSpPr>
              <p:cNvPr id="159" name="椭圆 96"/>
              <p:cNvSpPr/>
              <p:nvPr/>
            </p:nvSpPr>
            <p:spPr>
              <a:xfrm>
                <a:off x="5272248" y="4626108"/>
                <a:ext cx="81021" cy="8102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0" name="任意多边形 97"/>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 fmla="*/ 0 w 2815771"/>
                  <a:gd name="connsiteY0" fmla="*/ 0 h 649982"/>
                  <a:gd name="connsiteX1" fmla="*/ 254183 w 2815771"/>
                  <a:gd name="connsiteY1" fmla="*/ 649982 h 649982"/>
                  <a:gd name="connsiteX2" fmla="*/ 2815771 w 2815771"/>
                  <a:gd name="connsiteY2" fmla="*/ 638628 h 649982"/>
                </a:gdLst>
                <a:ahLst/>
                <a:cxnLst>
                  <a:cxn ang="0">
                    <a:pos x="connsiteX0" y="connsiteY0"/>
                  </a:cxn>
                  <a:cxn ang="0">
                    <a:pos x="connsiteX1" y="connsiteY1"/>
                  </a:cxn>
                  <a:cxn ang="0">
                    <a:pos x="connsiteX2" y="connsiteY2"/>
                  </a:cxn>
                </a:cxnLst>
                <a:rect l="l" t="t" r="r" b="b"/>
                <a:pathLst>
                  <a:path w="2815771" h="649982">
                    <a:moveTo>
                      <a:pt x="0" y="0"/>
                    </a:moveTo>
                    <a:lnTo>
                      <a:pt x="254183" y="649982"/>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48" name="文本框 94"/>
            <p:cNvSpPr txBox="1"/>
            <p:nvPr/>
          </p:nvSpPr>
          <p:spPr>
            <a:xfrm>
              <a:off x="6852146" y="908862"/>
              <a:ext cx="2117088" cy="400214"/>
            </a:xfrm>
            <a:prstGeom prst="rect">
              <a:avLst/>
            </a:prstGeom>
            <a:noFill/>
          </p:spPr>
          <p:txBody>
            <a:bodyPr wrap="square" rtlCol="0">
              <a:spAutoFit/>
            </a:bodyPr>
            <a:lstStyle/>
            <a:p>
              <a:pPr algn="r">
                <a:defRPr/>
              </a:pPr>
              <a:r>
                <a:rPr lang="zh-CN" altLang="en-US" sz="2000" dirty="0">
                  <a:solidFill>
                    <a:schemeClr val="tx1">
                      <a:lumMod val="50000"/>
                      <a:lumOff val="50000"/>
                    </a:schemeClr>
                  </a:solidFill>
                  <a:latin typeface="微软雅黑" pitchFamily="34" charset="-122"/>
                  <a:ea typeface="微软雅黑" pitchFamily="34" charset="-122"/>
                </a:rPr>
                <a:t>点击添加标题</a:t>
              </a:r>
              <a:endParaRPr lang="en-US" altLang="zh-CN" sz="2000" dirty="0">
                <a:solidFill>
                  <a:schemeClr val="tx1">
                    <a:lumMod val="50000"/>
                    <a:lumOff val="50000"/>
                  </a:schemeClr>
                </a:solidFill>
                <a:latin typeface="微软雅黑" pitchFamily="34" charset="-122"/>
                <a:ea typeface="微软雅黑" pitchFamily="34" charset="-122"/>
              </a:endParaRPr>
            </a:p>
          </p:txBody>
        </p:sp>
        <p:sp>
          <p:nvSpPr>
            <p:cNvPr id="158" name="文本框 95"/>
            <p:cNvSpPr txBox="1"/>
            <p:nvPr/>
          </p:nvSpPr>
          <p:spPr>
            <a:xfrm>
              <a:off x="6290682" y="1331295"/>
              <a:ext cx="3999352" cy="513479"/>
            </a:xfrm>
            <a:prstGeom prst="rect">
              <a:avLst/>
            </a:prstGeom>
            <a:noFill/>
          </p:spPr>
          <p:txBody>
            <a:bodyPr wrap="square" rtlCol="0">
              <a:spAutoFit/>
            </a:bodyPr>
            <a:lstStyle/>
            <a:p>
              <a:pPr algn="r">
                <a:lnSpc>
                  <a:spcPct val="114000"/>
                </a:lnSpc>
              </a:pPr>
              <a:r>
                <a:rPr lang="zh-CN" altLang="en-US" sz="12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p>
          </p:txBody>
        </p:sp>
      </p:grpSp>
      <p:grpSp>
        <p:nvGrpSpPr>
          <p:cNvPr id="161" name="组合 104"/>
          <p:cNvGrpSpPr/>
          <p:nvPr/>
        </p:nvGrpSpPr>
        <p:grpSpPr>
          <a:xfrm flipH="1" flipV="1">
            <a:off x="407882" y="4725889"/>
            <a:ext cx="3433012" cy="859847"/>
            <a:chOff x="5947699" y="822281"/>
            <a:chExt cx="3433907" cy="860070"/>
          </a:xfrm>
        </p:grpSpPr>
        <p:grpSp>
          <p:nvGrpSpPr>
            <p:cNvPr id="162" name="组合 105"/>
            <p:cNvGrpSpPr/>
            <p:nvPr/>
          </p:nvGrpSpPr>
          <p:grpSpPr>
            <a:xfrm flipV="1">
              <a:off x="5947699" y="1317986"/>
              <a:ext cx="2684915" cy="333365"/>
              <a:chOff x="5272248" y="4626108"/>
              <a:chExt cx="2684915" cy="333365"/>
            </a:xfrm>
          </p:grpSpPr>
          <p:sp>
            <p:nvSpPr>
              <p:cNvPr id="165" name="椭圆 108"/>
              <p:cNvSpPr/>
              <p:nvPr/>
            </p:nvSpPr>
            <p:spPr>
              <a:xfrm>
                <a:off x="5272248" y="4626108"/>
                <a:ext cx="81021" cy="8102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6" name="任意多边形 109"/>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 fmla="*/ 0 w 2815771"/>
                  <a:gd name="connsiteY0" fmla="*/ 0 h 649982"/>
                  <a:gd name="connsiteX1" fmla="*/ 254183 w 2815771"/>
                  <a:gd name="connsiteY1" fmla="*/ 649982 h 649982"/>
                  <a:gd name="connsiteX2" fmla="*/ 2815771 w 2815771"/>
                  <a:gd name="connsiteY2" fmla="*/ 638628 h 649982"/>
                </a:gdLst>
                <a:ahLst/>
                <a:cxnLst>
                  <a:cxn ang="0">
                    <a:pos x="connsiteX0" y="connsiteY0"/>
                  </a:cxn>
                  <a:cxn ang="0">
                    <a:pos x="connsiteX1" y="connsiteY1"/>
                  </a:cxn>
                  <a:cxn ang="0">
                    <a:pos x="connsiteX2" y="connsiteY2"/>
                  </a:cxn>
                </a:cxnLst>
                <a:rect l="l" t="t" r="r" b="b"/>
                <a:pathLst>
                  <a:path w="2815771" h="649982">
                    <a:moveTo>
                      <a:pt x="0" y="0"/>
                    </a:moveTo>
                    <a:lnTo>
                      <a:pt x="254183" y="649982"/>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63" name="文本框 106"/>
            <p:cNvSpPr txBox="1"/>
            <p:nvPr/>
          </p:nvSpPr>
          <p:spPr>
            <a:xfrm flipV="1">
              <a:off x="6852146" y="1302789"/>
              <a:ext cx="1780467" cy="379562"/>
            </a:xfrm>
            <a:prstGeom prst="rect">
              <a:avLst/>
            </a:prstGeom>
            <a:noFill/>
          </p:spPr>
          <p:txBody>
            <a:bodyPr wrap="square" rtlCol="0">
              <a:spAutoFit/>
            </a:bodyPr>
            <a:lstStyle/>
            <a:p>
              <a:pPr algn="r">
                <a:defRPr/>
              </a:pPr>
              <a:r>
                <a:rPr lang="zh-CN" altLang="en-US" dirty="0">
                  <a:solidFill>
                    <a:schemeClr val="tx1">
                      <a:lumMod val="50000"/>
                      <a:lumOff val="50000"/>
                    </a:schemeClr>
                  </a:solidFill>
                  <a:latin typeface="微软雅黑" pitchFamily="34" charset="-122"/>
                  <a:ea typeface="微软雅黑" pitchFamily="34" charset="-122"/>
                </a:rPr>
                <a:t>点击添加标题</a:t>
              </a:r>
              <a:endParaRPr lang="en-US" altLang="zh-CN" dirty="0">
                <a:solidFill>
                  <a:schemeClr val="tx1">
                    <a:lumMod val="50000"/>
                    <a:lumOff val="50000"/>
                  </a:schemeClr>
                </a:solidFill>
                <a:latin typeface="微软雅黑" pitchFamily="34" charset="-122"/>
                <a:ea typeface="微软雅黑" pitchFamily="34" charset="-122"/>
              </a:endParaRPr>
            </a:p>
          </p:txBody>
        </p:sp>
        <p:sp>
          <p:nvSpPr>
            <p:cNvPr id="164" name="文本框 107"/>
            <p:cNvSpPr txBox="1"/>
            <p:nvPr/>
          </p:nvSpPr>
          <p:spPr>
            <a:xfrm flipV="1">
              <a:off x="6290682" y="822281"/>
              <a:ext cx="3090924" cy="513479"/>
            </a:xfrm>
            <a:prstGeom prst="rect">
              <a:avLst/>
            </a:prstGeom>
            <a:noFill/>
          </p:spPr>
          <p:txBody>
            <a:bodyPr wrap="square" rtlCol="0">
              <a:spAutoFit/>
            </a:bodyPr>
            <a:lstStyle/>
            <a:p>
              <a:pPr algn="r">
                <a:lnSpc>
                  <a:spcPct val="114000"/>
                </a:lnSpc>
              </a:pPr>
              <a:r>
                <a:rPr lang="zh-CN" altLang="en-US" sz="12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p>
          </p:txBody>
        </p:sp>
      </p:grpSp>
      <p:grpSp>
        <p:nvGrpSpPr>
          <p:cNvPr id="167" name="Group 36"/>
          <p:cNvGrpSpPr>
            <a:grpSpLocks noChangeAspect="1"/>
          </p:cNvGrpSpPr>
          <p:nvPr/>
        </p:nvGrpSpPr>
        <p:grpSpPr bwMode="auto">
          <a:xfrm>
            <a:off x="4163582" y="1824843"/>
            <a:ext cx="435481" cy="376137"/>
            <a:chOff x="3321" y="1710"/>
            <a:chExt cx="1042" cy="900"/>
          </a:xfrm>
          <a:solidFill>
            <a:schemeClr val="accent2">
              <a:alpha val="40000"/>
            </a:schemeClr>
          </a:solidFill>
        </p:grpSpPr>
        <p:sp>
          <p:nvSpPr>
            <p:cNvPr id="168" name="Freeform 37"/>
            <p:cNvSpPr>
              <a:spLocks noEditPoints="1"/>
            </p:cNvSpPr>
            <p:nvPr/>
          </p:nvSpPr>
          <p:spPr bwMode="auto">
            <a:xfrm>
              <a:off x="3321" y="1710"/>
              <a:ext cx="1042" cy="745"/>
            </a:xfrm>
            <a:custGeom>
              <a:avLst/>
              <a:gdLst>
                <a:gd name="T0" fmla="*/ 37 w 438"/>
                <a:gd name="T1" fmla="*/ 255 h 313"/>
                <a:gd name="T2" fmla="*/ 20 w 438"/>
                <a:gd name="T3" fmla="*/ 237 h 313"/>
                <a:gd name="T4" fmla="*/ 20 w 438"/>
                <a:gd name="T5" fmla="*/ 42 h 313"/>
                <a:gd name="T6" fmla="*/ 37 w 438"/>
                <a:gd name="T7" fmla="*/ 25 h 313"/>
                <a:gd name="T8" fmla="*/ 401 w 438"/>
                <a:gd name="T9" fmla="*/ 25 h 313"/>
                <a:gd name="T10" fmla="*/ 418 w 438"/>
                <a:gd name="T11" fmla="*/ 42 h 313"/>
                <a:gd name="T12" fmla="*/ 418 w 438"/>
                <a:gd name="T13" fmla="*/ 237 h 313"/>
                <a:gd name="T14" fmla="*/ 401 w 438"/>
                <a:gd name="T15" fmla="*/ 255 h 313"/>
                <a:gd name="T16" fmla="*/ 37 w 438"/>
                <a:gd name="T17" fmla="*/ 255 h 313"/>
                <a:gd name="T18" fmla="*/ 424 w 438"/>
                <a:gd name="T19" fmla="*/ 0 h 313"/>
                <a:gd name="T20" fmla="*/ 14 w 438"/>
                <a:gd name="T21" fmla="*/ 0 h 313"/>
                <a:gd name="T22" fmla="*/ 0 w 438"/>
                <a:gd name="T23" fmla="*/ 14 h 313"/>
                <a:gd name="T24" fmla="*/ 0 w 438"/>
                <a:gd name="T25" fmla="*/ 298 h 313"/>
                <a:gd name="T26" fmla="*/ 14 w 438"/>
                <a:gd name="T27" fmla="*/ 313 h 313"/>
                <a:gd name="T28" fmla="*/ 424 w 438"/>
                <a:gd name="T29" fmla="*/ 313 h 313"/>
                <a:gd name="T30" fmla="*/ 438 w 438"/>
                <a:gd name="T31" fmla="*/ 298 h 313"/>
                <a:gd name="T32" fmla="*/ 438 w 438"/>
                <a:gd name="T33" fmla="*/ 14 h 313"/>
                <a:gd name="T34" fmla="*/ 424 w 438"/>
                <a:gd name="T3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 h="313">
                  <a:moveTo>
                    <a:pt x="37" y="255"/>
                  </a:moveTo>
                  <a:cubicBezTo>
                    <a:pt x="28" y="255"/>
                    <a:pt x="20" y="247"/>
                    <a:pt x="20" y="237"/>
                  </a:cubicBezTo>
                  <a:cubicBezTo>
                    <a:pt x="20" y="42"/>
                    <a:pt x="20" y="42"/>
                    <a:pt x="20" y="42"/>
                  </a:cubicBezTo>
                  <a:cubicBezTo>
                    <a:pt x="20" y="33"/>
                    <a:pt x="28" y="25"/>
                    <a:pt x="37" y="25"/>
                  </a:cubicBezTo>
                  <a:cubicBezTo>
                    <a:pt x="401" y="25"/>
                    <a:pt x="401" y="25"/>
                    <a:pt x="401" y="25"/>
                  </a:cubicBezTo>
                  <a:cubicBezTo>
                    <a:pt x="410" y="25"/>
                    <a:pt x="418" y="33"/>
                    <a:pt x="418" y="42"/>
                  </a:cubicBezTo>
                  <a:cubicBezTo>
                    <a:pt x="418" y="237"/>
                    <a:pt x="418" y="237"/>
                    <a:pt x="418" y="237"/>
                  </a:cubicBezTo>
                  <a:cubicBezTo>
                    <a:pt x="418" y="247"/>
                    <a:pt x="410" y="255"/>
                    <a:pt x="401" y="255"/>
                  </a:cubicBezTo>
                  <a:cubicBezTo>
                    <a:pt x="37" y="255"/>
                    <a:pt x="37" y="255"/>
                    <a:pt x="37" y="255"/>
                  </a:cubicBezTo>
                  <a:moveTo>
                    <a:pt x="424" y="0"/>
                  </a:moveTo>
                  <a:cubicBezTo>
                    <a:pt x="14" y="0"/>
                    <a:pt x="14" y="0"/>
                    <a:pt x="14" y="0"/>
                  </a:cubicBezTo>
                  <a:cubicBezTo>
                    <a:pt x="6" y="0"/>
                    <a:pt x="0" y="6"/>
                    <a:pt x="0" y="14"/>
                  </a:cubicBezTo>
                  <a:cubicBezTo>
                    <a:pt x="0" y="298"/>
                    <a:pt x="0" y="298"/>
                    <a:pt x="0" y="298"/>
                  </a:cubicBezTo>
                  <a:cubicBezTo>
                    <a:pt x="0" y="306"/>
                    <a:pt x="6" y="313"/>
                    <a:pt x="14" y="313"/>
                  </a:cubicBezTo>
                  <a:cubicBezTo>
                    <a:pt x="424" y="313"/>
                    <a:pt x="424" y="313"/>
                    <a:pt x="424" y="313"/>
                  </a:cubicBezTo>
                  <a:cubicBezTo>
                    <a:pt x="432" y="313"/>
                    <a:pt x="438" y="306"/>
                    <a:pt x="438" y="298"/>
                  </a:cubicBezTo>
                  <a:cubicBezTo>
                    <a:pt x="438" y="14"/>
                    <a:pt x="438" y="14"/>
                    <a:pt x="438" y="14"/>
                  </a:cubicBezTo>
                  <a:cubicBezTo>
                    <a:pt x="438" y="6"/>
                    <a:pt x="432" y="0"/>
                    <a:pt x="4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sz="3199" dirty="0">
                <a:solidFill>
                  <a:prstClr val="black"/>
                </a:solidFill>
                <a:latin typeface="Calibri"/>
                <a:ea typeface="宋体" panose="02010600030101010101" pitchFamily="2" charset="-122"/>
              </a:endParaRPr>
            </a:p>
          </p:txBody>
        </p:sp>
        <p:sp>
          <p:nvSpPr>
            <p:cNvPr id="169" name="Rectangle 38"/>
            <p:cNvSpPr>
              <a:spLocks noChangeArrowheads="1"/>
            </p:cNvSpPr>
            <p:nvPr/>
          </p:nvSpPr>
          <p:spPr bwMode="auto">
            <a:xfrm>
              <a:off x="3716" y="2465"/>
              <a:ext cx="25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sz="3199" dirty="0">
                <a:solidFill>
                  <a:prstClr val="black"/>
                </a:solidFill>
                <a:latin typeface="Calibri"/>
                <a:ea typeface="宋体" panose="02010600030101010101" pitchFamily="2" charset="-122"/>
              </a:endParaRPr>
            </a:p>
          </p:txBody>
        </p:sp>
        <p:sp>
          <p:nvSpPr>
            <p:cNvPr id="170" name="Rectangle 40"/>
            <p:cNvSpPr>
              <a:spLocks noChangeArrowheads="1"/>
            </p:cNvSpPr>
            <p:nvPr/>
          </p:nvSpPr>
          <p:spPr bwMode="auto">
            <a:xfrm>
              <a:off x="3595" y="2570"/>
              <a:ext cx="495"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sz="3199" dirty="0">
                <a:solidFill>
                  <a:prstClr val="black"/>
                </a:solidFill>
                <a:latin typeface="Calibri"/>
                <a:ea typeface="宋体" panose="02010600030101010101" pitchFamily="2" charset="-122"/>
              </a:endParaRPr>
            </a:p>
          </p:txBody>
        </p:sp>
        <p:sp>
          <p:nvSpPr>
            <p:cNvPr id="171" name="Freeform 42"/>
            <p:cNvSpPr>
              <a:spLocks/>
            </p:cNvSpPr>
            <p:nvPr/>
          </p:nvSpPr>
          <p:spPr bwMode="auto">
            <a:xfrm>
              <a:off x="3433" y="1853"/>
              <a:ext cx="771" cy="400"/>
            </a:xfrm>
            <a:custGeom>
              <a:avLst/>
              <a:gdLst>
                <a:gd name="T0" fmla="*/ 761 w 771"/>
                <a:gd name="T1" fmla="*/ 0 h 400"/>
                <a:gd name="T2" fmla="*/ 657 w 771"/>
                <a:gd name="T3" fmla="*/ 9 h 400"/>
                <a:gd name="T4" fmla="*/ 697 w 771"/>
                <a:gd name="T5" fmla="*/ 43 h 400"/>
                <a:gd name="T6" fmla="*/ 557 w 771"/>
                <a:gd name="T7" fmla="*/ 212 h 400"/>
                <a:gd name="T8" fmla="*/ 419 w 771"/>
                <a:gd name="T9" fmla="*/ 105 h 400"/>
                <a:gd name="T10" fmla="*/ 286 w 771"/>
                <a:gd name="T11" fmla="*/ 278 h 400"/>
                <a:gd name="T12" fmla="*/ 152 w 771"/>
                <a:gd name="T13" fmla="*/ 190 h 400"/>
                <a:gd name="T14" fmla="*/ 0 w 771"/>
                <a:gd name="T15" fmla="*/ 369 h 400"/>
                <a:gd name="T16" fmla="*/ 36 w 771"/>
                <a:gd name="T17" fmla="*/ 400 h 400"/>
                <a:gd name="T18" fmla="*/ 162 w 771"/>
                <a:gd name="T19" fmla="*/ 252 h 400"/>
                <a:gd name="T20" fmla="*/ 298 w 771"/>
                <a:gd name="T21" fmla="*/ 343 h 400"/>
                <a:gd name="T22" fmla="*/ 428 w 771"/>
                <a:gd name="T23" fmla="*/ 171 h 400"/>
                <a:gd name="T24" fmla="*/ 564 w 771"/>
                <a:gd name="T25" fmla="*/ 278 h 400"/>
                <a:gd name="T26" fmla="*/ 733 w 771"/>
                <a:gd name="T27" fmla="*/ 71 h 400"/>
                <a:gd name="T28" fmla="*/ 771 w 771"/>
                <a:gd name="T29" fmla="*/ 105 h 400"/>
                <a:gd name="T30" fmla="*/ 761 w 771"/>
                <a:gd name="T3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1" h="400">
                  <a:moveTo>
                    <a:pt x="761" y="0"/>
                  </a:moveTo>
                  <a:lnTo>
                    <a:pt x="657" y="9"/>
                  </a:lnTo>
                  <a:lnTo>
                    <a:pt x="697" y="43"/>
                  </a:lnTo>
                  <a:lnTo>
                    <a:pt x="557" y="212"/>
                  </a:lnTo>
                  <a:lnTo>
                    <a:pt x="419" y="105"/>
                  </a:lnTo>
                  <a:lnTo>
                    <a:pt x="286" y="278"/>
                  </a:lnTo>
                  <a:lnTo>
                    <a:pt x="152" y="190"/>
                  </a:lnTo>
                  <a:lnTo>
                    <a:pt x="0" y="369"/>
                  </a:lnTo>
                  <a:lnTo>
                    <a:pt x="36" y="400"/>
                  </a:lnTo>
                  <a:lnTo>
                    <a:pt x="162" y="252"/>
                  </a:lnTo>
                  <a:lnTo>
                    <a:pt x="298" y="343"/>
                  </a:lnTo>
                  <a:lnTo>
                    <a:pt x="428" y="171"/>
                  </a:lnTo>
                  <a:lnTo>
                    <a:pt x="564" y="278"/>
                  </a:lnTo>
                  <a:lnTo>
                    <a:pt x="733" y="71"/>
                  </a:lnTo>
                  <a:lnTo>
                    <a:pt x="771" y="105"/>
                  </a:lnTo>
                  <a:lnTo>
                    <a:pt x="7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sz="3199" dirty="0">
                <a:solidFill>
                  <a:prstClr val="black"/>
                </a:solidFill>
                <a:latin typeface="Calibri"/>
                <a:ea typeface="宋体" panose="02010600030101010101" pitchFamily="2" charset="-122"/>
              </a:endParaRPr>
            </a:p>
          </p:txBody>
        </p:sp>
      </p:grpSp>
      <p:sp>
        <p:nvSpPr>
          <p:cNvPr id="172" name="Freeform 53"/>
          <p:cNvSpPr>
            <a:spLocks noEditPoints="1"/>
          </p:cNvSpPr>
          <p:nvPr/>
        </p:nvSpPr>
        <p:spPr bwMode="auto">
          <a:xfrm>
            <a:off x="2907882" y="4648070"/>
            <a:ext cx="405772" cy="405772"/>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chemeClr val="accent1">
              <a:alpha val="40000"/>
            </a:schemeClr>
          </a:solidFill>
          <a:ln>
            <a:noFill/>
          </a:ln>
        </p:spPr>
        <p:txBody>
          <a:bodyPr vert="horz" wrap="square" lIns="91416" tIns="45708" rIns="91416" bIns="45708" numCol="1" anchor="t" anchorCtr="0" compatLnSpc="1">
            <a:prstTxWarp prst="textNoShape">
              <a:avLst/>
            </a:prstTxWarp>
          </a:bodyPr>
          <a:lstStyle/>
          <a:p>
            <a:pPr>
              <a:defRPr/>
            </a:pPr>
            <a:endParaRPr lang="zh-CN" altLang="en-US" sz="3199" dirty="0">
              <a:solidFill>
                <a:prstClr val="black"/>
              </a:solidFill>
              <a:latin typeface="Calibri"/>
              <a:ea typeface="宋体" panose="02010600030101010101" pitchFamily="2" charset="-122"/>
            </a:endParaRPr>
          </a:p>
        </p:txBody>
      </p:sp>
      <p:grpSp>
        <p:nvGrpSpPr>
          <p:cNvPr id="173" name="Group 46"/>
          <p:cNvGrpSpPr>
            <a:grpSpLocks noChangeAspect="1"/>
          </p:cNvGrpSpPr>
          <p:nvPr/>
        </p:nvGrpSpPr>
        <p:grpSpPr bwMode="auto">
          <a:xfrm>
            <a:off x="8659633" y="1866345"/>
            <a:ext cx="513260" cy="317764"/>
            <a:chOff x="3098" y="1701"/>
            <a:chExt cx="1486" cy="920"/>
          </a:xfrm>
          <a:solidFill>
            <a:schemeClr val="accent4">
              <a:alpha val="40000"/>
            </a:schemeClr>
          </a:solidFill>
        </p:grpSpPr>
        <p:sp>
          <p:nvSpPr>
            <p:cNvPr id="174" name="Freeform 47"/>
            <p:cNvSpPr>
              <a:spLocks/>
            </p:cNvSpPr>
            <p:nvPr/>
          </p:nvSpPr>
          <p:spPr bwMode="auto">
            <a:xfrm>
              <a:off x="3468" y="1701"/>
              <a:ext cx="746" cy="920"/>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sz="3199" dirty="0">
                <a:solidFill>
                  <a:prstClr val="black"/>
                </a:solidFill>
                <a:latin typeface="Calibri"/>
                <a:ea typeface="宋体" panose="02010600030101010101" pitchFamily="2" charset="-122"/>
              </a:endParaRPr>
            </a:p>
          </p:txBody>
        </p:sp>
        <p:sp>
          <p:nvSpPr>
            <p:cNvPr id="175" name="Freeform 48"/>
            <p:cNvSpPr>
              <a:spLocks/>
            </p:cNvSpPr>
            <p:nvPr/>
          </p:nvSpPr>
          <p:spPr bwMode="auto">
            <a:xfrm>
              <a:off x="3098" y="1871"/>
              <a:ext cx="475" cy="750"/>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sz="3199" dirty="0">
                <a:solidFill>
                  <a:prstClr val="black"/>
                </a:solidFill>
                <a:latin typeface="Calibri"/>
                <a:ea typeface="宋体" panose="02010600030101010101" pitchFamily="2" charset="-122"/>
              </a:endParaRPr>
            </a:p>
          </p:txBody>
        </p:sp>
        <p:sp>
          <p:nvSpPr>
            <p:cNvPr id="176" name="Freeform 49"/>
            <p:cNvSpPr>
              <a:spLocks/>
            </p:cNvSpPr>
            <p:nvPr/>
          </p:nvSpPr>
          <p:spPr bwMode="auto">
            <a:xfrm>
              <a:off x="4110" y="1871"/>
              <a:ext cx="474" cy="750"/>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sz="3199" dirty="0">
                <a:solidFill>
                  <a:prstClr val="black"/>
                </a:solidFill>
                <a:latin typeface="Calibri"/>
                <a:ea typeface="宋体" panose="02010600030101010101" pitchFamily="2" charset="-122"/>
              </a:endParaRPr>
            </a:p>
          </p:txBody>
        </p:sp>
      </p:grpSp>
      <p:sp>
        <p:nvSpPr>
          <p:cNvPr id="177" name="Freeform 57"/>
          <p:cNvSpPr>
            <a:spLocks noEditPoints="1"/>
          </p:cNvSpPr>
          <p:nvPr/>
        </p:nvSpPr>
        <p:spPr bwMode="auto">
          <a:xfrm>
            <a:off x="7553582" y="4712834"/>
            <a:ext cx="358521" cy="359212"/>
          </a:xfrm>
          <a:custGeom>
            <a:avLst/>
            <a:gdLst>
              <a:gd name="T0" fmla="*/ 145 w 437"/>
              <a:gd name="T1" fmla="*/ 119 h 437"/>
              <a:gd name="T2" fmla="*/ 126 w 437"/>
              <a:gd name="T3" fmla="*/ 159 h 437"/>
              <a:gd name="T4" fmla="*/ 197 w 437"/>
              <a:gd name="T5" fmla="*/ 237 h 437"/>
              <a:gd name="T6" fmla="*/ 214 w 437"/>
              <a:gd name="T7" fmla="*/ 245 h 437"/>
              <a:gd name="T8" fmla="*/ 276 w 437"/>
              <a:gd name="T9" fmla="*/ 245 h 437"/>
              <a:gd name="T10" fmla="*/ 276 w 437"/>
              <a:gd name="T11" fmla="*/ 196 h 437"/>
              <a:gd name="T12" fmla="*/ 225 w 437"/>
              <a:gd name="T13" fmla="*/ 196 h 437"/>
              <a:gd name="T14" fmla="*/ 161 w 437"/>
              <a:gd name="T15" fmla="*/ 126 h 437"/>
              <a:gd name="T16" fmla="*/ 145 w 437"/>
              <a:gd name="T17" fmla="*/ 119 h 437"/>
              <a:gd name="T18" fmla="*/ 219 w 437"/>
              <a:gd name="T19" fmla="*/ 388 h 437"/>
              <a:gd name="T20" fmla="*/ 48 w 437"/>
              <a:gd name="T21" fmla="*/ 218 h 437"/>
              <a:gd name="T22" fmla="*/ 219 w 437"/>
              <a:gd name="T23" fmla="*/ 48 h 437"/>
              <a:gd name="T24" fmla="*/ 388 w 437"/>
              <a:gd name="T25" fmla="*/ 218 h 437"/>
              <a:gd name="T26" fmla="*/ 219 w 437"/>
              <a:gd name="T27" fmla="*/ 388 h 437"/>
              <a:gd name="T28" fmla="*/ 219 w 437"/>
              <a:gd name="T29" fmla="*/ 0 h 437"/>
              <a:gd name="T30" fmla="*/ 0 w 437"/>
              <a:gd name="T31" fmla="*/ 218 h 437"/>
              <a:gd name="T32" fmla="*/ 219 w 437"/>
              <a:gd name="T33" fmla="*/ 437 h 437"/>
              <a:gd name="T34" fmla="*/ 437 w 437"/>
              <a:gd name="T35" fmla="*/ 218 h 437"/>
              <a:gd name="T36" fmla="*/ 219 w 437"/>
              <a:gd name="T3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37">
                <a:moveTo>
                  <a:pt x="145" y="119"/>
                </a:moveTo>
                <a:cubicBezTo>
                  <a:pt x="127" y="119"/>
                  <a:pt x="110" y="142"/>
                  <a:pt x="126" y="159"/>
                </a:cubicBezTo>
                <a:cubicBezTo>
                  <a:pt x="197" y="237"/>
                  <a:pt x="197" y="237"/>
                  <a:pt x="197" y="237"/>
                </a:cubicBezTo>
                <a:cubicBezTo>
                  <a:pt x="201" y="242"/>
                  <a:pt x="207" y="245"/>
                  <a:pt x="214" y="245"/>
                </a:cubicBezTo>
                <a:cubicBezTo>
                  <a:pt x="276" y="245"/>
                  <a:pt x="276" y="245"/>
                  <a:pt x="276" y="245"/>
                </a:cubicBezTo>
                <a:cubicBezTo>
                  <a:pt x="306" y="245"/>
                  <a:pt x="309" y="196"/>
                  <a:pt x="276" y="196"/>
                </a:cubicBezTo>
                <a:cubicBezTo>
                  <a:pt x="225" y="196"/>
                  <a:pt x="225" y="196"/>
                  <a:pt x="225" y="196"/>
                </a:cubicBezTo>
                <a:cubicBezTo>
                  <a:pt x="161" y="126"/>
                  <a:pt x="161" y="126"/>
                  <a:pt x="161" y="126"/>
                </a:cubicBezTo>
                <a:cubicBezTo>
                  <a:pt x="156" y="121"/>
                  <a:pt x="151" y="119"/>
                  <a:pt x="145" y="119"/>
                </a:cubicBezTo>
                <a:moveTo>
                  <a:pt x="219" y="388"/>
                </a:moveTo>
                <a:cubicBezTo>
                  <a:pt x="124" y="388"/>
                  <a:pt x="48" y="312"/>
                  <a:pt x="48" y="218"/>
                </a:cubicBezTo>
                <a:cubicBezTo>
                  <a:pt x="48" y="124"/>
                  <a:pt x="124" y="48"/>
                  <a:pt x="219" y="48"/>
                </a:cubicBezTo>
                <a:cubicBezTo>
                  <a:pt x="313" y="48"/>
                  <a:pt x="388" y="124"/>
                  <a:pt x="388" y="218"/>
                </a:cubicBezTo>
                <a:cubicBezTo>
                  <a:pt x="388" y="312"/>
                  <a:pt x="313" y="388"/>
                  <a:pt x="219" y="388"/>
                </a:cubicBezTo>
                <a:moveTo>
                  <a:pt x="219" y="0"/>
                </a:moveTo>
                <a:cubicBezTo>
                  <a:pt x="98" y="0"/>
                  <a:pt x="0" y="97"/>
                  <a:pt x="0" y="218"/>
                </a:cubicBezTo>
                <a:cubicBezTo>
                  <a:pt x="0" y="339"/>
                  <a:pt x="98" y="437"/>
                  <a:pt x="219" y="437"/>
                </a:cubicBezTo>
                <a:cubicBezTo>
                  <a:pt x="339" y="437"/>
                  <a:pt x="437" y="339"/>
                  <a:pt x="437" y="218"/>
                </a:cubicBezTo>
                <a:cubicBezTo>
                  <a:pt x="437" y="97"/>
                  <a:pt x="339" y="0"/>
                  <a:pt x="219" y="0"/>
                </a:cubicBezTo>
              </a:path>
            </a:pathLst>
          </a:custGeom>
          <a:solidFill>
            <a:schemeClr val="accent3">
              <a:alpha val="40000"/>
            </a:schemeClr>
          </a:solidFill>
          <a:ln>
            <a:noFill/>
          </a:ln>
        </p:spPr>
        <p:txBody>
          <a:bodyPr vert="horz" wrap="square" lIns="91416" tIns="45708" rIns="91416" bIns="45708" numCol="1" anchor="t" anchorCtr="0" compatLnSpc="1">
            <a:prstTxWarp prst="textNoShape">
              <a:avLst/>
            </a:prstTxWarp>
          </a:bodyPr>
          <a:lstStyle/>
          <a:p>
            <a:pPr>
              <a:defRPr/>
            </a:pPr>
            <a:endParaRPr lang="zh-CN" altLang="en-US" sz="3199" dirty="0">
              <a:solidFill>
                <a:prstClr val="black"/>
              </a:solidFill>
              <a:latin typeface="Calibri"/>
              <a:ea typeface="宋体" panose="02010600030101010101" pitchFamily="2" charset="-122"/>
            </a:endParaRPr>
          </a:p>
        </p:txBody>
      </p:sp>
      <p:sp>
        <p:nvSpPr>
          <p:cNvPr id="179" name="文本框 122"/>
          <p:cNvSpPr txBox="1"/>
          <p:nvPr/>
        </p:nvSpPr>
        <p:spPr>
          <a:xfrm>
            <a:off x="3649542" y="3807837"/>
            <a:ext cx="999857" cy="707758"/>
          </a:xfrm>
          <a:prstGeom prst="rect">
            <a:avLst/>
          </a:prstGeom>
          <a:noFill/>
        </p:spPr>
        <p:txBody>
          <a:bodyPr wrap="square" rtlCol="0">
            <a:spAutoFit/>
          </a:bodyPr>
          <a:lstStyle/>
          <a:p>
            <a:pPr algn="ctr">
              <a:defRPr/>
            </a:pPr>
            <a:r>
              <a:rPr lang="en-US" altLang="zh-CN" sz="3999" dirty="0">
                <a:solidFill>
                  <a:schemeClr val="bg1"/>
                </a:solidFill>
                <a:latin typeface="Impact" panose="020B0806030902050204" pitchFamily="34" charset="0"/>
                <a:ea typeface="宋体" panose="02010600030101010101" pitchFamily="2" charset="-122"/>
              </a:rPr>
              <a:t>01</a:t>
            </a:r>
            <a:endParaRPr lang="zh-CN" altLang="en-US" sz="3999" dirty="0">
              <a:solidFill>
                <a:schemeClr val="bg1"/>
              </a:solidFill>
              <a:latin typeface="Impact" panose="020B0806030902050204" pitchFamily="34" charset="0"/>
              <a:ea typeface="宋体" panose="02010600030101010101" pitchFamily="2" charset="-122"/>
            </a:endParaRPr>
          </a:p>
        </p:txBody>
      </p:sp>
      <p:sp>
        <p:nvSpPr>
          <p:cNvPr id="182" name="文本框 125"/>
          <p:cNvSpPr txBox="1"/>
          <p:nvPr/>
        </p:nvSpPr>
        <p:spPr>
          <a:xfrm>
            <a:off x="4899265" y="2834244"/>
            <a:ext cx="999857" cy="707758"/>
          </a:xfrm>
          <a:prstGeom prst="rect">
            <a:avLst/>
          </a:prstGeom>
          <a:noFill/>
        </p:spPr>
        <p:txBody>
          <a:bodyPr wrap="square" rtlCol="0">
            <a:spAutoFit/>
          </a:bodyPr>
          <a:lstStyle/>
          <a:p>
            <a:pPr algn="ctr">
              <a:defRPr/>
            </a:pPr>
            <a:r>
              <a:rPr lang="en-US" altLang="zh-CN" sz="3999" dirty="0">
                <a:solidFill>
                  <a:schemeClr val="bg1"/>
                </a:solidFill>
                <a:latin typeface="Impact" panose="020B0806030902050204" pitchFamily="34" charset="0"/>
                <a:ea typeface="宋体" panose="02010600030101010101" pitchFamily="2" charset="-122"/>
              </a:rPr>
              <a:t>02</a:t>
            </a:r>
            <a:endParaRPr lang="zh-CN" altLang="en-US" sz="3999" dirty="0">
              <a:solidFill>
                <a:schemeClr val="bg1"/>
              </a:solidFill>
              <a:latin typeface="Impact" panose="020B0806030902050204" pitchFamily="34" charset="0"/>
              <a:ea typeface="宋体" panose="02010600030101010101" pitchFamily="2" charset="-122"/>
            </a:endParaRPr>
          </a:p>
        </p:txBody>
      </p:sp>
      <p:sp>
        <p:nvSpPr>
          <p:cNvPr id="185" name="文本框 128"/>
          <p:cNvSpPr txBox="1"/>
          <p:nvPr/>
        </p:nvSpPr>
        <p:spPr>
          <a:xfrm>
            <a:off x="7471137" y="2893675"/>
            <a:ext cx="999857" cy="707758"/>
          </a:xfrm>
          <a:prstGeom prst="rect">
            <a:avLst/>
          </a:prstGeom>
          <a:noFill/>
        </p:spPr>
        <p:txBody>
          <a:bodyPr wrap="square" rtlCol="0">
            <a:spAutoFit/>
          </a:bodyPr>
          <a:lstStyle/>
          <a:p>
            <a:pPr algn="ctr">
              <a:defRPr/>
            </a:pPr>
            <a:r>
              <a:rPr lang="en-US" altLang="zh-CN" sz="3999" dirty="0">
                <a:solidFill>
                  <a:schemeClr val="bg1"/>
                </a:solidFill>
                <a:latin typeface="Impact" panose="020B0806030902050204" pitchFamily="34" charset="0"/>
                <a:ea typeface="宋体" panose="02010600030101010101" pitchFamily="2" charset="-122"/>
              </a:rPr>
              <a:t>04</a:t>
            </a:r>
            <a:endParaRPr lang="zh-CN" altLang="en-US" sz="3999" dirty="0">
              <a:solidFill>
                <a:schemeClr val="bg1"/>
              </a:solidFill>
              <a:latin typeface="Impact" panose="020B0806030902050204" pitchFamily="34" charset="0"/>
              <a:ea typeface="宋体" panose="02010600030101010101" pitchFamily="2" charset="-122"/>
            </a:endParaRPr>
          </a:p>
        </p:txBody>
      </p:sp>
      <p:sp>
        <p:nvSpPr>
          <p:cNvPr id="188" name="文本框 131"/>
          <p:cNvSpPr txBox="1"/>
          <p:nvPr/>
        </p:nvSpPr>
        <p:spPr>
          <a:xfrm>
            <a:off x="6196035" y="3775981"/>
            <a:ext cx="999857" cy="707758"/>
          </a:xfrm>
          <a:prstGeom prst="rect">
            <a:avLst/>
          </a:prstGeom>
          <a:noFill/>
        </p:spPr>
        <p:txBody>
          <a:bodyPr wrap="square" rtlCol="0">
            <a:spAutoFit/>
          </a:bodyPr>
          <a:lstStyle/>
          <a:p>
            <a:pPr algn="ctr">
              <a:defRPr/>
            </a:pPr>
            <a:r>
              <a:rPr lang="en-US" altLang="zh-CN" sz="3999" dirty="0">
                <a:solidFill>
                  <a:schemeClr val="bg1"/>
                </a:solidFill>
                <a:latin typeface="Impact" panose="020B0806030902050204" pitchFamily="34" charset="0"/>
                <a:ea typeface="宋体" panose="02010600030101010101" pitchFamily="2" charset="-122"/>
              </a:rPr>
              <a:t>03</a:t>
            </a:r>
            <a:endParaRPr lang="zh-CN" altLang="en-US" sz="3999" dirty="0">
              <a:solidFill>
                <a:schemeClr val="bg1"/>
              </a:solidFill>
              <a:latin typeface="Impact" panose="020B0806030902050204" pitchFamily="34" charset="0"/>
              <a:ea typeface="宋体" panose="02010600030101010101" pitchFamily="2" charset="-122"/>
            </a:endParaRPr>
          </a:p>
        </p:txBody>
      </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5474248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 calcmode="lin" valueType="num">
                                      <p:cBhvr>
                                        <p:cTn id="9" dur="500" fill="hold"/>
                                        <p:tgtEl>
                                          <p:spTgt spid="72"/>
                                        </p:tgtEl>
                                        <p:attrNameLst>
                                          <p:attrName>style.rotation</p:attrName>
                                        </p:attrNameLst>
                                      </p:cBhvr>
                                      <p:tavLst>
                                        <p:tav tm="0">
                                          <p:val>
                                            <p:fltVal val="360"/>
                                          </p:val>
                                        </p:tav>
                                        <p:tav tm="100000">
                                          <p:val>
                                            <p:fltVal val="0"/>
                                          </p:val>
                                        </p:tav>
                                      </p:tavLst>
                                    </p:anim>
                                    <p:animEffect transition="in" filter="fade">
                                      <p:cBhvr>
                                        <p:cTn id="10" dur="500"/>
                                        <p:tgtEl>
                                          <p:spTgt spid="72"/>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p:cTn id="14" dur="500" fill="hold"/>
                                        <p:tgtEl>
                                          <p:spTgt spid="80"/>
                                        </p:tgtEl>
                                        <p:attrNameLst>
                                          <p:attrName>ppt_w</p:attrName>
                                        </p:attrNameLst>
                                      </p:cBhvr>
                                      <p:tavLst>
                                        <p:tav tm="0">
                                          <p:val>
                                            <p:fltVal val="0"/>
                                          </p:val>
                                        </p:tav>
                                        <p:tav tm="100000">
                                          <p:val>
                                            <p:strVal val="#ppt_w"/>
                                          </p:val>
                                        </p:tav>
                                      </p:tavLst>
                                    </p:anim>
                                    <p:anim calcmode="lin" valueType="num">
                                      <p:cBhvr>
                                        <p:cTn id="15" dur="500" fill="hold"/>
                                        <p:tgtEl>
                                          <p:spTgt spid="80"/>
                                        </p:tgtEl>
                                        <p:attrNameLst>
                                          <p:attrName>ppt_h</p:attrName>
                                        </p:attrNameLst>
                                      </p:cBhvr>
                                      <p:tavLst>
                                        <p:tav tm="0">
                                          <p:val>
                                            <p:fltVal val="0"/>
                                          </p:val>
                                        </p:tav>
                                        <p:tav tm="100000">
                                          <p:val>
                                            <p:strVal val="#ppt_h"/>
                                          </p:val>
                                        </p:tav>
                                      </p:tavLst>
                                    </p:anim>
                                    <p:anim calcmode="lin" valueType="num">
                                      <p:cBhvr>
                                        <p:cTn id="16" dur="500" fill="hold"/>
                                        <p:tgtEl>
                                          <p:spTgt spid="80"/>
                                        </p:tgtEl>
                                        <p:attrNameLst>
                                          <p:attrName>style.rotation</p:attrName>
                                        </p:attrNameLst>
                                      </p:cBhvr>
                                      <p:tavLst>
                                        <p:tav tm="0">
                                          <p:val>
                                            <p:fltVal val="360"/>
                                          </p:val>
                                        </p:tav>
                                        <p:tav tm="100000">
                                          <p:val>
                                            <p:fltVal val="0"/>
                                          </p:val>
                                        </p:tav>
                                      </p:tavLst>
                                    </p:anim>
                                    <p:animEffect transition="in" filter="fade">
                                      <p:cBhvr>
                                        <p:cTn id="17" dur="500"/>
                                        <p:tgtEl>
                                          <p:spTgt spid="80"/>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93"/>
                                        </p:tgtEl>
                                        <p:attrNameLst>
                                          <p:attrName>style.visibility</p:attrName>
                                        </p:attrNameLst>
                                      </p:cBhvr>
                                      <p:to>
                                        <p:strVal val="visible"/>
                                      </p:to>
                                    </p:set>
                                    <p:anim calcmode="lin" valueType="num">
                                      <p:cBhvr>
                                        <p:cTn id="21" dur="500" fill="hold"/>
                                        <p:tgtEl>
                                          <p:spTgt spid="93"/>
                                        </p:tgtEl>
                                        <p:attrNameLst>
                                          <p:attrName>ppt_w</p:attrName>
                                        </p:attrNameLst>
                                      </p:cBhvr>
                                      <p:tavLst>
                                        <p:tav tm="0">
                                          <p:val>
                                            <p:fltVal val="0"/>
                                          </p:val>
                                        </p:tav>
                                        <p:tav tm="100000">
                                          <p:val>
                                            <p:strVal val="#ppt_w"/>
                                          </p:val>
                                        </p:tav>
                                      </p:tavLst>
                                    </p:anim>
                                    <p:anim calcmode="lin" valueType="num">
                                      <p:cBhvr>
                                        <p:cTn id="22" dur="500" fill="hold"/>
                                        <p:tgtEl>
                                          <p:spTgt spid="93"/>
                                        </p:tgtEl>
                                        <p:attrNameLst>
                                          <p:attrName>ppt_h</p:attrName>
                                        </p:attrNameLst>
                                      </p:cBhvr>
                                      <p:tavLst>
                                        <p:tav tm="0">
                                          <p:val>
                                            <p:fltVal val="0"/>
                                          </p:val>
                                        </p:tav>
                                        <p:tav tm="100000">
                                          <p:val>
                                            <p:strVal val="#ppt_h"/>
                                          </p:val>
                                        </p:tav>
                                      </p:tavLst>
                                    </p:anim>
                                    <p:anim calcmode="lin" valueType="num">
                                      <p:cBhvr>
                                        <p:cTn id="23" dur="500" fill="hold"/>
                                        <p:tgtEl>
                                          <p:spTgt spid="93"/>
                                        </p:tgtEl>
                                        <p:attrNameLst>
                                          <p:attrName>style.rotation</p:attrName>
                                        </p:attrNameLst>
                                      </p:cBhvr>
                                      <p:tavLst>
                                        <p:tav tm="0">
                                          <p:val>
                                            <p:fltVal val="360"/>
                                          </p:val>
                                        </p:tav>
                                        <p:tav tm="100000">
                                          <p:val>
                                            <p:fltVal val="0"/>
                                          </p:val>
                                        </p:tav>
                                      </p:tavLst>
                                    </p:anim>
                                    <p:animEffect transition="in" filter="fade">
                                      <p:cBhvr>
                                        <p:cTn id="24" dur="500"/>
                                        <p:tgtEl>
                                          <p:spTgt spid="93"/>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97"/>
                                        </p:tgtEl>
                                        <p:attrNameLst>
                                          <p:attrName>style.visibility</p:attrName>
                                        </p:attrNameLst>
                                      </p:cBhvr>
                                      <p:to>
                                        <p:strVal val="visible"/>
                                      </p:to>
                                    </p:set>
                                    <p:anim calcmode="lin" valueType="num">
                                      <p:cBhvr>
                                        <p:cTn id="28" dur="500" fill="hold"/>
                                        <p:tgtEl>
                                          <p:spTgt spid="97"/>
                                        </p:tgtEl>
                                        <p:attrNameLst>
                                          <p:attrName>ppt_w</p:attrName>
                                        </p:attrNameLst>
                                      </p:cBhvr>
                                      <p:tavLst>
                                        <p:tav tm="0">
                                          <p:val>
                                            <p:fltVal val="0"/>
                                          </p:val>
                                        </p:tav>
                                        <p:tav tm="100000">
                                          <p:val>
                                            <p:strVal val="#ppt_w"/>
                                          </p:val>
                                        </p:tav>
                                      </p:tavLst>
                                    </p:anim>
                                    <p:anim calcmode="lin" valueType="num">
                                      <p:cBhvr>
                                        <p:cTn id="29" dur="500" fill="hold"/>
                                        <p:tgtEl>
                                          <p:spTgt spid="97"/>
                                        </p:tgtEl>
                                        <p:attrNameLst>
                                          <p:attrName>ppt_h</p:attrName>
                                        </p:attrNameLst>
                                      </p:cBhvr>
                                      <p:tavLst>
                                        <p:tav tm="0">
                                          <p:val>
                                            <p:fltVal val="0"/>
                                          </p:val>
                                        </p:tav>
                                        <p:tav tm="100000">
                                          <p:val>
                                            <p:strVal val="#ppt_h"/>
                                          </p:val>
                                        </p:tav>
                                      </p:tavLst>
                                    </p:anim>
                                    <p:anim calcmode="lin" valueType="num">
                                      <p:cBhvr>
                                        <p:cTn id="30" dur="500" fill="hold"/>
                                        <p:tgtEl>
                                          <p:spTgt spid="97"/>
                                        </p:tgtEl>
                                        <p:attrNameLst>
                                          <p:attrName>style.rotation</p:attrName>
                                        </p:attrNameLst>
                                      </p:cBhvr>
                                      <p:tavLst>
                                        <p:tav tm="0">
                                          <p:val>
                                            <p:fltVal val="360"/>
                                          </p:val>
                                        </p:tav>
                                        <p:tav tm="100000">
                                          <p:val>
                                            <p:fltVal val="0"/>
                                          </p:val>
                                        </p:tav>
                                      </p:tavLst>
                                    </p:anim>
                                    <p:animEffect transition="in" filter="fade">
                                      <p:cBhvr>
                                        <p:cTn id="31" dur="500"/>
                                        <p:tgtEl>
                                          <p:spTgt spid="97"/>
                                        </p:tgtEl>
                                      </p:cBhvr>
                                    </p:animEffect>
                                  </p:childTnLst>
                                </p:cTn>
                              </p:par>
                            </p:childTnLst>
                          </p:cTn>
                        </p:par>
                        <p:par>
                          <p:cTn id="32" fill="hold">
                            <p:stCondLst>
                              <p:cond delay="2000"/>
                            </p:stCondLst>
                            <p:childTnLst>
                              <p:par>
                                <p:cTn id="33" presetID="49" presetClass="entr" presetSubtype="0" decel="100000" fill="hold" grpId="0" nodeType="afterEffect">
                                  <p:stCondLst>
                                    <p:cond delay="0"/>
                                  </p:stCondLst>
                                  <p:childTnLst>
                                    <p:set>
                                      <p:cBhvr>
                                        <p:cTn id="34" dur="1" fill="hold">
                                          <p:stCondLst>
                                            <p:cond delay="0"/>
                                          </p:stCondLst>
                                        </p:cTn>
                                        <p:tgtEl>
                                          <p:spTgt spid="179"/>
                                        </p:tgtEl>
                                        <p:attrNameLst>
                                          <p:attrName>style.visibility</p:attrName>
                                        </p:attrNameLst>
                                      </p:cBhvr>
                                      <p:to>
                                        <p:strVal val="visible"/>
                                      </p:to>
                                    </p:set>
                                    <p:anim calcmode="lin" valueType="num">
                                      <p:cBhvr>
                                        <p:cTn id="35" dur="500" fill="hold"/>
                                        <p:tgtEl>
                                          <p:spTgt spid="179"/>
                                        </p:tgtEl>
                                        <p:attrNameLst>
                                          <p:attrName>ppt_w</p:attrName>
                                        </p:attrNameLst>
                                      </p:cBhvr>
                                      <p:tavLst>
                                        <p:tav tm="0">
                                          <p:val>
                                            <p:fltVal val="0"/>
                                          </p:val>
                                        </p:tav>
                                        <p:tav tm="100000">
                                          <p:val>
                                            <p:strVal val="#ppt_w"/>
                                          </p:val>
                                        </p:tav>
                                      </p:tavLst>
                                    </p:anim>
                                    <p:anim calcmode="lin" valueType="num">
                                      <p:cBhvr>
                                        <p:cTn id="36" dur="500" fill="hold"/>
                                        <p:tgtEl>
                                          <p:spTgt spid="179"/>
                                        </p:tgtEl>
                                        <p:attrNameLst>
                                          <p:attrName>ppt_h</p:attrName>
                                        </p:attrNameLst>
                                      </p:cBhvr>
                                      <p:tavLst>
                                        <p:tav tm="0">
                                          <p:val>
                                            <p:fltVal val="0"/>
                                          </p:val>
                                        </p:tav>
                                        <p:tav tm="100000">
                                          <p:val>
                                            <p:strVal val="#ppt_h"/>
                                          </p:val>
                                        </p:tav>
                                      </p:tavLst>
                                    </p:anim>
                                    <p:anim calcmode="lin" valueType="num">
                                      <p:cBhvr>
                                        <p:cTn id="37" dur="500" fill="hold"/>
                                        <p:tgtEl>
                                          <p:spTgt spid="179"/>
                                        </p:tgtEl>
                                        <p:attrNameLst>
                                          <p:attrName>style.rotation</p:attrName>
                                        </p:attrNameLst>
                                      </p:cBhvr>
                                      <p:tavLst>
                                        <p:tav tm="0">
                                          <p:val>
                                            <p:fltVal val="360"/>
                                          </p:val>
                                        </p:tav>
                                        <p:tav tm="100000">
                                          <p:val>
                                            <p:fltVal val="0"/>
                                          </p:val>
                                        </p:tav>
                                      </p:tavLst>
                                    </p:anim>
                                    <p:animEffect transition="in" filter="fade">
                                      <p:cBhvr>
                                        <p:cTn id="38" dur="500"/>
                                        <p:tgtEl>
                                          <p:spTgt spid="179"/>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182"/>
                                        </p:tgtEl>
                                        <p:attrNameLst>
                                          <p:attrName>style.visibility</p:attrName>
                                        </p:attrNameLst>
                                      </p:cBhvr>
                                      <p:to>
                                        <p:strVal val="visible"/>
                                      </p:to>
                                    </p:set>
                                    <p:anim calcmode="lin" valueType="num">
                                      <p:cBhvr>
                                        <p:cTn id="41" dur="500" fill="hold"/>
                                        <p:tgtEl>
                                          <p:spTgt spid="182"/>
                                        </p:tgtEl>
                                        <p:attrNameLst>
                                          <p:attrName>ppt_w</p:attrName>
                                        </p:attrNameLst>
                                      </p:cBhvr>
                                      <p:tavLst>
                                        <p:tav tm="0">
                                          <p:val>
                                            <p:fltVal val="0"/>
                                          </p:val>
                                        </p:tav>
                                        <p:tav tm="100000">
                                          <p:val>
                                            <p:strVal val="#ppt_w"/>
                                          </p:val>
                                        </p:tav>
                                      </p:tavLst>
                                    </p:anim>
                                    <p:anim calcmode="lin" valueType="num">
                                      <p:cBhvr>
                                        <p:cTn id="42" dur="500" fill="hold"/>
                                        <p:tgtEl>
                                          <p:spTgt spid="182"/>
                                        </p:tgtEl>
                                        <p:attrNameLst>
                                          <p:attrName>ppt_h</p:attrName>
                                        </p:attrNameLst>
                                      </p:cBhvr>
                                      <p:tavLst>
                                        <p:tav tm="0">
                                          <p:val>
                                            <p:fltVal val="0"/>
                                          </p:val>
                                        </p:tav>
                                        <p:tav tm="100000">
                                          <p:val>
                                            <p:strVal val="#ppt_h"/>
                                          </p:val>
                                        </p:tav>
                                      </p:tavLst>
                                    </p:anim>
                                    <p:anim calcmode="lin" valueType="num">
                                      <p:cBhvr>
                                        <p:cTn id="43" dur="500" fill="hold"/>
                                        <p:tgtEl>
                                          <p:spTgt spid="182"/>
                                        </p:tgtEl>
                                        <p:attrNameLst>
                                          <p:attrName>style.rotation</p:attrName>
                                        </p:attrNameLst>
                                      </p:cBhvr>
                                      <p:tavLst>
                                        <p:tav tm="0">
                                          <p:val>
                                            <p:fltVal val="360"/>
                                          </p:val>
                                        </p:tav>
                                        <p:tav tm="100000">
                                          <p:val>
                                            <p:fltVal val="0"/>
                                          </p:val>
                                        </p:tav>
                                      </p:tavLst>
                                    </p:anim>
                                    <p:animEffect transition="in" filter="fade">
                                      <p:cBhvr>
                                        <p:cTn id="44" dur="500"/>
                                        <p:tgtEl>
                                          <p:spTgt spid="182"/>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188"/>
                                        </p:tgtEl>
                                        <p:attrNameLst>
                                          <p:attrName>style.visibility</p:attrName>
                                        </p:attrNameLst>
                                      </p:cBhvr>
                                      <p:to>
                                        <p:strVal val="visible"/>
                                      </p:to>
                                    </p:set>
                                    <p:anim calcmode="lin" valueType="num">
                                      <p:cBhvr>
                                        <p:cTn id="47" dur="500" fill="hold"/>
                                        <p:tgtEl>
                                          <p:spTgt spid="188"/>
                                        </p:tgtEl>
                                        <p:attrNameLst>
                                          <p:attrName>ppt_w</p:attrName>
                                        </p:attrNameLst>
                                      </p:cBhvr>
                                      <p:tavLst>
                                        <p:tav tm="0">
                                          <p:val>
                                            <p:fltVal val="0"/>
                                          </p:val>
                                        </p:tav>
                                        <p:tav tm="100000">
                                          <p:val>
                                            <p:strVal val="#ppt_w"/>
                                          </p:val>
                                        </p:tav>
                                      </p:tavLst>
                                    </p:anim>
                                    <p:anim calcmode="lin" valueType="num">
                                      <p:cBhvr>
                                        <p:cTn id="48" dur="500" fill="hold"/>
                                        <p:tgtEl>
                                          <p:spTgt spid="188"/>
                                        </p:tgtEl>
                                        <p:attrNameLst>
                                          <p:attrName>ppt_h</p:attrName>
                                        </p:attrNameLst>
                                      </p:cBhvr>
                                      <p:tavLst>
                                        <p:tav tm="0">
                                          <p:val>
                                            <p:fltVal val="0"/>
                                          </p:val>
                                        </p:tav>
                                        <p:tav tm="100000">
                                          <p:val>
                                            <p:strVal val="#ppt_h"/>
                                          </p:val>
                                        </p:tav>
                                      </p:tavLst>
                                    </p:anim>
                                    <p:anim calcmode="lin" valueType="num">
                                      <p:cBhvr>
                                        <p:cTn id="49" dur="500" fill="hold"/>
                                        <p:tgtEl>
                                          <p:spTgt spid="188"/>
                                        </p:tgtEl>
                                        <p:attrNameLst>
                                          <p:attrName>style.rotation</p:attrName>
                                        </p:attrNameLst>
                                      </p:cBhvr>
                                      <p:tavLst>
                                        <p:tav tm="0">
                                          <p:val>
                                            <p:fltVal val="360"/>
                                          </p:val>
                                        </p:tav>
                                        <p:tav tm="100000">
                                          <p:val>
                                            <p:fltVal val="0"/>
                                          </p:val>
                                        </p:tav>
                                      </p:tavLst>
                                    </p:anim>
                                    <p:animEffect transition="in" filter="fade">
                                      <p:cBhvr>
                                        <p:cTn id="50" dur="500"/>
                                        <p:tgtEl>
                                          <p:spTgt spid="188"/>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185"/>
                                        </p:tgtEl>
                                        <p:attrNameLst>
                                          <p:attrName>style.visibility</p:attrName>
                                        </p:attrNameLst>
                                      </p:cBhvr>
                                      <p:to>
                                        <p:strVal val="visible"/>
                                      </p:to>
                                    </p:set>
                                    <p:anim calcmode="lin" valueType="num">
                                      <p:cBhvr>
                                        <p:cTn id="53" dur="500" fill="hold"/>
                                        <p:tgtEl>
                                          <p:spTgt spid="185"/>
                                        </p:tgtEl>
                                        <p:attrNameLst>
                                          <p:attrName>ppt_w</p:attrName>
                                        </p:attrNameLst>
                                      </p:cBhvr>
                                      <p:tavLst>
                                        <p:tav tm="0">
                                          <p:val>
                                            <p:fltVal val="0"/>
                                          </p:val>
                                        </p:tav>
                                        <p:tav tm="100000">
                                          <p:val>
                                            <p:strVal val="#ppt_w"/>
                                          </p:val>
                                        </p:tav>
                                      </p:tavLst>
                                    </p:anim>
                                    <p:anim calcmode="lin" valueType="num">
                                      <p:cBhvr>
                                        <p:cTn id="54" dur="500" fill="hold"/>
                                        <p:tgtEl>
                                          <p:spTgt spid="185"/>
                                        </p:tgtEl>
                                        <p:attrNameLst>
                                          <p:attrName>ppt_h</p:attrName>
                                        </p:attrNameLst>
                                      </p:cBhvr>
                                      <p:tavLst>
                                        <p:tav tm="0">
                                          <p:val>
                                            <p:fltVal val="0"/>
                                          </p:val>
                                        </p:tav>
                                        <p:tav tm="100000">
                                          <p:val>
                                            <p:strVal val="#ppt_h"/>
                                          </p:val>
                                        </p:tav>
                                      </p:tavLst>
                                    </p:anim>
                                    <p:anim calcmode="lin" valueType="num">
                                      <p:cBhvr>
                                        <p:cTn id="55" dur="500" fill="hold"/>
                                        <p:tgtEl>
                                          <p:spTgt spid="185"/>
                                        </p:tgtEl>
                                        <p:attrNameLst>
                                          <p:attrName>style.rotation</p:attrName>
                                        </p:attrNameLst>
                                      </p:cBhvr>
                                      <p:tavLst>
                                        <p:tav tm="0">
                                          <p:val>
                                            <p:fltVal val="360"/>
                                          </p:val>
                                        </p:tav>
                                        <p:tav tm="100000">
                                          <p:val>
                                            <p:fltVal val="0"/>
                                          </p:val>
                                        </p:tav>
                                      </p:tavLst>
                                    </p:anim>
                                    <p:animEffect transition="in" filter="fade">
                                      <p:cBhvr>
                                        <p:cTn id="56" dur="500"/>
                                        <p:tgtEl>
                                          <p:spTgt spid="185"/>
                                        </p:tgtEl>
                                      </p:cBhvr>
                                    </p:animEffect>
                                  </p:childTnLst>
                                </p:cTn>
                              </p:par>
                            </p:childTnLst>
                          </p:cTn>
                        </p:par>
                        <p:par>
                          <p:cTn id="57" fill="hold">
                            <p:stCondLst>
                              <p:cond delay="2500"/>
                            </p:stCondLst>
                            <p:childTnLst>
                              <p:par>
                                <p:cTn id="58" presetID="42" presetClass="entr" presetSubtype="0" fill="hold" nodeType="afterEffect">
                                  <p:stCondLst>
                                    <p:cond delay="0"/>
                                  </p:stCondLst>
                                  <p:childTnLst>
                                    <p:set>
                                      <p:cBhvr>
                                        <p:cTn id="59" dur="1" fill="hold">
                                          <p:stCondLst>
                                            <p:cond delay="0"/>
                                          </p:stCondLst>
                                        </p:cTn>
                                        <p:tgtEl>
                                          <p:spTgt spid="161"/>
                                        </p:tgtEl>
                                        <p:attrNameLst>
                                          <p:attrName>style.visibility</p:attrName>
                                        </p:attrNameLst>
                                      </p:cBhvr>
                                      <p:to>
                                        <p:strVal val="visible"/>
                                      </p:to>
                                    </p:set>
                                    <p:animEffect transition="in" filter="fade">
                                      <p:cBhvr>
                                        <p:cTn id="60" dur="1000"/>
                                        <p:tgtEl>
                                          <p:spTgt spid="161"/>
                                        </p:tgtEl>
                                      </p:cBhvr>
                                    </p:animEffect>
                                    <p:anim calcmode="lin" valueType="num">
                                      <p:cBhvr>
                                        <p:cTn id="61" dur="1000" fill="hold"/>
                                        <p:tgtEl>
                                          <p:spTgt spid="161"/>
                                        </p:tgtEl>
                                        <p:attrNameLst>
                                          <p:attrName>ppt_x</p:attrName>
                                        </p:attrNameLst>
                                      </p:cBhvr>
                                      <p:tavLst>
                                        <p:tav tm="0">
                                          <p:val>
                                            <p:strVal val="#ppt_x"/>
                                          </p:val>
                                        </p:tav>
                                        <p:tav tm="100000">
                                          <p:val>
                                            <p:strVal val="#ppt_x"/>
                                          </p:val>
                                        </p:tav>
                                      </p:tavLst>
                                    </p:anim>
                                    <p:anim calcmode="lin" valueType="num">
                                      <p:cBhvr>
                                        <p:cTn id="62" dur="1000" fill="hold"/>
                                        <p:tgtEl>
                                          <p:spTgt spid="16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2"/>
                                        </p:tgtEl>
                                        <p:attrNameLst>
                                          <p:attrName>style.visibility</p:attrName>
                                        </p:attrNameLst>
                                      </p:cBhvr>
                                      <p:to>
                                        <p:strVal val="visible"/>
                                      </p:to>
                                    </p:set>
                                    <p:animEffect transition="in" filter="fade">
                                      <p:cBhvr>
                                        <p:cTn id="65" dur="1000"/>
                                        <p:tgtEl>
                                          <p:spTgt spid="172"/>
                                        </p:tgtEl>
                                      </p:cBhvr>
                                    </p:animEffect>
                                    <p:anim calcmode="lin" valueType="num">
                                      <p:cBhvr>
                                        <p:cTn id="66" dur="1000" fill="hold"/>
                                        <p:tgtEl>
                                          <p:spTgt spid="172"/>
                                        </p:tgtEl>
                                        <p:attrNameLst>
                                          <p:attrName>ppt_x</p:attrName>
                                        </p:attrNameLst>
                                      </p:cBhvr>
                                      <p:tavLst>
                                        <p:tav tm="0">
                                          <p:val>
                                            <p:strVal val="#ppt_x"/>
                                          </p:val>
                                        </p:tav>
                                        <p:tav tm="100000">
                                          <p:val>
                                            <p:strVal val="#ppt_x"/>
                                          </p:val>
                                        </p:tav>
                                      </p:tavLst>
                                    </p:anim>
                                    <p:anim calcmode="lin" valueType="num">
                                      <p:cBhvr>
                                        <p:cTn id="67" dur="1000" fill="hold"/>
                                        <p:tgtEl>
                                          <p:spTgt spid="172"/>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33"/>
                                        </p:tgtEl>
                                        <p:attrNameLst>
                                          <p:attrName>style.visibility</p:attrName>
                                        </p:attrNameLst>
                                      </p:cBhvr>
                                      <p:to>
                                        <p:strVal val="visible"/>
                                      </p:to>
                                    </p:set>
                                    <p:animEffect transition="in" filter="fade">
                                      <p:cBhvr>
                                        <p:cTn id="70" dur="1000"/>
                                        <p:tgtEl>
                                          <p:spTgt spid="133"/>
                                        </p:tgtEl>
                                      </p:cBhvr>
                                    </p:animEffect>
                                    <p:anim calcmode="lin" valueType="num">
                                      <p:cBhvr>
                                        <p:cTn id="71" dur="1000" fill="hold"/>
                                        <p:tgtEl>
                                          <p:spTgt spid="133"/>
                                        </p:tgtEl>
                                        <p:attrNameLst>
                                          <p:attrName>ppt_x</p:attrName>
                                        </p:attrNameLst>
                                      </p:cBhvr>
                                      <p:tavLst>
                                        <p:tav tm="0">
                                          <p:val>
                                            <p:strVal val="#ppt_x"/>
                                          </p:val>
                                        </p:tav>
                                        <p:tav tm="100000">
                                          <p:val>
                                            <p:strVal val="#ppt_x"/>
                                          </p:val>
                                        </p:tav>
                                      </p:tavLst>
                                    </p:anim>
                                    <p:anim calcmode="lin" valueType="num">
                                      <p:cBhvr>
                                        <p:cTn id="72" dur="1000" fill="hold"/>
                                        <p:tgtEl>
                                          <p:spTgt spid="133"/>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67"/>
                                        </p:tgtEl>
                                        <p:attrNameLst>
                                          <p:attrName>style.visibility</p:attrName>
                                        </p:attrNameLst>
                                      </p:cBhvr>
                                      <p:to>
                                        <p:strVal val="visible"/>
                                      </p:to>
                                    </p:set>
                                    <p:animEffect transition="in" filter="fade">
                                      <p:cBhvr>
                                        <p:cTn id="75" dur="1000"/>
                                        <p:tgtEl>
                                          <p:spTgt spid="167"/>
                                        </p:tgtEl>
                                      </p:cBhvr>
                                    </p:animEffect>
                                    <p:anim calcmode="lin" valueType="num">
                                      <p:cBhvr>
                                        <p:cTn id="76" dur="1000" fill="hold"/>
                                        <p:tgtEl>
                                          <p:spTgt spid="167"/>
                                        </p:tgtEl>
                                        <p:attrNameLst>
                                          <p:attrName>ppt_x</p:attrName>
                                        </p:attrNameLst>
                                      </p:cBhvr>
                                      <p:tavLst>
                                        <p:tav tm="0">
                                          <p:val>
                                            <p:strVal val="#ppt_x"/>
                                          </p:val>
                                        </p:tav>
                                        <p:tav tm="100000">
                                          <p:val>
                                            <p:strVal val="#ppt_x"/>
                                          </p:val>
                                        </p:tav>
                                      </p:tavLst>
                                    </p:anim>
                                    <p:anim calcmode="lin" valueType="num">
                                      <p:cBhvr>
                                        <p:cTn id="77" dur="1000" fill="hold"/>
                                        <p:tgtEl>
                                          <p:spTgt spid="167"/>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01"/>
                                        </p:tgtEl>
                                        <p:attrNameLst>
                                          <p:attrName>style.visibility</p:attrName>
                                        </p:attrNameLst>
                                      </p:cBhvr>
                                      <p:to>
                                        <p:strVal val="visible"/>
                                      </p:to>
                                    </p:set>
                                    <p:animEffect transition="in" filter="fade">
                                      <p:cBhvr>
                                        <p:cTn id="80" dur="1000"/>
                                        <p:tgtEl>
                                          <p:spTgt spid="101"/>
                                        </p:tgtEl>
                                      </p:cBhvr>
                                    </p:animEffect>
                                    <p:anim calcmode="lin" valueType="num">
                                      <p:cBhvr>
                                        <p:cTn id="81" dur="1000" fill="hold"/>
                                        <p:tgtEl>
                                          <p:spTgt spid="101"/>
                                        </p:tgtEl>
                                        <p:attrNameLst>
                                          <p:attrName>ppt_x</p:attrName>
                                        </p:attrNameLst>
                                      </p:cBhvr>
                                      <p:tavLst>
                                        <p:tav tm="0">
                                          <p:val>
                                            <p:strVal val="#ppt_x"/>
                                          </p:val>
                                        </p:tav>
                                        <p:tav tm="100000">
                                          <p:val>
                                            <p:strVal val="#ppt_x"/>
                                          </p:val>
                                        </p:tav>
                                      </p:tavLst>
                                    </p:anim>
                                    <p:anim calcmode="lin" valueType="num">
                                      <p:cBhvr>
                                        <p:cTn id="82" dur="1000" fill="hold"/>
                                        <p:tgtEl>
                                          <p:spTgt spid="101"/>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173"/>
                                        </p:tgtEl>
                                        <p:attrNameLst>
                                          <p:attrName>style.visibility</p:attrName>
                                        </p:attrNameLst>
                                      </p:cBhvr>
                                      <p:to>
                                        <p:strVal val="visible"/>
                                      </p:to>
                                    </p:set>
                                    <p:animEffect transition="in" filter="fade">
                                      <p:cBhvr>
                                        <p:cTn id="85" dur="1000"/>
                                        <p:tgtEl>
                                          <p:spTgt spid="173"/>
                                        </p:tgtEl>
                                      </p:cBhvr>
                                    </p:animEffect>
                                    <p:anim calcmode="lin" valueType="num">
                                      <p:cBhvr>
                                        <p:cTn id="86" dur="1000" fill="hold"/>
                                        <p:tgtEl>
                                          <p:spTgt spid="173"/>
                                        </p:tgtEl>
                                        <p:attrNameLst>
                                          <p:attrName>ppt_x</p:attrName>
                                        </p:attrNameLst>
                                      </p:cBhvr>
                                      <p:tavLst>
                                        <p:tav tm="0">
                                          <p:val>
                                            <p:strVal val="#ppt_x"/>
                                          </p:val>
                                        </p:tav>
                                        <p:tav tm="100000">
                                          <p:val>
                                            <p:strVal val="#ppt_x"/>
                                          </p:val>
                                        </p:tav>
                                      </p:tavLst>
                                    </p:anim>
                                    <p:anim calcmode="lin" valueType="num">
                                      <p:cBhvr>
                                        <p:cTn id="87" dur="1000" fill="hold"/>
                                        <p:tgtEl>
                                          <p:spTgt spid="173"/>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07"/>
                                        </p:tgtEl>
                                        <p:attrNameLst>
                                          <p:attrName>style.visibility</p:attrName>
                                        </p:attrNameLst>
                                      </p:cBhvr>
                                      <p:to>
                                        <p:strVal val="visible"/>
                                      </p:to>
                                    </p:set>
                                    <p:animEffect transition="in" filter="fade">
                                      <p:cBhvr>
                                        <p:cTn id="90" dur="1000"/>
                                        <p:tgtEl>
                                          <p:spTgt spid="107"/>
                                        </p:tgtEl>
                                      </p:cBhvr>
                                    </p:animEffect>
                                    <p:anim calcmode="lin" valueType="num">
                                      <p:cBhvr>
                                        <p:cTn id="91" dur="1000" fill="hold"/>
                                        <p:tgtEl>
                                          <p:spTgt spid="107"/>
                                        </p:tgtEl>
                                        <p:attrNameLst>
                                          <p:attrName>ppt_x</p:attrName>
                                        </p:attrNameLst>
                                      </p:cBhvr>
                                      <p:tavLst>
                                        <p:tav tm="0">
                                          <p:val>
                                            <p:strVal val="#ppt_x"/>
                                          </p:val>
                                        </p:tav>
                                        <p:tav tm="100000">
                                          <p:val>
                                            <p:strVal val="#ppt_x"/>
                                          </p:val>
                                        </p:tav>
                                      </p:tavLst>
                                    </p:anim>
                                    <p:anim calcmode="lin" valueType="num">
                                      <p:cBhvr>
                                        <p:cTn id="92" dur="1000" fill="hold"/>
                                        <p:tgtEl>
                                          <p:spTgt spid="107"/>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77"/>
                                        </p:tgtEl>
                                        <p:attrNameLst>
                                          <p:attrName>style.visibility</p:attrName>
                                        </p:attrNameLst>
                                      </p:cBhvr>
                                      <p:to>
                                        <p:strVal val="visible"/>
                                      </p:to>
                                    </p:set>
                                    <p:animEffect transition="in" filter="fade">
                                      <p:cBhvr>
                                        <p:cTn id="95" dur="1000"/>
                                        <p:tgtEl>
                                          <p:spTgt spid="177"/>
                                        </p:tgtEl>
                                      </p:cBhvr>
                                    </p:animEffect>
                                    <p:anim calcmode="lin" valueType="num">
                                      <p:cBhvr>
                                        <p:cTn id="96" dur="1000" fill="hold"/>
                                        <p:tgtEl>
                                          <p:spTgt spid="177"/>
                                        </p:tgtEl>
                                        <p:attrNameLst>
                                          <p:attrName>ppt_x</p:attrName>
                                        </p:attrNameLst>
                                      </p:cBhvr>
                                      <p:tavLst>
                                        <p:tav tm="0">
                                          <p:val>
                                            <p:strVal val="#ppt_x"/>
                                          </p:val>
                                        </p:tav>
                                        <p:tav tm="100000">
                                          <p:val>
                                            <p:strVal val="#ppt_x"/>
                                          </p:val>
                                        </p:tav>
                                      </p:tavLst>
                                    </p:anim>
                                    <p:anim calcmode="lin" valueType="num">
                                      <p:cBhvr>
                                        <p:cTn id="97"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177" grpId="0" animBg="1"/>
      <p:bldP spid="179" grpId="0"/>
      <p:bldP spid="182" grpId="0"/>
      <p:bldP spid="185" grpId="0"/>
      <p:bldP spid="18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44"/>
          <p:cNvGrpSpPr/>
          <p:nvPr/>
        </p:nvGrpSpPr>
        <p:grpSpPr>
          <a:xfrm>
            <a:off x="1017325" y="2366111"/>
            <a:ext cx="2533133" cy="1082044"/>
            <a:chOff x="6498654" y="3179834"/>
            <a:chExt cx="2533795" cy="1082325"/>
          </a:xfrm>
        </p:grpSpPr>
        <p:sp>
          <p:nvSpPr>
            <p:cNvPr id="29" name="文本框 45"/>
            <p:cNvSpPr txBox="1"/>
            <p:nvPr/>
          </p:nvSpPr>
          <p:spPr>
            <a:xfrm>
              <a:off x="6600249" y="3179834"/>
              <a:ext cx="2432200" cy="369428"/>
            </a:xfrm>
            <a:prstGeom prst="rect">
              <a:avLst/>
            </a:prstGeom>
            <a:noFill/>
          </p:spPr>
          <p:txBody>
            <a:bodyPr wrap="square" rtlCol="0">
              <a:spAutoFit/>
            </a:bodyPr>
            <a:lstStyle/>
            <a:p>
              <a:r>
                <a:rPr lang="zh-CN" altLang="en-US" dirty="0">
                  <a:solidFill>
                    <a:schemeClr val="accent4"/>
                  </a:solidFill>
                  <a:latin typeface="微软雅黑" pitchFamily="34" charset="-122"/>
                  <a:ea typeface="微软雅黑" pitchFamily="34" charset="-122"/>
                </a:rPr>
                <a:t>在此添加标题</a:t>
              </a:r>
            </a:p>
          </p:txBody>
        </p:sp>
        <p:sp>
          <p:nvSpPr>
            <p:cNvPr id="30" name="文本框 46"/>
            <p:cNvSpPr txBox="1"/>
            <p:nvPr/>
          </p:nvSpPr>
          <p:spPr>
            <a:xfrm>
              <a:off x="6498654" y="3590647"/>
              <a:ext cx="2175916" cy="671512"/>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itchFamily="34" charset="-122"/>
                <a:ea typeface="微软雅黑" pitchFamily="34" charset="-122"/>
              </a:endParaRPr>
            </a:p>
          </p:txBody>
        </p:sp>
      </p:grpSp>
      <p:grpSp>
        <p:nvGrpSpPr>
          <p:cNvPr id="97" name="Group 96"/>
          <p:cNvGrpSpPr/>
          <p:nvPr/>
        </p:nvGrpSpPr>
        <p:grpSpPr>
          <a:xfrm>
            <a:off x="4297438" y="1967168"/>
            <a:ext cx="3678385" cy="3696451"/>
            <a:chOff x="3222726" y="1475089"/>
            <a:chExt cx="2759507" cy="2773061"/>
          </a:xfrm>
        </p:grpSpPr>
        <p:sp>
          <p:nvSpPr>
            <p:cNvPr id="31" name="任意多边形 22"/>
            <p:cNvSpPr/>
            <p:nvPr/>
          </p:nvSpPr>
          <p:spPr>
            <a:xfrm>
              <a:off x="3362460" y="254066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4"/>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32" name="任意多边形 23"/>
            <p:cNvSpPr/>
            <p:nvPr/>
          </p:nvSpPr>
          <p:spPr>
            <a:xfrm flipH="1">
              <a:off x="5171226" y="254066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33" name="任意多边形 26"/>
            <p:cNvSpPr/>
            <p:nvPr/>
          </p:nvSpPr>
          <p:spPr>
            <a:xfrm rot="5400000">
              <a:off x="4239680" y="163553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34" name="任意多边形 27"/>
            <p:cNvSpPr/>
            <p:nvPr/>
          </p:nvSpPr>
          <p:spPr>
            <a:xfrm rot="5400000" flipH="1">
              <a:off x="4239680" y="3444296"/>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35" name="任意多边形 21"/>
            <p:cNvSpPr/>
            <p:nvPr/>
          </p:nvSpPr>
          <p:spPr>
            <a:xfrm>
              <a:off x="3222726" y="1475089"/>
              <a:ext cx="2759507" cy="2773061"/>
            </a:xfrm>
            <a:custGeom>
              <a:avLst/>
              <a:gdLst>
                <a:gd name="connsiteX0" fmla="*/ 2228564 w 3679342"/>
                <a:gd name="connsiteY0" fmla="*/ 0 h 3697415"/>
                <a:gd name="connsiteX1" fmla="*/ 2401628 w 3679342"/>
                <a:gd name="connsiteY1" fmla="*/ 44499 h 3697415"/>
                <a:gd name="connsiteX2" fmla="*/ 3672815 w 3679342"/>
                <a:gd name="connsiteY2" fmla="*/ 1388354 h 3697415"/>
                <a:gd name="connsiteX3" fmla="*/ 3679342 w 3679342"/>
                <a:gd name="connsiteY3" fmla="*/ 1419767 h 3697415"/>
                <a:gd name="connsiteX4" fmla="*/ 3033290 w 3679342"/>
                <a:gd name="connsiteY4" fmla="*/ 1419767 h 3697415"/>
                <a:gd name="connsiteX5" fmla="*/ 2603758 w 3679342"/>
                <a:gd name="connsiteY5" fmla="*/ 1849299 h 3697415"/>
                <a:gd name="connsiteX6" fmla="*/ 3033290 w 3679342"/>
                <a:gd name="connsiteY6" fmla="*/ 2278831 h 3697415"/>
                <a:gd name="connsiteX7" fmla="*/ 3678521 w 3679342"/>
                <a:gd name="connsiteY7" fmla="*/ 2278831 h 3697415"/>
                <a:gd name="connsiteX8" fmla="*/ 3644471 w 3679342"/>
                <a:gd name="connsiteY8" fmla="*/ 2411256 h 3697415"/>
                <a:gd name="connsiteX9" fmla="*/ 2300617 w 3679342"/>
                <a:gd name="connsiteY9" fmla="*/ 3682443 h 3697415"/>
                <a:gd name="connsiteX10" fmla="*/ 2228564 w 3679342"/>
                <a:gd name="connsiteY10" fmla="*/ 3697415 h 3697415"/>
                <a:gd name="connsiteX11" fmla="*/ 2228564 w 3679342"/>
                <a:gd name="connsiteY11" fmla="*/ 3083558 h 3697415"/>
                <a:gd name="connsiteX12" fmla="*/ 1799032 w 3679342"/>
                <a:gd name="connsiteY12" fmla="*/ 2654026 h 3697415"/>
                <a:gd name="connsiteX13" fmla="*/ 1369500 w 3679342"/>
                <a:gd name="connsiteY13" fmla="*/ 3083558 h 3697415"/>
                <a:gd name="connsiteX14" fmla="*/ 1369500 w 3679342"/>
                <a:gd name="connsiteY14" fmla="*/ 3679731 h 3697415"/>
                <a:gd name="connsiteX15" fmla="*/ 1233570 w 3679342"/>
                <a:gd name="connsiteY15" fmla="*/ 3639768 h 3697415"/>
                <a:gd name="connsiteX16" fmla="*/ 34871 w 3679342"/>
                <a:gd name="connsiteY16" fmla="*/ 2411256 h 3697415"/>
                <a:gd name="connsiteX17" fmla="*/ 821 w 3679342"/>
                <a:gd name="connsiteY17" fmla="*/ 2278831 h 3697415"/>
                <a:gd name="connsiteX18" fmla="*/ 564773 w 3679342"/>
                <a:gd name="connsiteY18" fmla="*/ 2278831 h 3697415"/>
                <a:gd name="connsiteX19" fmla="*/ 994305 w 3679342"/>
                <a:gd name="connsiteY19" fmla="*/ 1849299 h 3697415"/>
                <a:gd name="connsiteX20" fmla="*/ 564773 w 3679342"/>
                <a:gd name="connsiteY20" fmla="*/ 1419767 h 3697415"/>
                <a:gd name="connsiteX21" fmla="*/ 0 w 3679342"/>
                <a:gd name="connsiteY21" fmla="*/ 1419767 h 3697415"/>
                <a:gd name="connsiteX22" fmla="*/ 6527 w 3679342"/>
                <a:gd name="connsiteY22" fmla="*/ 1388354 h 3697415"/>
                <a:gd name="connsiteX23" fmla="*/ 1277714 w 3679342"/>
                <a:gd name="connsiteY23" fmla="*/ 44499 h 3697415"/>
                <a:gd name="connsiteX24" fmla="*/ 1369500 w 3679342"/>
                <a:gd name="connsiteY24" fmla="*/ 20898 h 3697415"/>
                <a:gd name="connsiteX25" fmla="*/ 1369500 w 3679342"/>
                <a:gd name="connsiteY25" fmla="*/ 615041 h 3697415"/>
                <a:gd name="connsiteX26" fmla="*/ 1799032 w 3679342"/>
                <a:gd name="connsiteY26" fmla="*/ 1044573 h 3697415"/>
                <a:gd name="connsiteX27" fmla="*/ 2228564 w 3679342"/>
                <a:gd name="connsiteY27" fmla="*/ 615041 h 36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9342" h="3697415">
                  <a:moveTo>
                    <a:pt x="2228564" y="0"/>
                  </a:moveTo>
                  <a:lnTo>
                    <a:pt x="2401628" y="44499"/>
                  </a:lnTo>
                  <a:cubicBezTo>
                    <a:pt x="3026654" y="238902"/>
                    <a:pt x="3512570" y="749041"/>
                    <a:pt x="3672815" y="1388354"/>
                  </a:cubicBezTo>
                  <a:lnTo>
                    <a:pt x="3679342" y="1419767"/>
                  </a:lnTo>
                  <a:lnTo>
                    <a:pt x="3033290" y="1419767"/>
                  </a:lnTo>
                  <a:cubicBezTo>
                    <a:pt x="2796066" y="1419767"/>
                    <a:pt x="2603758" y="1612075"/>
                    <a:pt x="2603758" y="1849299"/>
                  </a:cubicBezTo>
                  <a:cubicBezTo>
                    <a:pt x="2603758" y="2086523"/>
                    <a:pt x="2796066" y="2278831"/>
                    <a:pt x="3033290" y="2278831"/>
                  </a:cubicBezTo>
                  <a:lnTo>
                    <a:pt x="3678521" y="2278831"/>
                  </a:lnTo>
                  <a:lnTo>
                    <a:pt x="3644471" y="2411256"/>
                  </a:lnTo>
                  <a:cubicBezTo>
                    <a:pt x="3450068" y="3036282"/>
                    <a:pt x="2939929" y="3522198"/>
                    <a:pt x="2300617" y="3682443"/>
                  </a:cubicBezTo>
                  <a:lnTo>
                    <a:pt x="2228564" y="3697415"/>
                  </a:lnTo>
                  <a:lnTo>
                    <a:pt x="2228564" y="3083558"/>
                  </a:lnTo>
                  <a:cubicBezTo>
                    <a:pt x="2228564" y="2846334"/>
                    <a:pt x="2036256" y="2654026"/>
                    <a:pt x="1799032" y="2654026"/>
                  </a:cubicBezTo>
                  <a:cubicBezTo>
                    <a:pt x="1561808" y="2654026"/>
                    <a:pt x="1369500" y="2846334"/>
                    <a:pt x="1369500" y="3083558"/>
                  </a:cubicBezTo>
                  <a:lnTo>
                    <a:pt x="1369500" y="3679731"/>
                  </a:lnTo>
                  <a:lnTo>
                    <a:pt x="1233570" y="3639768"/>
                  </a:lnTo>
                  <a:cubicBezTo>
                    <a:pt x="662798" y="3446619"/>
                    <a:pt x="214320" y="2988203"/>
                    <a:pt x="34871" y="2411256"/>
                  </a:cubicBezTo>
                  <a:lnTo>
                    <a:pt x="821" y="2278831"/>
                  </a:lnTo>
                  <a:lnTo>
                    <a:pt x="564773" y="2278831"/>
                  </a:lnTo>
                  <a:cubicBezTo>
                    <a:pt x="801997" y="2278831"/>
                    <a:pt x="994305" y="2086523"/>
                    <a:pt x="994305" y="1849299"/>
                  </a:cubicBezTo>
                  <a:cubicBezTo>
                    <a:pt x="994305" y="1612075"/>
                    <a:pt x="801997" y="1419767"/>
                    <a:pt x="564773" y="1419767"/>
                  </a:cubicBezTo>
                  <a:lnTo>
                    <a:pt x="0" y="1419767"/>
                  </a:lnTo>
                  <a:lnTo>
                    <a:pt x="6527" y="1388354"/>
                  </a:lnTo>
                  <a:cubicBezTo>
                    <a:pt x="166772" y="749041"/>
                    <a:pt x="652689" y="238902"/>
                    <a:pt x="1277714" y="44499"/>
                  </a:cubicBezTo>
                  <a:lnTo>
                    <a:pt x="1369500" y="20898"/>
                  </a:lnTo>
                  <a:lnTo>
                    <a:pt x="1369500" y="615041"/>
                  </a:lnTo>
                  <a:cubicBezTo>
                    <a:pt x="1369500" y="852265"/>
                    <a:pt x="1561808" y="1044573"/>
                    <a:pt x="1799032" y="1044573"/>
                  </a:cubicBezTo>
                  <a:cubicBezTo>
                    <a:pt x="2036256" y="1044573"/>
                    <a:pt x="2228564" y="852265"/>
                    <a:pt x="2228564" y="615041"/>
                  </a:cubicBezTo>
                  <a:close/>
                </a:path>
              </a:pathLst>
            </a:custGeom>
            <a:gradFill flip="none" rotWithShape="1">
              <a:gsLst>
                <a:gs pos="0">
                  <a:schemeClr val="bg1">
                    <a:lumMod val="84000"/>
                  </a:schemeClr>
                </a:gs>
                <a:gs pos="100000">
                  <a:schemeClr val="bg1">
                    <a:lumMod val="93000"/>
                  </a:schemeClr>
                </a:gs>
              </a:gsLst>
              <a:lin ang="2700000" scaled="1"/>
              <a:tileRect/>
            </a:gradFill>
            <a:ln>
              <a:noFill/>
            </a:ln>
            <a:effectLst>
              <a:outerShdw blurRad="203200" dist="127000" dir="2700000" algn="tl" rotWithShape="0">
                <a:prstClr val="black">
                  <a:alpha val="40000"/>
                </a:prstClr>
              </a:outerShdw>
            </a:effectLst>
            <a:scene3d>
              <a:camera prst="orthographicFront"/>
              <a:lightRig rig="threePt" dir="t"/>
            </a:scene3d>
            <a:sp3d>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36" name="椭圆 28"/>
            <p:cNvSpPr/>
            <p:nvPr/>
          </p:nvSpPr>
          <p:spPr>
            <a:xfrm>
              <a:off x="4102418" y="2392480"/>
              <a:ext cx="939165" cy="939165"/>
            </a:xfrm>
            <a:prstGeom prst="ellipse">
              <a:avLst/>
            </a:prstGeom>
            <a:gradFill>
              <a:gsLst>
                <a:gs pos="0">
                  <a:schemeClr val="bg1">
                    <a:lumMod val="72000"/>
                  </a:schemeClr>
                </a:gs>
                <a:gs pos="100000">
                  <a:schemeClr val="bg1">
                    <a:lumMod val="94000"/>
                    <a:lumOff val="6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37" name="文本框 29"/>
            <p:cNvSpPr txBox="1"/>
            <p:nvPr/>
          </p:nvSpPr>
          <p:spPr>
            <a:xfrm>
              <a:off x="4327842" y="1737576"/>
              <a:ext cx="488316" cy="392403"/>
            </a:xfrm>
            <a:prstGeom prst="rect">
              <a:avLst/>
            </a:prstGeom>
            <a:noFill/>
          </p:spPr>
          <p:txBody>
            <a:bodyPr wrap="square" lIns="91416" tIns="45708" rIns="91416" bIns="45708" rtlCol="0">
              <a:spAutoFit/>
            </a:bodyPr>
            <a:lstStyle/>
            <a:p>
              <a:pPr algn="ctr"/>
              <a:r>
                <a:rPr lang="en-US" altLang="zh-CN" sz="2799" dirty="0">
                  <a:solidFill>
                    <a:schemeClr val="bg1"/>
                  </a:solidFill>
                  <a:latin typeface="Impact" panose="020B0806030902050204" pitchFamily="34" charset="0"/>
                </a:rPr>
                <a:t>01</a:t>
              </a:r>
              <a:endParaRPr lang="zh-CN" altLang="en-US" sz="2799" dirty="0">
                <a:solidFill>
                  <a:schemeClr val="bg1"/>
                </a:solidFill>
                <a:latin typeface="Impact" panose="020B0806030902050204" pitchFamily="34" charset="0"/>
              </a:endParaRPr>
            </a:p>
          </p:txBody>
        </p:sp>
        <p:sp>
          <p:nvSpPr>
            <p:cNvPr id="38" name="文本框 30"/>
            <p:cNvSpPr txBox="1"/>
            <p:nvPr/>
          </p:nvSpPr>
          <p:spPr>
            <a:xfrm>
              <a:off x="4327842" y="3570238"/>
              <a:ext cx="488316" cy="392403"/>
            </a:xfrm>
            <a:prstGeom prst="rect">
              <a:avLst/>
            </a:prstGeom>
            <a:noFill/>
          </p:spPr>
          <p:txBody>
            <a:bodyPr wrap="square" lIns="91416" tIns="45708" rIns="91416" bIns="45708" rtlCol="0">
              <a:spAutoFit/>
            </a:bodyPr>
            <a:lstStyle/>
            <a:p>
              <a:pPr algn="ctr"/>
              <a:r>
                <a:rPr lang="en-US" altLang="zh-CN" sz="2799" dirty="0">
                  <a:solidFill>
                    <a:schemeClr val="bg1"/>
                  </a:solidFill>
                  <a:latin typeface="Impact" panose="020B0806030902050204" pitchFamily="34" charset="0"/>
                </a:rPr>
                <a:t>03</a:t>
              </a:r>
              <a:endParaRPr lang="zh-CN" altLang="en-US" sz="2799" dirty="0">
                <a:solidFill>
                  <a:schemeClr val="bg1"/>
                </a:solidFill>
                <a:latin typeface="Impact" panose="020B0806030902050204" pitchFamily="34" charset="0"/>
              </a:endParaRPr>
            </a:p>
          </p:txBody>
        </p:sp>
        <p:sp>
          <p:nvSpPr>
            <p:cNvPr id="39" name="文本框 31"/>
            <p:cNvSpPr txBox="1"/>
            <p:nvPr/>
          </p:nvSpPr>
          <p:spPr>
            <a:xfrm>
              <a:off x="5314581" y="2665411"/>
              <a:ext cx="488316" cy="392403"/>
            </a:xfrm>
            <a:prstGeom prst="rect">
              <a:avLst/>
            </a:prstGeom>
            <a:noFill/>
          </p:spPr>
          <p:txBody>
            <a:bodyPr wrap="square" lIns="91416" tIns="45708" rIns="91416" bIns="45708" rtlCol="0">
              <a:spAutoFit/>
            </a:bodyPr>
            <a:lstStyle/>
            <a:p>
              <a:pPr algn="ctr"/>
              <a:r>
                <a:rPr lang="en-US" altLang="zh-CN" sz="2799" dirty="0">
                  <a:solidFill>
                    <a:schemeClr val="bg1"/>
                  </a:solidFill>
                  <a:latin typeface="Impact" panose="020B0806030902050204" pitchFamily="34" charset="0"/>
                </a:rPr>
                <a:t>02</a:t>
              </a:r>
              <a:endParaRPr lang="zh-CN" altLang="en-US" sz="2799" dirty="0">
                <a:solidFill>
                  <a:schemeClr val="bg1"/>
                </a:solidFill>
                <a:latin typeface="Impact" panose="020B0806030902050204" pitchFamily="34" charset="0"/>
              </a:endParaRPr>
            </a:p>
          </p:txBody>
        </p:sp>
        <p:sp>
          <p:nvSpPr>
            <p:cNvPr id="40" name="文本框 32"/>
            <p:cNvSpPr txBox="1"/>
            <p:nvPr/>
          </p:nvSpPr>
          <p:spPr>
            <a:xfrm>
              <a:off x="3408890" y="2665411"/>
              <a:ext cx="488316" cy="392403"/>
            </a:xfrm>
            <a:prstGeom prst="rect">
              <a:avLst/>
            </a:prstGeom>
            <a:noFill/>
          </p:spPr>
          <p:txBody>
            <a:bodyPr wrap="square" lIns="91416" tIns="45708" rIns="91416" bIns="45708" rtlCol="0">
              <a:spAutoFit/>
            </a:bodyPr>
            <a:lstStyle/>
            <a:p>
              <a:pPr algn="ctr"/>
              <a:r>
                <a:rPr lang="en-US" altLang="zh-CN" sz="2799" dirty="0">
                  <a:solidFill>
                    <a:schemeClr val="bg1"/>
                  </a:solidFill>
                  <a:latin typeface="Impact" panose="020B0806030902050204" pitchFamily="34" charset="0"/>
                </a:rPr>
                <a:t>04</a:t>
              </a:r>
              <a:endParaRPr lang="zh-CN" altLang="en-US" sz="2799" dirty="0">
                <a:solidFill>
                  <a:schemeClr val="bg1"/>
                </a:solidFill>
                <a:latin typeface="Impact" panose="020B0806030902050204" pitchFamily="34" charset="0"/>
              </a:endParaRPr>
            </a:p>
          </p:txBody>
        </p:sp>
        <p:sp>
          <p:nvSpPr>
            <p:cNvPr id="41" name="文本框 33"/>
            <p:cNvSpPr txBox="1"/>
            <p:nvPr/>
          </p:nvSpPr>
          <p:spPr>
            <a:xfrm>
              <a:off x="4177665" y="2539235"/>
              <a:ext cx="788670" cy="623199"/>
            </a:xfrm>
            <a:prstGeom prst="rect">
              <a:avLst/>
            </a:prstGeom>
            <a:noFill/>
          </p:spPr>
          <p:txBody>
            <a:bodyPr wrap="square" lIns="91416" tIns="45708" rIns="91416" bIns="45708" rtlCol="0">
              <a:spAutoFit/>
            </a:bodyPr>
            <a:lstStyle/>
            <a:p>
              <a:pPr algn="ctr"/>
              <a:r>
                <a:rPr lang="en-US" altLang="zh-CN" sz="2399" dirty="0">
                  <a:solidFill>
                    <a:schemeClr val="tx1">
                      <a:lumMod val="65000"/>
                      <a:lumOff val="35000"/>
                    </a:schemeClr>
                  </a:solidFill>
                  <a:latin typeface="LiHei Pro" panose="020B0500000000000000" pitchFamily="34" charset="-122"/>
                  <a:ea typeface="LiHei Pro" panose="020B0500000000000000" pitchFamily="34" charset="-122"/>
                </a:rPr>
                <a:t>TEXT HERE</a:t>
              </a:r>
              <a:endParaRPr lang="zh-CN" altLang="en-US" sz="2399" dirty="0">
                <a:solidFill>
                  <a:schemeClr val="tx1">
                    <a:lumMod val="65000"/>
                    <a:lumOff val="35000"/>
                  </a:schemeClr>
                </a:solidFill>
                <a:latin typeface="LiHei Pro" panose="020B0500000000000000" pitchFamily="34" charset="-122"/>
                <a:ea typeface="LiHei Pro" panose="020B0500000000000000" pitchFamily="34" charset="-122"/>
              </a:endParaRPr>
            </a:p>
          </p:txBody>
        </p:sp>
        <p:grpSp>
          <p:nvGrpSpPr>
            <p:cNvPr id="42" name="组合 5"/>
            <p:cNvGrpSpPr/>
            <p:nvPr/>
          </p:nvGrpSpPr>
          <p:grpSpPr>
            <a:xfrm>
              <a:off x="5195894" y="1910588"/>
              <a:ext cx="295264" cy="359899"/>
              <a:chOff x="3683997" y="856343"/>
              <a:chExt cx="576394" cy="702571"/>
            </a:xfrm>
            <a:solidFill>
              <a:srgbClr val="01ACBE"/>
            </a:solidFill>
          </p:grpSpPr>
          <p:sp>
            <p:nvSpPr>
              <p:cNvPr id="43"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sp>
            <p:nvSpPr>
              <p:cNvPr id="44"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grpSp>
        <p:grpSp>
          <p:nvGrpSpPr>
            <p:cNvPr id="45" name="组合 8"/>
            <p:cNvGrpSpPr/>
            <p:nvPr/>
          </p:nvGrpSpPr>
          <p:grpSpPr>
            <a:xfrm>
              <a:off x="3665652" y="1930072"/>
              <a:ext cx="345848" cy="320930"/>
              <a:chOff x="7903081" y="894379"/>
              <a:chExt cx="675141" cy="626498"/>
            </a:xfrm>
            <a:solidFill>
              <a:schemeClr val="accent4"/>
            </a:solidFill>
          </p:grpSpPr>
          <p:sp>
            <p:nvSpPr>
              <p:cNvPr id="46" name="Freeform 36"/>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sp>
            <p:nvSpPr>
              <p:cNvPr id="47" name="Freeform 37"/>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sp>
            <p:nvSpPr>
              <p:cNvPr id="48" name="Freeform 38"/>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grpSp>
        <p:grpSp>
          <p:nvGrpSpPr>
            <p:cNvPr id="49" name="组合 6"/>
            <p:cNvGrpSpPr/>
            <p:nvPr/>
          </p:nvGrpSpPr>
          <p:grpSpPr>
            <a:xfrm>
              <a:off x="5160391" y="3434588"/>
              <a:ext cx="366269" cy="359899"/>
              <a:chOff x="5037571" y="856343"/>
              <a:chExt cx="715006" cy="702571"/>
            </a:xfrm>
            <a:solidFill>
              <a:schemeClr val="accent2"/>
            </a:solidFill>
          </p:grpSpPr>
          <p:sp>
            <p:nvSpPr>
              <p:cNvPr id="50" name="Freeform 39"/>
              <p:cNvSpPr>
                <a:spLocks/>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sp>
            <p:nvSpPr>
              <p:cNvPr id="51"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sp>
            <p:nvSpPr>
              <p:cNvPr id="52" name="Freeform 41"/>
              <p:cNvSpPr>
                <a:spLocks/>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grpSp>
        <p:grpSp>
          <p:nvGrpSpPr>
            <p:cNvPr id="53" name="组合 7"/>
            <p:cNvGrpSpPr/>
            <p:nvPr/>
          </p:nvGrpSpPr>
          <p:grpSpPr>
            <a:xfrm>
              <a:off x="3656940" y="3443018"/>
              <a:ext cx="363271" cy="343038"/>
              <a:chOff x="6460269" y="872801"/>
              <a:chExt cx="709154" cy="669655"/>
            </a:xfrm>
            <a:solidFill>
              <a:schemeClr val="accent1"/>
            </a:solidFill>
          </p:grpSpPr>
          <p:sp>
            <p:nvSpPr>
              <p:cNvPr id="54" name="Freeform 42"/>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sp>
            <p:nvSpPr>
              <p:cNvPr id="55" name="Freeform 43"/>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grpSp>
      </p:grpSp>
      <p:grpSp>
        <p:nvGrpSpPr>
          <p:cNvPr id="56" name="组合 43"/>
          <p:cNvGrpSpPr/>
          <p:nvPr/>
        </p:nvGrpSpPr>
        <p:grpSpPr>
          <a:xfrm>
            <a:off x="3170684" y="2427659"/>
            <a:ext cx="1620732" cy="739871"/>
            <a:chOff x="3169920" y="2040315"/>
            <a:chExt cx="1621155" cy="740064"/>
          </a:xfrm>
        </p:grpSpPr>
        <p:sp>
          <p:nvSpPr>
            <p:cNvPr id="57" name="椭圆 9"/>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cxnSp>
          <p:nvCxnSpPr>
            <p:cNvPr id="58" name="直接连接符 13"/>
            <p:cNvCxnSpPr>
              <a:stCxn id="57"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42"/>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0" name="组合 47"/>
          <p:cNvGrpSpPr/>
          <p:nvPr/>
        </p:nvGrpSpPr>
        <p:grpSpPr>
          <a:xfrm>
            <a:off x="1017321" y="4348393"/>
            <a:ext cx="2533144" cy="1099049"/>
            <a:chOff x="6498651" y="3179832"/>
            <a:chExt cx="2533806" cy="1099335"/>
          </a:xfrm>
        </p:grpSpPr>
        <p:sp>
          <p:nvSpPr>
            <p:cNvPr id="61" name="文本框 48"/>
            <p:cNvSpPr txBox="1"/>
            <p:nvPr/>
          </p:nvSpPr>
          <p:spPr>
            <a:xfrm>
              <a:off x="6600255" y="3179832"/>
              <a:ext cx="2432202" cy="369428"/>
            </a:xfrm>
            <a:prstGeom prst="rect">
              <a:avLst/>
            </a:prstGeom>
            <a:noFill/>
          </p:spPr>
          <p:txBody>
            <a:bodyPr wrap="square" rtlCol="0">
              <a:spAutoFit/>
            </a:bodyPr>
            <a:lstStyle/>
            <a:p>
              <a:r>
                <a:rPr lang="zh-CN" altLang="en-US" dirty="0">
                  <a:solidFill>
                    <a:schemeClr val="accent1"/>
                  </a:solidFill>
                  <a:latin typeface="微软雅黑" pitchFamily="34" charset="-122"/>
                  <a:ea typeface="微软雅黑" pitchFamily="34" charset="-122"/>
                </a:rPr>
                <a:t>在此添加标题</a:t>
              </a:r>
            </a:p>
          </p:txBody>
        </p:sp>
        <p:sp>
          <p:nvSpPr>
            <p:cNvPr id="62" name="文本框 49"/>
            <p:cNvSpPr txBox="1"/>
            <p:nvPr/>
          </p:nvSpPr>
          <p:spPr>
            <a:xfrm>
              <a:off x="6498651" y="3607654"/>
              <a:ext cx="2175916" cy="671513"/>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itchFamily="34" charset="-122"/>
                <a:ea typeface="微软雅黑" pitchFamily="34" charset="-122"/>
              </a:endParaRPr>
            </a:p>
          </p:txBody>
        </p:sp>
      </p:grpSp>
      <p:grpSp>
        <p:nvGrpSpPr>
          <p:cNvPr id="63" name="组合 50"/>
          <p:cNvGrpSpPr/>
          <p:nvPr/>
        </p:nvGrpSpPr>
        <p:grpSpPr>
          <a:xfrm>
            <a:off x="3170684" y="4409943"/>
            <a:ext cx="1620732" cy="739871"/>
            <a:chOff x="3169920" y="2040315"/>
            <a:chExt cx="1621155" cy="740064"/>
          </a:xfrm>
        </p:grpSpPr>
        <p:sp>
          <p:nvSpPr>
            <p:cNvPr id="64" name="椭圆 51"/>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cxnSp>
          <p:nvCxnSpPr>
            <p:cNvPr id="65" name="直接连接符 52"/>
            <p:cNvCxnSpPr>
              <a:stCxn id="64"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53"/>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7" name="组合 71"/>
          <p:cNvGrpSpPr/>
          <p:nvPr/>
        </p:nvGrpSpPr>
        <p:grpSpPr>
          <a:xfrm flipH="1">
            <a:off x="7453848" y="2427659"/>
            <a:ext cx="1620732" cy="739871"/>
            <a:chOff x="3169920" y="2040315"/>
            <a:chExt cx="1621155" cy="740064"/>
          </a:xfrm>
        </p:grpSpPr>
        <p:sp>
          <p:nvSpPr>
            <p:cNvPr id="68" name="椭圆 72"/>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cxnSp>
          <p:nvCxnSpPr>
            <p:cNvPr id="69" name="直接连接符 73"/>
            <p:cNvCxnSpPr>
              <a:stCxn id="68"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74"/>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1" name="组合 75"/>
          <p:cNvGrpSpPr/>
          <p:nvPr/>
        </p:nvGrpSpPr>
        <p:grpSpPr>
          <a:xfrm flipH="1">
            <a:off x="7453848" y="4409943"/>
            <a:ext cx="1620732" cy="739871"/>
            <a:chOff x="3169920" y="2040315"/>
            <a:chExt cx="1621155" cy="740064"/>
          </a:xfrm>
        </p:grpSpPr>
        <p:sp>
          <p:nvSpPr>
            <p:cNvPr id="72" name="椭圆 76"/>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cxnSp>
          <p:nvCxnSpPr>
            <p:cNvPr id="81" name="直接连接符 77"/>
            <p:cNvCxnSpPr>
              <a:stCxn id="72"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78"/>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7" name="组合 79"/>
          <p:cNvGrpSpPr/>
          <p:nvPr/>
        </p:nvGrpSpPr>
        <p:grpSpPr>
          <a:xfrm>
            <a:off x="9080683" y="2366111"/>
            <a:ext cx="2297140" cy="1124785"/>
            <a:chOff x="7109327" y="3179834"/>
            <a:chExt cx="2297740" cy="1125077"/>
          </a:xfrm>
        </p:grpSpPr>
        <p:sp>
          <p:nvSpPr>
            <p:cNvPr id="90" name="文本框 80"/>
            <p:cNvSpPr txBox="1"/>
            <p:nvPr/>
          </p:nvSpPr>
          <p:spPr>
            <a:xfrm>
              <a:off x="7109327" y="3179834"/>
              <a:ext cx="2094539" cy="369428"/>
            </a:xfrm>
            <a:prstGeom prst="rect">
              <a:avLst/>
            </a:prstGeom>
            <a:noFill/>
          </p:spPr>
          <p:txBody>
            <a:bodyPr wrap="square" rtlCol="0">
              <a:spAutoFit/>
            </a:bodyPr>
            <a:lstStyle/>
            <a:p>
              <a:r>
                <a:rPr lang="zh-CN" altLang="en-US" dirty="0">
                  <a:solidFill>
                    <a:schemeClr val="accent2"/>
                  </a:solidFill>
                  <a:latin typeface="微软雅黑" pitchFamily="34" charset="-122"/>
                  <a:ea typeface="微软雅黑" pitchFamily="34" charset="-122"/>
                </a:rPr>
                <a:t>在此添加标题</a:t>
              </a:r>
            </a:p>
          </p:txBody>
        </p:sp>
        <p:sp>
          <p:nvSpPr>
            <p:cNvPr id="93" name="文本框 81"/>
            <p:cNvSpPr txBox="1"/>
            <p:nvPr/>
          </p:nvSpPr>
          <p:spPr>
            <a:xfrm>
              <a:off x="7115250" y="3633399"/>
              <a:ext cx="2291817" cy="671512"/>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itchFamily="34" charset="-122"/>
                <a:ea typeface="微软雅黑" pitchFamily="34" charset="-122"/>
              </a:endParaRPr>
            </a:p>
          </p:txBody>
        </p:sp>
      </p:grpSp>
      <p:grpSp>
        <p:nvGrpSpPr>
          <p:cNvPr id="94" name="组合 82"/>
          <p:cNvGrpSpPr/>
          <p:nvPr/>
        </p:nvGrpSpPr>
        <p:grpSpPr>
          <a:xfrm>
            <a:off x="9080685" y="4348389"/>
            <a:ext cx="2398713" cy="1173976"/>
            <a:chOff x="7109327" y="3179836"/>
            <a:chExt cx="2399338" cy="1174283"/>
          </a:xfrm>
        </p:grpSpPr>
        <p:sp>
          <p:nvSpPr>
            <p:cNvPr id="95" name="文本框 83"/>
            <p:cNvSpPr txBox="1"/>
            <p:nvPr/>
          </p:nvSpPr>
          <p:spPr>
            <a:xfrm>
              <a:off x="7109327" y="3179836"/>
              <a:ext cx="2399338" cy="369429"/>
            </a:xfrm>
            <a:prstGeom prst="rect">
              <a:avLst/>
            </a:prstGeom>
            <a:noFill/>
          </p:spPr>
          <p:txBody>
            <a:bodyPr wrap="square" rtlCol="0">
              <a:spAutoFit/>
            </a:bodyPr>
            <a:lstStyle/>
            <a:p>
              <a:r>
                <a:rPr lang="zh-CN" altLang="en-US" dirty="0">
                  <a:solidFill>
                    <a:schemeClr val="accent2"/>
                  </a:solidFill>
                  <a:latin typeface="微软雅黑" pitchFamily="34" charset="-122"/>
                  <a:ea typeface="微软雅黑" pitchFamily="34" charset="-122"/>
                </a:rPr>
                <a:t>在此添加标题</a:t>
              </a:r>
            </a:p>
          </p:txBody>
        </p:sp>
        <p:sp>
          <p:nvSpPr>
            <p:cNvPr id="96" name="文本框 84"/>
            <p:cNvSpPr txBox="1"/>
            <p:nvPr/>
          </p:nvSpPr>
          <p:spPr>
            <a:xfrm>
              <a:off x="7115250" y="3682606"/>
              <a:ext cx="2088617" cy="671513"/>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itchFamily="34" charset="-122"/>
                <a:ea typeface="微软雅黑" pitchFamily="34" charset="-122"/>
              </a:endParaRPr>
            </a:p>
          </p:txBody>
        </p:sp>
      </p:gr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16878132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cTn>
                              </p:par>
                            </p:childTnLst>
                          </p:cTn>
                        </p:par>
                        <p:par>
                          <p:cTn id="10" fill="hold">
                            <p:stCondLst>
                              <p:cond delay="500"/>
                            </p:stCondLst>
                            <p:childTnLst>
                              <p:par>
                                <p:cTn id="11" presetID="18" presetClass="entr" presetSubtype="12"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strips(downLeft)">
                                      <p:cBhvr>
                                        <p:cTn id="13" dur="500"/>
                                        <p:tgtEl>
                                          <p:spTgt spid="56"/>
                                        </p:tgtEl>
                                      </p:cBhvr>
                                    </p:animEffect>
                                  </p:childTnLst>
                                </p:cTn>
                              </p:par>
                              <p:par>
                                <p:cTn id="14" presetID="18" presetClass="entr" presetSubtype="6"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strips(downRight)">
                                      <p:cBhvr>
                                        <p:cTn id="16" dur="500"/>
                                        <p:tgtEl>
                                          <p:spTgt spid="67"/>
                                        </p:tgtEl>
                                      </p:cBhvr>
                                    </p:animEffect>
                                  </p:childTnLst>
                                </p:cTn>
                              </p:par>
                              <p:par>
                                <p:cTn id="17" presetID="18" presetClass="entr" presetSubtype="6"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strips(downRight)">
                                      <p:cBhvr>
                                        <p:cTn id="19" dur="500"/>
                                        <p:tgtEl>
                                          <p:spTgt spid="71"/>
                                        </p:tgtEl>
                                      </p:cBhvr>
                                    </p:animEffect>
                                  </p:childTnLst>
                                </p:cTn>
                              </p:par>
                              <p:par>
                                <p:cTn id="20" presetID="18" presetClass="entr" presetSubtype="12"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strips(downLeft)">
                                      <p:cBhvr>
                                        <p:cTn id="22" dur="500"/>
                                        <p:tgtEl>
                                          <p:spTgt spid="63"/>
                                        </p:tgtEl>
                                      </p:cBhvr>
                                    </p:animEffect>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anim calcmode="lin" valueType="num">
                                      <p:cBhvr additive="base">
                                        <p:cTn id="26" dur="1000" fill="hold"/>
                                        <p:tgtEl>
                                          <p:spTgt spid="87"/>
                                        </p:tgtEl>
                                        <p:attrNameLst>
                                          <p:attrName>ppt_x</p:attrName>
                                        </p:attrNameLst>
                                      </p:cBhvr>
                                      <p:tavLst>
                                        <p:tav tm="0">
                                          <p:val>
                                            <p:strVal val="0-#ppt_w/2"/>
                                          </p:val>
                                        </p:tav>
                                        <p:tav tm="100000">
                                          <p:val>
                                            <p:strVal val="#ppt_x"/>
                                          </p:val>
                                        </p:tav>
                                      </p:tavLst>
                                    </p:anim>
                                    <p:anim calcmode="lin" valueType="num">
                                      <p:cBhvr additive="base">
                                        <p:cTn id="27" dur="1000" fill="hold"/>
                                        <p:tgtEl>
                                          <p:spTgt spid="87"/>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1000" fill="hold"/>
                                        <p:tgtEl>
                                          <p:spTgt spid="94"/>
                                        </p:tgtEl>
                                        <p:attrNameLst>
                                          <p:attrName>ppt_x</p:attrName>
                                        </p:attrNameLst>
                                      </p:cBhvr>
                                      <p:tavLst>
                                        <p:tav tm="0">
                                          <p:val>
                                            <p:strVal val="0-#ppt_w/2"/>
                                          </p:val>
                                        </p:tav>
                                        <p:tav tm="100000">
                                          <p:val>
                                            <p:strVal val="#ppt_x"/>
                                          </p:val>
                                        </p:tav>
                                      </p:tavLst>
                                    </p:anim>
                                    <p:anim calcmode="lin" valueType="num">
                                      <p:cBhvr additive="base">
                                        <p:cTn id="32" dur="1000" fill="hold"/>
                                        <p:tgtEl>
                                          <p:spTgt spid="9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2"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1000" fill="hold"/>
                                        <p:tgtEl>
                                          <p:spTgt spid="60"/>
                                        </p:tgtEl>
                                        <p:attrNameLst>
                                          <p:attrName>ppt_x</p:attrName>
                                        </p:attrNameLst>
                                      </p:cBhvr>
                                      <p:tavLst>
                                        <p:tav tm="0">
                                          <p:val>
                                            <p:strVal val="1+#ppt_w/2"/>
                                          </p:val>
                                        </p:tav>
                                        <p:tav tm="100000">
                                          <p:val>
                                            <p:strVal val="#ppt_x"/>
                                          </p:val>
                                        </p:tav>
                                      </p:tavLst>
                                    </p:anim>
                                    <p:anim calcmode="lin" valueType="num">
                                      <p:cBhvr additive="base">
                                        <p:cTn id="37" dur="1000" fill="hold"/>
                                        <p:tgtEl>
                                          <p:spTgt spid="60"/>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2"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1000" fill="hold"/>
                                        <p:tgtEl>
                                          <p:spTgt spid="28"/>
                                        </p:tgtEl>
                                        <p:attrNameLst>
                                          <p:attrName>ppt_x</p:attrName>
                                        </p:attrNameLst>
                                      </p:cBhvr>
                                      <p:tavLst>
                                        <p:tav tm="0">
                                          <p:val>
                                            <p:strVal val="1+#ppt_w/2"/>
                                          </p:val>
                                        </p:tav>
                                        <p:tav tm="100000">
                                          <p:val>
                                            <p:strVal val="#ppt_x"/>
                                          </p:val>
                                        </p:tav>
                                      </p:tavLst>
                                    </p:anim>
                                    <p:anim calcmode="lin" valueType="num">
                                      <p:cBhvr additive="base">
                                        <p:cTn id="42"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7"/>
          <p:cNvGrpSpPr/>
          <p:nvPr/>
        </p:nvGrpSpPr>
        <p:grpSpPr>
          <a:xfrm>
            <a:off x="7280071" y="3304567"/>
            <a:ext cx="1073372" cy="1105299"/>
            <a:chOff x="5217363" y="3593206"/>
            <a:chExt cx="805239" cy="829190"/>
          </a:xfrm>
        </p:grpSpPr>
        <p:sp>
          <p:nvSpPr>
            <p:cNvPr id="45" name="Oval 34"/>
            <p:cNvSpPr>
              <a:spLocks noChangeArrowheads="1"/>
            </p:cNvSpPr>
            <p:nvPr/>
          </p:nvSpPr>
          <p:spPr bwMode="auto">
            <a:xfrm>
              <a:off x="5217363" y="3593206"/>
              <a:ext cx="805239" cy="829190"/>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grpSp>
          <p:nvGrpSpPr>
            <p:cNvPr id="3" name="Group 126"/>
            <p:cNvGrpSpPr/>
            <p:nvPr/>
          </p:nvGrpSpPr>
          <p:grpSpPr>
            <a:xfrm>
              <a:off x="5268340" y="3645631"/>
              <a:ext cx="703284" cy="724338"/>
              <a:chOff x="5268340" y="3645631"/>
              <a:chExt cx="703284" cy="724338"/>
            </a:xfrm>
          </p:grpSpPr>
          <p:sp>
            <p:nvSpPr>
              <p:cNvPr id="46" name="Oval 35"/>
              <p:cNvSpPr>
                <a:spLocks noChangeArrowheads="1"/>
              </p:cNvSpPr>
              <p:nvPr/>
            </p:nvSpPr>
            <p:spPr bwMode="auto">
              <a:xfrm>
                <a:off x="5268340" y="3645631"/>
                <a:ext cx="703284" cy="724338"/>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47" name="Oval 36"/>
              <p:cNvSpPr>
                <a:spLocks noChangeArrowheads="1"/>
              </p:cNvSpPr>
              <p:nvPr/>
            </p:nvSpPr>
            <p:spPr bwMode="auto">
              <a:xfrm>
                <a:off x="5316197" y="3695918"/>
                <a:ext cx="607570" cy="621625"/>
              </a:xfrm>
              <a:prstGeom prst="ellipse">
                <a:avLst/>
              </a:prstGeom>
              <a:solidFill>
                <a:schemeClr val="accent4"/>
              </a:solidFill>
              <a:ln>
                <a:noFill/>
              </a:ln>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110" name="Freeform 85"/>
              <p:cNvSpPr>
                <a:spLocks noEditPoints="1"/>
              </p:cNvSpPr>
              <p:nvPr/>
            </p:nvSpPr>
            <p:spPr bwMode="auto">
              <a:xfrm>
                <a:off x="5482655" y="3853197"/>
                <a:ext cx="268413" cy="305998"/>
              </a:xfrm>
              <a:custGeom>
                <a:avLst/>
                <a:gdLst>
                  <a:gd name="T0" fmla="*/ 67 w 84"/>
                  <a:gd name="T1" fmla="*/ 13 h 93"/>
                  <a:gd name="T2" fmla="*/ 59 w 84"/>
                  <a:gd name="T3" fmla="*/ 23 h 93"/>
                  <a:gd name="T4" fmla="*/ 71 w 84"/>
                  <a:gd name="T5" fmla="*/ 47 h 93"/>
                  <a:gd name="T6" fmla="*/ 43 w 84"/>
                  <a:gd name="T7" fmla="*/ 76 h 93"/>
                  <a:gd name="T8" fmla="*/ 43 w 84"/>
                  <a:gd name="T9" fmla="*/ 71 h 93"/>
                  <a:gd name="T10" fmla="*/ 24 w 84"/>
                  <a:gd name="T11" fmla="*/ 82 h 93"/>
                  <a:gd name="T12" fmla="*/ 43 w 84"/>
                  <a:gd name="T13" fmla="*/ 93 h 93"/>
                  <a:gd name="T14" fmla="*/ 43 w 84"/>
                  <a:gd name="T15" fmla="*/ 89 h 93"/>
                  <a:gd name="T16" fmla="*/ 84 w 84"/>
                  <a:gd name="T17" fmla="*/ 47 h 93"/>
                  <a:gd name="T18" fmla="*/ 67 w 84"/>
                  <a:gd name="T19" fmla="*/ 13 h 93"/>
                  <a:gd name="T20" fmla="*/ 38 w 84"/>
                  <a:gd name="T21" fmla="*/ 0 h 93"/>
                  <a:gd name="T22" fmla="*/ 38 w 84"/>
                  <a:gd name="T23" fmla="*/ 5 h 93"/>
                  <a:gd name="T24" fmla="*/ 0 w 84"/>
                  <a:gd name="T25" fmla="*/ 47 h 93"/>
                  <a:gd name="T26" fmla="*/ 14 w 84"/>
                  <a:gd name="T27" fmla="*/ 78 h 93"/>
                  <a:gd name="T28" fmla="*/ 23 w 84"/>
                  <a:gd name="T29" fmla="*/ 69 h 93"/>
                  <a:gd name="T30" fmla="*/ 13 w 84"/>
                  <a:gd name="T31" fmla="*/ 47 h 93"/>
                  <a:gd name="T32" fmla="*/ 38 w 84"/>
                  <a:gd name="T33" fmla="*/ 18 h 93"/>
                  <a:gd name="T34" fmla="*/ 38 w 84"/>
                  <a:gd name="T35" fmla="*/ 22 h 93"/>
                  <a:gd name="T36" fmla="*/ 57 w 84"/>
                  <a:gd name="T37" fmla="*/ 11 h 93"/>
                  <a:gd name="T38" fmla="*/ 38 w 84"/>
                  <a:gd name="T3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93">
                    <a:moveTo>
                      <a:pt x="67" y="13"/>
                    </a:moveTo>
                    <a:cubicBezTo>
                      <a:pt x="59" y="23"/>
                      <a:pt x="59" y="23"/>
                      <a:pt x="59" y="23"/>
                    </a:cubicBezTo>
                    <a:cubicBezTo>
                      <a:pt x="66" y="29"/>
                      <a:pt x="71" y="37"/>
                      <a:pt x="71" y="47"/>
                    </a:cubicBezTo>
                    <a:cubicBezTo>
                      <a:pt x="71" y="62"/>
                      <a:pt x="59" y="75"/>
                      <a:pt x="43" y="76"/>
                    </a:cubicBezTo>
                    <a:cubicBezTo>
                      <a:pt x="43" y="71"/>
                      <a:pt x="43" y="71"/>
                      <a:pt x="43" y="71"/>
                    </a:cubicBezTo>
                    <a:cubicBezTo>
                      <a:pt x="24" y="82"/>
                      <a:pt x="24" y="82"/>
                      <a:pt x="24" y="82"/>
                    </a:cubicBezTo>
                    <a:cubicBezTo>
                      <a:pt x="43" y="93"/>
                      <a:pt x="43" y="93"/>
                      <a:pt x="43" y="93"/>
                    </a:cubicBezTo>
                    <a:cubicBezTo>
                      <a:pt x="43" y="89"/>
                      <a:pt x="43" y="89"/>
                      <a:pt x="43" y="89"/>
                    </a:cubicBezTo>
                    <a:cubicBezTo>
                      <a:pt x="66" y="88"/>
                      <a:pt x="84" y="69"/>
                      <a:pt x="84" y="47"/>
                    </a:cubicBezTo>
                    <a:cubicBezTo>
                      <a:pt x="84" y="33"/>
                      <a:pt x="77" y="21"/>
                      <a:pt x="67" y="13"/>
                    </a:cubicBezTo>
                    <a:moveTo>
                      <a:pt x="38" y="0"/>
                    </a:moveTo>
                    <a:cubicBezTo>
                      <a:pt x="38" y="5"/>
                      <a:pt x="38" y="5"/>
                      <a:pt x="38" y="5"/>
                    </a:cubicBezTo>
                    <a:cubicBezTo>
                      <a:pt x="17" y="7"/>
                      <a:pt x="0" y="25"/>
                      <a:pt x="0" y="47"/>
                    </a:cubicBezTo>
                    <a:cubicBezTo>
                      <a:pt x="0" y="59"/>
                      <a:pt x="5" y="70"/>
                      <a:pt x="14" y="78"/>
                    </a:cubicBezTo>
                    <a:cubicBezTo>
                      <a:pt x="23" y="69"/>
                      <a:pt x="23" y="69"/>
                      <a:pt x="23" y="69"/>
                    </a:cubicBezTo>
                    <a:cubicBezTo>
                      <a:pt x="17" y="63"/>
                      <a:pt x="13" y="55"/>
                      <a:pt x="13" y="47"/>
                    </a:cubicBezTo>
                    <a:cubicBezTo>
                      <a:pt x="13" y="32"/>
                      <a:pt x="24" y="20"/>
                      <a:pt x="38" y="18"/>
                    </a:cubicBezTo>
                    <a:cubicBezTo>
                      <a:pt x="38" y="22"/>
                      <a:pt x="38" y="22"/>
                      <a:pt x="38" y="22"/>
                    </a:cubicBezTo>
                    <a:cubicBezTo>
                      <a:pt x="57" y="11"/>
                      <a:pt x="57" y="11"/>
                      <a:pt x="57" y="11"/>
                    </a:cubicBezTo>
                    <a:cubicBezTo>
                      <a:pt x="38" y="0"/>
                      <a:pt x="38" y="0"/>
                      <a:pt x="38" y="0"/>
                    </a:cubicBezTo>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grpSp>
      </p:grpSp>
      <p:grpSp>
        <p:nvGrpSpPr>
          <p:cNvPr id="4" name="Group 123"/>
          <p:cNvGrpSpPr/>
          <p:nvPr/>
        </p:nvGrpSpPr>
        <p:grpSpPr>
          <a:xfrm>
            <a:off x="3291581" y="2558671"/>
            <a:ext cx="2100981" cy="2162106"/>
            <a:chOff x="2668480" y="971897"/>
            <a:chExt cx="1576146" cy="1622002"/>
          </a:xfrm>
        </p:grpSpPr>
        <p:sp>
          <p:nvSpPr>
            <p:cNvPr id="54" name="Oval 43"/>
            <p:cNvSpPr>
              <a:spLocks noChangeArrowheads="1"/>
            </p:cNvSpPr>
            <p:nvPr/>
          </p:nvSpPr>
          <p:spPr bwMode="auto">
            <a:xfrm>
              <a:off x="2668480" y="971897"/>
              <a:ext cx="1576146" cy="1622002"/>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55" name="Oval 44"/>
            <p:cNvSpPr>
              <a:spLocks noChangeArrowheads="1"/>
            </p:cNvSpPr>
            <p:nvPr/>
          </p:nvSpPr>
          <p:spPr bwMode="auto">
            <a:xfrm>
              <a:off x="2770435" y="1076749"/>
              <a:ext cx="1372236" cy="1411228"/>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56" name="Oval 45"/>
            <p:cNvSpPr>
              <a:spLocks noChangeArrowheads="1"/>
            </p:cNvSpPr>
            <p:nvPr/>
          </p:nvSpPr>
          <p:spPr bwMode="auto">
            <a:xfrm>
              <a:off x="2867189" y="1176252"/>
              <a:ext cx="1179769" cy="1213292"/>
            </a:xfrm>
            <a:prstGeom prst="ellipse">
              <a:avLst/>
            </a:prstGeom>
            <a:solidFill>
              <a:schemeClr val="accent3"/>
            </a:solidFill>
            <a:ln>
              <a:noFill/>
            </a:ln>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57" name="Freeform 46"/>
            <p:cNvSpPr>
              <a:spLocks noEditPoints="1"/>
            </p:cNvSpPr>
            <p:nvPr/>
          </p:nvSpPr>
          <p:spPr bwMode="auto">
            <a:xfrm>
              <a:off x="2867189" y="1176252"/>
              <a:ext cx="620055" cy="634464"/>
            </a:xfrm>
            <a:custGeom>
              <a:avLst/>
              <a:gdLst>
                <a:gd name="T0" fmla="*/ 0 w 194"/>
                <a:gd name="T1" fmla="*/ 193 h 193"/>
                <a:gd name="T2" fmla="*/ 0 w 194"/>
                <a:gd name="T3" fmla="*/ 193 h 193"/>
                <a:gd name="T4" fmla="*/ 0 w 194"/>
                <a:gd name="T5" fmla="*/ 192 h 193"/>
                <a:gd name="T6" fmla="*/ 0 w 194"/>
                <a:gd name="T7" fmla="*/ 192 h 193"/>
                <a:gd name="T8" fmla="*/ 0 w 194"/>
                <a:gd name="T9" fmla="*/ 192 h 193"/>
                <a:gd name="T10" fmla="*/ 0 w 194"/>
                <a:gd name="T11" fmla="*/ 192 h 193"/>
                <a:gd name="T12" fmla="*/ 0 w 194"/>
                <a:gd name="T13" fmla="*/ 191 h 193"/>
                <a:gd name="T14" fmla="*/ 0 w 194"/>
                <a:gd name="T15" fmla="*/ 191 h 193"/>
                <a:gd name="T16" fmla="*/ 0 w 194"/>
                <a:gd name="T17" fmla="*/ 191 h 193"/>
                <a:gd name="T18" fmla="*/ 0 w 194"/>
                <a:gd name="T19" fmla="*/ 190 h 193"/>
                <a:gd name="T20" fmla="*/ 0 w 194"/>
                <a:gd name="T21" fmla="*/ 190 h 193"/>
                <a:gd name="T22" fmla="*/ 0 w 194"/>
                <a:gd name="T23" fmla="*/ 190 h 193"/>
                <a:gd name="T24" fmla="*/ 0 w 194"/>
                <a:gd name="T25" fmla="*/ 189 h 193"/>
                <a:gd name="T26" fmla="*/ 0 w 194"/>
                <a:gd name="T27" fmla="*/ 189 h 193"/>
                <a:gd name="T28" fmla="*/ 0 w 194"/>
                <a:gd name="T29" fmla="*/ 189 h 193"/>
                <a:gd name="T30" fmla="*/ 0 w 194"/>
                <a:gd name="T31" fmla="*/ 189 h 193"/>
                <a:gd name="T32" fmla="*/ 0 w 194"/>
                <a:gd name="T33" fmla="*/ 188 h 193"/>
                <a:gd name="T34" fmla="*/ 0 w 194"/>
                <a:gd name="T35" fmla="*/ 188 h 193"/>
                <a:gd name="T36" fmla="*/ 0 w 194"/>
                <a:gd name="T37" fmla="*/ 188 h 193"/>
                <a:gd name="T38" fmla="*/ 0 w 194"/>
                <a:gd name="T39" fmla="*/ 187 h 193"/>
                <a:gd name="T40" fmla="*/ 0 w 194"/>
                <a:gd name="T41" fmla="*/ 187 h 193"/>
                <a:gd name="T42" fmla="*/ 0 w 194"/>
                <a:gd name="T43" fmla="*/ 187 h 193"/>
                <a:gd name="T44" fmla="*/ 0 w 194"/>
                <a:gd name="T45" fmla="*/ 186 h 193"/>
                <a:gd name="T46" fmla="*/ 0 w 194"/>
                <a:gd name="T47" fmla="*/ 186 h 193"/>
                <a:gd name="T48" fmla="*/ 0 w 194"/>
                <a:gd name="T49" fmla="*/ 186 h 193"/>
                <a:gd name="T50" fmla="*/ 0 w 194"/>
                <a:gd name="T51" fmla="*/ 186 h 193"/>
                <a:gd name="T52" fmla="*/ 0 w 194"/>
                <a:gd name="T53" fmla="*/ 185 h 193"/>
                <a:gd name="T54" fmla="*/ 0 w 194"/>
                <a:gd name="T55" fmla="*/ 185 h 193"/>
                <a:gd name="T56" fmla="*/ 0 w 194"/>
                <a:gd name="T57" fmla="*/ 184 h 193"/>
                <a:gd name="T58" fmla="*/ 194 w 194"/>
                <a:gd name="T59" fmla="*/ 0 h 193"/>
                <a:gd name="T60" fmla="*/ 193 w 194"/>
                <a:gd name="T61" fmla="*/ 0 h 193"/>
                <a:gd name="T62" fmla="*/ 193 w 194"/>
                <a:gd name="T63" fmla="*/ 0 h 193"/>
                <a:gd name="T64" fmla="*/ 192 w 194"/>
                <a:gd name="T65" fmla="*/ 0 h 193"/>
                <a:gd name="T66" fmla="*/ 192 w 194"/>
                <a:gd name="T67" fmla="*/ 0 h 193"/>
                <a:gd name="T68" fmla="*/ 192 w 194"/>
                <a:gd name="T69" fmla="*/ 0 h 193"/>
                <a:gd name="T70" fmla="*/ 191 w 194"/>
                <a:gd name="T71" fmla="*/ 0 h 193"/>
                <a:gd name="T72" fmla="*/ 191 w 194"/>
                <a:gd name="T73" fmla="*/ 0 h 193"/>
                <a:gd name="T74" fmla="*/ 191 w 194"/>
                <a:gd name="T75" fmla="*/ 0 h 193"/>
                <a:gd name="T76" fmla="*/ 190 w 194"/>
                <a:gd name="T77" fmla="*/ 0 h 193"/>
                <a:gd name="T78" fmla="*/ 190 w 194"/>
                <a:gd name="T79" fmla="*/ 0 h 193"/>
                <a:gd name="T80" fmla="*/ 190 w 194"/>
                <a:gd name="T81" fmla="*/ 0 h 193"/>
                <a:gd name="T82" fmla="*/ 189 w 194"/>
                <a:gd name="T83" fmla="*/ 0 h 193"/>
                <a:gd name="T84" fmla="*/ 189 w 194"/>
                <a:gd name="T85" fmla="*/ 0 h 193"/>
                <a:gd name="T86" fmla="*/ 189 w 194"/>
                <a:gd name="T87" fmla="*/ 0 h 193"/>
                <a:gd name="T88" fmla="*/ 189 w 194"/>
                <a:gd name="T89" fmla="*/ 0 h 193"/>
                <a:gd name="T90" fmla="*/ 188 w 194"/>
                <a:gd name="T91" fmla="*/ 0 h 193"/>
                <a:gd name="T92" fmla="*/ 188 w 194"/>
                <a:gd name="T93" fmla="*/ 0 h 193"/>
                <a:gd name="T94" fmla="*/ 188 w 194"/>
                <a:gd name="T95" fmla="*/ 0 h 193"/>
                <a:gd name="T96" fmla="*/ 187 w 194"/>
                <a:gd name="T97" fmla="*/ 0 h 193"/>
                <a:gd name="T98" fmla="*/ 187 w 194"/>
                <a:gd name="T99" fmla="*/ 0 h 193"/>
                <a:gd name="T100" fmla="*/ 187 w 194"/>
                <a:gd name="T101" fmla="*/ 0 h 193"/>
                <a:gd name="T102" fmla="*/ 186 w 194"/>
                <a:gd name="T103" fmla="*/ 0 h 193"/>
                <a:gd name="T104" fmla="*/ 186 w 194"/>
                <a:gd name="T105" fmla="*/ 0 h 193"/>
                <a:gd name="T106" fmla="*/ 186 w 194"/>
                <a:gd name="T107" fmla="*/ 0 h 193"/>
                <a:gd name="T108" fmla="*/ 185 w 194"/>
                <a:gd name="T109" fmla="*/ 0 h 193"/>
                <a:gd name="T110" fmla="*/ 185 w 194"/>
                <a:gd name="T111" fmla="*/ 0 h 193"/>
                <a:gd name="T112" fmla="*/ 0 w 194"/>
                <a:gd name="T113" fmla="*/ 184 h 193"/>
                <a:gd name="T114" fmla="*/ 185 w 194"/>
                <a:gd name="T115"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 h="193">
                  <a:moveTo>
                    <a:pt x="0" y="193"/>
                  </a:moveTo>
                  <a:cubicBezTo>
                    <a:pt x="0" y="193"/>
                    <a:pt x="0" y="193"/>
                    <a:pt x="0" y="193"/>
                  </a:cubicBezTo>
                  <a:cubicBezTo>
                    <a:pt x="0" y="193"/>
                    <a:pt x="0" y="193"/>
                    <a:pt x="0" y="193"/>
                  </a:cubicBezTo>
                  <a:moveTo>
                    <a:pt x="0" y="193"/>
                  </a:moveTo>
                  <a:cubicBezTo>
                    <a:pt x="0" y="193"/>
                    <a:pt x="0" y="193"/>
                    <a:pt x="0" y="193"/>
                  </a:cubicBezTo>
                  <a:cubicBezTo>
                    <a:pt x="0" y="193"/>
                    <a:pt x="0" y="193"/>
                    <a:pt x="0" y="193"/>
                  </a:cubicBezTo>
                  <a:moveTo>
                    <a:pt x="0" y="192"/>
                  </a:moveTo>
                  <a:cubicBezTo>
                    <a:pt x="0" y="192"/>
                    <a:pt x="0" y="193"/>
                    <a:pt x="0" y="193"/>
                  </a:cubicBezTo>
                  <a:cubicBezTo>
                    <a:pt x="0" y="193"/>
                    <a:pt x="0" y="192"/>
                    <a:pt x="0" y="192"/>
                  </a:cubicBezTo>
                  <a:moveTo>
                    <a:pt x="0" y="192"/>
                  </a:moveTo>
                  <a:cubicBezTo>
                    <a:pt x="0" y="192"/>
                    <a:pt x="0" y="192"/>
                    <a:pt x="0" y="192"/>
                  </a:cubicBezTo>
                  <a:cubicBezTo>
                    <a:pt x="0" y="192"/>
                    <a:pt x="0" y="192"/>
                    <a:pt x="0" y="192"/>
                  </a:cubicBezTo>
                  <a:moveTo>
                    <a:pt x="0" y="192"/>
                  </a:moveTo>
                  <a:cubicBezTo>
                    <a:pt x="0" y="192"/>
                    <a:pt x="0" y="192"/>
                    <a:pt x="0" y="192"/>
                  </a:cubicBezTo>
                  <a:cubicBezTo>
                    <a:pt x="0" y="192"/>
                    <a:pt x="0" y="192"/>
                    <a:pt x="0" y="192"/>
                  </a:cubicBezTo>
                  <a:moveTo>
                    <a:pt x="0" y="192"/>
                  </a:moveTo>
                  <a:cubicBezTo>
                    <a:pt x="0" y="192"/>
                    <a:pt x="0" y="192"/>
                    <a:pt x="0" y="192"/>
                  </a:cubicBezTo>
                  <a:cubicBezTo>
                    <a:pt x="0" y="192"/>
                    <a:pt x="0" y="192"/>
                    <a:pt x="0" y="192"/>
                  </a:cubicBezTo>
                  <a:moveTo>
                    <a:pt x="0" y="191"/>
                  </a:moveTo>
                  <a:cubicBezTo>
                    <a:pt x="0" y="191"/>
                    <a:pt x="0" y="191"/>
                    <a:pt x="0" y="191"/>
                  </a:cubicBezTo>
                  <a:cubicBezTo>
                    <a:pt x="0" y="191"/>
                    <a:pt x="0" y="191"/>
                    <a:pt x="0" y="191"/>
                  </a:cubicBezTo>
                  <a:moveTo>
                    <a:pt x="0" y="191"/>
                  </a:moveTo>
                  <a:cubicBezTo>
                    <a:pt x="0" y="191"/>
                    <a:pt x="0" y="191"/>
                    <a:pt x="0" y="191"/>
                  </a:cubicBezTo>
                  <a:cubicBezTo>
                    <a:pt x="0" y="191"/>
                    <a:pt x="0" y="191"/>
                    <a:pt x="0" y="191"/>
                  </a:cubicBezTo>
                  <a:moveTo>
                    <a:pt x="0" y="191"/>
                  </a:moveTo>
                  <a:cubicBezTo>
                    <a:pt x="0" y="191"/>
                    <a:pt x="0" y="191"/>
                    <a:pt x="0" y="191"/>
                  </a:cubicBezTo>
                  <a:cubicBezTo>
                    <a:pt x="0" y="191"/>
                    <a:pt x="0" y="191"/>
                    <a:pt x="0" y="191"/>
                  </a:cubicBezTo>
                  <a:moveTo>
                    <a:pt x="0" y="190"/>
                  </a:moveTo>
                  <a:cubicBezTo>
                    <a:pt x="0" y="190"/>
                    <a:pt x="0" y="190"/>
                    <a:pt x="0" y="190"/>
                  </a:cubicBezTo>
                  <a:cubicBezTo>
                    <a:pt x="0" y="190"/>
                    <a:pt x="0" y="190"/>
                    <a:pt x="0" y="190"/>
                  </a:cubicBezTo>
                  <a:moveTo>
                    <a:pt x="0" y="190"/>
                  </a:moveTo>
                  <a:cubicBezTo>
                    <a:pt x="0" y="190"/>
                    <a:pt x="0" y="190"/>
                    <a:pt x="0" y="190"/>
                  </a:cubicBezTo>
                  <a:cubicBezTo>
                    <a:pt x="0" y="190"/>
                    <a:pt x="0" y="190"/>
                    <a:pt x="0" y="190"/>
                  </a:cubicBezTo>
                  <a:moveTo>
                    <a:pt x="0" y="190"/>
                  </a:moveTo>
                  <a:cubicBezTo>
                    <a:pt x="0" y="190"/>
                    <a:pt x="0" y="190"/>
                    <a:pt x="0" y="190"/>
                  </a:cubicBezTo>
                  <a:cubicBezTo>
                    <a:pt x="0" y="190"/>
                    <a:pt x="0" y="190"/>
                    <a:pt x="0" y="190"/>
                  </a:cubicBezTo>
                  <a:moveTo>
                    <a:pt x="0" y="189"/>
                  </a:moveTo>
                  <a:cubicBezTo>
                    <a:pt x="0" y="189"/>
                    <a:pt x="0" y="190"/>
                    <a:pt x="0" y="190"/>
                  </a:cubicBezTo>
                  <a:cubicBezTo>
                    <a:pt x="0" y="190"/>
                    <a:pt x="0" y="189"/>
                    <a:pt x="0" y="189"/>
                  </a:cubicBezTo>
                  <a:moveTo>
                    <a:pt x="0" y="189"/>
                  </a:moveTo>
                  <a:cubicBezTo>
                    <a:pt x="0" y="189"/>
                    <a:pt x="0" y="189"/>
                    <a:pt x="0" y="189"/>
                  </a:cubicBezTo>
                  <a:cubicBezTo>
                    <a:pt x="0" y="189"/>
                    <a:pt x="0" y="189"/>
                    <a:pt x="0" y="189"/>
                  </a:cubicBezTo>
                  <a:moveTo>
                    <a:pt x="0" y="189"/>
                  </a:moveTo>
                  <a:cubicBezTo>
                    <a:pt x="0" y="189"/>
                    <a:pt x="0" y="189"/>
                    <a:pt x="0" y="189"/>
                  </a:cubicBezTo>
                  <a:cubicBezTo>
                    <a:pt x="0" y="189"/>
                    <a:pt x="0" y="189"/>
                    <a:pt x="0" y="189"/>
                  </a:cubicBezTo>
                  <a:moveTo>
                    <a:pt x="0" y="189"/>
                  </a:moveTo>
                  <a:cubicBezTo>
                    <a:pt x="0" y="189"/>
                    <a:pt x="0" y="189"/>
                    <a:pt x="0" y="189"/>
                  </a:cubicBezTo>
                  <a:cubicBezTo>
                    <a:pt x="0" y="189"/>
                    <a:pt x="0" y="189"/>
                    <a:pt x="0" y="189"/>
                  </a:cubicBezTo>
                  <a:moveTo>
                    <a:pt x="0" y="188"/>
                  </a:moveTo>
                  <a:cubicBezTo>
                    <a:pt x="0" y="188"/>
                    <a:pt x="0" y="188"/>
                    <a:pt x="0" y="188"/>
                  </a:cubicBezTo>
                  <a:cubicBezTo>
                    <a:pt x="0" y="188"/>
                    <a:pt x="0" y="188"/>
                    <a:pt x="0" y="188"/>
                  </a:cubicBezTo>
                  <a:moveTo>
                    <a:pt x="0" y="188"/>
                  </a:moveTo>
                  <a:cubicBezTo>
                    <a:pt x="0" y="188"/>
                    <a:pt x="0" y="188"/>
                    <a:pt x="0" y="188"/>
                  </a:cubicBezTo>
                  <a:cubicBezTo>
                    <a:pt x="0" y="188"/>
                    <a:pt x="0" y="188"/>
                    <a:pt x="0" y="188"/>
                  </a:cubicBezTo>
                  <a:moveTo>
                    <a:pt x="0" y="188"/>
                  </a:moveTo>
                  <a:cubicBezTo>
                    <a:pt x="0" y="188"/>
                    <a:pt x="0" y="188"/>
                    <a:pt x="0" y="188"/>
                  </a:cubicBezTo>
                  <a:cubicBezTo>
                    <a:pt x="0" y="188"/>
                    <a:pt x="0" y="188"/>
                    <a:pt x="0" y="188"/>
                  </a:cubicBezTo>
                  <a:moveTo>
                    <a:pt x="0" y="187"/>
                  </a:moveTo>
                  <a:cubicBezTo>
                    <a:pt x="0" y="187"/>
                    <a:pt x="0" y="187"/>
                    <a:pt x="0" y="188"/>
                  </a:cubicBezTo>
                  <a:cubicBezTo>
                    <a:pt x="0" y="187"/>
                    <a:pt x="0" y="187"/>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6"/>
                  </a:moveTo>
                  <a:cubicBezTo>
                    <a:pt x="0" y="186"/>
                    <a:pt x="0" y="187"/>
                    <a:pt x="0" y="187"/>
                  </a:cubicBezTo>
                  <a:cubicBezTo>
                    <a:pt x="0" y="187"/>
                    <a:pt x="0" y="187"/>
                    <a:pt x="0" y="186"/>
                  </a:cubicBezTo>
                  <a:moveTo>
                    <a:pt x="0" y="186"/>
                  </a:moveTo>
                  <a:cubicBezTo>
                    <a:pt x="0" y="186"/>
                    <a:pt x="0" y="186"/>
                    <a:pt x="0" y="186"/>
                  </a:cubicBezTo>
                  <a:cubicBezTo>
                    <a:pt x="0" y="186"/>
                    <a:pt x="0" y="186"/>
                    <a:pt x="0" y="186"/>
                  </a:cubicBezTo>
                  <a:moveTo>
                    <a:pt x="0" y="186"/>
                  </a:moveTo>
                  <a:cubicBezTo>
                    <a:pt x="0" y="186"/>
                    <a:pt x="0" y="186"/>
                    <a:pt x="0" y="186"/>
                  </a:cubicBezTo>
                  <a:cubicBezTo>
                    <a:pt x="0" y="186"/>
                    <a:pt x="0" y="186"/>
                    <a:pt x="0" y="186"/>
                  </a:cubicBezTo>
                  <a:moveTo>
                    <a:pt x="0" y="186"/>
                  </a:moveTo>
                  <a:cubicBezTo>
                    <a:pt x="0" y="186"/>
                    <a:pt x="0" y="186"/>
                    <a:pt x="0" y="186"/>
                  </a:cubicBezTo>
                  <a:cubicBezTo>
                    <a:pt x="0" y="186"/>
                    <a:pt x="0" y="186"/>
                    <a:pt x="0" y="186"/>
                  </a:cubicBezTo>
                  <a:moveTo>
                    <a:pt x="0" y="185"/>
                  </a:moveTo>
                  <a:cubicBezTo>
                    <a:pt x="0" y="185"/>
                    <a:pt x="0" y="185"/>
                    <a:pt x="0" y="185"/>
                  </a:cubicBezTo>
                  <a:cubicBezTo>
                    <a:pt x="0" y="185"/>
                    <a:pt x="0" y="185"/>
                    <a:pt x="0" y="185"/>
                  </a:cubicBezTo>
                  <a:moveTo>
                    <a:pt x="0" y="185"/>
                  </a:moveTo>
                  <a:cubicBezTo>
                    <a:pt x="0" y="185"/>
                    <a:pt x="0" y="185"/>
                    <a:pt x="0" y="185"/>
                  </a:cubicBezTo>
                  <a:cubicBezTo>
                    <a:pt x="0" y="185"/>
                    <a:pt x="0" y="185"/>
                    <a:pt x="0" y="185"/>
                  </a:cubicBezTo>
                  <a:moveTo>
                    <a:pt x="0" y="184"/>
                  </a:moveTo>
                  <a:cubicBezTo>
                    <a:pt x="0" y="184"/>
                    <a:pt x="0" y="184"/>
                    <a:pt x="0" y="185"/>
                  </a:cubicBezTo>
                  <a:cubicBezTo>
                    <a:pt x="0" y="184"/>
                    <a:pt x="0" y="184"/>
                    <a:pt x="0" y="184"/>
                  </a:cubicBezTo>
                  <a:moveTo>
                    <a:pt x="194" y="0"/>
                  </a:moveTo>
                  <a:cubicBezTo>
                    <a:pt x="194" y="0"/>
                    <a:pt x="194" y="0"/>
                    <a:pt x="194" y="0"/>
                  </a:cubicBezTo>
                  <a:cubicBezTo>
                    <a:pt x="194" y="0"/>
                    <a:pt x="194" y="0"/>
                    <a:pt x="194" y="0"/>
                  </a:cubicBezTo>
                  <a:moveTo>
                    <a:pt x="193" y="0"/>
                  </a:moveTo>
                  <a:cubicBezTo>
                    <a:pt x="193" y="0"/>
                    <a:pt x="193" y="0"/>
                    <a:pt x="193" y="0"/>
                  </a:cubicBezTo>
                  <a:cubicBezTo>
                    <a:pt x="193" y="0"/>
                    <a:pt x="193" y="0"/>
                    <a:pt x="193" y="0"/>
                  </a:cubicBezTo>
                  <a:moveTo>
                    <a:pt x="193" y="0"/>
                  </a:moveTo>
                  <a:cubicBezTo>
                    <a:pt x="193" y="0"/>
                    <a:pt x="193" y="0"/>
                    <a:pt x="193" y="0"/>
                  </a:cubicBezTo>
                  <a:cubicBezTo>
                    <a:pt x="193" y="0"/>
                    <a:pt x="193" y="0"/>
                    <a:pt x="193" y="0"/>
                  </a:cubicBezTo>
                  <a:moveTo>
                    <a:pt x="192" y="0"/>
                  </a:moveTo>
                  <a:cubicBezTo>
                    <a:pt x="192" y="0"/>
                    <a:pt x="192" y="0"/>
                    <a:pt x="193" y="0"/>
                  </a:cubicBezTo>
                  <a:cubicBezTo>
                    <a:pt x="193" y="0"/>
                    <a:pt x="192" y="0"/>
                    <a:pt x="192" y="0"/>
                  </a:cubicBezTo>
                  <a:moveTo>
                    <a:pt x="192" y="0"/>
                  </a:moveTo>
                  <a:cubicBezTo>
                    <a:pt x="192" y="0"/>
                    <a:pt x="192" y="0"/>
                    <a:pt x="192" y="0"/>
                  </a:cubicBezTo>
                  <a:cubicBezTo>
                    <a:pt x="192" y="0"/>
                    <a:pt x="192" y="0"/>
                    <a:pt x="192" y="0"/>
                  </a:cubicBezTo>
                  <a:moveTo>
                    <a:pt x="192" y="0"/>
                  </a:moveTo>
                  <a:cubicBezTo>
                    <a:pt x="192" y="0"/>
                    <a:pt x="192" y="0"/>
                    <a:pt x="192" y="0"/>
                  </a:cubicBezTo>
                  <a:cubicBezTo>
                    <a:pt x="192" y="0"/>
                    <a:pt x="192" y="0"/>
                    <a:pt x="192" y="0"/>
                  </a:cubicBezTo>
                  <a:moveTo>
                    <a:pt x="191" y="0"/>
                  </a:moveTo>
                  <a:cubicBezTo>
                    <a:pt x="191" y="0"/>
                    <a:pt x="191" y="0"/>
                    <a:pt x="191" y="0"/>
                  </a:cubicBezTo>
                  <a:cubicBezTo>
                    <a:pt x="191" y="0"/>
                    <a:pt x="191" y="0"/>
                    <a:pt x="191" y="0"/>
                  </a:cubicBezTo>
                  <a:moveTo>
                    <a:pt x="191" y="0"/>
                  </a:moveTo>
                  <a:cubicBezTo>
                    <a:pt x="191" y="0"/>
                    <a:pt x="191" y="0"/>
                    <a:pt x="191" y="0"/>
                  </a:cubicBezTo>
                  <a:cubicBezTo>
                    <a:pt x="191" y="0"/>
                    <a:pt x="191" y="0"/>
                    <a:pt x="191" y="0"/>
                  </a:cubicBezTo>
                  <a:moveTo>
                    <a:pt x="191" y="0"/>
                  </a:moveTo>
                  <a:cubicBezTo>
                    <a:pt x="191" y="0"/>
                    <a:pt x="191" y="0"/>
                    <a:pt x="191" y="0"/>
                  </a:cubicBezTo>
                  <a:cubicBezTo>
                    <a:pt x="191" y="0"/>
                    <a:pt x="191" y="0"/>
                    <a:pt x="191" y="0"/>
                  </a:cubicBezTo>
                  <a:moveTo>
                    <a:pt x="190" y="0"/>
                  </a:moveTo>
                  <a:cubicBezTo>
                    <a:pt x="190" y="0"/>
                    <a:pt x="190" y="0"/>
                    <a:pt x="191" y="0"/>
                  </a:cubicBezTo>
                  <a:cubicBezTo>
                    <a:pt x="190" y="0"/>
                    <a:pt x="190" y="0"/>
                    <a:pt x="190" y="0"/>
                  </a:cubicBezTo>
                  <a:moveTo>
                    <a:pt x="190" y="0"/>
                  </a:moveTo>
                  <a:cubicBezTo>
                    <a:pt x="190" y="0"/>
                    <a:pt x="190" y="0"/>
                    <a:pt x="190" y="0"/>
                  </a:cubicBezTo>
                  <a:cubicBezTo>
                    <a:pt x="190" y="0"/>
                    <a:pt x="190" y="0"/>
                    <a:pt x="190" y="0"/>
                  </a:cubicBezTo>
                  <a:moveTo>
                    <a:pt x="190" y="0"/>
                  </a:moveTo>
                  <a:cubicBezTo>
                    <a:pt x="190" y="0"/>
                    <a:pt x="190" y="0"/>
                    <a:pt x="190" y="0"/>
                  </a:cubicBezTo>
                  <a:cubicBezTo>
                    <a:pt x="190" y="0"/>
                    <a:pt x="190" y="0"/>
                    <a:pt x="190" y="0"/>
                  </a:cubicBezTo>
                  <a:moveTo>
                    <a:pt x="189" y="0"/>
                  </a:moveTo>
                  <a:cubicBezTo>
                    <a:pt x="190" y="0"/>
                    <a:pt x="190" y="0"/>
                    <a:pt x="190" y="0"/>
                  </a:cubicBezTo>
                  <a:cubicBezTo>
                    <a:pt x="190" y="0"/>
                    <a:pt x="190" y="0"/>
                    <a:pt x="189" y="0"/>
                  </a:cubicBezTo>
                  <a:moveTo>
                    <a:pt x="189" y="0"/>
                  </a:moveTo>
                  <a:cubicBezTo>
                    <a:pt x="189" y="0"/>
                    <a:pt x="189" y="0"/>
                    <a:pt x="189" y="0"/>
                  </a:cubicBezTo>
                  <a:cubicBezTo>
                    <a:pt x="189" y="0"/>
                    <a:pt x="189" y="0"/>
                    <a:pt x="189" y="0"/>
                  </a:cubicBezTo>
                  <a:moveTo>
                    <a:pt x="189" y="0"/>
                  </a:moveTo>
                  <a:cubicBezTo>
                    <a:pt x="189" y="0"/>
                    <a:pt x="189" y="0"/>
                    <a:pt x="189" y="0"/>
                  </a:cubicBezTo>
                  <a:cubicBezTo>
                    <a:pt x="189" y="0"/>
                    <a:pt x="189" y="0"/>
                    <a:pt x="189" y="0"/>
                  </a:cubicBezTo>
                  <a:moveTo>
                    <a:pt x="189" y="0"/>
                  </a:moveTo>
                  <a:cubicBezTo>
                    <a:pt x="189" y="0"/>
                    <a:pt x="189" y="0"/>
                    <a:pt x="189" y="0"/>
                  </a:cubicBezTo>
                  <a:cubicBezTo>
                    <a:pt x="189" y="0"/>
                    <a:pt x="189" y="0"/>
                    <a:pt x="189" y="0"/>
                  </a:cubicBezTo>
                  <a:moveTo>
                    <a:pt x="188" y="0"/>
                  </a:moveTo>
                  <a:cubicBezTo>
                    <a:pt x="188" y="0"/>
                    <a:pt x="188" y="0"/>
                    <a:pt x="188" y="0"/>
                  </a:cubicBezTo>
                  <a:cubicBezTo>
                    <a:pt x="188" y="0"/>
                    <a:pt x="188" y="0"/>
                    <a:pt x="188" y="0"/>
                  </a:cubicBezTo>
                  <a:moveTo>
                    <a:pt x="188" y="0"/>
                  </a:moveTo>
                  <a:cubicBezTo>
                    <a:pt x="188" y="0"/>
                    <a:pt x="188" y="0"/>
                    <a:pt x="188" y="0"/>
                  </a:cubicBezTo>
                  <a:cubicBezTo>
                    <a:pt x="188" y="0"/>
                    <a:pt x="188" y="0"/>
                    <a:pt x="188" y="0"/>
                  </a:cubicBezTo>
                  <a:moveTo>
                    <a:pt x="188" y="0"/>
                  </a:moveTo>
                  <a:cubicBezTo>
                    <a:pt x="188" y="0"/>
                    <a:pt x="188" y="0"/>
                    <a:pt x="188" y="0"/>
                  </a:cubicBezTo>
                  <a:cubicBezTo>
                    <a:pt x="188" y="0"/>
                    <a:pt x="188" y="0"/>
                    <a:pt x="188" y="0"/>
                  </a:cubicBezTo>
                  <a:moveTo>
                    <a:pt x="187" y="0"/>
                  </a:moveTo>
                  <a:cubicBezTo>
                    <a:pt x="187" y="0"/>
                    <a:pt x="187" y="0"/>
                    <a:pt x="188" y="0"/>
                  </a:cubicBezTo>
                  <a:cubicBezTo>
                    <a:pt x="187" y="0"/>
                    <a:pt x="187" y="0"/>
                    <a:pt x="187" y="0"/>
                  </a:cubicBezTo>
                  <a:moveTo>
                    <a:pt x="187" y="0"/>
                  </a:moveTo>
                  <a:cubicBezTo>
                    <a:pt x="187" y="0"/>
                    <a:pt x="187" y="0"/>
                    <a:pt x="187" y="0"/>
                  </a:cubicBezTo>
                  <a:cubicBezTo>
                    <a:pt x="187" y="0"/>
                    <a:pt x="187" y="0"/>
                    <a:pt x="187" y="0"/>
                  </a:cubicBezTo>
                  <a:moveTo>
                    <a:pt x="187" y="0"/>
                  </a:moveTo>
                  <a:cubicBezTo>
                    <a:pt x="187" y="0"/>
                    <a:pt x="187" y="0"/>
                    <a:pt x="187" y="0"/>
                  </a:cubicBezTo>
                  <a:cubicBezTo>
                    <a:pt x="187" y="0"/>
                    <a:pt x="187" y="0"/>
                    <a:pt x="187" y="0"/>
                  </a:cubicBezTo>
                  <a:moveTo>
                    <a:pt x="186" y="0"/>
                  </a:moveTo>
                  <a:cubicBezTo>
                    <a:pt x="187" y="0"/>
                    <a:pt x="187" y="0"/>
                    <a:pt x="187" y="0"/>
                  </a:cubicBezTo>
                  <a:cubicBezTo>
                    <a:pt x="187" y="0"/>
                    <a:pt x="187" y="0"/>
                    <a:pt x="186" y="0"/>
                  </a:cubicBezTo>
                  <a:moveTo>
                    <a:pt x="186" y="0"/>
                  </a:moveTo>
                  <a:cubicBezTo>
                    <a:pt x="186" y="0"/>
                    <a:pt x="186" y="0"/>
                    <a:pt x="186" y="0"/>
                  </a:cubicBezTo>
                  <a:cubicBezTo>
                    <a:pt x="186" y="0"/>
                    <a:pt x="186" y="0"/>
                    <a:pt x="186" y="0"/>
                  </a:cubicBezTo>
                  <a:moveTo>
                    <a:pt x="186" y="0"/>
                  </a:moveTo>
                  <a:cubicBezTo>
                    <a:pt x="186" y="0"/>
                    <a:pt x="186" y="0"/>
                    <a:pt x="186" y="0"/>
                  </a:cubicBezTo>
                  <a:cubicBezTo>
                    <a:pt x="186" y="0"/>
                    <a:pt x="186" y="0"/>
                    <a:pt x="186" y="0"/>
                  </a:cubicBezTo>
                  <a:moveTo>
                    <a:pt x="185" y="0"/>
                  </a:moveTo>
                  <a:cubicBezTo>
                    <a:pt x="185" y="0"/>
                    <a:pt x="186" y="0"/>
                    <a:pt x="186" y="0"/>
                  </a:cubicBezTo>
                  <a:cubicBezTo>
                    <a:pt x="186" y="0"/>
                    <a:pt x="185" y="0"/>
                    <a:pt x="185" y="0"/>
                  </a:cubicBezTo>
                  <a:moveTo>
                    <a:pt x="185" y="0"/>
                  </a:moveTo>
                  <a:cubicBezTo>
                    <a:pt x="185" y="0"/>
                    <a:pt x="185" y="0"/>
                    <a:pt x="185" y="0"/>
                  </a:cubicBezTo>
                  <a:cubicBezTo>
                    <a:pt x="185" y="0"/>
                    <a:pt x="185" y="0"/>
                    <a:pt x="185" y="0"/>
                  </a:cubicBezTo>
                  <a:moveTo>
                    <a:pt x="185" y="0"/>
                  </a:moveTo>
                  <a:cubicBezTo>
                    <a:pt x="83" y="0"/>
                    <a:pt x="0" y="82"/>
                    <a:pt x="0" y="184"/>
                  </a:cubicBezTo>
                  <a:cubicBezTo>
                    <a:pt x="0" y="184"/>
                    <a:pt x="0" y="184"/>
                    <a:pt x="0" y="184"/>
                  </a:cubicBezTo>
                  <a:cubicBezTo>
                    <a:pt x="0" y="82"/>
                    <a:pt x="83" y="0"/>
                    <a:pt x="185" y="0"/>
                  </a:cubicBezTo>
                  <a:cubicBezTo>
                    <a:pt x="185" y="0"/>
                    <a:pt x="185" y="0"/>
                    <a:pt x="185" y="0"/>
                  </a:cubicBezTo>
                  <a:cubicBezTo>
                    <a:pt x="185" y="0"/>
                    <a:pt x="185" y="0"/>
                    <a:pt x="185" y="0"/>
                  </a:cubicBezTo>
                </a:path>
              </a:pathLst>
            </a:custGeom>
            <a:solidFill>
              <a:srgbClr val="B0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80" name="Freeform 55"/>
            <p:cNvSpPr>
              <a:spLocks/>
            </p:cNvSpPr>
            <p:nvPr/>
          </p:nvSpPr>
          <p:spPr bwMode="auto">
            <a:xfrm>
              <a:off x="3947083" y="2287901"/>
              <a:ext cx="124843" cy="128391"/>
            </a:xfrm>
            <a:custGeom>
              <a:avLst/>
              <a:gdLst>
                <a:gd name="T0" fmla="*/ 39 w 39"/>
                <a:gd name="T1" fmla="*/ 0 h 39"/>
                <a:gd name="T2" fmla="*/ 39 w 39"/>
                <a:gd name="T3" fmla="*/ 0 h 39"/>
                <a:gd name="T4" fmla="*/ 0 w 39"/>
                <a:gd name="T5" fmla="*/ 39 h 39"/>
                <a:gd name="T6" fmla="*/ 0 w 39"/>
                <a:gd name="T7" fmla="*/ 39 h 39"/>
                <a:gd name="T8" fmla="*/ 0 w 39"/>
                <a:gd name="T9" fmla="*/ 39 h 39"/>
                <a:gd name="T10" fmla="*/ 0 w 39"/>
                <a:gd name="T11" fmla="*/ 39 h 39"/>
                <a:gd name="T12" fmla="*/ 0 w 39"/>
                <a:gd name="T13" fmla="*/ 39 h 39"/>
                <a:gd name="T14" fmla="*/ 0 w 39"/>
                <a:gd name="T15" fmla="*/ 39 h 39"/>
                <a:gd name="T16" fmla="*/ 39 w 39"/>
                <a:gd name="T17" fmla="*/ 0 h 39"/>
                <a:gd name="T18" fmla="*/ 39 w 39"/>
                <a:gd name="T19" fmla="*/ 0 h 39"/>
                <a:gd name="T20" fmla="*/ 39 w 3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9">
                  <a:moveTo>
                    <a:pt x="39" y="0"/>
                  </a:moveTo>
                  <a:cubicBezTo>
                    <a:pt x="39" y="0"/>
                    <a:pt x="39" y="0"/>
                    <a:pt x="39" y="0"/>
                  </a:cubicBezTo>
                  <a:cubicBezTo>
                    <a:pt x="28" y="14"/>
                    <a:pt x="15" y="27"/>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15" y="27"/>
                    <a:pt x="28" y="14"/>
                    <a:pt x="39" y="0"/>
                  </a:cubicBezTo>
                  <a:cubicBezTo>
                    <a:pt x="39" y="0"/>
                    <a:pt x="39" y="0"/>
                    <a:pt x="39" y="0"/>
                  </a:cubicBezTo>
                  <a:cubicBezTo>
                    <a:pt x="39" y="0"/>
                    <a:pt x="39" y="0"/>
                    <a:pt x="39"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83" name="Freeform 58"/>
            <p:cNvSpPr>
              <a:spLocks/>
            </p:cNvSpPr>
            <p:nvPr/>
          </p:nvSpPr>
          <p:spPr bwMode="auto">
            <a:xfrm>
              <a:off x="4071926" y="2218356"/>
              <a:ext cx="153974" cy="69545"/>
            </a:xfrm>
            <a:custGeom>
              <a:avLst/>
              <a:gdLst>
                <a:gd name="T0" fmla="*/ 48 w 48"/>
                <a:gd name="T1" fmla="*/ 0 h 21"/>
                <a:gd name="T2" fmla="*/ 0 w 48"/>
                <a:gd name="T3" fmla="*/ 21 h 21"/>
                <a:gd name="T4" fmla="*/ 0 w 48"/>
                <a:gd name="T5" fmla="*/ 21 h 21"/>
                <a:gd name="T6" fmla="*/ 48 w 48"/>
                <a:gd name="T7" fmla="*/ 0 h 21"/>
                <a:gd name="T8" fmla="*/ 48 w 48"/>
                <a:gd name="T9" fmla="*/ 0 h 21"/>
              </a:gdLst>
              <a:ahLst/>
              <a:cxnLst>
                <a:cxn ang="0">
                  <a:pos x="T0" y="T1"/>
                </a:cxn>
                <a:cxn ang="0">
                  <a:pos x="T2" y="T3"/>
                </a:cxn>
                <a:cxn ang="0">
                  <a:pos x="T4" y="T5"/>
                </a:cxn>
                <a:cxn ang="0">
                  <a:pos x="T6" y="T7"/>
                </a:cxn>
                <a:cxn ang="0">
                  <a:pos x="T8" y="T9"/>
                </a:cxn>
              </a:cxnLst>
              <a:rect l="0" t="0" r="r" b="b"/>
              <a:pathLst>
                <a:path w="48" h="21">
                  <a:moveTo>
                    <a:pt x="48" y="0"/>
                  </a:moveTo>
                  <a:cubicBezTo>
                    <a:pt x="31" y="4"/>
                    <a:pt x="14" y="11"/>
                    <a:pt x="0" y="21"/>
                  </a:cubicBezTo>
                  <a:cubicBezTo>
                    <a:pt x="0" y="21"/>
                    <a:pt x="0" y="21"/>
                    <a:pt x="0" y="21"/>
                  </a:cubicBezTo>
                  <a:cubicBezTo>
                    <a:pt x="14" y="11"/>
                    <a:pt x="31" y="4"/>
                    <a:pt x="48" y="0"/>
                  </a:cubicBezTo>
                  <a:cubicBezTo>
                    <a:pt x="48" y="0"/>
                    <a:pt x="48" y="0"/>
                    <a:pt x="48" y="0"/>
                  </a:cubicBezTo>
                </a:path>
              </a:pathLst>
            </a:custGeom>
            <a:solidFill>
              <a:srgbClr val="A95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84" name="Freeform 59"/>
            <p:cNvSpPr>
              <a:spLocks/>
            </p:cNvSpPr>
            <p:nvPr/>
          </p:nvSpPr>
          <p:spPr bwMode="auto">
            <a:xfrm>
              <a:off x="4071926" y="2057868"/>
              <a:ext cx="124843" cy="230034"/>
            </a:xfrm>
            <a:custGeom>
              <a:avLst/>
              <a:gdLst>
                <a:gd name="T0" fmla="*/ 39 w 39"/>
                <a:gd name="T1" fmla="*/ 0 h 70"/>
                <a:gd name="T2" fmla="*/ 39 w 39"/>
                <a:gd name="T3" fmla="*/ 0 h 70"/>
                <a:gd name="T4" fmla="*/ 0 w 39"/>
                <a:gd name="T5" fmla="*/ 70 h 70"/>
                <a:gd name="T6" fmla="*/ 0 w 39"/>
                <a:gd name="T7" fmla="*/ 70 h 70"/>
                <a:gd name="T8" fmla="*/ 0 w 39"/>
                <a:gd name="T9" fmla="*/ 70 h 70"/>
                <a:gd name="T10" fmla="*/ 26 w 39"/>
                <a:gd name="T11" fmla="*/ 30 h 70"/>
                <a:gd name="T12" fmla="*/ 39 w 39"/>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9" h="70">
                  <a:moveTo>
                    <a:pt x="39" y="0"/>
                  </a:moveTo>
                  <a:cubicBezTo>
                    <a:pt x="39" y="0"/>
                    <a:pt x="39" y="0"/>
                    <a:pt x="39" y="0"/>
                  </a:cubicBezTo>
                  <a:cubicBezTo>
                    <a:pt x="30" y="26"/>
                    <a:pt x="17" y="49"/>
                    <a:pt x="0" y="70"/>
                  </a:cubicBezTo>
                  <a:cubicBezTo>
                    <a:pt x="0" y="70"/>
                    <a:pt x="0" y="70"/>
                    <a:pt x="0" y="70"/>
                  </a:cubicBezTo>
                  <a:cubicBezTo>
                    <a:pt x="0" y="70"/>
                    <a:pt x="0" y="70"/>
                    <a:pt x="0" y="70"/>
                  </a:cubicBezTo>
                  <a:cubicBezTo>
                    <a:pt x="10" y="57"/>
                    <a:pt x="19" y="44"/>
                    <a:pt x="26" y="30"/>
                  </a:cubicBezTo>
                  <a:cubicBezTo>
                    <a:pt x="31" y="20"/>
                    <a:pt x="36" y="10"/>
                    <a:pt x="39"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85" name="Freeform 60"/>
            <p:cNvSpPr>
              <a:spLocks/>
            </p:cNvSpPr>
            <p:nvPr/>
          </p:nvSpPr>
          <p:spPr bwMode="auto">
            <a:xfrm>
              <a:off x="4071926" y="2218356"/>
              <a:ext cx="153974" cy="69545"/>
            </a:xfrm>
            <a:custGeom>
              <a:avLst/>
              <a:gdLst>
                <a:gd name="T0" fmla="*/ 48 w 48"/>
                <a:gd name="T1" fmla="*/ 0 h 21"/>
                <a:gd name="T2" fmla="*/ 0 w 48"/>
                <a:gd name="T3" fmla="*/ 21 h 21"/>
                <a:gd name="T4" fmla="*/ 0 w 48"/>
                <a:gd name="T5" fmla="*/ 21 h 21"/>
                <a:gd name="T6" fmla="*/ 48 w 48"/>
                <a:gd name="T7" fmla="*/ 0 h 21"/>
                <a:gd name="T8" fmla="*/ 48 w 48"/>
                <a:gd name="T9" fmla="*/ 0 h 21"/>
              </a:gdLst>
              <a:ahLst/>
              <a:cxnLst>
                <a:cxn ang="0">
                  <a:pos x="T0" y="T1"/>
                </a:cxn>
                <a:cxn ang="0">
                  <a:pos x="T2" y="T3"/>
                </a:cxn>
                <a:cxn ang="0">
                  <a:pos x="T4" y="T5"/>
                </a:cxn>
                <a:cxn ang="0">
                  <a:pos x="T6" y="T7"/>
                </a:cxn>
                <a:cxn ang="0">
                  <a:pos x="T8" y="T9"/>
                </a:cxn>
              </a:cxnLst>
              <a:rect l="0" t="0" r="r" b="b"/>
              <a:pathLst>
                <a:path w="48" h="21">
                  <a:moveTo>
                    <a:pt x="48" y="0"/>
                  </a:moveTo>
                  <a:cubicBezTo>
                    <a:pt x="31" y="4"/>
                    <a:pt x="14" y="11"/>
                    <a:pt x="0" y="21"/>
                  </a:cubicBezTo>
                  <a:cubicBezTo>
                    <a:pt x="0" y="21"/>
                    <a:pt x="0" y="21"/>
                    <a:pt x="0" y="21"/>
                  </a:cubicBezTo>
                  <a:cubicBezTo>
                    <a:pt x="14" y="11"/>
                    <a:pt x="31" y="4"/>
                    <a:pt x="48" y="0"/>
                  </a:cubicBezTo>
                  <a:cubicBezTo>
                    <a:pt x="48" y="0"/>
                    <a:pt x="48" y="0"/>
                    <a:pt x="48" y="0"/>
                  </a:cubicBezTo>
                </a:path>
              </a:pathLst>
            </a:custGeom>
            <a:solidFill>
              <a:srgbClr val="894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86" name="Oval 61"/>
            <p:cNvSpPr>
              <a:spLocks noChangeArrowheads="1"/>
            </p:cNvSpPr>
            <p:nvPr/>
          </p:nvSpPr>
          <p:spPr bwMode="auto">
            <a:xfrm>
              <a:off x="4071926" y="2287901"/>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92" name="Oval 67"/>
            <p:cNvSpPr>
              <a:spLocks noChangeArrowheads="1"/>
            </p:cNvSpPr>
            <p:nvPr/>
          </p:nvSpPr>
          <p:spPr bwMode="auto">
            <a:xfrm>
              <a:off x="3947083" y="2416292"/>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111" name="Freeform 86"/>
            <p:cNvSpPr>
              <a:spLocks noEditPoints="1"/>
            </p:cNvSpPr>
            <p:nvPr/>
          </p:nvSpPr>
          <p:spPr bwMode="auto">
            <a:xfrm>
              <a:off x="3163691" y="1525047"/>
              <a:ext cx="611732" cy="522122"/>
            </a:xfrm>
            <a:custGeom>
              <a:avLst/>
              <a:gdLst>
                <a:gd name="T0" fmla="*/ 25 w 191"/>
                <a:gd name="T1" fmla="*/ 89 h 159"/>
                <a:gd name="T2" fmla="*/ 113 w 191"/>
                <a:gd name="T3" fmla="*/ 89 h 159"/>
                <a:gd name="T4" fmla="*/ 80 w 191"/>
                <a:gd name="T5" fmla="*/ 20 h 159"/>
                <a:gd name="T6" fmla="*/ 58 w 191"/>
                <a:gd name="T7" fmla="*/ 33 h 159"/>
                <a:gd name="T8" fmla="*/ 28 w 191"/>
                <a:gd name="T9" fmla="*/ 33 h 159"/>
                <a:gd name="T10" fmla="*/ 21 w 191"/>
                <a:gd name="T11" fmla="*/ 57 h 159"/>
                <a:gd name="T12" fmla="*/ 0 w 191"/>
                <a:gd name="T13" fmla="*/ 79 h 159"/>
                <a:gd name="T14" fmla="*/ 12 w 191"/>
                <a:gd name="T15" fmla="*/ 100 h 159"/>
                <a:gd name="T16" fmla="*/ 12 w 191"/>
                <a:gd name="T17" fmla="*/ 131 h 159"/>
                <a:gd name="T18" fmla="*/ 37 w 191"/>
                <a:gd name="T19" fmla="*/ 137 h 159"/>
                <a:gd name="T20" fmla="*/ 58 w 191"/>
                <a:gd name="T21" fmla="*/ 159 h 159"/>
                <a:gd name="T22" fmla="*/ 80 w 191"/>
                <a:gd name="T23" fmla="*/ 146 h 159"/>
                <a:gd name="T24" fmla="*/ 110 w 191"/>
                <a:gd name="T25" fmla="*/ 146 h 159"/>
                <a:gd name="T26" fmla="*/ 116 w 191"/>
                <a:gd name="T27" fmla="*/ 122 h 159"/>
                <a:gd name="T28" fmla="*/ 138 w 191"/>
                <a:gd name="T29" fmla="*/ 100 h 159"/>
                <a:gd name="T30" fmla="*/ 125 w 191"/>
                <a:gd name="T31" fmla="*/ 79 h 159"/>
                <a:gd name="T32" fmla="*/ 126 w 191"/>
                <a:gd name="T33" fmla="*/ 48 h 159"/>
                <a:gd name="T34" fmla="*/ 101 w 191"/>
                <a:gd name="T35" fmla="*/ 42 h 159"/>
                <a:gd name="T36" fmla="*/ 80 w 191"/>
                <a:gd name="T37" fmla="*/ 20 h 159"/>
                <a:gd name="T38" fmla="*/ 141 w 191"/>
                <a:gd name="T39" fmla="*/ 34 h 159"/>
                <a:gd name="T40" fmla="*/ 175 w 191"/>
                <a:gd name="T41" fmla="*/ 34 h 159"/>
                <a:gd name="T42" fmla="*/ 163 w 191"/>
                <a:gd name="T43" fmla="*/ 0 h 159"/>
                <a:gd name="T44" fmla="*/ 153 w 191"/>
                <a:gd name="T45" fmla="*/ 7 h 159"/>
                <a:gd name="T46" fmla="*/ 138 w 191"/>
                <a:gd name="T47" fmla="*/ 7 h 159"/>
                <a:gd name="T48" fmla="*/ 135 w 191"/>
                <a:gd name="T49" fmla="*/ 18 h 159"/>
                <a:gd name="T50" fmla="*/ 125 w 191"/>
                <a:gd name="T51" fmla="*/ 29 h 159"/>
                <a:gd name="T52" fmla="*/ 131 w 191"/>
                <a:gd name="T53" fmla="*/ 39 h 159"/>
                <a:gd name="T54" fmla="*/ 131 w 191"/>
                <a:gd name="T55" fmla="*/ 54 h 159"/>
                <a:gd name="T56" fmla="*/ 143 w 191"/>
                <a:gd name="T57" fmla="*/ 57 h 159"/>
                <a:gd name="T58" fmla="*/ 153 w 191"/>
                <a:gd name="T59" fmla="*/ 67 h 159"/>
                <a:gd name="T60" fmla="*/ 163 w 191"/>
                <a:gd name="T61" fmla="*/ 61 h 159"/>
                <a:gd name="T62" fmla="*/ 178 w 191"/>
                <a:gd name="T63" fmla="*/ 61 h 159"/>
                <a:gd name="T64" fmla="*/ 181 w 191"/>
                <a:gd name="T65" fmla="*/ 49 h 159"/>
                <a:gd name="T66" fmla="*/ 191 w 191"/>
                <a:gd name="T67" fmla="*/ 39 h 159"/>
                <a:gd name="T68" fmla="*/ 185 w 191"/>
                <a:gd name="T69" fmla="*/ 29 h 159"/>
                <a:gd name="T70" fmla="*/ 185 w 191"/>
                <a:gd name="T71" fmla="*/ 14 h 159"/>
                <a:gd name="T72" fmla="*/ 174 w 191"/>
                <a:gd name="T73" fmla="*/ 11 h 159"/>
                <a:gd name="T74" fmla="*/ 163 w 191"/>
                <a:gd name="T7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1" h="159">
                  <a:moveTo>
                    <a:pt x="69" y="133"/>
                  </a:moveTo>
                  <a:cubicBezTo>
                    <a:pt x="45" y="133"/>
                    <a:pt x="25" y="114"/>
                    <a:pt x="25" y="89"/>
                  </a:cubicBezTo>
                  <a:cubicBezTo>
                    <a:pt x="25" y="65"/>
                    <a:pt x="45" y="46"/>
                    <a:pt x="69" y="46"/>
                  </a:cubicBezTo>
                  <a:cubicBezTo>
                    <a:pt x="93" y="46"/>
                    <a:pt x="113" y="65"/>
                    <a:pt x="113" y="89"/>
                  </a:cubicBezTo>
                  <a:cubicBezTo>
                    <a:pt x="113" y="114"/>
                    <a:pt x="93" y="133"/>
                    <a:pt x="69" y="133"/>
                  </a:cubicBezTo>
                  <a:moveTo>
                    <a:pt x="80" y="20"/>
                  </a:moveTo>
                  <a:cubicBezTo>
                    <a:pt x="58" y="20"/>
                    <a:pt x="58" y="20"/>
                    <a:pt x="58" y="20"/>
                  </a:cubicBezTo>
                  <a:cubicBezTo>
                    <a:pt x="58" y="33"/>
                    <a:pt x="58" y="33"/>
                    <a:pt x="58" y="33"/>
                  </a:cubicBezTo>
                  <a:cubicBezTo>
                    <a:pt x="50" y="35"/>
                    <a:pt x="43" y="38"/>
                    <a:pt x="37" y="42"/>
                  </a:cubicBezTo>
                  <a:cubicBezTo>
                    <a:pt x="28" y="33"/>
                    <a:pt x="28" y="33"/>
                    <a:pt x="28" y="33"/>
                  </a:cubicBezTo>
                  <a:cubicBezTo>
                    <a:pt x="12" y="48"/>
                    <a:pt x="12" y="48"/>
                    <a:pt x="12" y="48"/>
                  </a:cubicBezTo>
                  <a:cubicBezTo>
                    <a:pt x="21" y="57"/>
                    <a:pt x="21" y="57"/>
                    <a:pt x="21" y="57"/>
                  </a:cubicBezTo>
                  <a:cubicBezTo>
                    <a:pt x="17" y="64"/>
                    <a:pt x="14" y="71"/>
                    <a:pt x="12" y="79"/>
                  </a:cubicBezTo>
                  <a:cubicBezTo>
                    <a:pt x="0" y="79"/>
                    <a:pt x="0" y="79"/>
                    <a:pt x="0" y="79"/>
                  </a:cubicBezTo>
                  <a:cubicBezTo>
                    <a:pt x="0" y="100"/>
                    <a:pt x="0" y="100"/>
                    <a:pt x="0" y="100"/>
                  </a:cubicBezTo>
                  <a:cubicBezTo>
                    <a:pt x="12" y="100"/>
                    <a:pt x="12" y="100"/>
                    <a:pt x="12" y="100"/>
                  </a:cubicBezTo>
                  <a:cubicBezTo>
                    <a:pt x="14" y="108"/>
                    <a:pt x="17" y="115"/>
                    <a:pt x="21" y="122"/>
                  </a:cubicBezTo>
                  <a:cubicBezTo>
                    <a:pt x="12" y="131"/>
                    <a:pt x="12" y="131"/>
                    <a:pt x="12" y="131"/>
                  </a:cubicBezTo>
                  <a:cubicBezTo>
                    <a:pt x="28" y="146"/>
                    <a:pt x="28" y="146"/>
                    <a:pt x="28" y="146"/>
                  </a:cubicBezTo>
                  <a:cubicBezTo>
                    <a:pt x="37" y="137"/>
                    <a:pt x="37" y="137"/>
                    <a:pt x="37" y="137"/>
                  </a:cubicBezTo>
                  <a:cubicBezTo>
                    <a:pt x="43" y="141"/>
                    <a:pt x="50" y="144"/>
                    <a:pt x="58" y="146"/>
                  </a:cubicBezTo>
                  <a:cubicBezTo>
                    <a:pt x="58" y="159"/>
                    <a:pt x="58" y="159"/>
                    <a:pt x="58" y="159"/>
                  </a:cubicBezTo>
                  <a:cubicBezTo>
                    <a:pt x="80" y="159"/>
                    <a:pt x="80" y="159"/>
                    <a:pt x="80" y="159"/>
                  </a:cubicBezTo>
                  <a:cubicBezTo>
                    <a:pt x="80" y="146"/>
                    <a:pt x="80" y="146"/>
                    <a:pt x="80" y="146"/>
                  </a:cubicBezTo>
                  <a:cubicBezTo>
                    <a:pt x="87" y="144"/>
                    <a:pt x="95" y="141"/>
                    <a:pt x="101" y="137"/>
                  </a:cubicBezTo>
                  <a:cubicBezTo>
                    <a:pt x="110" y="146"/>
                    <a:pt x="110" y="146"/>
                    <a:pt x="110" y="146"/>
                  </a:cubicBezTo>
                  <a:cubicBezTo>
                    <a:pt x="126" y="131"/>
                    <a:pt x="126" y="131"/>
                    <a:pt x="126" y="131"/>
                  </a:cubicBezTo>
                  <a:cubicBezTo>
                    <a:pt x="116" y="122"/>
                    <a:pt x="116" y="122"/>
                    <a:pt x="116" y="122"/>
                  </a:cubicBezTo>
                  <a:cubicBezTo>
                    <a:pt x="121" y="115"/>
                    <a:pt x="124" y="108"/>
                    <a:pt x="125" y="100"/>
                  </a:cubicBezTo>
                  <a:cubicBezTo>
                    <a:pt x="138" y="100"/>
                    <a:pt x="138" y="100"/>
                    <a:pt x="138" y="100"/>
                  </a:cubicBezTo>
                  <a:cubicBezTo>
                    <a:pt x="138" y="79"/>
                    <a:pt x="138" y="79"/>
                    <a:pt x="138" y="79"/>
                  </a:cubicBezTo>
                  <a:cubicBezTo>
                    <a:pt x="125" y="79"/>
                    <a:pt x="125" y="79"/>
                    <a:pt x="125" y="79"/>
                  </a:cubicBezTo>
                  <a:cubicBezTo>
                    <a:pt x="124" y="71"/>
                    <a:pt x="121" y="64"/>
                    <a:pt x="116" y="57"/>
                  </a:cubicBezTo>
                  <a:cubicBezTo>
                    <a:pt x="126" y="48"/>
                    <a:pt x="126" y="48"/>
                    <a:pt x="126" y="48"/>
                  </a:cubicBezTo>
                  <a:cubicBezTo>
                    <a:pt x="110" y="33"/>
                    <a:pt x="110" y="33"/>
                    <a:pt x="110" y="33"/>
                  </a:cubicBezTo>
                  <a:cubicBezTo>
                    <a:pt x="101" y="42"/>
                    <a:pt x="101" y="42"/>
                    <a:pt x="101" y="42"/>
                  </a:cubicBezTo>
                  <a:cubicBezTo>
                    <a:pt x="95" y="38"/>
                    <a:pt x="87" y="35"/>
                    <a:pt x="80" y="33"/>
                  </a:cubicBezTo>
                  <a:cubicBezTo>
                    <a:pt x="80" y="20"/>
                    <a:pt x="80" y="20"/>
                    <a:pt x="80" y="20"/>
                  </a:cubicBezTo>
                  <a:moveTo>
                    <a:pt x="158" y="51"/>
                  </a:moveTo>
                  <a:cubicBezTo>
                    <a:pt x="149" y="51"/>
                    <a:pt x="141" y="43"/>
                    <a:pt x="141" y="34"/>
                  </a:cubicBezTo>
                  <a:cubicBezTo>
                    <a:pt x="141" y="24"/>
                    <a:pt x="149" y="17"/>
                    <a:pt x="158" y="17"/>
                  </a:cubicBezTo>
                  <a:cubicBezTo>
                    <a:pt x="168" y="17"/>
                    <a:pt x="175" y="24"/>
                    <a:pt x="175" y="34"/>
                  </a:cubicBezTo>
                  <a:cubicBezTo>
                    <a:pt x="175" y="43"/>
                    <a:pt x="168" y="51"/>
                    <a:pt x="158" y="51"/>
                  </a:cubicBezTo>
                  <a:moveTo>
                    <a:pt x="163" y="0"/>
                  </a:moveTo>
                  <a:cubicBezTo>
                    <a:pt x="153" y="0"/>
                    <a:pt x="153" y="0"/>
                    <a:pt x="153" y="0"/>
                  </a:cubicBezTo>
                  <a:cubicBezTo>
                    <a:pt x="153" y="7"/>
                    <a:pt x="153" y="7"/>
                    <a:pt x="153" y="7"/>
                  </a:cubicBezTo>
                  <a:cubicBezTo>
                    <a:pt x="149" y="7"/>
                    <a:pt x="146" y="9"/>
                    <a:pt x="143" y="11"/>
                  </a:cubicBezTo>
                  <a:cubicBezTo>
                    <a:pt x="138" y="7"/>
                    <a:pt x="138" y="7"/>
                    <a:pt x="138" y="7"/>
                  </a:cubicBezTo>
                  <a:cubicBezTo>
                    <a:pt x="131" y="14"/>
                    <a:pt x="131" y="14"/>
                    <a:pt x="131" y="14"/>
                  </a:cubicBezTo>
                  <a:cubicBezTo>
                    <a:pt x="135" y="18"/>
                    <a:pt x="135" y="18"/>
                    <a:pt x="135" y="18"/>
                  </a:cubicBezTo>
                  <a:cubicBezTo>
                    <a:pt x="133" y="21"/>
                    <a:pt x="132" y="25"/>
                    <a:pt x="131" y="29"/>
                  </a:cubicBezTo>
                  <a:cubicBezTo>
                    <a:pt x="125" y="29"/>
                    <a:pt x="125" y="29"/>
                    <a:pt x="125" y="29"/>
                  </a:cubicBezTo>
                  <a:cubicBezTo>
                    <a:pt x="125" y="39"/>
                    <a:pt x="125" y="39"/>
                    <a:pt x="125" y="39"/>
                  </a:cubicBezTo>
                  <a:cubicBezTo>
                    <a:pt x="131" y="39"/>
                    <a:pt x="131" y="39"/>
                    <a:pt x="131" y="39"/>
                  </a:cubicBezTo>
                  <a:cubicBezTo>
                    <a:pt x="132" y="43"/>
                    <a:pt x="133" y="46"/>
                    <a:pt x="135" y="49"/>
                  </a:cubicBezTo>
                  <a:cubicBezTo>
                    <a:pt x="131" y="54"/>
                    <a:pt x="131" y="54"/>
                    <a:pt x="131" y="54"/>
                  </a:cubicBezTo>
                  <a:cubicBezTo>
                    <a:pt x="138" y="61"/>
                    <a:pt x="138" y="61"/>
                    <a:pt x="138" y="61"/>
                  </a:cubicBezTo>
                  <a:cubicBezTo>
                    <a:pt x="143" y="57"/>
                    <a:pt x="143" y="57"/>
                    <a:pt x="143" y="57"/>
                  </a:cubicBezTo>
                  <a:cubicBezTo>
                    <a:pt x="146" y="59"/>
                    <a:pt x="149" y="60"/>
                    <a:pt x="153" y="61"/>
                  </a:cubicBezTo>
                  <a:cubicBezTo>
                    <a:pt x="153" y="67"/>
                    <a:pt x="153" y="67"/>
                    <a:pt x="153" y="67"/>
                  </a:cubicBezTo>
                  <a:cubicBezTo>
                    <a:pt x="163" y="67"/>
                    <a:pt x="163" y="67"/>
                    <a:pt x="163" y="67"/>
                  </a:cubicBezTo>
                  <a:cubicBezTo>
                    <a:pt x="163" y="61"/>
                    <a:pt x="163" y="61"/>
                    <a:pt x="163" y="61"/>
                  </a:cubicBezTo>
                  <a:cubicBezTo>
                    <a:pt x="167" y="60"/>
                    <a:pt x="171" y="59"/>
                    <a:pt x="174" y="57"/>
                  </a:cubicBezTo>
                  <a:cubicBezTo>
                    <a:pt x="178" y="61"/>
                    <a:pt x="178" y="61"/>
                    <a:pt x="178" y="61"/>
                  </a:cubicBezTo>
                  <a:cubicBezTo>
                    <a:pt x="185" y="54"/>
                    <a:pt x="185" y="54"/>
                    <a:pt x="185" y="54"/>
                  </a:cubicBezTo>
                  <a:cubicBezTo>
                    <a:pt x="181" y="49"/>
                    <a:pt x="181" y="49"/>
                    <a:pt x="181" y="49"/>
                  </a:cubicBezTo>
                  <a:cubicBezTo>
                    <a:pt x="183" y="46"/>
                    <a:pt x="185" y="43"/>
                    <a:pt x="185" y="39"/>
                  </a:cubicBezTo>
                  <a:cubicBezTo>
                    <a:pt x="191" y="39"/>
                    <a:pt x="191" y="39"/>
                    <a:pt x="191" y="39"/>
                  </a:cubicBezTo>
                  <a:cubicBezTo>
                    <a:pt x="191" y="29"/>
                    <a:pt x="191" y="29"/>
                    <a:pt x="191" y="29"/>
                  </a:cubicBezTo>
                  <a:cubicBezTo>
                    <a:pt x="185" y="29"/>
                    <a:pt x="185" y="29"/>
                    <a:pt x="185" y="29"/>
                  </a:cubicBezTo>
                  <a:cubicBezTo>
                    <a:pt x="185" y="25"/>
                    <a:pt x="183" y="21"/>
                    <a:pt x="181" y="18"/>
                  </a:cubicBezTo>
                  <a:cubicBezTo>
                    <a:pt x="185" y="14"/>
                    <a:pt x="185" y="14"/>
                    <a:pt x="185" y="14"/>
                  </a:cubicBezTo>
                  <a:cubicBezTo>
                    <a:pt x="178" y="7"/>
                    <a:pt x="178" y="7"/>
                    <a:pt x="178" y="7"/>
                  </a:cubicBezTo>
                  <a:cubicBezTo>
                    <a:pt x="174" y="11"/>
                    <a:pt x="174" y="11"/>
                    <a:pt x="174" y="11"/>
                  </a:cubicBezTo>
                  <a:cubicBezTo>
                    <a:pt x="171" y="9"/>
                    <a:pt x="167" y="7"/>
                    <a:pt x="163" y="7"/>
                  </a:cubicBezTo>
                  <a:cubicBezTo>
                    <a:pt x="163" y="0"/>
                    <a:pt x="163" y="0"/>
                    <a:pt x="163" y="0"/>
                  </a:cubicBezTo>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grpSp>
      <p:grpSp>
        <p:nvGrpSpPr>
          <p:cNvPr id="5" name="Group 125"/>
          <p:cNvGrpSpPr/>
          <p:nvPr/>
        </p:nvGrpSpPr>
        <p:grpSpPr>
          <a:xfrm>
            <a:off x="5979262" y="3485693"/>
            <a:ext cx="1445032" cy="1486090"/>
            <a:chOff x="4548411" y="2906316"/>
            <a:chExt cx="1084056" cy="1114858"/>
          </a:xfrm>
        </p:grpSpPr>
        <p:sp>
          <p:nvSpPr>
            <p:cNvPr id="48" name="Oval 37"/>
            <p:cNvSpPr>
              <a:spLocks noChangeArrowheads="1"/>
            </p:cNvSpPr>
            <p:nvPr/>
          </p:nvSpPr>
          <p:spPr bwMode="auto">
            <a:xfrm>
              <a:off x="4548411" y="2906316"/>
              <a:ext cx="1007069" cy="1035684"/>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49" name="Oval 38"/>
            <p:cNvSpPr>
              <a:spLocks noChangeArrowheads="1"/>
            </p:cNvSpPr>
            <p:nvPr/>
          </p:nvSpPr>
          <p:spPr bwMode="auto">
            <a:xfrm>
              <a:off x="4612913" y="2971581"/>
              <a:ext cx="879105" cy="905154"/>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50" name="Oval 39"/>
            <p:cNvSpPr>
              <a:spLocks noChangeArrowheads="1"/>
            </p:cNvSpPr>
            <p:nvPr/>
          </p:nvSpPr>
          <p:spPr bwMode="auto">
            <a:xfrm>
              <a:off x="4673254" y="3034707"/>
              <a:ext cx="758423" cy="77569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59" name="Freeform 48"/>
            <p:cNvSpPr>
              <a:spLocks noEditPoints="1"/>
            </p:cNvSpPr>
            <p:nvPr/>
          </p:nvSpPr>
          <p:spPr bwMode="auto">
            <a:xfrm>
              <a:off x="4673254" y="3034707"/>
              <a:ext cx="399498" cy="414060"/>
            </a:xfrm>
            <a:custGeom>
              <a:avLst/>
              <a:gdLst>
                <a:gd name="T0" fmla="*/ 1 w 125"/>
                <a:gd name="T1" fmla="*/ 126 h 126"/>
                <a:gd name="T2" fmla="*/ 1 w 125"/>
                <a:gd name="T3" fmla="*/ 125 h 126"/>
                <a:gd name="T4" fmla="*/ 0 w 125"/>
                <a:gd name="T5" fmla="*/ 125 h 126"/>
                <a:gd name="T6" fmla="*/ 0 w 125"/>
                <a:gd name="T7" fmla="*/ 124 h 126"/>
                <a:gd name="T8" fmla="*/ 0 w 125"/>
                <a:gd name="T9" fmla="*/ 124 h 126"/>
                <a:gd name="T10" fmla="*/ 0 w 125"/>
                <a:gd name="T11" fmla="*/ 124 h 126"/>
                <a:gd name="T12" fmla="*/ 0 w 125"/>
                <a:gd name="T13" fmla="*/ 123 h 126"/>
                <a:gd name="T14" fmla="*/ 0 w 125"/>
                <a:gd name="T15" fmla="*/ 123 h 126"/>
                <a:gd name="T16" fmla="*/ 0 w 125"/>
                <a:gd name="T17" fmla="*/ 123 h 126"/>
                <a:gd name="T18" fmla="*/ 0 w 125"/>
                <a:gd name="T19" fmla="*/ 122 h 126"/>
                <a:gd name="T20" fmla="*/ 0 w 125"/>
                <a:gd name="T21" fmla="*/ 122 h 126"/>
                <a:gd name="T22" fmla="*/ 0 w 125"/>
                <a:gd name="T23" fmla="*/ 122 h 126"/>
                <a:gd name="T24" fmla="*/ 0 w 125"/>
                <a:gd name="T25" fmla="*/ 122 h 126"/>
                <a:gd name="T26" fmla="*/ 0 w 125"/>
                <a:gd name="T27" fmla="*/ 121 h 126"/>
                <a:gd name="T28" fmla="*/ 0 w 125"/>
                <a:gd name="T29" fmla="*/ 121 h 126"/>
                <a:gd name="T30" fmla="*/ 0 w 125"/>
                <a:gd name="T31" fmla="*/ 121 h 126"/>
                <a:gd name="T32" fmla="*/ 0 w 125"/>
                <a:gd name="T33" fmla="*/ 121 h 126"/>
                <a:gd name="T34" fmla="*/ 0 w 125"/>
                <a:gd name="T35" fmla="*/ 120 h 126"/>
                <a:gd name="T36" fmla="*/ 0 w 125"/>
                <a:gd name="T37" fmla="*/ 120 h 126"/>
                <a:gd name="T38" fmla="*/ 0 w 125"/>
                <a:gd name="T39" fmla="*/ 120 h 126"/>
                <a:gd name="T40" fmla="*/ 0 w 125"/>
                <a:gd name="T41" fmla="*/ 120 h 126"/>
                <a:gd name="T42" fmla="*/ 0 w 125"/>
                <a:gd name="T43" fmla="*/ 119 h 126"/>
                <a:gd name="T44" fmla="*/ 0 w 125"/>
                <a:gd name="T45" fmla="*/ 119 h 126"/>
                <a:gd name="T46" fmla="*/ 0 w 125"/>
                <a:gd name="T47" fmla="*/ 119 h 126"/>
                <a:gd name="T48" fmla="*/ 0 w 125"/>
                <a:gd name="T49" fmla="*/ 119 h 126"/>
                <a:gd name="T50" fmla="*/ 0 w 125"/>
                <a:gd name="T51" fmla="*/ 118 h 126"/>
                <a:gd name="T52" fmla="*/ 125 w 125"/>
                <a:gd name="T53" fmla="*/ 0 h 126"/>
                <a:gd name="T54" fmla="*/ 125 w 125"/>
                <a:gd name="T55" fmla="*/ 0 h 126"/>
                <a:gd name="T56" fmla="*/ 124 w 125"/>
                <a:gd name="T57" fmla="*/ 0 h 126"/>
                <a:gd name="T58" fmla="*/ 124 w 125"/>
                <a:gd name="T59" fmla="*/ 0 h 126"/>
                <a:gd name="T60" fmla="*/ 123 w 125"/>
                <a:gd name="T61" fmla="*/ 0 h 126"/>
                <a:gd name="T62" fmla="*/ 123 w 125"/>
                <a:gd name="T63" fmla="*/ 0 h 126"/>
                <a:gd name="T64" fmla="*/ 123 w 125"/>
                <a:gd name="T65" fmla="*/ 0 h 126"/>
                <a:gd name="T66" fmla="*/ 122 w 125"/>
                <a:gd name="T67" fmla="*/ 0 h 126"/>
                <a:gd name="T68" fmla="*/ 122 w 125"/>
                <a:gd name="T69" fmla="*/ 0 h 126"/>
                <a:gd name="T70" fmla="*/ 122 w 125"/>
                <a:gd name="T71" fmla="*/ 0 h 126"/>
                <a:gd name="T72" fmla="*/ 122 w 125"/>
                <a:gd name="T73" fmla="*/ 0 h 126"/>
                <a:gd name="T74" fmla="*/ 121 w 125"/>
                <a:gd name="T75" fmla="*/ 0 h 126"/>
                <a:gd name="T76" fmla="*/ 121 w 125"/>
                <a:gd name="T77" fmla="*/ 0 h 126"/>
                <a:gd name="T78" fmla="*/ 121 w 125"/>
                <a:gd name="T79" fmla="*/ 0 h 126"/>
                <a:gd name="T80" fmla="*/ 121 w 125"/>
                <a:gd name="T81" fmla="*/ 0 h 126"/>
                <a:gd name="T82" fmla="*/ 120 w 125"/>
                <a:gd name="T83" fmla="*/ 0 h 126"/>
                <a:gd name="T84" fmla="*/ 120 w 125"/>
                <a:gd name="T85" fmla="*/ 0 h 126"/>
                <a:gd name="T86" fmla="*/ 120 w 125"/>
                <a:gd name="T87" fmla="*/ 0 h 126"/>
                <a:gd name="T88" fmla="*/ 120 w 125"/>
                <a:gd name="T89" fmla="*/ 0 h 126"/>
                <a:gd name="T90" fmla="*/ 120 w 125"/>
                <a:gd name="T91" fmla="*/ 0 h 126"/>
                <a:gd name="T92" fmla="*/ 119 w 125"/>
                <a:gd name="T93" fmla="*/ 0 h 126"/>
                <a:gd name="T94" fmla="*/ 119 w 125"/>
                <a:gd name="T95" fmla="*/ 0 h 126"/>
                <a:gd name="T96" fmla="*/ 119 w 125"/>
                <a:gd name="T9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 h="126">
                  <a:moveTo>
                    <a:pt x="1" y="126"/>
                  </a:moveTo>
                  <a:cubicBezTo>
                    <a:pt x="1" y="126"/>
                    <a:pt x="1" y="126"/>
                    <a:pt x="1" y="126"/>
                  </a:cubicBezTo>
                  <a:cubicBezTo>
                    <a:pt x="1" y="126"/>
                    <a:pt x="1" y="126"/>
                    <a:pt x="1" y="126"/>
                  </a:cubicBezTo>
                  <a:moveTo>
                    <a:pt x="1" y="125"/>
                  </a:moveTo>
                  <a:cubicBezTo>
                    <a:pt x="1" y="125"/>
                    <a:pt x="1" y="125"/>
                    <a:pt x="1" y="125"/>
                  </a:cubicBezTo>
                  <a:cubicBezTo>
                    <a:pt x="1" y="125"/>
                    <a:pt x="1" y="125"/>
                    <a:pt x="1" y="125"/>
                  </a:cubicBezTo>
                  <a:moveTo>
                    <a:pt x="0" y="125"/>
                  </a:moveTo>
                  <a:cubicBezTo>
                    <a:pt x="0" y="125"/>
                    <a:pt x="0" y="125"/>
                    <a:pt x="0" y="125"/>
                  </a:cubicBezTo>
                  <a:cubicBezTo>
                    <a:pt x="0" y="125"/>
                    <a:pt x="0" y="125"/>
                    <a:pt x="0" y="125"/>
                  </a:cubicBezTo>
                  <a:moveTo>
                    <a:pt x="0" y="124"/>
                  </a:moveTo>
                  <a:cubicBezTo>
                    <a:pt x="0" y="124"/>
                    <a:pt x="0" y="124"/>
                    <a:pt x="0" y="124"/>
                  </a:cubicBezTo>
                  <a:cubicBezTo>
                    <a:pt x="0" y="124"/>
                    <a:pt x="0" y="124"/>
                    <a:pt x="0" y="124"/>
                  </a:cubicBezTo>
                  <a:moveTo>
                    <a:pt x="0" y="124"/>
                  </a:moveTo>
                  <a:cubicBezTo>
                    <a:pt x="0" y="124"/>
                    <a:pt x="0" y="124"/>
                    <a:pt x="0" y="124"/>
                  </a:cubicBezTo>
                  <a:cubicBezTo>
                    <a:pt x="0" y="124"/>
                    <a:pt x="0" y="124"/>
                    <a:pt x="0" y="124"/>
                  </a:cubicBezTo>
                  <a:moveTo>
                    <a:pt x="0" y="124"/>
                  </a:moveTo>
                  <a:cubicBezTo>
                    <a:pt x="0" y="124"/>
                    <a:pt x="0" y="124"/>
                    <a:pt x="0" y="124"/>
                  </a:cubicBezTo>
                  <a:cubicBezTo>
                    <a:pt x="0" y="124"/>
                    <a:pt x="0" y="124"/>
                    <a:pt x="0" y="124"/>
                  </a:cubicBezTo>
                  <a:moveTo>
                    <a:pt x="0" y="123"/>
                  </a:moveTo>
                  <a:cubicBezTo>
                    <a:pt x="0" y="123"/>
                    <a:pt x="0" y="123"/>
                    <a:pt x="0" y="123"/>
                  </a:cubicBezTo>
                  <a:cubicBezTo>
                    <a:pt x="0" y="123"/>
                    <a:pt x="0" y="123"/>
                    <a:pt x="0" y="123"/>
                  </a:cubicBezTo>
                  <a:moveTo>
                    <a:pt x="0" y="123"/>
                  </a:moveTo>
                  <a:cubicBezTo>
                    <a:pt x="0" y="123"/>
                    <a:pt x="0" y="123"/>
                    <a:pt x="0" y="123"/>
                  </a:cubicBezTo>
                  <a:cubicBezTo>
                    <a:pt x="0" y="123"/>
                    <a:pt x="0" y="123"/>
                    <a:pt x="0" y="123"/>
                  </a:cubicBezTo>
                  <a:moveTo>
                    <a:pt x="0" y="123"/>
                  </a:moveTo>
                  <a:cubicBezTo>
                    <a:pt x="0" y="123"/>
                    <a:pt x="0" y="123"/>
                    <a:pt x="0" y="123"/>
                  </a:cubicBezTo>
                  <a:cubicBezTo>
                    <a:pt x="0" y="123"/>
                    <a:pt x="0" y="123"/>
                    <a:pt x="0" y="123"/>
                  </a:cubicBezTo>
                  <a:moveTo>
                    <a:pt x="0" y="122"/>
                  </a:moveTo>
                  <a:cubicBezTo>
                    <a:pt x="0" y="122"/>
                    <a:pt x="0" y="122"/>
                    <a:pt x="0" y="123"/>
                  </a:cubicBezTo>
                  <a:cubicBezTo>
                    <a:pt x="0" y="122"/>
                    <a:pt x="0" y="122"/>
                    <a:pt x="0" y="122"/>
                  </a:cubicBezTo>
                  <a:moveTo>
                    <a:pt x="0" y="122"/>
                  </a:moveTo>
                  <a:cubicBezTo>
                    <a:pt x="0" y="122"/>
                    <a:pt x="0" y="122"/>
                    <a:pt x="0" y="122"/>
                  </a:cubicBezTo>
                  <a:cubicBezTo>
                    <a:pt x="0" y="122"/>
                    <a:pt x="0" y="122"/>
                    <a:pt x="0" y="122"/>
                  </a:cubicBezTo>
                  <a:moveTo>
                    <a:pt x="0" y="122"/>
                  </a:moveTo>
                  <a:cubicBezTo>
                    <a:pt x="0" y="122"/>
                    <a:pt x="0" y="122"/>
                    <a:pt x="0" y="122"/>
                  </a:cubicBezTo>
                  <a:cubicBezTo>
                    <a:pt x="0" y="122"/>
                    <a:pt x="0" y="122"/>
                    <a:pt x="0" y="122"/>
                  </a:cubicBezTo>
                  <a:moveTo>
                    <a:pt x="0" y="122"/>
                  </a:moveTo>
                  <a:cubicBezTo>
                    <a:pt x="0" y="122"/>
                    <a:pt x="0" y="122"/>
                    <a:pt x="0" y="122"/>
                  </a:cubicBezTo>
                  <a:cubicBezTo>
                    <a:pt x="0" y="122"/>
                    <a:pt x="0" y="122"/>
                    <a:pt x="0" y="122"/>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8"/>
                  </a:moveTo>
                  <a:cubicBezTo>
                    <a:pt x="0" y="118"/>
                    <a:pt x="0" y="118"/>
                    <a:pt x="0" y="119"/>
                  </a:cubicBezTo>
                  <a:cubicBezTo>
                    <a:pt x="0" y="118"/>
                    <a:pt x="0" y="118"/>
                    <a:pt x="0" y="118"/>
                  </a:cubicBezTo>
                  <a:moveTo>
                    <a:pt x="125" y="0"/>
                  </a:moveTo>
                  <a:cubicBezTo>
                    <a:pt x="125" y="0"/>
                    <a:pt x="125" y="0"/>
                    <a:pt x="125" y="0"/>
                  </a:cubicBezTo>
                  <a:cubicBezTo>
                    <a:pt x="125" y="0"/>
                    <a:pt x="125" y="0"/>
                    <a:pt x="125" y="0"/>
                  </a:cubicBezTo>
                  <a:moveTo>
                    <a:pt x="125" y="0"/>
                  </a:moveTo>
                  <a:cubicBezTo>
                    <a:pt x="125" y="0"/>
                    <a:pt x="125" y="0"/>
                    <a:pt x="125" y="0"/>
                  </a:cubicBezTo>
                  <a:cubicBezTo>
                    <a:pt x="125" y="0"/>
                    <a:pt x="125" y="0"/>
                    <a:pt x="125" y="0"/>
                  </a:cubicBezTo>
                  <a:moveTo>
                    <a:pt x="124" y="0"/>
                  </a:moveTo>
                  <a:cubicBezTo>
                    <a:pt x="124" y="0"/>
                    <a:pt x="124" y="0"/>
                    <a:pt x="124" y="0"/>
                  </a:cubicBezTo>
                  <a:cubicBezTo>
                    <a:pt x="124" y="0"/>
                    <a:pt x="124" y="0"/>
                    <a:pt x="124" y="0"/>
                  </a:cubicBezTo>
                  <a:moveTo>
                    <a:pt x="124" y="0"/>
                  </a:moveTo>
                  <a:cubicBezTo>
                    <a:pt x="124" y="0"/>
                    <a:pt x="124" y="0"/>
                    <a:pt x="124" y="0"/>
                  </a:cubicBezTo>
                  <a:cubicBezTo>
                    <a:pt x="124" y="0"/>
                    <a:pt x="124" y="0"/>
                    <a:pt x="124" y="0"/>
                  </a:cubicBezTo>
                  <a:moveTo>
                    <a:pt x="123" y="0"/>
                  </a:moveTo>
                  <a:cubicBezTo>
                    <a:pt x="123" y="0"/>
                    <a:pt x="123" y="0"/>
                    <a:pt x="123" y="0"/>
                  </a:cubicBezTo>
                  <a:cubicBezTo>
                    <a:pt x="123" y="0"/>
                    <a:pt x="123" y="0"/>
                    <a:pt x="123" y="0"/>
                  </a:cubicBezTo>
                  <a:moveTo>
                    <a:pt x="123" y="0"/>
                  </a:moveTo>
                  <a:cubicBezTo>
                    <a:pt x="123" y="0"/>
                    <a:pt x="123" y="0"/>
                    <a:pt x="123" y="0"/>
                  </a:cubicBezTo>
                  <a:cubicBezTo>
                    <a:pt x="123" y="0"/>
                    <a:pt x="123" y="0"/>
                    <a:pt x="123" y="0"/>
                  </a:cubicBezTo>
                  <a:moveTo>
                    <a:pt x="123" y="0"/>
                  </a:moveTo>
                  <a:cubicBezTo>
                    <a:pt x="123" y="0"/>
                    <a:pt x="123" y="0"/>
                    <a:pt x="123" y="0"/>
                  </a:cubicBezTo>
                  <a:cubicBezTo>
                    <a:pt x="123" y="0"/>
                    <a:pt x="123" y="0"/>
                    <a:pt x="123"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19" y="0"/>
                  </a:moveTo>
                  <a:cubicBezTo>
                    <a:pt x="119" y="0"/>
                    <a:pt x="119" y="0"/>
                    <a:pt x="119" y="0"/>
                  </a:cubicBezTo>
                  <a:cubicBezTo>
                    <a:pt x="119" y="0"/>
                    <a:pt x="119" y="0"/>
                    <a:pt x="119" y="0"/>
                  </a:cubicBezTo>
                  <a:moveTo>
                    <a:pt x="119" y="0"/>
                  </a:moveTo>
                  <a:cubicBezTo>
                    <a:pt x="119" y="0"/>
                    <a:pt x="119" y="0"/>
                    <a:pt x="119" y="0"/>
                  </a:cubicBezTo>
                  <a:cubicBezTo>
                    <a:pt x="119" y="0"/>
                    <a:pt x="119" y="0"/>
                    <a:pt x="119" y="0"/>
                  </a:cubicBezTo>
                  <a:moveTo>
                    <a:pt x="119" y="0"/>
                  </a:moveTo>
                  <a:cubicBezTo>
                    <a:pt x="119" y="0"/>
                    <a:pt x="119" y="0"/>
                    <a:pt x="119" y="0"/>
                  </a:cubicBezTo>
                  <a:cubicBezTo>
                    <a:pt x="119" y="0"/>
                    <a:pt x="119" y="0"/>
                    <a:pt x="119" y="0"/>
                  </a:cubicBezTo>
                </a:path>
              </a:pathLst>
            </a:custGeom>
            <a:solidFill>
              <a:srgbClr val="B0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75" name="Freeform 50"/>
            <p:cNvSpPr>
              <a:spLocks noEditPoints="1"/>
            </p:cNvSpPr>
            <p:nvPr/>
          </p:nvSpPr>
          <p:spPr bwMode="auto">
            <a:xfrm>
              <a:off x="5316197" y="3695918"/>
              <a:ext cx="316270" cy="325256"/>
            </a:xfrm>
            <a:custGeom>
              <a:avLst/>
              <a:gdLst>
                <a:gd name="T0" fmla="*/ 1 w 99"/>
                <a:gd name="T1" fmla="*/ 99 h 99"/>
                <a:gd name="T2" fmla="*/ 0 w 99"/>
                <a:gd name="T3" fmla="*/ 98 h 99"/>
                <a:gd name="T4" fmla="*/ 0 w 99"/>
                <a:gd name="T5" fmla="*/ 98 h 99"/>
                <a:gd name="T6" fmla="*/ 0 w 99"/>
                <a:gd name="T7" fmla="*/ 97 h 99"/>
                <a:gd name="T8" fmla="*/ 0 w 99"/>
                <a:gd name="T9" fmla="*/ 97 h 99"/>
                <a:gd name="T10" fmla="*/ 0 w 99"/>
                <a:gd name="T11" fmla="*/ 97 h 99"/>
                <a:gd name="T12" fmla="*/ 0 w 99"/>
                <a:gd name="T13" fmla="*/ 97 h 99"/>
                <a:gd name="T14" fmla="*/ 0 w 99"/>
                <a:gd name="T15" fmla="*/ 97 h 99"/>
                <a:gd name="T16" fmla="*/ 0 w 99"/>
                <a:gd name="T17" fmla="*/ 96 h 99"/>
                <a:gd name="T18" fmla="*/ 0 w 99"/>
                <a:gd name="T19" fmla="*/ 96 h 99"/>
                <a:gd name="T20" fmla="*/ 0 w 99"/>
                <a:gd name="T21" fmla="*/ 96 h 99"/>
                <a:gd name="T22" fmla="*/ 0 w 99"/>
                <a:gd name="T23" fmla="*/ 96 h 99"/>
                <a:gd name="T24" fmla="*/ 0 w 99"/>
                <a:gd name="T25" fmla="*/ 96 h 99"/>
                <a:gd name="T26" fmla="*/ 0 w 99"/>
                <a:gd name="T27" fmla="*/ 95 h 99"/>
                <a:gd name="T28" fmla="*/ 0 w 99"/>
                <a:gd name="T29" fmla="*/ 95 h 99"/>
                <a:gd name="T30" fmla="*/ 0 w 99"/>
                <a:gd name="T31" fmla="*/ 95 h 99"/>
                <a:gd name="T32" fmla="*/ 0 w 99"/>
                <a:gd name="T33" fmla="*/ 95 h 99"/>
                <a:gd name="T34" fmla="*/ 0 w 99"/>
                <a:gd name="T35" fmla="*/ 95 h 99"/>
                <a:gd name="T36" fmla="*/ 0 w 99"/>
                <a:gd name="T37" fmla="*/ 94 h 99"/>
                <a:gd name="T38" fmla="*/ 0 w 99"/>
                <a:gd name="T39" fmla="*/ 94 h 99"/>
                <a:gd name="T40" fmla="*/ 0 w 99"/>
                <a:gd name="T41" fmla="*/ 94 h 99"/>
                <a:gd name="T42" fmla="*/ 0 w 99"/>
                <a:gd name="T43" fmla="*/ 94 h 99"/>
                <a:gd name="T44" fmla="*/ 0 w 99"/>
                <a:gd name="T45" fmla="*/ 94 h 99"/>
                <a:gd name="T46" fmla="*/ 0 w 99"/>
                <a:gd name="T47" fmla="*/ 94 h 99"/>
                <a:gd name="T48" fmla="*/ 0 w 99"/>
                <a:gd name="T49" fmla="*/ 94 h 99"/>
                <a:gd name="T50" fmla="*/ 0 w 99"/>
                <a:gd name="T51" fmla="*/ 93 h 99"/>
                <a:gd name="T52" fmla="*/ 99 w 99"/>
                <a:gd name="T53" fmla="*/ 0 h 99"/>
                <a:gd name="T54" fmla="*/ 98 w 99"/>
                <a:gd name="T55" fmla="*/ 0 h 99"/>
                <a:gd name="T56" fmla="*/ 98 w 99"/>
                <a:gd name="T57" fmla="*/ 0 h 99"/>
                <a:gd name="T58" fmla="*/ 98 w 99"/>
                <a:gd name="T59" fmla="*/ 0 h 99"/>
                <a:gd name="T60" fmla="*/ 98 w 99"/>
                <a:gd name="T61" fmla="*/ 0 h 99"/>
                <a:gd name="T62" fmla="*/ 97 w 99"/>
                <a:gd name="T63" fmla="*/ 0 h 99"/>
                <a:gd name="T64" fmla="*/ 97 w 99"/>
                <a:gd name="T65" fmla="*/ 0 h 99"/>
                <a:gd name="T66" fmla="*/ 97 w 99"/>
                <a:gd name="T67" fmla="*/ 0 h 99"/>
                <a:gd name="T68" fmla="*/ 97 w 99"/>
                <a:gd name="T69" fmla="*/ 0 h 99"/>
                <a:gd name="T70" fmla="*/ 97 w 99"/>
                <a:gd name="T71" fmla="*/ 0 h 99"/>
                <a:gd name="T72" fmla="*/ 96 w 99"/>
                <a:gd name="T73" fmla="*/ 0 h 99"/>
                <a:gd name="T74" fmla="*/ 94 w 99"/>
                <a:gd name="T75" fmla="*/ 0 h 99"/>
                <a:gd name="T76" fmla="*/ 96 w 99"/>
                <a:gd name="T77" fmla="*/ 0 h 99"/>
                <a:gd name="T78" fmla="*/ 94 w 99"/>
                <a:gd name="T79" fmla="*/ 0 h 99"/>
                <a:gd name="T80" fmla="*/ 94 w 99"/>
                <a:gd name="T81" fmla="*/ 0 h 99"/>
                <a:gd name="T82" fmla="*/ 96 w 99"/>
                <a:gd name="T83" fmla="*/ 0 h 99"/>
                <a:gd name="T84" fmla="*/ 94 w 99"/>
                <a:gd name="T85" fmla="*/ 0 h 99"/>
                <a:gd name="T86" fmla="*/ 96 w 99"/>
                <a:gd name="T87" fmla="*/ 0 h 99"/>
                <a:gd name="T88" fmla="*/ 94 w 99"/>
                <a:gd name="T89" fmla="*/ 0 h 99"/>
                <a:gd name="T90" fmla="*/ 96 w 99"/>
                <a:gd name="T91" fmla="*/ 0 h 99"/>
                <a:gd name="T92" fmla="*/ 94 w 99"/>
                <a:gd name="T93" fmla="*/ 0 h 99"/>
                <a:gd name="T94" fmla="*/ 95 w 99"/>
                <a:gd name="T95" fmla="*/ 0 h 99"/>
                <a:gd name="T96" fmla="*/ 95 w 99"/>
                <a:gd name="T97" fmla="*/ 0 h 99"/>
                <a:gd name="T98" fmla="*/ 95 w 99"/>
                <a:gd name="T99" fmla="*/ 0 h 99"/>
                <a:gd name="T100" fmla="*/ 95 w 99"/>
                <a:gd name="T101" fmla="*/ 0 h 99"/>
                <a:gd name="T102" fmla="*/ 95 w 99"/>
                <a:gd name="T103" fmla="*/ 0 h 99"/>
                <a:gd name="T104" fmla="*/ 95 w 99"/>
                <a:gd name="T10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99">
                  <a:moveTo>
                    <a:pt x="1" y="99"/>
                  </a:moveTo>
                  <a:cubicBezTo>
                    <a:pt x="1" y="99"/>
                    <a:pt x="1" y="99"/>
                    <a:pt x="1" y="99"/>
                  </a:cubicBezTo>
                  <a:cubicBezTo>
                    <a:pt x="1" y="99"/>
                    <a:pt x="1" y="99"/>
                    <a:pt x="1" y="99"/>
                  </a:cubicBezTo>
                  <a:moveTo>
                    <a:pt x="0" y="98"/>
                  </a:moveTo>
                  <a:cubicBezTo>
                    <a:pt x="0" y="98"/>
                    <a:pt x="0" y="98"/>
                    <a:pt x="0" y="98"/>
                  </a:cubicBezTo>
                  <a:cubicBezTo>
                    <a:pt x="0" y="98"/>
                    <a:pt x="0" y="98"/>
                    <a:pt x="0" y="98"/>
                  </a:cubicBezTo>
                  <a:moveTo>
                    <a:pt x="0" y="98"/>
                  </a:moveTo>
                  <a:cubicBezTo>
                    <a:pt x="0" y="98"/>
                    <a:pt x="0" y="98"/>
                    <a:pt x="0" y="98"/>
                  </a:cubicBezTo>
                  <a:cubicBezTo>
                    <a:pt x="0" y="98"/>
                    <a:pt x="0" y="98"/>
                    <a:pt x="0" y="98"/>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cubicBezTo>
                    <a:pt x="0" y="95"/>
                    <a:pt x="0" y="95"/>
                    <a:pt x="0" y="95"/>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3"/>
                  </a:moveTo>
                  <a:cubicBezTo>
                    <a:pt x="0" y="93"/>
                    <a:pt x="0" y="93"/>
                    <a:pt x="0" y="93"/>
                  </a:cubicBezTo>
                  <a:cubicBezTo>
                    <a:pt x="0" y="93"/>
                    <a:pt x="0" y="93"/>
                    <a:pt x="0" y="93"/>
                  </a:cubicBezTo>
                  <a:moveTo>
                    <a:pt x="99" y="0"/>
                  </a:moveTo>
                  <a:cubicBezTo>
                    <a:pt x="99" y="0"/>
                    <a:pt x="99" y="0"/>
                    <a:pt x="99" y="0"/>
                  </a:cubicBezTo>
                  <a:cubicBezTo>
                    <a:pt x="99" y="0"/>
                    <a:pt x="99" y="0"/>
                    <a:pt x="99" y="0"/>
                  </a:cubicBezTo>
                  <a:moveTo>
                    <a:pt x="98" y="0"/>
                  </a:moveTo>
                  <a:cubicBezTo>
                    <a:pt x="98" y="0"/>
                    <a:pt x="98" y="0"/>
                    <a:pt x="98" y="0"/>
                  </a:cubicBezTo>
                  <a:cubicBezTo>
                    <a:pt x="98" y="0"/>
                    <a:pt x="98" y="0"/>
                    <a:pt x="98" y="0"/>
                  </a:cubicBezTo>
                  <a:moveTo>
                    <a:pt x="98" y="0"/>
                  </a:moveTo>
                  <a:cubicBezTo>
                    <a:pt x="98" y="0"/>
                    <a:pt x="98" y="0"/>
                    <a:pt x="98" y="0"/>
                  </a:cubicBezTo>
                  <a:cubicBezTo>
                    <a:pt x="98" y="0"/>
                    <a:pt x="98" y="0"/>
                    <a:pt x="98" y="0"/>
                  </a:cubicBezTo>
                  <a:moveTo>
                    <a:pt x="98" y="0"/>
                  </a:moveTo>
                  <a:cubicBezTo>
                    <a:pt x="98" y="0"/>
                    <a:pt x="98" y="0"/>
                    <a:pt x="98" y="0"/>
                  </a:cubicBezTo>
                  <a:cubicBezTo>
                    <a:pt x="98" y="0"/>
                    <a:pt x="98" y="0"/>
                    <a:pt x="98" y="0"/>
                  </a:cubicBezTo>
                  <a:moveTo>
                    <a:pt x="97" y="0"/>
                  </a:moveTo>
                  <a:cubicBezTo>
                    <a:pt x="97" y="0"/>
                    <a:pt x="98" y="0"/>
                    <a:pt x="98" y="0"/>
                  </a:cubicBezTo>
                  <a:cubicBezTo>
                    <a:pt x="98"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5" y="0"/>
                  </a:moveTo>
                  <a:cubicBezTo>
                    <a:pt x="94" y="0"/>
                    <a:pt x="94" y="0"/>
                    <a:pt x="94" y="0"/>
                  </a:cubicBezTo>
                  <a:cubicBezTo>
                    <a:pt x="94" y="0"/>
                    <a:pt x="94"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cubicBezTo>
                    <a:pt x="95" y="0"/>
                    <a:pt x="95" y="0"/>
                    <a:pt x="95" y="0"/>
                  </a:cubicBezTo>
                  <a:cubicBezTo>
                    <a:pt x="95" y="0"/>
                    <a:pt x="95" y="0"/>
                    <a:pt x="95" y="0"/>
                  </a:cubicBezTo>
                </a:path>
              </a:pathLst>
            </a:custGeom>
            <a:solidFill>
              <a:srgbClr val="B0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77" name="Freeform 52"/>
            <p:cNvSpPr>
              <a:spLocks/>
            </p:cNvSpPr>
            <p:nvPr/>
          </p:nvSpPr>
          <p:spPr bwMode="auto">
            <a:xfrm>
              <a:off x="5379658" y="3761183"/>
              <a:ext cx="55140" cy="55636"/>
            </a:xfrm>
            <a:custGeom>
              <a:avLst/>
              <a:gdLst>
                <a:gd name="T0" fmla="*/ 17 w 17"/>
                <a:gd name="T1" fmla="*/ 0 h 17"/>
                <a:gd name="T2" fmla="*/ 17 w 17"/>
                <a:gd name="T3" fmla="*/ 0 h 17"/>
                <a:gd name="T4" fmla="*/ 0 w 17"/>
                <a:gd name="T5" fmla="*/ 17 h 17"/>
                <a:gd name="T6" fmla="*/ 0 w 17"/>
                <a:gd name="T7" fmla="*/ 17 h 17"/>
                <a:gd name="T8" fmla="*/ 17 w 17"/>
                <a:gd name="T9" fmla="*/ 0 h 17"/>
              </a:gdLst>
              <a:ahLst/>
              <a:cxnLst>
                <a:cxn ang="0">
                  <a:pos x="T0" y="T1"/>
                </a:cxn>
                <a:cxn ang="0">
                  <a:pos x="T2" y="T3"/>
                </a:cxn>
                <a:cxn ang="0">
                  <a:pos x="T4" y="T5"/>
                </a:cxn>
                <a:cxn ang="0">
                  <a:pos x="T6" y="T7"/>
                </a:cxn>
                <a:cxn ang="0">
                  <a:pos x="T8" y="T9"/>
                </a:cxn>
              </a:cxnLst>
              <a:rect l="0" t="0" r="r" b="b"/>
              <a:pathLst>
                <a:path w="17" h="17">
                  <a:moveTo>
                    <a:pt x="17" y="0"/>
                  </a:moveTo>
                  <a:cubicBezTo>
                    <a:pt x="17" y="0"/>
                    <a:pt x="17" y="0"/>
                    <a:pt x="17" y="0"/>
                  </a:cubicBezTo>
                  <a:cubicBezTo>
                    <a:pt x="12" y="6"/>
                    <a:pt x="6" y="12"/>
                    <a:pt x="0" y="17"/>
                  </a:cubicBezTo>
                  <a:cubicBezTo>
                    <a:pt x="0" y="17"/>
                    <a:pt x="0" y="17"/>
                    <a:pt x="0" y="17"/>
                  </a:cubicBezTo>
                  <a:cubicBezTo>
                    <a:pt x="6" y="12"/>
                    <a:pt x="12" y="6"/>
                    <a:pt x="17"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100" name="Freeform 75"/>
            <p:cNvSpPr>
              <a:spLocks/>
            </p:cNvSpPr>
            <p:nvPr/>
          </p:nvSpPr>
          <p:spPr bwMode="auto">
            <a:xfrm>
              <a:off x="5434798" y="3702338"/>
              <a:ext cx="134207" cy="58846"/>
            </a:xfrm>
            <a:custGeom>
              <a:avLst/>
              <a:gdLst>
                <a:gd name="T0" fmla="*/ 42 w 42"/>
                <a:gd name="T1" fmla="*/ 0 h 18"/>
                <a:gd name="T2" fmla="*/ 0 w 42"/>
                <a:gd name="T3" fmla="*/ 18 h 18"/>
                <a:gd name="T4" fmla="*/ 0 w 42"/>
                <a:gd name="T5" fmla="*/ 18 h 18"/>
                <a:gd name="T6" fmla="*/ 42 w 42"/>
                <a:gd name="T7" fmla="*/ 0 h 18"/>
                <a:gd name="T8" fmla="*/ 42 w 42"/>
                <a:gd name="T9" fmla="*/ 0 h 18"/>
              </a:gdLst>
              <a:ahLst/>
              <a:cxnLst>
                <a:cxn ang="0">
                  <a:pos x="T0" y="T1"/>
                </a:cxn>
                <a:cxn ang="0">
                  <a:pos x="T2" y="T3"/>
                </a:cxn>
                <a:cxn ang="0">
                  <a:pos x="T4" y="T5"/>
                </a:cxn>
                <a:cxn ang="0">
                  <a:pos x="T6" y="T7"/>
                </a:cxn>
                <a:cxn ang="0">
                  <a:pos x="T8" y="T9"/>
                </a:cxn>
              </a:cxnLst>
              <a:rect l="0" t="0" r="r" b="b"/>
              <a:pathLst>
                <a:path w="42" h="18">
                  <a:moveTo>
                    <a:pt x="42" y="0"/>
                  </a:moveTo>
                  <a:cubicBezTo>
                    <a:pt x="26" y="2"/>
                    <a:pt x="12" y="9"/>
                    <a:pt x="0" y="18"/>
                  </a:cubicBezTo>
                  <a:cubicBezTo>
                    <a:pt x="0" y="18"/>
                    <a:pt x="0" y="18"/>
                    <a:pt x="0" y="18"/>
                  </a:cubicBezTo>
                  <a:cubicBezTo>
                    <a:pt x="12" y="9"/>
                    <a:pt x="26" y="2"/>
                    <a:pt x="42" y="0"/>
                  </a:cubicBezTo>
                  <a:cubicBezTo>
                    <a:pt x="42" y="0"/>
                    <a:pt x="42" y="0"/>
                    <a:pt x="42" y="0"/>
                  </a:cubicBezTo>
                </a:path>
              </a:pathLst>
            </a:custGeom>
            <a:solidFill>
              <a:srgbClr val="378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101" name="Freeform 76"/>
            <p:cNvSpPr>
              <a:spLocks/>
            </p:cNvSpPr>
            <p:nvPr/>
          </p:nvSpPr>
          <p:spPr bwMode="auto">
            <a:xfrm>
              <a:off x="5434798" y="3602834"/>
              <a:ext cx="89471" cy="158349"/>
            </a:xfrm>
            <a:custGeom>
              <a:avLst/>
              <a:gdLst>
                <a:gd name="T0" fmla="*/ 28 w 28"/>
                <a:gd name="T1" fmla="*/ 0 h 48"/>
                <a:gd name="T2" fmla="*/ 28 w 28"/>
                <a:gd name="T3" fmla="*/ 0 h 48"/>
                <a:gd name="T4" fmla="*/ 0 w 28"/>
                <a:gd name="T5" fmla="*/ 48 h 48"/>
                <a:gd name="T6" fmla="*/ 0 w 28"/>
                <a:gd name="T7" fmla="*/ 48 h 48"/>
                <a:gd name="T8" fmla="*/ 0 w 28"/>
                <a:gd name="T9" fmla="*/ 48 h 48"/>
                <a:gd name="T10" fmla="*/ 0 w 28"/>
                <a:gd name="T11" fmla="*/ 48 h 48"/>
                <a:gd name="T12" fmla="*/ 0 w 28"/>
                <a:gd name="T13" fmla="*/ 48 h 48"/>
                <a:gd name="T14" fmla="*/ 20 w 28"/>
                <a:gd name="T15" fmla="*/ 20 h 48"/>
                <a:gd name="T16" fmla="*/ 28 w 2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8">
                  <a:moveTo>
                    <a:pt x="28" y="0"/>
                  </a:moveTo>
                  <a:cubicBezTo>
                    <a:pt x="28" y="0"/>
                    <a:pt x="28" y="0"/>
                    <a:pt x="28" y="0"/>
                  </a:cubicBezTo>
                  <a:cubicBezTo>
                    <a:pt x="22" y="18"/>
                    <a:pt x="12" y="34"/>
                    <a:pt x="0" y="48"/>
                  </a:cubicBezTo>
                  <a:cubicBezTo>
                    <a:pt x="0" y="48"/>
                    <a:pt x="0" y="48"/>
                    <a:pt x="0" y="48"/>
                  </a:cubicBezTo>
                  <a:cubicBezTo>
                    <a:pt x="0" y="48"/>
                    <a:pt x="0" y="48"/>
                    <a:pt x="0" y="48"/>
                  </a:cubicBezTo>
                  <a:cubicBezTo>
                    <a:pt x="0" y="48"/>
                    <a:pt x="0" y="48"/>
                    <a:pt x="0" y="48"/>
                  </a:cubicBezTo>
                  <a:cubicBezTo>
                    <a:pt x="0" y="48"/>
                    <a:pt x="0" y="48"/>
                    <a:pt x="0" y="48"/>
                  </a:cubicBezTo>
                  <a:cubicBezTo>
                    <a:pt x="8" y="39"/>
                    <a:pt x="14" y="30"/>
                    <a:pt x="20" y="20"/>
                  </a:cubicBezTo>
                  <a:cubicBezTo>
                    <a:pt x="23" y="13"/>
                    <a:pt x="26" y="7"/>
                    <a:pt x="28"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102" name="Freeform 77"/>
            <p:cNvSpPr>
              <a:spLocks/>
            </p:cNvSpPr>
            <p:nvPr/>
          </p:nvSpPr>
          <p:spPr bwMode="auto">
            <a:xfrm>
              <a:off x="5434798" y="3702338"/>
              <a:ext cx="134207" cy="58846"/>
            </a:xfrm>
            <a:custGeom>
              <a:avLst/>
              <a:gdLst>
                <a:gd name="T0" fmla="*/ 42 w 42"/>
                <a:gd name="T1" fmla="*/ 0 h 18"/>
                <a:gd name="T2" fmla="*/ 0 w 42"/>
                <a:gd name="T3" fmla="*/ 18 h 18"/>
                <a:gd name="T4" fmla="*/ 0 w 42"/>
                <a:gd name="T5" fmla="*/ 18 h 18"/>
                <a:gd name="T6" fmla="*/ 42 w 42"/>
                <a:gd name="T7" fmla="*/ 0 h 18"/>
                <a:gd name="T8" fmla="*/ 42 w 42"/>
                <a:gd name="T9" fmla="*/ 0 h 18"/>
              </a:gdLst>
              <a:ahLst/>
              <a:cxnLst>
                <a:cxn ang="0">
                  <a:pos x="T0" y="T1"/>
                </a:cxn>
                <a:cxn ang="0">
                  <a:pos x="T2" y="T3"/>
                </a:cxn>
                <a:cxn ang="0">
                  <a:pos x="T4" y="T5"/>
                </a:cxn>
                <a:cxn ang="0">
                  <a:pos x="T6" y="T7"/>
                </a:cxn>
                <a:cxn ang="0">
                  <a:pos x="T8" y="T9"/>
                </a:cxn>
              </a:cxnLst>
              <a:rect l="0" t="0" r="r" b="b"/>
              <a:pathLst>
                <a:path w="42" h="18">
                  <a:moveTo>
                    <a:pt x="42" y="0"/>
                  </a:moveTo>
                  <a:cubicBezTo>
                    <a:pt x="26" y="2"/>
                    <a:pt x="12" y="9"/>
                    <a:pt x="0" y="18"/>
                  </a:cubicBezTo>
                  <a:cubicBezTo>
                    <a:pt x="0" y="18"/>
                    <a:pt x="0" y="18"/>
                    <a:pt x="0" y="18"/>
                  </a:cubicBezTo>
                  <a:cubicBezTo>
                    <a:pt x="12" y="9"/>
                    <a:pt x="26" y="2"/>
                    <a:pt x="42" y="0"/>
                  </a:cubicBezTo>
                  <a:cubicBezTo>
                    <a:pt x="42" y="0"/>
                    <a:pt x="42" y="0"/>
                    <a:pt x="42" y="0"/>
                  </a:cubicBezTo>
                </a:path>
              </a:pathLst>
            </a:custGeom>
            <a:solidFill>
              <a:srgbClr val="2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103" name="Oval 78"/>
            <p:cNvSpPr>
              <a:spLocks noChangeArrowheads="1"/>
            </p:cNvSpPr>
            <p:nvPr/>
          </p:nvSpPr>
          <p:spPr bwMode="auto">
            <a:xfrm>
              <a:off x="5434798" y="3761183"/>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106" name="Freeform 81"/>
            <p:cNvSpPr>
              <a:spLocks/>
            </p:cNvSpPr>
            <p:nvPr/>
          </p:nvSpPr>
          <p:spPr bwMode="auto">
            <a:xfrm>
              <a:off x="5322439" y="3816820"/>
              <a:ext cx="57220" cy="134810"/>
            </a:xfrm>
            <a:custGeom>
              <a:avLst/>
              <a:gdLst>
                <a:gd name="T0" fmla="*/ 18 w 18"/>
                <a:gd name="T1" fmla="*/ 0 h 41"/>
                <a:gd name="T2" fmla="*/ 18 w 18"/>
                <a:gd name="T3" fmla="*/ 0 h 41"/>
                <a:gd name="T4" fmla="*/ 0 w 18"/>
                <a:gd name="T5" fmla="*/ 41 h 41"/>
                <a:gd name="T6" fmla="*/ 0 w 18"/>
                <a:gd name="T7" fmla="*/ 41 h 41"/>
                <a:gd name="T8" fmla="*/ 18 w 18"/>
                <a:gd name="T9" fmla="*/ 0 h 41"/>
              </a:gdLst>
              <a:ahLst/>
              <a:cxnLst>
                <a:cxn ang="0">
                  <a:pos x="T0" y="T1"/>
                </a:cxn>
                <a:cxn ang="0">
                  <a:pos x="T2" y="T3"/>
                </a:cxn>
                <a:cxn ang="0">
                  <a:pos x="T4" y="T5"/>
                </a:cxn>
                <a:cxn ang="0">
                  <a:pos x="T6" y="T7"/>
                </a:cxn>
                <a:cxn ang="0">
                  <a:pos x="T8" y="T9"/>
                </a:cxn>
              </a:cxnLst>
              <a:rect l="0" t="0" r="r" b="b"/>
              <a:pathLst>
                <a:path w="18" h="41">
                  <a:moveTo>
                    <a:pt x="18" y="0"/>
                  </a:moveTo>
                  <a:cubicBezTo>
                    <a:pt x="18" y="0"/>
                    <a:pt x="18" y="0"/>
                    <a:pt x="18" y="0"/>
                  </a:cubicBezTo>
                  <a:cubicBezTo>
                    <a:pt x="9" y="12"/>
                    <a:pt x="3" y="26"/>
                    <a:pt x="0" y="41"/>
                  </a:cubicBezTo>
                  <a:cubicBezTo>
                    <a:pt x="0" y="41"/>
                    <a:pt x="0" y="41"/>
                    <a:pt x="0" y="41"/>
                  </a:cubicBezTo>
                  <a:cubicBezTo>
                    <a:pt x="3" y="26"/>
                    <a:pt x="9" y="12"/>
                    <a:pt x="18" y="0"/>
                  </a:cubicBezTo>
                </a:path>
              </a:pathLst>
            </a:custGeom>
            <a:solidFill>
              <a:srgbClr val="378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107" name="Freeform 82"/>
            <p:cNvSpPr>
              <a:spLocks/>
            </p:cNvSpPr>
            <p:nvPr/>
          </p:nvSpPr>
          <p:spPr bwMode="auto">
            <a:xfrm>
              <a:off x="5226726" y="3816820"/>
              <a:ext cx="152933" cy="92014"/>
            </a:xfrm>
            <a:custGeom>
              <a:avLst/>
              <a:gdLst>
                <a:gd name="T0" fmla="*/ 48 w 48"/>
                <a:gd name="T1" fmla="*/ 0 h 28"/>
                <a:gd name="T2" fmla="*/ 0 w 48"/>
                <a:gd name="T3" fmla="*/ 28 h 28"/>
                <a:gd name="T4" fmla="*/ 0 w 48"/>
                <a:gd name="T5" fmla="*/ 28 h 28"/>
                <a:gd name="T6" fmla="*/ 20 w 48"/>
                <a:gd name="T7" fmla="*/ 19 h 28"/>
                <a:gd name="T8" fmla="*/ 48 w 48"/>
                <a:gd name="T9" fmla="*/ 0 h 28"/>
                <a:gd name="T10" fmla="*/ 48 w 48"/>
                <a:gd name="T11" fmla="*/ 0 h 28"/>
                <a:gd name="T12" fmla="*/ 48 w 48"/>
                <a:gd name="T13" fmla="*/ 0 h 28"/>
                <a:gd name="T14" fmla="*/ 48 w 48"/>
                <a:gd name="T15" fmla="*/ 0 h 28"/>
                <a:gd name="T16" fmla="*/ 48 w 4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8">
                  <a:moveTo>
                    <a:pt x="48" y="0"/>
                  </a:moveTo>
                  <a:cubicBezTo>
                    <a:pt x="34" y="12"/>
                    <a:pt x="18" y="22"/>
                    <a:pt x="0" y="28"/>
                  </a:cubicBezTo>
                  <a:cubicBezTo>
                    <a:pt x="0" y="28"/>
                    <a:pt x="0" y="28"/>
                    <a:pt x="0" y="28"/>
                  </a:cubicBezTo>
                  <a:cubicBezTo>
                    <a:pt x="7" y="26"/>
                    <a:pt x="14" y="23"/>
                    <a:pt x="20" y="19"/>
                  </a:cubicBezTo>
                  <a:cubicBezTo>
                    <a:pt x="30" y="14"/>
                    <a:pt x="39" y="7"/>
                    <a:pt x="48" y="0"/>
                  </a:cubicBezTo>
                  <a:cubicBezTo>
                    <a:pt x="48" y="0"/>
                    <a:pt x="48" y="0"/>
                    <a:pt x="48" y="0"/>
                  </a:cubicBezTo>
                  <a:cubicBezTo>
                    <a:pt x="48" y="0"/>
                    <a:pt x="48" y="0"/>
                    <a:pt x="48" y="0"/>
                  </a:cubicBezTo>
                  <a:cubicBezTo>
                    <a:pt x="48" y="0"/>
                    <a:pt x="48" y="0"/>
                    <a:pt x="48" y="0"/>
                  </a:cubicBezTo>
                  <a:cubicBezTo>
                    <a:pt x="48" y="0"/>
                    <a:pt x="48" y="0"/>
                    <a:pt x="48"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109" name="Oval 84"/>
            <p:cNvSpPr>
              <a:spLocks noChangeArrowheads="1"/>
            </p:cNvSpPr>
            <p:nvPr/>
          </p:nvSpPr>
          <p:spPr bwMode="auto">
            <a:xfrm>
              <a:off x="5379658" y="3816819"/>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112" name="Freeform 87"/>
            <p:cNvSpPr>
              <a:spLocks noEditPoints="1"/>
            </p:cNvSpPr>
            <p:nvPr/>
          </p:nvSpPr>
          <p:spPr bwMode="auto">
            <a:xfrm>
              <a:off x="4871964" y="3277578"/>
              <a:ext cx="351642" cy="322047"/>
            </a:xfrm>
            <a:custGeom>
              <a:avLst/>
              <a:gdLst>
                <a:gd name="T0" fmla="*/ 23 w 110"/>
                <a:gd name="T1" fmla="*/ 40 h 98"/>
                <a:gd name="T2" fmla="*/ 34 w 110"/>
                <a:gd name="T3" fmla="*/ 55 h 98"/>
                <a:gd name="T4" fmla="*/ 50 w 110"/>
                <a:gd name="T5" fmla="*/ 44 h 98"/>
                <a:gd name="T6" fmla="*/ 39 w 110"/>
                <a:gd name="T7" fmla="*/ 30 h 98"/>
                <a:gd name="T8" fmla="*/ 50 w 110"/>
                <a:gd name="T9" fmla="*/ 22 h 98"/>
                <a:gd name="T10" fmla="*/ 8 w 110"/>
                <a:gd name="T11" fmla="*/ 0 h 98"/>
                <a:gd name="T12" fmla="*/ 11 w 110"/>
                <a:gd name="T13" fmla="*/ 48 h 98"/>
                <a:gd name="T14" fmla="*/ 23 w 110"/>
                <a:gd name="T15" fmla="*/ 40 h 98"/>
                <a:gd name="T16" fmla="*/ 88 w 110"/>
                <a:gd name="T17" fmla="*/ 41 h 98"/>
                <a:gd name="T18" fmla="*/ 100 w 110"/>
                <a:gd name="T19" fmla="*/ 49 h 98"/>
                <a:gd name="T20" fmla="*/ 105 w 110"/>
                <a:gd name="T21" fmla="*/ 1 h 98"/>
                <a:gd name="T22" fmla="*/ 62 w 110"/>
                <a:gd name="T23" fmla="*/ 22 h 98"/>
                <a:gd name="T24" fmla="*/ 73 w 110"/>
                <a:gd name="T25" fmla="*/ 30 h 98"/>
                <a:gd name="T26" fmla="*/ 0 w 110"/>
                <a:gd name="T27" fmla="*/ 78 h 98"/>
                <a:gd name="T28" fmla="*/ 4 w 110"/>
                <a:gd name="T29" fmla="*/ 96 h 98"/>
                <a:gd name="T30" fmla="*/ 88 w 110"/>
                <a:gd name="T31" fmla="*/ 41 h 98"/>
                <a:gd name="T32" fmla="*/ 77 w 110"/>
                <a:gd name="T33" fmla="*/ 66 h 98"/>
                <a:gd name="T34" fmla="*/ 62 w 110"/>
                <a:gd name="T35" fmla="*/ 78 h 98"/>
                <a:gd name="T36" fmla="*/ 105 w 110"/>
                <a:gd name="T37" fmla="*/ 98 h 98"/>
                <a:gd name="T38" fmla="*/ 110 w 110"/>
                <a:gd name="T39" fmla="*/ 80 h 98"/>
                <a:gd name="T40" fmla="*/ 77 w 110"/>
                <a:gd name="T41"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98">
                  <a:moveTo>
                    <a:pt x="23" y="40"/>
                  </a:moveTo>
                  <a:cubicBezTo>
                    <a:pt x="27" y="45"/>
                    <a:pt x="30" y="50"/>
                    <a:pt x="34" y="55"/>
                  </a:cubicBezTo>
                  <a:cubicBezTo>
                    <a:pt x="40" y="52"/>
                    <a:pt x="45" y="48"/>
                    <a:pt x="50" y="44"/>
                  </a:cubicBezTo>
                  <a:cubicBezTo>
                    <a:pt x="46" y="40"/>
                    <a:pt x="42" y="35"/>
                    <a:pt x="39" y="30"/>
                  </a:cubicBezTo>
                  <a:cubicBezTo>
                    <a:pt x="50" y="22"/>
                    <a:pt x="50" y="22"/>
                    <a:pt x="50" y="22"/>
                  </a:cubicBezTo>
                  <a:cubicBezTo>
                    <a:pt x="8" y="0"/>
                    <a:pt x="8" y="0"/>
                    <a:pt x="8" y="0"/>
                  </a:cubicBezTo>
                  <a:cubicBezTo>
                    <a:pt x="11" y="48"/>
                    <a:pt x="11" y="48"/>
                    <a:pt x="11" y="48"/>
                  </a:cubicBezTo>
                  <a:lnTo>
                    <a:pt x="23" y="40"/>
                  </a:lnTo>
                  <a:close/>
                  <a:moveTo>
                    <a:pt x="88" y="41"/>
                  </a:moveTo>
                  <a:cubicBezTo>
                    <a:pt x="100" y="49"/>
                    <a:pt x="100" y="49"/>
                    <a:pt x="100" y="49"/>
                  </a:cubicBezTo>
                  <a:cubicBezTo>
                    <a:pt x="105" y="1"/>
                    <a:pt x="105" y="1"/>
                    <a:pt x="105" y="1"/>
                  </a:cubicBezTo>
                  <a:cubicBezTo>
                    <a:pt x="62" y="22"/>
                    <a:pt x="62" y="22"/>
                    <a:pt x="62" y="22"/>
                  </a:cubicBezTo>
                  <a:cubicBezTo>
                    <a:pt x="73" y="30"/>
                    <a:pt x="73" y="30"/>
                    <a:pt x="73" y="30"/>
                  </a:cubicBezTo>
                  <a:cubicBezTo>
                    <a:pt x="46" y="68"/>
                    <a:pt x="1" y="78"/>
                    <a:pt x="0" y="78"/>
                  </a:cubicBezTo>
                  <a:cubicBezTo>
                    <a:pt x="4" y="96"/>
                    <a:pt x="4" y="96"/>
                    <a:pt x="4" y="96"/>
                  </a:cubicBezTo>
                  <a:cubicBezTo>
                    <a:pt x="6" y="96"/>
                    <a:pt x="57" y="85"/>
                    <a:pt x="88" y="41"/>
                  </a:cubicBezTo>
                  <a:close/>
                  <a:moveTo>
                    <a:pt x="77" y="66"/>
                  </a:moveTo>
                  <a:cubicBezTo>
                    <a:pt x="72" y="70"/>
                    <a:pt x="67" y="75"/>
                    <a:pt x="62" y="78"/>
                  </a:cubicBezTo>
                  <a:cubicBezTo>
                    <a:pt x="84" y="93"/>
                    <a:pt x="104" y="98"/>
                    <a:pt x="105" y="98"/>
                  </a:cubicBezTo>
                  <a:cubicBezTo>
                    <a:pt x="110" y="80"/>
                    <a:pt x="110" y="80"/>
                    <a:pt x="110" y="80"/>
                  </a:cubicBezTo>
                  <a:cubicBezTo>
                    <a:pt x="109" y="80"/>
                    <a:pt x="95" y="76"/>
                    <a:pt x="77" y="66"/>
                  </a:cubicBez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grpSp>
      <p:grpSp>
        <p:nvGrpSpPr>
          <p:cNvPr id="6" name="Group 124"/>
          <p:cNvGrpSpPr/>
          <p:nvPr/>
        </p:nvGrpSpPr>
        <p:grpSpPr>
          <a:xfrm>
            <a:off x="5129073" y="1931148"/>
            <a:ext cx="1755671" cy="1745659"/>
            <a:chOff x="3707801" y="2040749"/>
            <a:chExt cx="1317096" cy="1309585"/>
          </a:xfrm>
        </p:grpSpPr>
        <p:sp>
          <p:nvSpPr>
            <p:cNvPr id="51" name="Oval 40"/>
            <p:cNvSpPr>
              <a:spLocks noChangeArrowheads="1"/>
            </p:cNvSpPr>
            <p:nvPr/>
          </p:nvSpPr>
          <p:spPr bwMode="auto">
            <a:xfrm>
              <a:off x="3707801" y="2040749"/>
              <a:ext cx="1259877" cy="1295676"/>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52" name="Oval 41"/>
            <p:cNvSpPr>
              <a:spLocks noChangeArrowheads="1"/>
            </p:cNvSpPr>
            <p:nvPr/>
          </p:nvSpPr>
          <p:spPr bwMode="auto">
            <a:xfrm>
              <a:off x="3791029" y="2123134"/>
              <a:ext cx="1096540" cy="1131977"/>
            </a:xfrm>
            <a:prstGeom prst="ellipse">
              <a:avLst/>
            </a:prstGeom>
            <a:solidFill>
              <a:srgbClr val="E5E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53" name="Oval 42"/>
            <p:cNvSpPr>
              <a:spLocks noChangeArrowheads="1"/>
            </p:cNvSpPr>
            <p:nvPr/>
          </p:nvSpPr>
          <p:spPr bwMode="auto">
            <a:xfrm>
              <a:off x="3868016" y="2202308"/>
              <a:ext cx="942566" cy="973629"/>
            </a:xfrm>
            <a:prstGeom prst="ellipse">
              <a:avLst/>
            </a:prstGeom>
            <a:solidFill>
              <a:schemeClr val="accent1"/>
            </a:solidFill>
            <a:ln>
              <a:noFill/>
            </a:ln>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78" name="Freeform 53"/>
            <p:cNvSpPr>
              <a:spLocks noEditPoints="1"/>
            </p:cNvSpPr>
            <p:nvPr/>
          </p:nvSpPr>
          <p:spPr bwMode="auto">
            <a:xfrm>
              <a:off x="3868016" y="2202308"/>
              <a:ext cx="498333" cy="515702"/>
            </a:xfrm>
            <a:custGeom>
              <a:avLst/>
              <a:gdLst>
                <a:gd name="T0" fmla="*/ 0 w 156"/>
                <a:gd name="T1" fmla="*/ 156 h 157"/>
                <a:gd name="T2" fmla="*/ 0 w 156"/>
                <a:gd name="T3" fmla="*/ 156 h 157"/>
                <a:gd name="T4" fmla="*/ 0 w 156"/>
                <a:gd name="T5" fmla="*/ 155 h 157"/>
                <a:gd name="T6" fmla="*/ 0 w 156"/>
                <a:gd name="T7" fmla="*/ 155 h 157"/>
                <a:gd name="T8" fmla="*/ 0 w 156"/>
                <a:gd name="T9" fmla="*/ 154 h 157"/>
                <a:gd name="T10" fmla="*/ 0 w 156"/>
                <a:gd name="T11" fmla="*/ 154 h 157"/>
                <a:gd name="T12" fmla="*/ 0 w 156"/>
                <a:gd name="T13" fmla="*/ 153 h 157"/>
                <a:gd name="T14" fmla="*/ 0 w 156"/>
                <a:gd name="T15" fmla="*/ 153 h 157"/>
                <a:gd name="T16" fmla="*/ 0 w 156"/>
                <a:gd name="T17" fmla="*/ 152 h 157"/>
                <a:gd name="T18" fmla="*/ 0 w 156"/>
                <a:gd name="T19" fmla="*/ 152 h 157"/>
                <a:gd name="T20" fmla="*/ 0 w 156"/>
                <a:gd name="T21" fmla="*/ 151 h 157"/>
                <a:gd name="T22" fmla="*/ 0 w 156"/>
                <a:gd name="T23" fmla="*/ 151 h 157"/>
                <a:gd name="T24" fmla="*/ 0 w 156"/>
                <a:gd name="T25" fmla="*/ 150 h 157"/>
                <a:gd name="T26" fmla="*/ 0 w 156"/>
                <a:gd name="T27" fmla="*/ 150 h 157"/>
                <a:gd name="T28" fmla="*/ 0 w 156"/>
                <a:gd name="T29" fmla="*/ 149 h 157"/>
                <a:gd name="T30" fmla="*/ 0 w 156"/>
                <a:gd name="T31" fmla="*/ 149 h 157"/>
                <a:gd name="T32" fmla="*/ 0 w 156"/>
                <a:gd name="T33" fmla="*/ 149 h 157"/>
                <a:gd name="T34" fmla="*/ 0 w 156"/>
                <a:gd name="T35" fmla="*/ 148 h 157"/>
                <a:gd name="T36" fmla="*/ 0 w 156"/>
                <a:gd name="T37" fmla="*/ 148 h 157"/>
                <a:gd name="T38" fmla="*/ 0 w 156"/>
                <a:gd name="T39" fmla="*/ 147 h 157"/>
                <a:gd name="T40" fmla="*/ 0 w 156"/>
                <a:gd name="T41" fmla="*/ 147 h 157"/>
                <a:gd name="T42" fmla="*/ 0 w 156"/>
                <a:gd name="T43" fmla="*/ 146 h 157"/>
                <a:gd name="T44" fmla="*/ 0 w 156"/>
                <a:gd name="T45" fmla="*/ 146 h 157"/>
                <a:gd name="T46" fmla="*/ 0 w 156"/>
                <a:gd name="T47" fmla="*/ 145 h 157"/>
                <a:gd name="T48" fmla="*/ 0 w 156"/>
                <a:gd name="T49" fmla="*/ 145 h 157"/>
                <a:gd name="T50" fmla="*/ 0 w 156"/>
                <a:gd name="T51" fmla="*/ 144 h 157"/>
                <a:gd name="T52" fmla="*/ 0 w 156"/>
                <a:gd name="T53" fmla="*/ 143 h 157"/>
                <a:gd name="T54" fmla="*/ 156 w 156"/>
                <a:gd name="T55" fmla="*/ 0 h 157"/>
                <a:gd name="T56" fmla="*/ 155 w 156"/>
                <a:gd name="T57" fmla="*/ 0 h 157"/>
                <a:gd name="T58" fmla="*/ 155 w 156"/>
                <a:gd name="T59" fmla="*/ 0 h 157"/>
                <a:gd name="T60" fmla="*/ 154 w 156"/>
                <a:gd name="T61" fmla="*/ 0 h 157"/>
                <a:gd name="T62" fmla="*/ 154 w 156"/>
                <a:gd name="T63" fmla="*/ 0 h 157"/>
                <a:gd name="T64" fmla="*/ 153 w 156"/>
                <a:gd name="T65" fmla="*/ 0 h 157"/>
                <a:gd name="T66" fmla="*/ 153 w 156"/>
                <a:gd name="T67" fmla="*/ 0 h 157"/>
                <a:gd name="T68" fmla="*/ 142 w 156"/>
                <a:gd name="T69" fmla="*/ 0 h 157"/>
                <a:gd name="T70" fmla="*/ 143 w 156"/>
                <a:gd name="T71" fmla="*/ 0 h 157"/>
                <a:gd name="T72" fmla="*/ 152 w 156"/>
                <a:gd name="T73" fmla="*/ 0 h 157"/>
                <a:gd name="T74" fmla="*/ 152 w 156"/>
                <a:gd name="T75" fmla="*/ 0 h 157"/>
                <a:gd name="T76" fmla="*/ 151 w 156"/>
                <a:gd name="T77" fmla="*/ 0 h 157"/>
                <a:gd name="T78" fmla="*/ 144 w 156"/>
                <a:gd name="T79" fmla="*/ 0 h 157"/>
                <a:gd name="T80" fmla="*/ 144 w 156"/>
                <a:gd name="T81" fmla="*/ 0 h 157"/>
                <a:gd name="T82" fmla="*/ 150 w 156"/>
                <a:gd name="T83" fmla="*/ 0 h 157"/>
                <a:gd name="T84" fmla="*/ 145 w 156"/>
                <a:gd name="T85" fmla="*/ 0 h 157"/>
                <a:gd name="T86" fmla="*/ 145 w 156"/>
                <a:gd name="T87" fmla="*/ 0 h 157"/>
                <a:gd name="T88" fmla="*/ 150 w 156"/>
                <a:gd name="T89" fmla="*/ 0 h 157"/>
                <a:gd name="T90" fmla="*/ 145 w 156"/>
                <a:gd name="T91" fmla="*/ 0 h 157"/>
                <a:gd name="T92" fmla="*/ 145 w 156"/>
                <a:gd name="T93" fmla="*/ 0 h 157"/>
                <a:gd name="T94" fmla="*/ 149 w 156"/>
                <a:gd name="T95" fmla="*/ 0 h 157"/>
                <a:gd name="T96" fmla="*/ 146 w 156"/>
                <a:gd name="T97" fmla="*/ 0 h 157"/>
                <a:gd name="T98" fmla="*/ 146 w 156"/>
                <a:gd name="T99" fmla="*/ 0 h 157"/>
                <a:gd name="T100" fmla="*/ 148 w 156"/>
                <a:gd name="T101" fmla="*/ 0 h 157"/>
                <a:gd name="T102" fmla="*/ 147 w 156"/>
                <a:gd name="T103" fmla="*/ 0 h 157"/>
                <a:gd name="T104" fmla="*/ 147 w 156"/>
                <a:gd name="T105" fmla="*/ 0 h 157"/>
                <a:gd name="T106" fmla="*/ 147 w 156"/>
                <a:gd name="T10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57">
                  <a:moveTo>
                    <a:pt x="0" y="157"/>
                  </a:moveTo>
                  <a:cubicBezTo>
                    <a:pt x="0" y="157"/>
                    <a:pt x="0" y="157"/>
                    <a:pt x="0" y="157"/>
                  </a:cubicBezTo>
                  <a:cubicBezTo>
                    <a:pt x="0" y="157"/>
                    <a:pt x="0" y="157"/>
                    <a:pt x="0" y="157"/>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2"/>
                  </a:moveTo>
                  <a:cubicBezTo>
                    <a:pt x="0" y="152"/>
                    <a:pt x="0" y="152"/>
                    <a:pt x="0" y="153"/>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1"/>
                  </a:moveTo>
                  <a:cubicBezTo>
                    <a:pt x="0" y="151"/>
                    <a:pt x="0" y="152"/>
                    <a:pt x="0" y="152"/>
                  </a:cubicBezTo>
                  <a:cubicBezTo>
                    <a:pt x="0" y="152"/>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1"/>
                    <a:pt x="0" y="151"/>
                    <a:pt x="0" y="151"/>
                  </a:cubicBezTo>
                  <a:cubicBezTo>
                    <a:pt x="0" y="151"/>
                    <a:pt x="0" y="151"/>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50"/>
                    <a:pt x="0" y="150"/>
                    <a:pt x="0" y="150"/>
                  </a:cubicBezTo>
                  <a:cubicBezTo>
                    <a:pt x="0" y="150"/>
                    <a:pt x="0" y="150"/>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9"/>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7"/>
                    <a:pt x="0" y="147"/>
                    <a:pt x="0" y="148"/>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7"/>
                    <a:pt x="0" y="147"/>
                  </a:cubicBezTo>
                  <a:cubicBezTo>
                    <a:pt x="0" y="147"/>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6"/>
                    <a:pt x="0" y="146"/>
                    <a:pt x="0" y="146"/>
                  </a:cubicBezTo>
                  <a:cubicBezTo>
                    <a:pt x="0" y="146"/>
                    <a:pt x="0" y="146"/>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156" y="0"/>
                  </a:moveTo>
                  <a:cubicBezTo>
                    <a:pt x="156" y="0"/>
                    <a:pt x="156" y="0"/>
                    <a:pt x="156" y="0"/>
                  </a:cubicBezTo>
                  <a:cubicBezTo>
                    <a:pt x="156" y="0"/>
                    <a:pt x="156" y="0"/>
                    <a:pt x="156"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2" y="0"/>
                  </a:moveTo>
                  <a:cubicBezTo>
                    <a:pt x="152" y="0"/>
                    <a:pt x="153" y="0"/>
                    <a:pt x="153" y="0"/>
                  </a:cubicBezTo>
                  <a:cubicBezTo>
                    <a:pt x="153" y="0"/>
                    <a:pt x="152" y="0"/>
                    <a:pt x="152" y="0"/>
                  </a:cubicBezTo>
                  <a:moveTo>
                    <a:pt x="143" y="0"/>
                  </a:moveTo>
                  <a:cubicBezTo>
                    <a:pt x="143" y="0"/>
                    <a:pt x="142" y="0"/>
                    <a:pt x="142" y="0"/>
                  </a:cubicBezTo>
                  <a:cubicBezTo>
                    <a:pt x="143" y="0"/>
                    <a:pt x="143" y="0"/>
                    <a:pt x="143" y="0"/>
                  </a:cubicBezTo>
                  <a:moveTo>
                    <a:pt x="152" y="0"/>
                  </a:moveTo>
                  <a:cubicBezTo>
                    <a:pt x="152" y="0"/>
                    <a:pt x="152" y="0"/>
                    <a:pt x="152" y="0"/>
                  </a:cubicBezTo>
                  <a:cubicBezTo>
                    <a:pt x="152" y="0"/>
                    <a:pt x="152" y="0"/>
                    <a:pt x="152" y="0"/>
                  </a:cubicBezTo>
                  <a:moveTo>
                    <a:pt x="143" y="0"/>
                  </a:moveTo>
                  <a:cubicBezTo>
                    <a:pt x="143" y="0"/>
                    <a:pt x="143" y="0"/>
                    <a:pt x="143" y="0"/>
                  </a:cubicBezTo>
                  <a:cubicBezTo>
                    <a:pt x="143" y="0"/>
                    <a:pt x="143" y="0"/>
                    <a:pt x="143" y="0"/>
                  </a:cubicBezTo>
                  <a:moveTo>
                    <a:pt x="152" y="0"/>
                  </a:moveTo>
                  <a:cubicBezTo>
                    <a:pt x="152" y="0"/>
                    <a:pt x="152" y="0"/>
                    <a:pt x="152" y="0"/>
                  </a:cubicBezTo>
                  <a:cubicBezTo>
                    <a:pt x="152" y="0"/>
                    <a:pt x="152" y="0"/>
                    <a:pt x="152" y="0"/>
                  </a:cubicBezTo>
                  <a:moveTo>
                    <a:pt x="152" y="0"/>
                  </a:moveTo>
                  <a:cubicBezTo>
                    <a:pt x="152" y="0"/>
                    <a:pt x="152" y="0"/>
                    <a:pt x="152" y="0"/>
                  </a:cubicBezTo>
                  <a:cubicBezTo>
                    <a:pt x="152" y="0"/>
                    <a:pt x="152" y="0"/>
                    <a:pt x="152" y="0"/>
                  </a:cubicBezTo>
                  <a:moveTo>
                    <a:pt x="143" y="0"/>
                  </a:moveTo>
                  <a:cubicBezTo>
                    <a:pt x="143" y="0"/>
                    <a:pt x="143" y="0"/>
                    <a:pt x="143" y="0"/>
                  </a:cubicBezTo>
                  <a:cubicBezTo>
                    <a:pt x="143" y="0"/>
                    <a:pt x="143" y="0"/>
                    <a:pt x="143" y="0"/>
                  </a:cubicBezTo>
                  <a:moveTo>
                    <a:pt x="151" y="0"/>
                  </a:moveTo>
                  <a:cubicBezTo>
                    <a:pt x="152" y="0"/>
                    <a:pt x="152" y="0"/>
                    <a:pt x="152" y="0"/>
                  </a:cubicBezTo>
                  <a:cubicBezTo>
                    <a:pt x="152" y="0"/>
                    <a:pt x="152" y="0"/>
                    <a:pt x="151" y="0"/>
                  </a:cubicBezTo>
                  <a:moveTo>
                    <a:pt x="143" y="0"/>
                  </a:moveTo>
                  <a:cubicBezTo>
                    <a:pt x="143" y="0"/>
                    <a:pt x="143" y="0"/>
                    <a:pt x="143" y="0"/>
                  </a:cubicBezTo>
                  <a:cubicBezTo>
                    <a:pt x="143" y="0"/>
                    <a:pt x="143" y="0"/>
                    <a:pt x="143" y="0"/>
                  </a:cubicBezTo>
                  <a:moveTo>
                    <a:pt x="151" y="0"/>
                  </a:moveTo>
                  <a:cubicBezTo>
                    <a:pt x="151" y="0"/>
                    <a:pt x="151" y="0"/>
                    <a:pt x="151" y="0"/>
                  </a:cubicBezTo>
                  <a:cubicBezTo>
                    <a:pt x="151" y="0"/>
                    <a:pt x="151" y="0"/>
                    <a:pt x="151" y="0"/>
                  </a:cubicBezTo>
                  <a:moveTo>
                    <a:pt x="151" y="0"/>
                  </a:moveTo>
                  <a:cubicBezTo>
                    <a:pt x="151" y="0"/>
                    <a:pt x="151" y="0"/>
                    <a:pt x="151" y="0"/>
                  </a:cubicBezTo>
                  <a:cubicBezTo>
                    <a:pt x="151" y="0"/>
                    <a:pt x="151" y="0"/>
                    <a:pt x="151" y="0"/>
                  </a:cubicBezTo>
                  <a:moveTo>
                    <a:pt x="144" y="0"/>
                  </a:moveTo>
                  <a:cubicBezTo>
                    <a:pt x="144" y="0"/>
                    <a:pt x="144" y="0"/>
                    <a:pt x="144" y="0"/>
                  </a:cubicBezTo>
                  <a:cubicBezTo>
                    <a:pt x="144" y="0"/>
                    <a:pt x="144" y="0"/>
                    <a:pt x="144" y="0"/>
                  </a:cubicBezTo>
                  <a:moveTo>
                    <a:pt x="151" y="0"/>
                  </a:moveTo>
                  <a:cubicBezTo>
                    <a:pt x="151" y="0"/>
                    <a:pt x="151" y="0"/>
                    <a:pt x="151" y="0"/>
                  </a:cubicBezTo>
                  <a:cubicBezTo>
                    <a:pt x="151" y="0"/>
                    <a:pt x="151" y="0"/>
                    <a:pt x="151" y="0"/>
                  </a:cubicBezTo>
                  <a:moveTo>
                    <a:pt x="144" y="0"/>
                  </a:moveTo>
                  <a:cubicBezTo>
                    <a:pt x="144" y="0"/>
                    <a:pt x="144" y="0"/>
                    <a:pt x="144" y="0"/>
                  </a:cubicBezTo>
                  <a:cubicBezTo>
                    <a:pt x="144" y="0"/>
                    <a:pt x="144" y="0"/>
                    <a:pt x="144" y="0"/>
                  </a:cubicBezTo>
                  <a:moveTo>
                    <a:pt x="150" y="0"/>
                  </a:moveTo>
                  <a:cubicBezTo>
                    <a:pt x="151" y="0"/>
                    <a:pt x="151" y="0"/>
                    <a:pt x="151" y="0"/>
                  </a:cubicBezTo>
                  <a:cubicBezTo>
                    <a:pt x="151" y="0"/>
                    <a:pt x="151" y="0"/>
                    <a:pt x="150" y="0"/>
                  </a:cubicBezTo>
                  <a:moveTo>
                    <a:pt x="150" y="0"/>
                  </a:moveTo>
                  <a:cubicBezTo>
                    <a:pt x="150" y="0"/>
                    <a:pt x="150" y="0"/>
                    <a:pt x="150" y="0"/>
                  </a:cubicBezTo>
                  <a:cubicBezTo>
                    <a:pt x="150" y="0"/>
                    <a:pt x="150" y="0"/>
                    <a:pt x="150" y="0"/>
                  </a:cubicBezTo>
                  <a:moveTo>
                    <a:pt x="144" y="0"/>
                  </a:moveTo>
                  <a:cubicBezTo>
                    <a:pt x="144" y="0"/>
                    <a:pt x="144" y="0"/>
                    <a:pt x="144" y="0"/>
                  </a:cubicBezTo>
                  <a:cubicBezTo>
                    <a:pt x="144" y="0"/>
                    <a:pt x="144" y="0"/>
                    <a:pt x="144" y="0"/>
                  </a:cubicBezTo>
                  <a:moveTo>
                    <a:pt x="145" y="0"/>
                  </a:moveTo>
                  <a:cubicBezTo>
                    <a:pt x="145" y="0"/>
                    <a:pt x="145" y="0"/>
                    <a:pt x="145" y="0"/>
                  </a:cubicBezTo>
                  <a:cubicBezTo>
                    <a:pt x="145" y="0"/>
                    <a:pt x="145" y="0"/>
                    <a:pt x="145" y="0"/>
                  </a:cubicBezTo>
                  <a:moveTo>
                    <a:pt x="150" y="0"/>
                  </a:moveTo>
                  <a:cubicBezTo>
                    <a:pt x="150" y="0"/>
                    <a:pt x="150" y="0"/>
                    <a:pt x="150" y="0"/>
                  </a:cubicBezTo>
                  <a:cubicBezTo>
                    <a:pt x="150" y="0"/>
                    <a:pt x="150" y="0"/>
                    <a:pt x="150" y="0"/>
                  </a:cubicBezTo>
                  <a:moveTo>
                    <a:pt x="145" y="0"/>
                  </a:moveTo>
                  <a:cubicBezTo>
                    <a:pt x="145" y="0"/>
                    <a:pt x="145" y="0"/>
                    <a:pt x="145" y="0"/>
                  </a:cubicBezTo>
                  <a:cubicBezTo>
                    <a:pt x="145" y="0"/>
                    <a:pt x="145" y="0"/>
                    <a:pt x="145" y="0"/>
                  </a:cubicBezTo>
                  <a:moveTo>
                    <a:pt x="150" y="0"/>
                  </a:moveTo>
                  <a:cubicBezTo>
                    <a:pt x="150" y="0"/>
                    <a:pt x="150" y="0"/>
                    <a:pt x="150" y="0"/>
                  </a:cubicBezTo>
                  <a:cubicBezTo>
                    <a:pt x="150" y="0"/>
                    <a:pt x="150" y="0"/>
                    <a:pt x="150" y="0"/>
                  </a:cubicBezTo>
                  <a:moveTo>
                    <a:pt x="150" y="0"/>
                  </a:moveTo>
                  <a:cubicBezTo>
                    <a:pt x="150" y="0"/>
                    <a:pt x="150" y="0"/>
                    <a:pt x="150" y="0"/>
                  </a:cubicBezTo>
                  <a:cubicBezTo>
                    <a:pt x="150" y="0"/>
                    <a:pt x="150" y="0"/>
                    <a:pt x="150"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9" y="0"/>
                  </a:moveTo>
                  <a:cubicBezTo>
                    <a:pt x="149" y="0"/>
                    <a:pt x="149" y="0"/>
                    <a:pt x="149" y="0"/>
                  </a:cubicBezTo>
                  <a:cubicBezTo>
                    <a:pt x="149" y="0"/>
                    <a:pt x="149" y="0"/>
                    <a:pt x="149" y="0"/>
                  </a:cubicBezTo>
                  <a:moveTo>
                    <a:pt x="146" y="0"/>
                  </a:moveTo>
                  <a:cubicBezTo>
                    <a:pt x="146" y="0"/>
                    <a:pt x="146" y="0"/>
                    <a:pt x="145" y="0"/>
                  </a:cubicBezTo>
                  <a:cubicBezTo>
                    <a:pt x="146" y="0"/>
                    <a:pt x="146" y="0"/>
                    <a:pt x="146"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9" y="0"/>
                  </a:moveTo>
                  <a:cubicBezTo>
                    <a:pt x="149" y="0"/>
                    <a:pt x="149" y="0"/>
                    <a:pt x="149" y="0"/>
                  </a:cubicBezTo>
                  <a:cubicBezTo>
                    <a:pt x="149" y="0"/>
                    <a:pt x="149" y="0"/>
                    <a:pt x="149" y="0"/>
                  </a:cubicBezTo>
                  <a:moveTo>
                    <a:pt x="146" y="0"/>
                  </a:moveTo>
                  <a:cubicBezTo>
                    <a:pt x="146" y="0"/>
                    <a:pt x="146" y="0"/>
                    <a:pt x="146" y="0"/>
                  </a:cubicBezTo>
                  <a:cubicBezTo>
                    <a:pt x="146" y="0"/>
                    <a:pt x="146" y="0"/>
                    <a:pt x="146" y="0"/>
                  </a:cubicBezTo>
                  <a:moveTo>
                    <a:pt x="148" y="0"/>
                  </a:moveTo>
                  <a:cubicBezTo>
                    <a:pt x="148" y="0"/>
                    <a:pt x="148" y="0"/>
                    <a:pt x="149" y="0"/>
                  </a:cubicBezTo>
                  <a:cubicBezTo>
                    <a:pt x="148" y="0"/>
                    <a:pt x="148" y="0"/>
                    <a:pt x="148" y="0"/>
                  </a:cubicBezTo>
                  <a:moveTo>
                    <a:pt x="148" y="0"/>
                  </a:moveTo>
                  <a:cubicBezTo>
                    <a:pt x="148" y="0"/>
                    <a:pt x="148" y="0"/>
                    <a:pt x="148" y="0"/>
                  </a:cubicBezTo>
                  <a:cubicBezTo>
                    <a:pt x="148" y="0"/>
                    <a:pt x="148" y="0"/>
                    <a:pt x="148" y="0"/>
                  </a:cubicBezTo>
                  <a:moveTo>
                    <a:pt x="147" y="0"/>
                  </a:moveTo>
                  <a:cubicBezTo>
                    <a:pt x="147" y="0"/>
                    <a:pt x="147" y="0"/>
                    <a:pt x="146" y="0"/>
                  </a:cubicBezTo>
                  <a:cubicBezTo>
                    <a:pt x="147" y="0"/>
                    <a:pt x="147" y="0"/>
                    <a:pt x="147" y="0"/>
                  </a:cubicBezTo>
                  <a:moveTo>
                    <a:pt x="147" y="0"/>
                  </a:moveTo>
                  <a:cubicBezTo>
                    <a:pt x="147" y="0"/>
                    <a:pt x="147" y="0"/>
                    <a:pt x="147" y="0"/>
                  </a:cubicBezTo>
                  <a:cubicBezTo>
                    <a:pt x="147" y="0"/>
                    <a:pt x="147" y="0"/>
                    <a:pt x="147"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cubicBezTo>
                    <a:pt x="147" y="0"/>
                    <a:pt x="148" y="0"/>
                    <a:pt x="148" y="0"/>
                  </a:cubicBezTo>
                  <a:cubicBezTo>
                    <a:pt x="148" y="0"/>
                    <a:pt x="147" y="0"/>
                    <a:pt x="147" y="0"/>
                  </a:cubicBezTo>
                </a:path>
              </a:pathLst>
            </a:custGeom>
            <a:solidFill>
              <a:srgbClr val="B0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89" name="Freeform 64"/>
            <p:cNvSpPr>
              <a:spLocks/>
            </p:cNvSpPr>
            <p:nvPr/>
          </p:nvSpPr>
          <p:spPr bwMode="auto">
            <a:xfrm>
              <a:off x="3880500" y="2416292"/>
              <a:ext cx="66583" cy="157279"/>
            </a:xfrm>
            <a:custGeom>
              <a:avLst/>
              <a:gdLst>
                <a:gd name="T0" fmla="*/ 21 w 21"/>
                <a:gd name="T1" fmla="*/ 0 h 48"/>
                <a:gd name="T2" fmla="*/ 21 w 21"/>
                <a:gd name="T3" fmla="*/ 0 h 48"/>
                <a:gd name="T4" fmla="*/ 0 w 21"/>
                <a:gd name="T5" fmla="*/ 48 h 48"/>
                <a:gd name="T6" fmla="*/ 0 w 21"/>
                <a:gd name="T7" fmla="*/ 48 h 48"/>
                <a:gd name="T8" fmla="*/ 21 w 21"/>
                <a:gd name="T9" fmla="*/ 0 h 48"/>
              </a:gdLst>
              <a:ahLst/>
              <a:cxnLst>
                <a:cxn ang="0">
                  <a:pos x="T0" y="T1"/>
                </a:cxn>
                <a:cxn ang="0">
                  <a:pos x="T2" y="T3"/>
                </a:cxn>
                <a:cxn ang="0">
                  <a:pos x="T4" y="T5"/>
                </a:cxn>
                <a:cxn ang="0">
                  <a:pos x="T6" y="T7"/>
                </a:cxn>
                <a:cxn ang="0">
                  <a:pos x="T8" y="T9"/>
                </a:cxn>
              </a:cxnLst>
              <a:rect l="0" t="0" r="r" b="b"/>
              <a:pathLst>
                <a:path w="21" h="48">
                  <a:moveTo>
                    <a:pt x="21" y="0"/>
                  </a:moveTo>
                  <a:cubicBezTo>
                    <a:pt x="21" y="0"/>
                    <a:pt x="21" y="0"/>
                    <a:pt x="21" y="0"/>
                  </a:cubicBezTo>
                  <a:cubicBezTo>
                    <a:pt x="11" y="14"/>
                    <a:pt x="4" y="30"/>
                    <a:pt x="0" y="48"/>
                  </a:cubicBezTo>
                  <a:cubicBezTo>
                    <a:pt x="0" y="48"/>
                    <a:pt x="0" y="48"/>
                    <a:pt x="0" y="48"/>
                  </a:cubicBezTo>
                  <a:cubicBezTo>
                    <a:pt x="4" y="30"/>
                    <a:pt x="11" y="14"/>
                    <a:pt x="21" y="0"/>
                  </a:cubicBezTo>
                </a:path>
              </a:pathLst>
            </a:custGeom>
            <a:solidFill>
              <a:srgbClr val="A95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91" name="Freeform 66"/>
            <p:cNvSpPr>
              <a:spLocks/>
            </p:cNvSpPr>
            <p:nvPr/>
          </p:nvSpPr>
          <p:spPr bwMode="auto">
            <a:xfrm>
              <a:off x="3880500" y="2416292"/>
              <a:ext cx="66583" cy="157279"/>
            </a:xfrm>
            <a:custGeom>
              <a:avLst/>
              <a:gdLst>
                <a:gd name="T0" fmla="*/ 21 w 21"/>
                <a:gd name="T1" fmla="*/ 0 h 48"/>
                <a:gd name="T2" fmla="*/ 21 w 21"/>
                <a:gd name="T3" fmla="*/ 0 h 48"/>
                <a:gd name="T4" fmla="*/ 0 w 21"/>
                <a:gd name="T5" fmla="*/ 48 h 48"/>
                <a:gd name="T6" fmla="*/ 0 w 21"/>
                <a:gd name="T7" fmla="*/ 48 h 48"/>
                <a:gd name="T8" fmla="*/ 21 w 21"/>
                <a:gd name="T9" fmla="*/ 0 h 48"/>
              </a:gdLst>
              <a:ahLst/>
              <a:cxnLst>
                <a:cxn ang="0">
                  <a:pos x="T0" y="T1"/>
                </a:cxn>
                <a:cxn ang="0">
                  <a:pos x="T2" y="T3"/>
                </a:cxn>
                <a:cxn ang="0">
                  <a:pos x="T4" y="T5"/>
                </a:cxn>
                <a:cxn ang="0">
                  <a:pos x="T6" y="T7"/>
                </a:cxn>
                <a:cxn ang="0">
                  <a:pos x="T8" y="T9"/>
                </a:cxn>
              </a:cxnLst>
              <a:rect l="0" t="0" r="r" b="b"/>
              <a:pathLst>
                <a:path w="21" h="48">
                  <a:moveTo>
                    <a:pt x="21" y="0"/>
                  </a:moveTo>
                  <a:cubicBezTo>
                    <a:pt x="21" y="0"/>
                    <a:pt x="21" y="0"/>
                    <a:pt x="21" y="0"/>
                  </a:cubicBezTo>
                  <a:cubicBezTo>
                    <a:pt x="11" y="14"/>
                    <a:pt x="4" y="30"/>
                    <a:pt x="0" y="48"/>
                  </a:cubicBezTo>
                  <a:cubicBezTo>
                    <a:pt x="0" y="48"/>
                    <a:pt x="0" y="48"/>
                    <a:pt x="0" y="48"/>
                  </a:cubicBezTo>
                  <a:cubicBezTo>
                    <a:pt x="4" y="30"/>
                    <a:pt x="12" y="14"/>
                    <a:pt x="21" y="0"/>
                  </a:cubicBezTo>
                </a:path>
              </a:pathLst>
            </a:custGeom>
            <a:solidFill>
              <a:srgbClr val="894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93" name="Freeform 68"/>
            <p:cNvSpPr>
              <a:spLocks noEditPoints="1"/>
            </p:cNvSpPr>
            <p:nvPr/>
          </p:nvSpPr>
          <p:spPr bwMode="auto">
            <a:xfrm>
              <a:off x="4944788" y="2906316"/>
              <a:ext cx="80109" cy="9630"/>
            </a:xfrm>
            <a:custGeom>
              <a:avLst/>
              <a:gdLst>
                <a:gd name="T0" fmla="*/ 0 w 25"/>
                <a:gd name="T1" fmla="*/ 3 h 3"/>
                <a:gd name="T2" fmla="*/ 0 w 25"/>
                <a:gd name="T3" fmla="*/ 3 h 3"/>
                <a:gd name="T4" fmla="*/ 0 w 25"/>
                <a:gd name="T5" fmla="*/ 3 h 3"/>
                <a:gd name="T6" fmla="*/ 0 w 25"/>
                <a:gd name="T7" fmla="*/ 3 h 3"/>
                <a:gd name="T8" fmla="*/ 0 w 25"/>
                <a:gd name="T9" fmla="*/ 3 h 3"/>
                <a:gd name="T10" fmla="*/ 0 w 25"/>
                <a:gd name="T11" fmla="*/ 3 h 3"/>
                <a:gd name="T12" fmla="*/ 1 w 25"/>
                <a:gd name="T13" fmla="*/ 3 h 3"/>
                <a:gd name="T14" fmla="*/ 0 w 25"/>
                <a:gd name="T15" fmla="*/ 3 h 3"/>
                <a:gd name="T16" fmla="*/ 1 w 25"/>
                <a:gd name="T17" fmla="*/ 3 h 3"/>
                <a:gd name="T18" fmla="*/ 25 w 25"/>
                <a:gd name="T19" fmla="*/ 0 h 3"/>
                <a:gd name="T20" fmla="*/ 1 w 25"/>
                <a:gd name="T21" fmla="*/ 3 h 3"/>
                <a:gd name="T22" fmla="*/ 25 w 25"/>
                <a:gd name="T23" fmla="*/ 0 h 3"/>
                <a:gd name="T24" fmla="*/ 25 w 25"/>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1" y="3"/>
                  </a:moveTo>
                  <a:cubicBezTo>
                    <a:pt x="1" y="3"/>
                    <a:pt x="0" y="3"/>
                    <a:pt x="0" y="3"/>
                  </a:cubicBezTo>
                  <a:cubicBezTo>
                    <a:pt x="0" y="3"/>
                    <a:pt x="1" y="3"/>
                    <a:pt x="1" y="3"/>
                  </a:cubicBezTo>
                  <a:moveTo>
                    <a:pt x="25" y="0"/>
                  </a:moveTo>
                  <a:cubicBezTo>
                    <a:pt x="17" y="0"/>
                    <a:pt x="9" y="1"/>
                    <a:pt x="1" y="3"/>
                  </a:cubicBezTo>
                  <a:cubicBezTo>
                    <a:pt x="9" y="1"/>
                    <a:pt x="17" y="0"/>
                    <a:pt x="25" y="0"/>
                  </a:cubicBezTo>
                  <a:cubicBezTo>
                    <a:pt x="25" y="0"/>
                    <a:pt x="25" y="0"/>
                    <a:pt x="25" y="0"/>
                  </a:cubicBezTo>
                </a:path>
              </a:pathLst>
            </a:custGeom>
            <a:solidFill>
              <a:srgbClr val="97A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96" name="Freeform 71"/>
            <p:cNvSpPr>
              <a:spLocks/>
            </p:cNvSpPr>
            <p:nvPr/>
          </p:nvSpPr>
          <p:spPr bwMode="auto">
            <a:xfrm>
              <a:off x="4565058" y="2922365"/>
              <a:ext cx="361005" cy="371263"/>
            </a:xfrm>
            <a:custGeom>
              <a:avLst/>
              <a:gdLst>
                <a:gd name="T0" fmla="*/ 113 w 113"/>
                <a:gd name="T1" fmla="*/ 0 h 113"/>
                <a:gd name="T2" fmla="*/ 113 w 113"/>
                <a:gd name="T3" fmla="*/ 0 h 113"/>
                <a:gd name="T4" fmla="*/ 0 w 113"/>
                <a:gd name="T5" fmla="*/ 113 h 113"/>
                <a:gd name="T6" fmla="*/ 0 w 113"/>
                <a:gd name="T7" fmla="*/ 113 h 113"/>
                <a:gd name="T8" fmla="*/ 25 w 113"/>
                <a:gd name="T9" fmla="*/ 101 h 113"/>
                <a:gd name="T10" fmla="*/ 102 w 113"/>
                <a:gd name="T11" fmla="*/ 24 h 113"/>
                <a:gd name="T12" fmla="*/ 113 w 113"/>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113" h="113">
                  <a:moveTo>
                    <a:pt x="113" y="0"/>
                  </a:moveTo>
                  <a:cubicBezTo>
                    <a:pt x="113" y="0"/>
                    <a:pt x="113" y="0"/>
                    <a:pt x="113" y="0"/>
                  </a:cubicBezTo>
                  <a:cubicBezTo>
                    <a:pt x="93" y="52"/>
                    <a:pt x="52" y="93"/>
                    <a:pt x="0" y="113"/>
                  </a:cubicBezTo>
                  <a:cubicBezTo>
                    <a:pt x="0" y="113"/>
                    <a:pt x="0" y="113"/>
                    <a:pt x="0" y="113"/>
                  </a:cubicBezTo>
                  <a:cubicBezTo>
                    <a:pt x="8" y="110"/>
                    <a:pt x="17" y="106"/>
                    <a:pt x="25" y="101"/>
                  </a:cubicBezTo>
                  <a:cubicBezTo>
                    <a:pt x="57" y="84"/>
                    <a:pt x="84" y="57"/>
                    <a:pt x="102" y="24"/>
                  </a:cubicBezTo>
                  <a:cubicBezTo>
                    <a:pt x="106" y="16"/>
                    <a:pt x="110" y="8"/>
                    <a:pt x="113" y="0"/>
                  </a:cubicBezTo>
                </a:path>
              </a:pathLst>
            </a:custGeom>
            <a:solidFill>
              <a:srgbClr val="C5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97" name="Freeform 72"/>
            <p:cNvSpPr>
              <a:spLocks/>
            </p:cNvSpPr>
            <p:nvPr/>
          </p:nvSpPr>
          <p:spPr bwMode="auto">
            <a:xfrm>
              <a:off x="4679497" y="3041126"/>
              <a:ext cx="300664" cy="309208"/>
            </a:xfrm>
            <a:custGeom>
              <a:avLst/>
              <a:gdLst>
                <a:gd name="T0" fmla="*/ 94 w 94"/>
                <a:gd name="T1" fmla="*/ 0 h 94"/>
                <a:gd name="T2" fmla="*/ 0 w 94"/>
                <a:gd name="T3" fmla="*/ 94 h 94"/>
                <a:gd name="T4" fmla="*/ 0 w 94"/>
                <a:gd name="T5" fmla="*/ 94 h 94"/>
                <a:gd name="T6" fmla="*/ 94 w 94"/>
                <a:gd name="T7" fmla="*/ 0 h 94"/>
                <a:gd name="T8" fmla="*/ 94 w 94"/>
                <a:gd name="T9" fmla="*/ 0 h 94"/>
              </a:gdLst>
              <a:ahLst/>
              <a:cxnLst>
                <a:cxn ang="0">
                  <a:pos x="T0" y="T1"/>
                </a:cxn>
                <a:cxn ang="0">
                  <a:pos x="T2" y="T3"/>
                </a:cxn>
                <a:cxn ang="0">
                  <a:pos x="T4" y="T5"/>
                </a:cxn>
                <a:cxn ang="0">
                  <a:pos x="T6" y="T7"/>
                </a:cxn>
                <a:cxn ang="0">
                  <a:pos x="T8" y="T9"/>
                </a:cxn>
              </a:cxnLst>
              <a:rect l="0" t="0" r="r" b="b"/>
              <a:pathLst>
                <a:path w="94" h="94">
                  <a:moveTo>
                    <a:pt x="94" y="0"/>
                  </a:moveTo>
                  <a:cubicBezTo>
                    <a:pt x="47" y="9"/>
                    <a:pt x="10" y="46"/>
                    <a:pt x="0" y="94"/>
                  </a:cubicBezTo>
                  <a:cubicBezTo>
                    <a:pt x="0" y="94"/>
                    <a:pt x="0" y="94"/>
                    <a:pt x="0" y="94"/>
                  </a:cubicBezTo>
                  <a:cubicBezTo>
                    <a:pt x="10" y="46"/>
                    <a:pt x="47" y="9"/>
                    <a:pt x="94" y="0"/>
                  </a:cubicBezTo>
                  <a:cubicBezTo>
                    <a:pt x="94" y="0"/>
                    <a:pt x="94" y="0"/>
                    <a:pt x="94" y="0"/>
                  </a:cubicBezTo>
                </a:path>
              </a:pathLst>
            </a:custGeom>
            <a:solidFill>
              <a:srgbClr val="2D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113" name="Freeform 88"/>
            <p:cNvSpPr>
              <a:spLocks noEditPoints="1"/>
            </p:cNvSpPr>
            <p:nvPr/>
          </p:nvSpPr>
          <p:spPr bwMode="auto">
            <a:xfrm>
              <a:off x="4037594" y="2524353"/>
              <a:ext cx="600288" cy="312418"/>
            </a:xfrm>
            <a:custGeom>
              <a:avLst/>
              <a:gdLst>
                <a:gd name="T0" fmla="*/ 26 w 188"/>
                <a:gd name="T1" fmla="*/ 37 h 95"/>
                <a:gd name="T2" fmla="*/ 17 w 188"/>
                <a:gd name="T3" fmla="*/ 46 h 95"/>
                <a:gd name="T4" fmla="*/ 20 w 188"/>
                <a:gd name="T5" fmla="*/ 53 h 95"/>
                <a:gd name="T6" fmla="*/ 4 w 188"/>
                <a:gd name="T7" fmla="*/ 78 h 95"/>
                <a:gd name="T8" fmla="*/ 6 w 188"/>
                <a:gd name="T9" fmla="*/ 78 h 95"/>
                <a:gd name="T10" fmla="*/ 16 w 188"/>
                <a:gd name="T11" fmla="*/ 69 h 95"/>
                <a:gd name="T12" fmla="*/ 11 w 188"/>
                <a:gd name="T13" fmla="*/ 95 h 95"/>
                <a:gd name="T14" fmla="*/ 19 w 188"/>
                <a:gd name="T15" fmla="*/ 95 h 95"/>
                <a:gd name="T16" fmla="*/ 26 w 188"/>
                <a:gd name="T17" fmla="*/ 84 h 95"/>
                <a:gd name="T18" fmla="*/ 32 w 188"/>
                <a:gd name="T19" fmla="*/ 95 h 95"/>
                <a:gd name="T20" fmla="*/ 40 w 188"/>
                <a:gd name="T21" fmla="*/ 95 h 95"/>
                <a:gd name="T22" fmla="*/ 35 w 188"/>
                <a:gd name="T23" fmla="*/ 69 h 95"/>
                <a:gd name="T24" fmla="*/ 46 w 188"/>
                <a:gd name="T25" fmla="*/ 78 h 95"/>
                <a:gd name="T26" fmla="*/ 47 w 188"/>
                <a:gd name="T27" fmla="*/ 78 h 95"/>
                <a:gd name="T28" fmla="*/ 31 w 188"/>
                <a:gd name="T29" fmla="*/ 53 h 95"/>
                <a:gd name="T30" fmla="*/ 35 w 188"/>
                <a:gd name="T31" fmla="*/ 46 h 95"/>
                <a:gd name="T32" fmla="*/ 26 w 188"/>
                <a:gd name="T33" fmla="*/ 37 h 95"/>
                <a:gd name="T34" fmla="*/ 163 w 188"/>
                <a:gd name="T35" fmla="*/ 37 h 95"/>
                <a:gd name="T36" fmla="*/ 154 w 188"/>
                <a:gd name="T37" fmla="*/ 46 h 95"/>
                <a:gd name="T38" fmla="*/ 157 w 188"/>
                <a:gd name="T39" fmla="*/ 53 h 95"/>
                <a:gd name="T40" fmla="*/ 141 w 188"/>
                <a:gd name="T41" fmla="*/ 78 h 95"/>
                <a:gd name="T42" fmla="*/ 143 w 188"/>
                <a:gd name="T43" fmla="*/ 78 h 95"/>
                <a:gd name="T44" fmla="*/ 153 w 188"/>
                <a:gd name="T45" fmla="*/ 69 h 95"/>
                <a:gd name="T46" fmla="*/ 148 w 188"/>
                <a:gd name="T47" fmla="*/ 95 h 95"/>
                <a:gd name="T48" fmla="*/ 157 w 188"/>
                <a:gd name="T49" fmla="*/ 95 h 95"/>
                <a:gd name="T50" fmla="*/ 163 w 188"/>
                <a:gd name="T51" fmla="*/ 84 h 95"/>
                <a:gd name="T52" fmla="*/ 169 w 188"/>
                <a:gd name="T53" fmla="*/ 95 h 95"/>
                <a:gd name="T54" fmla="*/ 177 w 188"/>
                <a:gd name="T55" fmla="*/ 95 h 95"/>
                <a:gd name="T56" fmla="*/ 173 w 188"/>
                <a:gd name="T57" fmla="*/ 69 h 95"/>
                <a:gd name="T58" fmla="*/ 183 w 188"/>
                <a:gd name="T59" fmla="*/ 78 h 95"/>
                <a:gd name="T60" fmla="*/ 185 w 188"/>
                <a:gd name="T61" fmla="*/ 78 h 95"/>
                <a:gd name="T62" fmla="*/ 169 w 188"/>
                <a:gd name="T63" fmla="*/ 53 h 95"/>
                <a:gd name="T64" fmla="*/ 172 w 188"/>
                <a:gd name="T65" fmla="*/ 46 h 95"/>
                <a:gd name="T66" fmla="*/ 163 w 188"/>
                <a:gd name="T67" fmla="*/ 37 h 95"/>
                <a:gd name="T68" fmla="*/ 96 w 188"/>
                <a:gd name="T69" fmla="*/ 0 h 95"/>
                <a:gd name="T70" fmla="*/ 81 w 188"/>
                <a:gd name="T71" fmla="*/ 14 h 95"/>
                <a:gd name="T72" fmla="*/ 87 w 188"/>
                <a:gd name="T73" fmla="*/ 26 h 95"/>
                <a:gd name="T74" fmla="*/ 60 w 188"/>
                <a:gd name="T75" fmla="*/ 67 h 95"/>
                <a:gd name="T76" fmla="*/ 63 w 188"/>
                <a:gd name="T77" fmla="*/ 68 h 95"/>
                <a:gd name="T78" fmla="*/ 80 w 188"/>
                <a:gd name="T79" fmla="*/ 53 h 95"/>
                <a:gd name="T80" fmla="*/ 72 w 188"/>
                <a:gd name="T81" fmla="*/ 95 h 95"/>
                <a:gd name="T82" fmla="*/ 86 w 188"/>
                <a:gd name="T83" fmla="*/ 95 h 95"/>
                <a:gd name="T84" fmla="*/ 96 w 188"/>
                <a:gd name="T85" fmla="*/ 78 h 95"/>
                <a:gd name="T86" fmla="*/ 106 w 188"/>
                <a:gd name="T87" fmla="*/ 95 h 95"/>
                <a:gd name="T88" fmla="*/ 119 w 188"/>
                <a:gd name="T89" fmla="*/ 95 h 95"/>
                <a:gd name="T90" fmla="*/ 112 w 188"/>
                <a:gd name="T91" fmla="*/ 53 h 95"/>
                <a:gd name="T92" fmla="*/ 128 w 188"/>
                <a:gd name="T93" fmla="*/ 68 h 95"/>
                <a:gd name="T94" fmla="*/ 131 w 188"/>
                <a:gd name="T95" fmla="*/ 67 h 95"/>
                <a:gd name="T96" fmla="*/ 105 w 188"/>
                <a:gd name="T97" fmla="*/ 26 h 95"/>
                <a:gd name="T98" fmla="*/ 111 w 188"/>
                <a:gd name="T99" fmla="*/ 14 h 95"/>
                <a:gd name="T100" fmla="*/ 96 w 188"/>
                <a:gd name="T10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8" h="95">
                  <a:moveTo>
                    <a:pt x="26" y="37"/>
                  </a:moveTo>
                  <a:cubicBezTo>
                    <a:pt x="21" y="37"/>
                    <a:pt x="17" y="41"/>
                    <a:pt x="17" y="46"/>
                  </a:cubicBezTo>
                  <a:cubicBezTo>
                    <a:pt x="17" y="49"/>
                    <a:pt x="18" y="51"/>
                    <a:pt x="20" y="53"/>
                  </a:cubicBezTo>
                  <a:cubicBezTo>
                    <a:pt x="11" y="56"/>
                    <a:pt x="0" y="74"/>
                    <a:pt x="4" y="78"/>
                  </a:cubicBezTo>
                  <a:cubicBezTo>
                    <a:pt x="4" y="78"/>
                    <a:pt x="5" y="78"/>
                    <a:pt x="6" y="78"/>
                  </a:cubicBezTo>
                  <a:cubicBezTo>
                    <a:pt x="9" y="78"/>
                    <a:pt x="13" y="74"/>
                    <a:pt x="16" y="69"/>
                  </a:cubicBezTo>
                  <a:cubicBezTo>
                    <a:pt x="14" y="78"/>
                    <a:pt x="12" y="87"/>
                    <a:pt x="11" y="95"/>
                  </a:cubicBezTo>
                  <a:cubicBezTo>
                    <a:pt x="19" y="95"/>
                    <a:pt x="19" y="95"/>
                    <a:pt x="19" y="95"/>
                  </a:cubicBezTo>
                  <a:cubicBezTo>
                    <a:pt x="20" y="91"/>
                    <a:pt x="22" y="84"/>
                    <a:pt x="26" y="84"/>
                  </a:cubicBezTo>
                  <a:cubicBezTo>
                    <a:pt x="29" y="84"/>
                    <a:pt x="32" y="91"/>
                    <a:pt x="32" y="95"/>
                  </a:cubicBezTo>
                  <a:cubicBezTo>
                    <a:pt x="40" y="95"/>
                    <a:pt x="40" y="95"/>
                    <a:pt x="40" y="95"/>
                  </a:cubicBezTo>
                  <a:cubicBezTo>
                    <a:pt x="39" y="87"/>
                    <a:pt x="38" y="78"/>
                    <a:pt x="35" y="69"/>
                  </a:cubicBezTo>
                  <a:cubicBezTo>
                    <a:pt x="39" y="74"/>
                    <a:pt x="43" y="78"/>
                    <a:pt x="46" y="78"/>
                  </a:cubicBezTo>
                  <a:cubicBezTo>
                    <a:pt x="46" y="78"/>
                    <a:pt x="47" y="78"/>
                    <a:pt x="47" y="78"/>
                  </a:cubicBezTo>
                  <a:cubicBezTo>
                    <a:pt x="51" y="74"/>
                    <a:pt x="41" y="56"/>
                    <a:pt x="31" y="53"/>
                  </a:cubicBezTo>
                  <a:cubicBezTo>
                    <a:pt x="33" y="51"/>
                    <a:pt x="35" y="49"/>
                    <a:pt x="35" y="46"/>
                  </a:cubicBezTo>
                  <a:cubicBezTo>
                    <a:pt x="35" y="41"/>
                    <a:pt x="31" y="37"/>
                    <a:pt x="26" y="37"/>
                  </a:cubicBezTo>
                  <a:moveTo>
                    <a:pt x="163" y="37"/>
                  </a:moveTo>
                  <a:cubicBezTo>
                    <a:pt x="158" y="37"/>
                    <a:pt x="154" y="41"/>
                    <a:pt x="154" y="46"/>
                  </a:cubicBezTo>
                  <a:cubicBezTo>
                    <a:pt x="154" y="49"/>
                    <a:pt x="155" y="51"/>
                    <a:pt x="157" y="53"/>
                  </a:cubicBezTo>
                  <a:cubicBezTo>
                    <a:pt x="148" y="56"/>
                    <a:pt x="138" y="74"/>
                    <a:pt x="141" y="78"/>
                  </a:cubicBezTo>
                  <a:cubicBezTo>
                    <a:pt x="142" y="78"/>
                    <a:pt x="142" y="78"/>
                    <a:pt x="143" y="78"/>
                  </a:cubicBezTo>
                  <a:cubicBezTo>
                    <a:pt x="146" y="78"/>
                    <a:pt x="150" y="74"/>
                    <a:pt x="153" y="69"/>
                  </a:cubicBezTo>
                  <a:cubicBezTo>
                    <a:pt x="151" y="78"/>
                    <a:pt x="149" y="87"/>
                    <a:pt x="148" y="95"/>
                  </a:cubicBezTo>
                  <a:cubicBezTo>
                    <a:pt x="157" y="95"/>
                    <a:pt x="157" y="95"/>
                    <a:pt x="157" y="95"/>
                  </a:cubicBezTo>
                  <a:cubicBezTo>
                    <a:pt x="157" y="91"/>
                    <a:pt x="160" y="84"/>
                    <a:pt x="163" y="84"/>
                  </a:cubicBezTo>
                  <a:cubicBezTo>
                    <a:pt x="166" y="84"/>
                    <a:pt x="169" y="91"/>
                    <a:pt x="169" y="95"/>
                  </a:cubicBezTo>
                  <a:cubicBezTo>
                    <a:pt x="177" y="95"/>
                    <a:pt x="177" y="95"/>
                    <a:pt x="177" y="95"/>
                  </a:cubicBezTo>
                  <a:cubicBezTo>
                    <a:pt x="177" y="87"/>
                    <a:pt x="175" y="78"/>
                    <a:pt x="173" y="69"/>
                  </a:cubicBezTo>
                  <a:cubicBezTo>
                    <a:pt x="176" y="74"/>
                    <a:pt x="180" y="78"/>
                    <a:pt x="183" y="78"/>
                  </a:cubicBezTo>
                  <a:cubicBezTo>
                    <a:pt x="184" y="78"/>
                    <a:pt x="184" y="78"/>
                    <a:pt x="185" y="78"/>
                  </a:cubicBezTo>
                  <a:cubicBezTo>
                    <a:pt x="188" y="74"/>
                    <a:pt x="178" y="56"/>
                    <a:pt x="169" y="53"/>
                  </a:cubicBezTo>
                  <a:cubicBezTo>
                    <a:pt x="171" y="51"/>
                    <a:pt x="172" y="49"/>
                    <a:pt x="172" y="46"/>
                  </a:cubicBezTo>
                  <a:cubicBezTo>
                    <a:pt x="172" y="41"/>
                    <a:pt x="168" y="37"/>
                    <a:pt x="163" y="37"/>
                  </a:cubicBezTo>
                  <a:moveTo>
                    <a:pt x="96" y="0"/>
                  </a:moveTo>
                  <a:cubicBezTo>
                    <a:pt x="88" y="0"/>
                    <a:pt x="81" y="6"/>
                    <a:pt x="81" y="14"/>
                  </a:cubicBezTo>
                  <a:cubicBezTo>
                    <a:pt x="81" y="19"/>
                    <a:pt x="83" y="23"/>
                    <a:pt x="87" y="26"/>
                  </a:cubicBezTo>
                  <a:cubicBezTo>
                    <a:pt x="72" y="31"/>
                    <a:pt x="55" y="61"/>
                    <a:pt x="60" y="67"/>
                  </a:cubicBezTo>
                  <a:cubicBezTo>
                    <a:pt x="61" y="68"/>
                    <a:pt x="62" y="68"/>
                    <a:pt x="63" y="68"/>
                  </a:cubicBezTo>
                  <a:cubicBezTo>
                    <a:pt x="68" y="68"/>
                    <a:pt x="75" y="60"/>
                    <a:pt x="80" y="53"/>
                  </a:cubicBezTo>
                  <a:cubicBezTo>
                    <a:pt x="76" y="67"/>
                    <a:pt x="74" y="82"/>
                    <a:pt x="72" y="95"/>
                  </a:cubicBezTo>
                  <a:cubicBezTo>
                    <a:pt x="86" y="95"/>
                    <a:pt x="86" y="95"/>
                    <a:pt x="86" y="95"/>
                  </a:cubicBezTo>
                  <a:cubicBezTo>
                    <a:pt x="86" y="88"/>
                    <a:pt x="91" y="78"/>
                    <a:pt x="96" y="78"/>
                  </a:cubicBezTo>
                  <a:cubicBezTo>
                    <a:pt x="101" y="78"/>
                    <a:pt x="106" y="88"/>
                    <a:pt x="106" y="95"/>
                  </a:cubicBezTo>
                  <a:cubicBezTo>
                    <a:pt x="119" y="95"/>
                    <a:pt x="119" y="95"/>
                    <a:pt x="119" y="95"/>
                  </a:cubicBezTo>
                  <a:cubicBezTo>
                    <a:pt x="118" y="82"/>
                    <a:pt x="115" y="67"/>
                    <a:pt x="112" y="53"/>
                  </a:cubicBezTo>
                  <a:cubicBezTo>
                    <a:pt x="117" y="60"/>
                    <a:pt x="124" y="68"/>
                    <a:pt x="128" y="68"/>
                  </a:cubicBezTo>
                  <a:cubicBezTo>
                    <a:pt x="130" y="68"/>
                    <a:pt x="131" y="68"/>
                    <a:pt x="131" y="67"/>
                  </a:cubicBezTo>
                  <a:cubicBezTo>
                    <a:pt x="137" y="61"/>
                    <a:pt x="120" y="31"/>
                    <a:pt x="105" y="26"/>
                  </a:cubicBezTo>
                  <a:cubicBezTo>
                    <a:pt x="108" y="23"/>
                    <a:pt x="111" y="19"/>
                    <a:pt x="111" y="14"/>
                  </a:cubicBezTo>
                  <a:cubicBezTo>
                    <a:pt x="111" y="6"/>
                    <a:pt x="104" y="0"/>
                    <a:pt x="96" y="0"/>
                  </a:cubicBezTo>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grpSp>
      <p:grpSp>
        <p:nvGrpSpPr>
          <p:cNvPr id="7" name="Group 128"/>
          <p:cNvGrpSpPr/>
          <p:nvPr/>
        </p:nvGrpSpPr>
        <p:grpSpPr>
          <a:xfrm>
            <a:off x="6899880" y="1529056"/>
            <a:ext cx="3127636" cy="923609"/>
            <a:chOff x="384265" y="2982432"/>
            <a:chExt cx="2346338" cy="692887"/>
          </a:xfrm>
        </p:grpSpPr>
        <p:sp>
          <p:nvSpPr>
            <p:cNvPr id="130" name="文本框 11"/>
            <p:cNvSpPr txBox="1"/>
            <p:nvPr/>
          </p:nvSpPr>
          <p:spPr>
            <a:xfrm>
              <a:off x="398742" y="2982432"/>
              <a:ext cx="1213629" cy="284671"/>
            </a:xfrm>
            <a:prstGeom prst="rect">
              <a:avLst/>
            </a:prstGeom>
            <a:noFill/>
          </p:spPr>
          <p:txBody>
            <a:bodyPr wrap="none" rtlCol="0">
              <a:spAutoFit/>
            </a:bodyPr>
            <a:lstStyle/>
            <a:p>
              <a:pPr algn="l"/>
              <a:r>
                <a:rPr lang="zh-CN" altLang="en-US" dirty="0">
                  <a:solidFill>
                    <a:schemeClr val="tx1">
                      <a:lumMod val="50000"/>
                      <a:lumOff val="50000"/>
                    </a:schemeClr>
                  </a:solidFill>
                  <a:latin typeface="微软雅黑" pitchFamily="34" charset="-122"/>
                  <a:ea typeface="微软雅黑" pitchFamily="34" charset="-122"/>
                </a:rPr>
                <a:t>点击添加标题</a:t>
              </a:r>
              <a:endParaRPr lang="en-US" altLang="zh-CN" dirty="0">
                <a:solidFill>
                  <a:schemeClr val="tx1">
                    <a:lumMod val="50000"/>
                    <a:lumOff val="50000"/>
                  </a:schemeClr>
                </a:solidFill>
                <a:latin typeface="微软雅黑" pitchFamily="34" charset="-122"/>
                <a:ea typeface="微软雅黑" pitchFamily="34" charset="-122"/>
              </a:endParaRPr>
            </a:p>
          </p:txBody>
        </p:sp>
        <p:sp>
          <p:nvSpPr>
            <p:cNvPr id="131" name="矩形 9"/>
            <p:cNvSpPr/>
            <p:nvPr/>
          </p:nvSpPr>
          <p:spPr>
            <a:xfrm>
              <a:off x="384265" y="3290209"/>
              <a:ext cx="2346338" cy="385110"/>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p>
          </p:txBody>
        </p:sp>
      </p:grpSp>
      <p:grpSp>
        <p:nvGrpSpPr>
          <p:cNvPr id="8" name="Group 131"/>
          <p:cNvGrpSpPr/>
          <p:nvPr/>
        </p:nvGrpSpPr>
        <p:grpSpPr>
          <a:xfrm>
            <a:off x="510067" y="2985296"/>
            <a:ext cx="2781514" cy="923609"/>
            <a:chOff x="336640" y="2982432"/>
            <a:chExt cx="2086679" cy="692887"/>
          </a:xfrm>
        </p:grpSpPr>
        <p:sp>
          <p:nvSpPr>
            <p:cNvPr id="133" name="文本框 11"/>
            <p:cNvSpPr txBox="1"/>
            <p:nvPr/>
          </p:nvSpPr>
          <p:spPr>
            <a:xfrm>
              <a:off x="1161435" y="2982432"/>
              <a:ext cx="1213629" cy="284671"/>
            </a:xfrm>
            <a:prstGeom prst="rect">
              <a:avLst/>
            </a:prstGeom>
            <a:noFill/>
          </p:spPr>
          <p:txBody>
            <a:bodyPr wrap="none" rtlCol="0">
              <a:spAutoFit/>
            </a:bodyPr>
            <a:lstStyle/>
            <a:p>
              <a:pPr algn="l"/>
              <a:r>
                <a:rPr lang="zh-CN" altLang="en-US" dirty="0">
                  <a:solidFill>
                    <a:schemeClr val="tx1">
                      <a:lumMod val="50000"/>
                      <a:lumOff val="50000"/>
                    </a:schemeClr>
                  </a:solidFill>
                  <a:latin typeface="微软雅黑" pitchFamily="34" charset="-122"/>
                  <a:ea typeface="微软雅黑" pitchFamily="34" charset="-122"/>
                </a:rPr>
                <a:t>点击添加标题</a:t>
              </a:r>
              <a:endParaRPr lang="en-US" altLang="zh-CN" dirty="0">
                <a:solidFill>
                  <a:schemeClr val="tx1">
                    <a:lumMod val="50000"/>
                    <a:lumOff val="50000"/>
                  </a:schemeClr>
                </a:solidFill>
                <a:latin typeface="微软雅黑" pitchFamily="34" charset="-122"/>
                <a:ea typeface="微软雅黑" pitchFamily="34" charset="-122"/>
              </a:endParaRPr>
            </a:p>
          </p:txBody>
        </p:sp>
        <p:sp>
          <p:nvSpPr>
            <p:cNvPr id="134" name="矩形 9"/>
            <p:cNvSpPr/>
            <p:nvPr/>
          </p:nvSpPr>
          <p:spPr>
            <a:xfrm>
              <a:off x="336640" y="3290209"/>
              <a:ext cx="2086679" cy="385110"/>
            </a:xfrm>
            <a:prstGeom prst="rect">
              <a:avLst/>
            </a:prstGeom>
          </p:spPr>
          <p:txBody>
            <a:bodyPr wrap="square">
              <a:spAutoFit/>
            </a:bodyPr>
            <a:lstStyle/>
            <a:p>
              <a:pPr algn="r">
                <a:lnSpc>
                  <a:spcPct val="114000"/>
                </a:lnSpc>
              </a:pPr>
              <a:r>
                <a:rPr lang="zh-CN" altLang="en-US" sz="12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p>
          </p:txBody>
        </p:sp>
      </p:grpSp>
      <p:grpSp>
        <p:nvGrpSpPr>
          <p:cNvPr id="9" name="Group 134"/>
          <p:cNvGrpSpPr/>
          <p:nvPr/>
        </p:nvGrpSpPr>
        <p:grpSpPr>
          <a:xfrm>
            <a:off x="8463698" y="3249139"/>
            <a:ext cx="3127636" cy="923609"/>
            <a:chOff x="384265" y="2982432"/>
            <a:chExt cx="2346338" cy="692887"/>
          </a:xfrm>
        </p:grpSpPr>
        <p:sp>
          <p:nvSpPr>
            <p:cNvPr id="136" name="文本框 11"/>
            <p:cNvSpPr txBox="1"/>
            <p:nvPr/>
          </p:nvSpPr>
          <p:spPr>
            <a:xfrm>
              <a:off x="398742" y="2982432"/>
              <a:ext cx="1213629" cy="284671"/>
            </a:xfrm>
            <a:prstGeom prst="rect">
              <a:avLst/>
            </a:prstGeom>
            <a:noFill/>
          </p:spPr>
          <p:txBody>
            <a:bodyPr wrap="none" rtlCol="0">
              <a:spAutoFit/>
            </a:bodyPr>
            <a:lstStyle/>
            <a:p>
              <a:pPr algn="l"/>
              <a:r>
                <a:rPr lang="zh-CN" altLang="en-US" dirty="0">
                  <a:solidFill>
                    <a:schemeClr val="tx1">
                      <a:lumMod val="50000"/>
                      <a:lumOff val="50000"/>
                    </a:schemeClr>
                  </a:solidFill>
                  <a:latin typeface="微软雅黑" pitchFamily="34" charset="-122"/>
                  <a:ea typeface="微软雅黑" pitchFamily="34" charset="-122"/>
                </a:rPr>
                <a:t>点击添加标题</a:t>
              </a:r>
              <a:endParaRPr lang="en-US" altLang="zh-CN" dirty="0">
                <a:solidFill>
                  <a:schemeClr val="tx1">
                    <a:lumMod val="50000"/>
                    <a:lumOff val="50000"/>
                  </a:schemeClr>
                </a:solidFill>
                <a:latin typeface="微软雅黑" pitchFamily="34" charset="-122"/>
                <a:ea typeface="微软雅黑" pitchFamily="34" charset="-122"/>
              </a:endParaRPr>
            </a:p>
          </p:txBody>
        </p:sp>
        <p:sp>
          <p:nvSpPr>
            <p:cNvPr id="137" name="矩形 9"/>
            <p:cNvSpPr/>
            <p:nvPr/>
          </p:nvSpPr>
          <p:spPr>
            <a:xfrm>
              <a:off x="384265" y="3290209"/>
              <a:ext cx="2346338" cy="385110"/>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p>
          </p:txBody>
        </p:sp>
      </p:grpSp>
      <p:grpSp>
        <p:nvGrpSpPr>
          <p:cNvPr id="10" name="Group 137"/>
          <p:cNvGrpSpPr/>
          <p:nvPr/>
        </p:nvGrpSpPr>
        <p:grpSpPr>
          <a:xfrm>
            <a:off x="5860476" y="4971784"/>
            <a:ext cx="3127636" cy="923609"/>
            <a:chOff x="384265" y="2982432"/>
            <a:chExt cx="2346338" cy="692887"/>
          </a:xfrm>
        </p:grpSpPr>
        <p:sp>
          <p:nvSpPr>
            <p:cNvPr id="139" name="文本框 11"/>
            <p:cNvSpPr txBox="1"/>
            <p:nvPr/>
          </p:nvSpPr>
          <p:spPr>
            <a:xfrm>
              <a:off x="398742" y="2982432"/>
              <a:ext cx="1213629" cy="284671"/>
            </a:xfrm>
            <a:prstGeom prst="rect">
              <a:avLst/>
            </a:prstGeom>
            <a:noFill/>
          </p:spPr>
          <p:txBody>
            <a:bodyPr wrap="none" rtlCol="0">
              <a:spAutoFit/>
            </a:bodyPr>
            <a:lstStyle/>
            <a:p>
              <a:pPr algn="l"/>
              <a:r>
                <a:rPr lang="zh-CN" altLang="en-US" dirty="0">
                  <a:solidFill>
                    <a:schemeClr val="tx1">
                      <a:lumMod val="50000"/>
                      <a:lumOff val="50000"/>
                    </a:schemeClr>
                  </a:solidFill>
                  <a:latin typeface="微软雅黑" pitchFamily="34" charset="-122"/>
                  <a:ea typeface="微软雅黑" pitchFamily="34" charset="-122"/>
                </a:rPr>
                <a:t>点击添加标题</a:t>
              </a:r>
              <a:endParaRPr lang="en-US" altLang="zh-CN" dirty="0">
                <a:solidFill>
                  <a:schemeClr val="tx1">
                    <a:lumMod val="50000"/>
                    <a:lumOff val="50000"/>
                  </a:schemeClr>
                </a:solidFill>
                <a:latin typeface="微软雅黑" pitchFamily="34" charset="-122"/>
                <a:ea typeface="微软雅黑" pitchFamily="34" charset="-122"/>
              </a:endParaRPr>
            </a:p>
          </p:txBody>
        </p:sp>
        <p:sp>
          <p:nvSpPr>
            <p:cNvPr id="140" name="矩形 9"/>
            <p:cNvSpPr/>
            <p:nvPr/>
          </p:nvSpPr>
          <p:spPr>
            <a:xfrm>
              <a:off x="384265" y="3290209"/>
              <a:ext cx="2346338" cy="385110"/>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p>
          </p:txBody>
        </p:sp>
      </p:grpSp>
      <p:sp>
        <p:nvSpPr>
          <p:cNvPr id="11" name="标题 10"/>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16388120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ppt_x</p:attrName>
                                        </p:attrNameLst>
                                      </p:cBhvr>
                                      <p:tavLst>
                                        <p:tav tm="0">
                                          <p:val>
                                            <p:strVal val="#ppt_x-.2"/>
                                          </p:val>
                                        </p:tav>
                                        <p:tav tm="100000">
                                          <p:val>
                                            <p:strVal val="#ppt_x"/>
                                          </p:val>
                                        </p:tav>
                                      </p:tavLst>
                                    </p:anim>
                                    <p:anim calcmode="lin" valueType="num">
                                      <p:cBhvr>
                                        <p:cTn id="1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2"/>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ppt_x</p:attrName>
                                        </p:attrNameLst>
                                      </p:cBhvr>
                                      <p:tavLst>
                                        <p:tav tm="0">
                                          <p:val>
                                            <p:strVal val="#ppt_x-.2"/>
                                          </p:val>
                                        </p:tav>
                                        <p:tav tm="100000">
                                          <p:val>
                                            <p:strVal val="#ppt_x"/>
                                          </p:val>
                                        </p:tav>
                                      </p:tavLst>
                                    </p:anim>
                                    <p:anim calcmode="lin" valueType="num">
                                      <p:cBhvr>
                                        <p:cTn id="26"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
                                        </p:tgtEl>
                                      </p:cBhvr>
                                    </p:animEffect>
                                  </p:childTnLst>
                                </p:cTn>
                              </p:par>
                            </p:childTnLst>
                          </p:cTn>
                        </p:par>
                        <p:par>
                          <p:cTn id="28" fill="hold">
                            <p:stCondLst>
                              <p:cond delay="4000"/>
                            </p:stCondLst>
                            <p:childTnLst>
                              <p:par>
                                <p:cTn id="29" presetID="12"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lide(fromTop)">
                                      <p:cBhvr>
                                        <p:cTn id="31" dur="500"/>
                                        <p:tgtEl>
                                          <p:spTgt spid="7"/>
                                        </p:tgtEl>
                                      </p:cBhvr>
                                    </p:animEffect>
                                  </p:childTnLst>
                                </p:cTn>
                              </p:par>
                            </p:childTnLst>
                          </p:cTn>
                        </p:par>
                        <p:par>
                          <p:cTn id="32" fill="hold">
                            <p:stCondLst>
                              <p:cond delay="4500"/>
                            </p:stCondLst>
                            <p:childTnLst>
                              <p:par>
                                <p:cTn id="33" presetID="12"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slide(fromTop)">
                                      <p:cBhvr>
                                        <p:cTn id="35" dur="500"/>
                                        <p:tgtEl>
                                          <p:spTgt spid="8"/>
                                        </p:tgtEl>
                                      </p:cBhvr>
                                    </p:animEffect>
                                  </p:childTnLst>
                                </p:cTn>
                              </p:par>
                            </p:childTnLst>
                          </p:cTn>
                        </p:par>
                        <p:par>
                          <p:cTn id="36" fill="hold">
                            <p:stCondLst>
                              <p:cond delay="5000"/>
                            </p:stCondLst>
                            <p:childTnLst>
                              <p:par>
                                <p:cTn id="37" presetID="12" presetClass="entr" presetSubtype="1"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slide(fromTop)">
                                      <p:cBhvr>
                                        <p:cTn id="39" dur="500"/>
                                        <p:tgtEl>
                                          <p:spTgt spid="9"/>
                                        </p:tgtEl>
                                      </p:cBhvr>
                                    </p:animEffect>
                                  </p:childTnLst>
                                </p:cTn>
                              </p:par>
                            </p:childTnLst>
                          </p:cTn>
                        </p:par>
                        <p:par>
                          <p:cTn id="40" fill="hold">
                            <p:stCondLst>
                              <p:cond delay="5500"/>
                            </p:stCondLst>
                            <p:childTnLst>
                              <p:par>
                                <p:cTn id="41" presetID="12" presetClass="entr" presetSubtype="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lide(fromTop)">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p:cNvGrpSpPr/>
          <p:nvPr/>
        </p:nvGrpSpPr>
        <p:grpSpPr>
          <a:xfrm>
            <a:off x="4118560" y="1753264"/>
            <a:ext cx="3819214" cy="3707016"/>
            <a:chOff x="4125516" y="790575"/>
            <a:chExt cx="3839766" cy="3848100"/>
          </a:xfrm>
        </p:grpSpPr>
        <p:sp>
          <p:nvSpPr>
            <p:cNvPr id="34" name="Freeform 5"/>
            <p:cNvSpPr>
              <a:spLocks noEditPoints="1"/>
            </p:cNvSpPr>
            <p:nvPr/>
          </p:nvSpPr>
          <p:spPr bwMode="auto">
            <a:xfrm>
              <a:off x="5092304" y="1765697"/>
              <a:ext cx="1906190" cy="1906191"/>
            </a:xfrm>
            <a:custGeom>
              <a:avLst/>
              <a:gdLst>
                <a:gd name="T0" fmla="*/ 116 w 211"/>
                <a:gd name="T1" fmla="*/ 10 h 211"/>
                <a:gd name="T2" fmla="*/ 116 w 211"/>
                <a:gd name="T3" fmla="*/ 0 h 211"/>
                <a:gd name="T4" fmla="*/ 181 w 211"/>
                <a:gd name="T5" fmla="*/ 30 h 211"/>
                <a:gd name="T6" fmla="*/ 211 w 211"/>
                <a:gd name="T7" fmla="*/ 95 h 211"/>
                <a:gd name="T8" fmla="*/ 201 w 211"/>
                <a:gd name="T9" fmla="*/ 95 h 211"/>
                <a:gd name="T10" fmla="*/ 174 w 211"/>
                <a:gd name="T11" fmla="*/ 37 h 211"/>
                <a:gd name="T12" fmla="*/ 116 w 211"/>
                <a:gd name="T13" fmla="*/ 10 h 211"/>
                <a:gd name="T14" fmla="*/ 10 w 211"/>
                <a:gd name="T15" fmla="*/ 115 h 211"/>
                <a:gd name="T16" fmla="*/ 0 w 211"/>
                <a:gd name="T17" fmla="*/ 115 h 211"/>
                <a:gd name="T18" fmla="*/ 30 w 211"/>
                <a:gd name="T19" fmla="*/ 180 h 211"/>
                <a:gd name="T20" fmla="*/ 96 w 211"/>
                <a:gd name="T21" fmla="*/ 211 h 211"/>
                <a:gd name="T22" fmla="*/ 96 w 211"/>
                <a:gd name="T23" fmla="*/ 201 h 211"/>
                <a:gd name="T24" fmla="*/ 38 w 211"/>
                <a:gd name="T25" fmla="*/ 173 h 211"/>
                <a:gd name="T26" fmla="*/ 10 w 211"/>
                <a:gd name="T27" fmla="*/ 115 h 211"/>
                <a:gd name="T28" fmla="*/ 10 w 211"/>
                <a:gd name="T29" fmla="*/ 95 h 211"/>
                <a:gd name="T30" fmla="*/ 38 w 211"/>
                <a:gd name="T31" fmla="*/ 37 h 211"/>
                <a:gd name="T32" fmla="*/ 96 w 211"/>
                <a:gd name="T33" fmla="*/ 10 h 211"/>
                <a:gd name="T34" fmla="*/ 96 w 211"/>
                <a:gd name="T35" fmla="*/ 0 h 211"/>
                <a:gd name="T36" fmla="*/ 30 w 211"/>
                <a:gd name="T37" fmla="*/ 30 h 211"/>
                <a:gd name="T38" fmla="*/ 0 w 211"/>
                <a:gd name="T39" fmla="*/ 95 h 211"/>
                <a:gd name="T40" fmla="*/ 10 w 211"/>
                <a:gd name="T41" fmla="*/ 95 h 211"/>
                <a:gd name="T42" fmla="*/ 201 w 211"/>
                <a:gd name="T43" fmla="*/ 115 h 211"/>
                <a:gd name="T44" fmla="*/ 174 w 211"/>
                <a:gd name="T45" fmla="*/ 173 h 211"/>
                <a:gd name="T46" fmla="*/ 116 w 211"/>
                <a:gd name="T47" fmla="*/ 201 h 211"/>
                <a:gd name="T48" fmla="*/ 116 w 211"/>
                <a:gd name="T49" fmla="*/ 211 h 211"/>
                <a:gd name="T50" fmla="*/ 181 w 211"/>
                <a:gd name="T51" fmla="*/ 180 h 211"/>
                <a:gd name="T52" fmla="*/ 211 w 211"/>
                <a:gd name="T53" fmla="*/ 115 h 211"/>
                <a:gd name="T54" fmla="*/ 201 w 211"/>
                <a:gd name="T55" fmla="*/ 11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11">
                  <a:moveTo>
                    <a:pt x="116" y="10"/>
                  </a:moveTo>
                  <a:cubicBezTo>
                    <a:pt x="116" y="0"/>
                    <a:pt x="116" y="0"/>
                    <a:pt x="116" y="0"/>
                  </a:cubicBezTo>
                  <a:cubicBezTo>
                    <a:pt x="139" y="2"/>
                    <a:pt x="163" y="12"/>
                    <a:pt x="181" y="30"/>
                  </a:cubicBezTo>
                  <a:cubicBezTo>
                    <a:pt x="199" y="48"/>
                    <a:pt x="209" y="72"/>
                    <a:pt x="211" y="95"/>
                  </a:cubicBezTo>
                  <a:cubicBezTo>
                    <a:pt x="201" y="95"/>
                    <a:pt x="201" y="95"/>
                    <a:pt x="201" y="95"/>
                  </a:cubicBezTo>
                  <a:cubicBezTo>
                    <a:pt x="199" y="74"/>
                    <a:pt x="190" y="53"/>
                    <a:pt x="174" y="37"/>
                  </a:cubicBezTo>
                  <a:cubicBezTo>
                    <a:pt x="157" y="21"/>
                    <a:pt x="137" y="12"/>
                    <a:pt x="116" y="10"/>
                  </a:cubicBezTo>
                  <a:close/>
                  <a:moveTo>
                    <a:pt x="10" y="115"/>
                  </a:moveTo>
                  <a:cubicBezTo>
                    <a:pt x="0" y="115"/>
                    <a:pt x="0" y="115"/>
                    <a:pt x="0" y="115"/>
                  </a:cubicBezTo>
                  <a:cubicBezTo>
                    <a:pt x="2" y="139"/>
                    <a:pt x="12" y="162"/>
                    <a:pt x="30" y="180"/>
                  </a:cubicBezTo>
                  <a:cubicBezTo>
                    <a:pt x="49" y="199"/>
                    <a:pt x="72" y="209"/>
                    <a:pt x="96" y="211"/>
                  </a:cubicBezTo>
                  <a:cubicBezTo>
                    <a:pt x="96" y="201"/>
                    <a:pt x="96" y="201"/>
                    <a:pt x="96" y="201"/>
                  </a:cubicBezTo>
                  <a:cubicBezTo>
                    <a:pt x="74" y="199"/>
                    <a:pt x="54" y="189"/>
                    <a:pt x="38" y="173"/>
                  </a:cubicBezTo>
                  <a:cubicBezTo>
                    <a:pt x="21" y="157"/>
                    <a:pt x="12" y="137"/>
                    <a:pt x="10" y="115"/>
                  </a:cubicBezTo>
                  <a:close/>
                  <a:moveTo>
                    <a:pt x="10" y="95"/>
                  </a:moveTo>
                  <a:cubicBezTo>
                    <a:pt x="12" y="74"/>
                    <a:pt x="21" y="53"/>
                    <a:pt x="38" y="37"/>
                  </a:cubicBezTo>
                  <a:cubicBezTo>
                    <a:pt x="54" y="21"/>
                    <a:pt x="74" y="12"/>
                    <a:pt x="96" y="10"/>
                  </a:cubicBezTo>
                  <a:cubicBezTo>
                    <a:pt x="96" y="0"/>
                    <a:pt x="96" y="0"/>
                    <a:pt x="96" y="0"/>
                  </a:cubicBezTo>
                  <a:cubicBezTo>
                    <a:pt x="72" y="2"/>
                    <a:pt x="49" y="12"/>
                    <a:pt x="30" y="30"/>
                  </a:cubicBezTo>
                  <a:cubicBezTo>
                    <a:pt x="12" y="48"/>
                    <a:pt x="2" y="72"/>
                    <a:pt x="0" y="95"/>
                  </a:cubicBezTo>
                  <a:lnTo>
                    <a:pt x="10" y="95"/>
                  </a:lnTo>
                  <a:close/>
                  <a:moveTo>
                    <a:pt x="201" y="115"/>
                  </a:moveTo>
                  <a:cubicBezTo>
                    <a:pt x="199" y="137"/>
                    <a:pt x="190" y="157"/>
                    <a:pt x="174" y="173"/>
                  </a:cubicBezTo>
                  <a:cubicBezTo>
                    <a:pt x="157" y="189"/>
                    <a:pt x="137" y="199"/>
                    <a:pt x="116" y="201"/>
                  </a:cubicBezTo>
                  <a:cubicBezTo>
                    <a:pt x="116" y="211"/>
                    <a:pt x="116" y="211"/>
                    <a:pt x="116" y="211"/>
                  </a:cubicBezTo>
                  <a:cubicBezTo>
                    <a:pt x="139" y="209"/>
                    <a:pt x="163" y="199"/>
                    <a:pt x="181" y="180"/>
                  </a:cubicBezTo>
                  <a:cubicBezTo>
                    <a:pt x="199" y="162"/>
                    <a:pt x="209" y="139"/>
                    <a:pt x="211" y="115"/>
                  </a:cubicBezTo>
                  <a:lnTo>
                    <a:pt x="201" y="115"/>
                  </a:lnTo>
                  <a:close/>
                </a:path>
              </a:pathLst>
            </a:custGeom>
            <a:solidFill>
              <a:srgbClr val="BBBC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35" name="Freeform 6"/>
            <p:cNvSpPr>
              <a:spLocks/>
            </p:cNvSpPr>
            <p:nvPr/>
          </p:nvSpPr>
          <p:spPr bwMode="auto">
            <a:xfrm>
              <a:off x="4125516" y="790575"/>
              <a:ext cx="1833563" cy="1833563"/>
            </a:xfrm>
            <a:custGeom>
              <a:avLst/>
              <a:gdLst>
                <a:gd name="T0" fmla="*/ 95 w 203"/>
                <a:gd name="T1" fmla="*/ 203 h 203"/>
                <a:gd name="T2" fmla="*/ 129 w 203"/>
                <a:gd name="T3" fmla="*/ 130 h 203"/>
                <a:gd name="T4" fmla="*/ 203 w 203"/>
                <a:gd name="T5" fmla="*/ 96 h 203"/>
                <a:gd name="T6" fmla="*/ 203 w 203"/>
                <a:gd name="T7" fmla="*/ 0 h 203"/>
                <a:gd name="T8" fmla="*/ 77 w 203"/>
                <a:gd name="T9" fmla="*/ 48 h 203"/>
                <a:gd name="T10" fmla="*/ 40 w 203"/>
                <a:gd name="T11" fmla="*/ 41 h 203"/>
                <a:gd name="T12" fmla="*/ 48 w 203"/>
                <a:gd name="T13" fmla="*/ 78 h 203"/>
                <a:gd name="T14" fmla="*/ 0 w 203"/>
                <a:gd name="T15" fmla="*/ 203 h 203"/>
                <a:gd name="T16" fmla="*/ 95 w 203"/>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3">
                  <a:moveTo>
                    <a:pt x="95" y="203"/>
                  </a:moveTo>
                  <a:cubicBezTo>
                    <a:pt x="97" y="177"/>
                    <a:pt x="109" y="150"/>
                    <a:pt x="129" y="130"/>
                  </a:cubicBezTo>
                  <a:cubicBezTo>
                    <a:pt x="150" y="109"/>
                    <a:pt x="176" y="98"/>
                    <a:pt x="203" y="96"/>
                  </a:cubicBezTo>
                  <a:cubicBezTo>
                    <a:pt x="203" y="0"/>
                    <a:pt x="203" y="0"/>
                    <a:pt x="203" y="0"/>
                  </a:cubicBezTo>
                  <a:cubicBezTo>
                    <a:pt x="158" y="2"/>
                    <a:pt x="114" y="18"/>
                    <a:pt x="77" y="48"/>
                  </a:cubicBezTo>
                  <a:cubicBezTo>
                    <a:pt x="40" y="41"/>
                    <a:pt x="40" y="41"/>
                    <a:pt x="40" y="41"/>
                  </a:cubicBezTo>
                  <a:cubicBezTo>
                    <a:pt x="48" y="78"/>
                    <a:pt x="48" y="78"/>
                    <a:pt x="48" y="78"/>
                  </a:cubicBezTo>
                  <a:cubicBezTo>
                    <a:pt x="18" y="114"/>
                    <a:pt x="2" y="159"/>
                    <a:pt x="0" y="203"/>
                  </a:cubicBezTo>
                  <a:lnTo>
                    <a:pt x="95" y="20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36" name="Freeform 7"/>
            <p:cNvSpPr>
              <a:spLocks/>
            </p:cNvSpPr>
            <p:nvPr/>
          </p:nvSpPr>
          <p:spPr bwMode="auto">
            <a:xfrm>
              <a:off x="4125516" y="2805112"/>
              <a:ext cx="1833563" cy="1833563"/>
            </a:xfrm>
            <a:custGeom>
              <a:avLst/>
              <a:gdLst>
                <a:gd name="T0" fmla="*/ 203 w 203"/>
                <a:gd name="T1" fmla="*/ 108 h 203"/>
                <a:gd name="T2" fmla="*/ 129 w 203"/>
                <a:gd name="T3" fmla="*/ 74 h 203"/>
                <a:gd name="T4" fmla="*/ 95 w 203"/>
                <a:gd name="T5" fmla="*/ 0 h 203"/>
                <a:gd name="T6" fmla="*/ 0 w 203"/>
                <a:gd name="T7" fmla="*/ 0 h 203"/>
                <a:gd name="T8" fmla="*/ 48 w 203"/>
                <a:gd name="T9" fmla="*/ 126 h 203"/>
                <a:gd name="T10" fmla="*/ 40 w 203"/>
                <a:gd name="T11" fmla="*/ 162 h 203"/>
                <a:gd name="T12" fmla="*/ 77 w 203"/>
                <a:gd name="T13" fmla="*/ 155 h 203"/>
                <a:gd name="T14" fmla="*/ 203 w 203"/>
                <a:gd name="T15" fmla="*/ 203 h 203"/>
                <a:gd name="T16" fmla="*/ 203 w 203"/>
                <a:gd name="T17" fmla="*/ 10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3">
                  <a:moveTo>
                    <a:pt x="203" y="108"/>
                  </a:moveTo>
                  <a:cubicBezTo>
                    <a:pt x="176" y="105"/>
                    <a:pt x="150" y="94"/>
                    <a:pt x="129" y="74"/>
                  </a:cubicBezTo>
                  <a:cubicBezTo>
                    <a:pt x="109" y="53"/>
                    <a:pt x="98" y="27"/>
                    <a:pt x="95" y="0"/>
                  </a:cubicBezTo>
                  <a:cubicBezTo>
                    <a:pt x="0" y="0"/>
                    <a:pt x="0" y="0"/>
                    <a:pt x="0" y="0"/>
                  </a:cubicBezTo>
                  <a:cubicBezTo>
                    <a:pt x="2" y="45"/>
                    <a:pt x="18" y="89"/>
                    <a:pt x="48" y="126"/>
                  </a:cubicBezTo>
                  <a:cubicBezTo>
                    <a:pt x="40" y="162"/>
                    <a:pt x="40" y="162"/>
                    <a:pt x="40" y="162"/>
                  </a:cubicBezTo>
                  <a:cubicBezTo>
                    <a:pt x="77" y="155"/>
                    <a:pt x="77" y="155"/>
                    <a:pt x="77" y="155"/>
                  </a:cubicBezTo>
                  <a:cubicBezTo>
                    <a:pt x="114" y="185"/>
                    <a:pt x="158" y="201"/>
                    <a:pt x="203" y="203"/>
                  </a:cubicBezTo>
                  <a:lnTo>
                    <a:pt x="203" y="10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37" name="Freeform 8"/>
            <p:cNvSpPr>
              <a:spLocks/>
            </p:cNvSpPr>
            <p:nvPr/>
          </p:nvSpPr>
          <p:spPr bwMode="auto">
            <a:xfrm>
              <a:off x="6140054" y="790575"/>
              <a:ext cx="1825228" cy="1833563"/>
            </a:xfrm>
            <a:custGeom>
              <a:avLst/>
              <a:gdLst>
                <a:gd name="T0" fmla="*/ 127 w 202"/>
                <a:gd name="T1" fmla="*/ 50 h 203"/>
                <a:gd name="T2" fmla="*/ 0 w 202"/>
                <a:gd name="T3" fmla="*/ 0 h 203"/>
                <a:gd name="T4" fmla="*/ 0 w 202"/>
                <a:gd name="T5" fmla="*/ 96 h 203"/>
                <a:gd name="T6" fmla="*/ 73 w 202"/>
                <a:gd name="T7" fmla="*/ 130 h 203"/>
                <a:gd name="T8" fmla="*/ 107 w 202"/>
                <a:gd name="T9" fmla="*/ 203 h 203"/>
                <a:gd name="T10" fmla="*/ 202 w 202"/>
                <a:gd name="T11" fmla="*/ 203 h 203"/>
                <a:gd name="T12" fmla="*/ 156 w 202"/>
                <a:gd name="T13" fmla="*/ 79 h 203"/>
                <a:gd name="T14" fmla="*/ 163 w 202"/>
                <a:gd name="T15" fmla="*/ 42 h 203"/>
                <a:gd name="T16" fmla="*/ 127 w 202"/>
                <a:gd name="T17" fmla="*/ 5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3">
                  <a:moveTo>
                    <a:pt x="127" y="50"/>
                  </a:moveTo>
                  <a:cubicBezTo>
                    <a:pt x="90" y="19"/>
                    <a:pt x="45" y="3"/>
                    <a:pt x="0" y="0"/>
                  </a:cubicBezTo>
                  <a:cubicBezTo>
                    <a:pt x="0" y="96"/>
                    <a:pt x="0" y="96"/>
                    <a:pt x="0" y="96"/>
                  </a:cubicBezTo>
                  <a:cubicBezTo>
                    <a:pt x="26" y="98"/>
                    <a:pt x="53" y="109"/>
                    <a:pt x="73" y="130"/>
                  </a:cubicBezTo>
                  <a:cubicBezTo>
                    <a:pt x="94" y="150"/>
                    <a:pt x="105" y="177"/>
                    <a:pt x="107" y="203"/>
                  </a:cubicBezTo>
                  <a:cubicBezTo>
                    <a:pt x="202" y="203"/>
                    <a:pt x="202" y="203"/>
                    <a:pt x="202" y="203"/>
                  </a:cubicBezTo>
                  <a:cubicBezTo>
                    <a:pt x="200" y="159"/>
                    <a:pt x="185" y="115"/>
                    <a:pt x="156" y="79"/>
                  </a:cubicBezTo>
                  <a:cubicBezTo>
                    <a:pt x="163" y="42"/>
                    <a:pt x="163" y="42"/>
                    <a:pt x="163" y="42"/>
                  </a:cubicBezTo>
                  <a:lnTo>
                    <a:pt x="127" y="5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sp>
          <p:nvSpPr>
            <p:cNvPr id="38" name="Freeform 9"/>
            <p:cNvSpPr>
              <a:spLocks/>
            </p:cNvSpPr>
            <p:nvPr/>
          </p:nvSpPr>
          <p:spPr bwMode="auto">
            <a:xfrm>
              <a:off x="6140054" y="2805112"/>
              <a:ext cx="1825228" cy="1833563"/>
            </a:xfrm>
            <a:custGeom>
              <a:avLst/>
              <a:gdLst>
                <a:gd name="T0" fmla="*/ 107 w 202"/>
                <a:gd name="T1" fmla="*/ 0 h 203"/>
                <a:gd name="T2" fmla="*/ 73 w 202"/>
                <a:gd name="T3" fmla="*/ 74 h 203"/>
                <a:gd name="T4" fmla="*/ 0 w 202"/>
                <a:gd name="T5" fmla="*/ 108 h 203"/>
                <a:gd name="T6" fmla="*/ 0 w 202"/>
                <a:gd name="T7" fmla="*/ 203 h 203"/>
                <a:gd name="T8" fmla="*/ 123 w 202"/>
                <a:gd name="T9" fmla="*/ 157 h 203"/>
                <a:gd name="T10" fmla="*/ 161 w 202"/>
                <a:gd name="T11" fmla="*/ 164 h 203"/>
                <a:gd name="T12" fmla="*/ 153 w 202"/>
                <a:gd name="T13" fmla="*/ 127 h 203"/>
                <a:gd name="T14" fmla="*/ 202 w 202"/>
                <a:gd name="T15" fmla="*/ 0 h 203"/>
                <a:gd name="T16" fmla="*/ 107 w 202"/>
                <a:gd name="T1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3">
                  <a:moveTo>
                    <a:pt x="107" y="0"/>
                  </a:moveTo>
                  <a:cubicBezTo>
                    <a:pt x="105" y="27"/>
                    <a:pt x="93" y="53"/>
                    <a:pt x="73" y="74"/>
                  </a:cubicBezTo>
                  <a:cubicBezTo>
                    <a:pt x="53" y="94"/>
                    <a:pt x="26" y="105"/>
                    <a:pt x="0" y="108"/>
                  </a:cubicBezTo>
                  <a:cubicBezTo>
                    <a:pt x="0" y="203"/>
                    <a:pt x="0" y="203"/>
                    <a:pt x="0" y="203"/>
                  </a:cubicBezTo>
                  <a:cubicBezTo>
                    <a:pt x="44" y="201"/>
                    <a:pt x="87" y="186"/>
                    <a:pt x="123" y="157"/>
                  </a:cubicBezTo>
                  <a:cubicBezTo>
                    <a:pt x="161" y="164"/>
                    <a:pt x="161" y="164"/>
                    <a:pt x="161" y="164"/>
                  </a:cubicBezTo>
                  <a:cubicBezTo>
                    <a:pt x="153" y="127"/>
                    <a:pt x="153" y="127"/>
                    <a:pt x="153" y="127"/>
                  </a:cubicBezTo>
                  <a:cubicBezTo>
                    <a:pt x="184" y="90"/>
                    <a:pt x="200" y="46"/>
                    <a:pt x="202" y="0"/>
                  </a:cubicBezTo>
                  <a:lnTo>
                    <a:pt x="107"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zh-CN" altLang="en-US" sz="2800">
                <a:solidFill>
                  <a:schemeClr val="tx1">
                    <a:lumMod val="50000"/>
                  </a:schemeClr>
                </a:solidFill>
              </a:endParaRPr>
            </a:p>
          </p:txBody>
        </p:sp>
        <p:grpSp>
          <p:nvGrpSpPr>
            <p:cNvPr id="3" name="组合 48"/>
            <p:cNvGrpSpPr/>
            <p:nvPr/>
          </p:nvGrpSpPr>
          <p:grpSpPr>
            <a:xfrm>
              <a:off x="4611947" y="1399612"/>
              <a:ext cx="842963" cy="383381"/>
              <a:chOff x="8478838" y="1247776"/>
              <a:chExt cx="1123950" cy="511175"/>
            </a:xfrm>
            <a:solidFill>
              <a:schemeClr val="bg1"/>
            </a:solidFill>
          </p:grpSpPr>
          <p:sp>
            <p:nvSpPr>
              <p:cNvPr id="44" name="Freeform 24"/>
              <p:cNvSpPr>
                <a:spLocks/>
              </p:cNvSpPr>
              <p:nvPr/>
            </p:nvSpPr>
            <p:spPr bwMode="auto">
              <a:xfrm>
                <a:off x="8478838" y="1408113"/>
                <a:ext cx="1123950" cy="269875"/>
              </a:xfrm>
              <a:custGeom>
                <a:avLst/>
                <a:gdLst>
                  <a:gd name="T0" fmla="*/ 0 w 182"/>
                  <a:gd name="T1" fmla="*/ 3 h 44"/>
                  <a:gd name="T2" fmla="*/ 1 w 182"/>
                  <a:gd name="T3" fmla="*/ 3 h 44"/>
                  <a:gd name="T4" fmla="*/ 153 w 182"/>
                  <a:gd name="T5" fmla="*/ 3 h 44"/>
                  <a:gd name="T6" fmla="*/ 182 w 182"/>
                  <a:gd name="T7" fmla="*/ 41 h 44"/>
                  <a:gd name="T8" fmla="*/ 182 w 182"/>
                  <a:gd name="T9" fmla="*/ 41 h 44"/>
                  <a:gd name="T10" fmla="*/ 182 w 182"/>
                  <a:gd name="T11" fmla="*/ 41 h 44"/>
                  <a:gd name="T12" fmla="*/ 170 w 182"/>
                  <a:gd name="T13" fmla="*/ 41 h 44"/>
                  <a:gd name="T14" fmla="*/ 150 w 182"/>
                  <a:gd name="T15" fmla="*/ 22 h 44"/>
                  <a:gd name="T16" fmla="*/ 130 w 182"/>
                  <a:gd name="T17" fmla="*/ 41 h 44"/>
                  <a:gd name="T18" fmla="*/ 65 w 182"/>
                  <a:gd name="T19" fmla="*/ 41 h 44"/>
                  <a:gd name="T20" fmla="*/ 45 w 182"/>
                  <a:gd name="T21" fmla="*/ 22 h 44"/>
                  <a:gd name="T22" fmla="*/ 26 w 182"/>
                  <a:gd name="T23" fmla="*/ 41 h 44"/>
                  <a:gd name="T24" fmla="*/ 22 w 182"/>
                  <a:gd name="T25" fmla="*/ 41 h 44"/>
                  <a:gd name="T26" fmla="*/ 0 w 182"/>
                  <a:gd name="T27" fmla="*/ 3 h 44"/>
                  <a:gd name="T28" fmla="*/ 0 w 182"/>
                  <a:gd name="T29" fmla="*/ 3 h 44"/>
                  <a:gd name="T30" fmla="*/ 0 w 182"/>
                  <a:gd name="T31"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 h="44">
                    <a:moveTo>
                      <a:pt x="0" y="3"/>
                    </a:moveTo>
                    <a:cubicBezTo>
                      <a:pt x="1" y="3"/>
                      <a:pt x="1" y="3"/>
                      <a:pt x="1" y="3"/>
                    </a:cubicBezTo>
                    <a:cubicBezTo>
                      <a:pt x="153" y="3"/>
                      <a:pt x="153" y="3"/>
                      <a:pt x="153" y="3"/>
                    </a:cubicBezTo>
                    <a:cubicBezTo>
                      <a:pt x="153" y="3"/>
                      <a:pt x="182" y="0"/>
                      <a:pt x="182" y="41"/>
                    </a:cubicBezTo>
                    <a:cubicBezTo>
                      <a:pt x="182" y="41"/>
                      <a:pt x="182" y="41"/>
                      <a:pt x="182" y="41"/>
                    </a:cubicBezTo>
                    <a:cubicBezTo>
                      <a:pt x="182" y="41"/>
                      <a:pt x="182" y="41"/>
                      <a:pt x="182" y="41"/>
                    </a:cubicBezTo>
                    <a:cubicBezTo>
                      <a:pt x="170" y="41"/>
                      <a:pt x="170" y="41"/>
                      <a:pt x="170" y="41"/>
                    </a:cubicBezTo>
                    <a:cubicBezTo>
                      <a:pt x="170" y="30"/>
                      <a:pt x="161" y="22"/>
                      <a:pt x="150" y="22"/>
                    </a:cubicBezTo>
                    <a:cubicBezTo>
                      <a:pt x="139" y="22"/>
                      <a:pt x="131" y="30"/>
                      <a:pt x="130" y="41"/>
                    </a:cubicBezTo>
                    <a:cubicBezTo>
                      <a:pt x="65" y="41"/>
                      <a:pt x="65" y="41"/>
                      <a:pt x="65" y="41"/>
                    </a:cubicBezTo>
                    <a:cubicBezTo>
                      <a:pt x="65" y="30"/>
                      <a:pt x="56" y="22"/>
                      <a:pt x="45" y="22"/>
                    </a:cubicBezTo>
                    <a:cubicBezTo>
                      <a:pt x="35" y="22"/>
                      <a:pt x="26" y="30"/>
                      <a:pt x="26" y="41"/>
                    </a:cubicBezTo>
                    <a:cubicBezTo>
                      <a:pt x="22" y="41"/>
                      <a:pt x="22" y="41"/>
                      <a:pt x="22" y="41"/>
                    </a:cubicBezTo>
                    <a:cubicBezTo>
                      <a:pt x="22" y="41"/>
                      <a:pt x="0" y="44"/>
                      <a:pt x="0" y="3"/>
                    </a:cubicBezTo>
                    <a:cubicBezTo>
                      <a:pt x="0" y="3"/>
                      <a:pt x="0"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45" name="Freeform 26"/>
              <p:cNvSpPr>
                <a:spLocks noEditPoints="1"/>
              </p:cNvSpPr>
              <p:nvPr/>
            </p:nvSpPr>
            <p:spPr bwMode="auto">
              <a:xfrm>
                <a:off x="8553450" y="1247776"/>
                <a:ext cx="833437" cy="227013"/>
              </a:xfrm>
              <a:custGeom>
                <a:avLst/>
                <a:gdLst>
                  <a:gd name="T0" fmla="*/ 6 w 135"/>
                  <a:gd name="T1" fmla="*/ 29 h 37"/>
                  <a:gd name="T2" fmla="*/ 57 w 135"/>
                  <a:gd name="T3" fmla="*/ 1 h 37"/>
                  <a:gd name="T4" fmla="*/ 68 w 135"/>
                  <a:gd name="T5" fmla="*/ 0 h 37"/>
                  <a:gd name="T6" fmla="*/ 78 w 135"/>
                  <a:gd name="T7" fmla="*/ 1 h 37"/>
                  <a:gd name="T8" fmla="*/ 129 w 135"/>
                  <a:gd name="T9" fmla="*/ 29 h 37"/>
                  <a:gd name="T10" fmla="*/ 135 w 135"/>
                  <a:gd name="T11" fmla="*/ 37 h 37"/>
                  <a:gd name="T12" fmla="*/ 0 w 135"/>
                  <a:gd name="T13" fmla="*/ 37 h 37"/>
                  <a:gd name="T14" fmla="*/ 6 w 135"/>
                  <a:gd name="T15" fmla="*/ 29 h 37"/>
                  <a:gd name="T16" fmla="*/ 77 w 135"/>
                  <a:gd name="T17" fmla="*/ 10 h 37"/>
                  <a:gd name="T18" fmla="*/ 68 w 135"/>
                  <a:gd name="T19" fmla="*/ 9 h 37"/>
                  <a:gd name="T20" fmla="*/ 58 w 135"/>
                  <a:gd name="T21" fmla="*/ 10 h 37"/>
                  <a:gd name="T22" fmla="*/ 20 w 135"/>
                  <a:gd name="T23" fmla="*/ 28 h 37"/>
                  <a:gd name="T24" fmla="*/ 115 w 135"/>
                  <a:gd name="T25" fmla="*/ 28 h 37"/>
                  <a:gd name="T26" fmla="*/ 77 w 135"/>
                  <a:gd name="T2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37">
                    <a:moveTo>
                      <a:pt x="6" y="29"/>
                    </a:moveTo>
                    <a:cubicBezTo>
                      <a:pt x="21" y="10"/>
                      <a:pt x="42" y="3"/>
                      <a:pt x="57" y="1"/>
                    </a:cubicBezTo>
                    <a:cubicBezTo>
                      <a:pt x="58" y="1"/>
                      <a:pt x="65" y="0"/>
                      <a:pt x="68" y="0"/>
                    </a:cubicBezTo>
                    <a:cubicBezTo>
                      <a:pt x="71" y="0"/>
                      <a:pt x="77" y="1"/>
                      <a:pt x="78" y="1"/>
                    </a:cubicBezTo>
                    <a:cubicBezTo>
                      <a:pt x="93" y="3"/>
                      <a:pt x="114" y="10"/>
                      <a:pt x="129" y="29"/>
                    </a:cubicBezTo>
                    <a:cubicBezTo>
                      <a:pt x="135" y="37"/>
                      <a:pt x="135" y="37"/>
                      <a:pt x="135" y="37"/>
                    </a:cubicBezTo>
                    <a:cubicBezTo>
                      <a:pt x="0" y="37"/>
                      <a:pt x="0" y="37"/>
                      <a:pt x="0" y="37"/>
                    </a:cubicBezTo>
                    <a:lnTo>
                      <a:pt x="6" y="29"/>
                    </a:lnTo>
                    <a:close/>
                    <a:moveTo>
                      <a:pt x="77" y="10"/>
                    </a:moveTo>
                    <a:cubicBezTo>
                      <a:pt x="75" y="10"/>
                      <a:pt x="70" y="9"/>
                      <a:pt x="68" y="9"/>
                    </a:cubicBezTo>
                    <a:cubicBezTo>
                      <a:pt x="66" y="9"/>
                      <a:pt x="60" y="10"/>
                      <a:pt x="58" y="10"/>
                    </a:cubicBezTo>
                    <a:cubicBezTo>
                      <a:pt x="47" y="12"/>
                      <a:pt x="32" y="16"/>
                      <a:pt x="20" y="28"/>
                    </a:cubicBezTo>
                    <a:cubicBezTo>
                      <a:pt x="115" y="28"/>
                      <a:pt x="115" y="28"/>
                      <a:pt x="115" y="28"/>
                    </a:cubicBezTo>
                    <a:cubicBezTo>
                      <a:pt x="103" y="16"/>
                      <a:pt x="88" y="12"/>
                      <a:pt x="7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46" name="Rectangle 27"/>
              <p:cNvSpPr>
                <a:spLocks noChangeArrowheads="1"/>
              </p:cNvSpPr>
              <p:nvPr/>
            </p:nvSpPr>
            <p:spPr bwMode="auto">
              <a:xfrm>
                <a:off x="8953500" y="1265238"/>
                <a:ext cx="38100"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47" name="Freeform 28"/>
              <p:cNvSpPr>
                <a:spLocks/>
              </p:cNvSpPr>
              <p:nvPr/>
            </p:nvSpPr>
            <p:spPr bwMode="auto">
              <a:xfrm>
                <a:off x="9521825" y="1536701"/>
                <a:ext cx="80962" cy="61913"/>
              </a:xfrm>
              <a:custGeom>
                <a:avLst/>
                <a:gdLst>
                  <a:gd name="T0" fmla="*/ 5 w 13"/>
                  <a:gd name="T1" fmla="*/ 10 h 10"/>
                  <a:gd name="T2" fmla="*/ 0 w 13"/>
                  <a:gd name="T3" fmla="*/ 5 h 10"/>
                  <a:gd name="T4" fmla="*/ 5 w 13"/>
                  <a:gd name="T5" fmla="*/ 0 h 10"/>
                  <a:gd name="T6" fmla="*/ 10 w 13"/>
                  <a:gd name="T7" fmla="*/ 0 h 10"/>
                  <a:gd name="T8" fmla="*/ 13 w 13"/>
                  <a:gd name="T9" fmla="*/ 10 h 10"/>
                  <a:gd name="T10" fmla="*/ 5 w 13"/>
                  <a:gd name="T11" fmla="*/ 10 h 10"/>
                </a:gdLst>
                <a:ahLst/>
                <a:cxnLst>
                  <a:cxn ang="0">
                    <a:pos x="T0" y="T1"/>
                  </a:cxn>
                  <a:cxn ang="0">
                    <a:pos x="T2" y="T3"/>
                  </a:cxn>
                  <a:cxn ang="0">
                    <a:pos x="T4" y="T5"/>
                  </a:cxn>
                  <a:cxn ang="0">
                    <a:pos x="T6" y="T7"/>
                  </a:cxn>
                  <a:cxn ang="0">
                    <a:pos x="T8" y="T9"/>
                  </a:cxn>
                  <a:cxn ang="0">
                    <a:pos x="T10" y="T11"/>
                  </a:cxn>
                </a:cxnLst>
                <a:rect l="0" t="0" r="r" b="b"/>
                <a:pathLst>
                  <a:path w="13" h="10">
                    <a:moveTo>
                      <a:pt x="5" y="10"/>
                    </a:moveTo>
                    <a:cubicBezTo>
                      <a:pt x="3" y="10"/>
                      <a:pt x="0" y="8"/>
                      <a:pt x="0" y="5"/>
                    </a:cubicBezTo>
                    <a:cubicBezTo>
                      <a:pt x="0" y="2"/>
                      <a:pt x="3" y="0"/>
                      <a:pt x="5" y="0"/>
                    </a:cubicBezTo>
                    <a:cubicBezTo>
                      <a:pt x="6" y="0"/>
                      <a:pt x="8" y="0"/>
                      <a:pt x="10" y="0"/>
                    </a:cubicBezTo>
                    <a:cubicBezTo>
                      <a:pt x="11" y="3"/>
                      <a:pt x="12" y="6"/>
                      <a:pt x="13" y="10"/>
                    </a:cubicBezTo>
                    <a:cubicBezTo>
                      <a:pt x="11" y="10"/>
                      <a:pt x="6"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48" name="Oval 29"/>
              <p:cNvSpPr>
                <a:spLocks noChangeArrowheads="1"/>
              </p:cNvSpPr>
              <p:nvPr/>
            </p:nvSpPr>
            <p:spPr bwMode="auto">
              <a:xfrm>
                <a:off x="8664575" y="1566863"/>
                <a:ext cx="190500" cy="192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49" name="Oval 30"/>
              <p:cNvSpPr>
                <a:spLocks noChangeArrowheads="1"/>
              </p:cNvSpPr>
              <p:nvPr/>
            </p:nvSpPr>
            <p:spPr bwMode="auto">
              <a:xfrm>
                <a:off x="9312275" y="1566863"/>
                <a:ext cx="185737" cy="192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50" name="Freeform 31"/>
              <p:cNvSpPr>
                <a:spLocks/>
              </p:cNvSpPr>
              <p:nvPr/>
            </p:nvSpPr>
            <p:spPr bwMode="auto">
              <a:xfrm>
                <a:off x="9361488" y="1616076"/>
                <a:ext cx="93662" cy="93663"/>
              </a:xfrm>
              <a:custGeom>
                <a:avLst/>
                <a:gdLst>
                  <a:gd name="T0" fmla="*/ 0 w 15"/>
                  <a:gd name="T1" fmla="*/ 8 h 15"/>
                  <a:gd name="T2" fmla="*/ 7 w 15"/>
                  <a:gd name="T3" fmla="*/ 15 h 15"/>
                  <a:gd name="T4" fmla="*/ 15 w 15"/>
                  <a:gd name="T5" fmla="*/ 7 h 15"/>
                  <a:gd name="T6" fmla="*/ 7 w 15"/>
                  <a:gd name="T7" fmla="*/ 0 h 15"/>
                  <a:gd name="T8" fmla="*/ 0 w 15"/>
                  <a:gd name="T9" fmla="*/ 8 h 15"/>
                </a:gdLst>
                <a:ahLst/>
                <a:cxnLst>
                  <a:cxn ang="0">
                    <a:pos x="T0" y="T1"/>
                  </a:cxn>
                  <a:cxn ang="0">
                    <a:pos x="T2" y="T3"/>
                  </a:cxn>
                  <a:cxn ang="0">
                    <a:pos x="T4" y="T5"/>
                  </a:cxn>
                  <a:cxn ang="0">
                    <a:pos x="T6" y="T7"/>
                  </a:cxn>
                  <a:cxn ang="0">
                    <a:pos x="T8" y="T9"/>
                  </a:cxn>
                </a:cxnLst>
                <a:rect l="0" t="0" r="r" b="b"/>
                <a:pathLst>
                  <a:path w="15" h="15">
                    <a:moveTo>
                      <a:pt x="0" y="8"/>
                    </a:moveTo>
                    <a:cubicBezTo>
                      <a:pt x="0" y="12"/>
                      <a:pt x="3" y="15"/>
                      <a:pt x="7" y="15"/>
                    </a:cubicBezTo>
                    <a:cubicBezTo>
                      <a:pt x="11" y="15"/>
                      <a:pt x="15" y="12"/>
                      <a:pt x="15" y="7"/>
                    </a:cubicBezTo>
                    <a:cubicBezTo>
                      <a:pt x="15" y="3"/>
                      <a:pt x="11" y="0"/>
                      <a:pt x="7" y="0"/>
                    </a:cubicBezTo>
                    <a:cubicBezTo>
                      <a:pt x="3" y="0"/>
                      <a:pt x="0" y="3"/>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51" name="Oval 32"/>
              <p:cNvSpPr>
                <a:spLocks noChangeArrowheads="1"/>
              </p:cNvSpPr>
              <p:nvPr/>
            </p:nvSpPr>
            <p:spPr bwMode="auto">
              <a:xfrm>
                <a:off x="8713788" y="1616076"/>
                <a:ext cx="92075" cy="936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grpSp>
        <p:grpSp>
          <p:nvGrpSpPr>
            <p:cNvPr id="4" name="组合 59"/>
            <p:cNvGrpSpPr/>
            <p:nvPr/>
          </p:nvGrpSpPr>
          <p:grpSpPr>
            <a:xfrm>
              <a:off x="6796172" y="1361681"/>
              <a:ext cx="527447" cy="531019"/>
              <a:chOff x="10121900" y="1050926"/>
              <a:chExt cx="703262" cy="708025"/>
            </a:xfrm>
            <a:solidFill>
              <a:schemeClr val="bg1"/>
            </a:solidFill>
          </p:grpSpPr>
          <p:sp>
            <p:nvSpPr>
              <p:cNvPr id="53" name="Freeform 44"/>
              <p:cNvSpPr>
                <a:spLocks/>
              </p:cNvSpPr>
              <p:nvPr/>
            </p:nvSpPr>
            <p:spPr bwMode="auto">
              <a:xfrm>
                <a:off x="10331450" y="1068388"/>
                <a:ext cx="493712" cy="690563"/>
              </a:xfrm>
              <a:custGeom>
                <a:avLst/>
                <a:gdLst>
                  <a:gd name="T0" fmla="*/ 60 w 80"/>
                  <a:gd name="T1" fmla="*/ 27 h 112"/>
                  <a:gd name="T2" fmla="*/ 63 w 80"/>
                  <a:gd name="T3" fmla="*/ 43 h 112"/>
                  <a:gd name="T4" fmla="*/ 66 w 80"/>
                  <a:gd name="T5" fmla="*/ 39 h 112"/>
                  <a:gd name="T6" fmla="*/ 72 w 80"/>
                  <a:gd name="T7" fmla="*/ 44 h 112"/>
                  <a:gd name="T8" fmla="*/ 64 w 80"/>
                  <a:gd name="T9" fmla="*/ 52 h 112"/>
                  <a:gd name="T10" fmla="*/ 66 w 80"/>
                  <a:gd name="T11" fmla="*/ 65 h 112"/>
                  <a:gd name="T12" fmla="*/ 70 w 80"/>
                  <a:gd name="T13" fmla="*/ 61 h 112"/>
                  <a:gd name="T14" fmla="*/ 75 w 80"/>
                  <a:gd name="T15" fmla="*/ 66 h 112"/>
                  <a:gd name="T16" fmla="*/ 68 w 80"/>
                  <a:gd name="T17" fmla="*/ 74 h 112"/>
                  <a:gd name="T18" fmla="*/ 73 w 80"/>
                  <a:gd name="T19" fmla="*/ 108 h 112"/>
                  <a:gd name="T20" fmla="*/ 70 w 80"/>
                  <a:gd name="T21" fmla="*/ 112 h 112"/>
                  <a:gd name="T22" fmla="*/ 38 w 80"/>
                  <a:gd name="T23" fmla="*/ 51 h 112"/>
                  <a:gd name="T24" fmla="*/ 11 w 80"/>
                  <a:gd name="T25" fmla="*/ 80 h 112"/>
                  <a:gd name="T26" fmla="*/ 17 w 80"/>
                  <a:gd name="T27" fmla="*/ 104 h 112"/>
                  <a:gd name="T28" fmla="*/ 12 w 80"/>
                  <a:gd name="T29" fmla="*/ 110 h 112"/>
                  <a:gd name="T30" fmla="*/ 0 w 80"/>
                  <a:gd name="T31" fmla="*/ 86 h 112"/>
                  <a:gd name="T32" fmla="*/ 45 w 80"/>
                  <a:gd name="T33" fmla="*/ 30 h 112"/>
                  <a:gd name="T34" fmla="*/ 76 w 80"/>
                  <a:gd name="T35" fmla="*/ 0 h 112"/>
                  <a:gd name="T36" fmla="*/ 60 w 80"/>
                  <a:gd name="T37" fmla="*/ 2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2">
                    <a:moveTo>
                      <a:pt x="60" y="27"/>
                    </a:moveTo>
                    <a:cubicBezTo>
                      <a:pt x="63" y="43"/>
                      <a:pt x="63" y="43"/>
                      <a:pt x="63" y="43"/>
                    </a:cubicBezTo>
                    <a:cubicBezTo>
                      <a:pt x="66" y="39"/>
                      <a:pt x="66" y="39"/>
                      <a:pt x="66" y="39"/>
                    </a:cubicBezTo>
                    <a:cubicBezTo>
                      <a:pt x="72" y="44"/>
                      <a:pt x="72" y="44"/>
                      <a:pt x="72" y="44"/>
                    </a:cubicBezTo>
                    <a:cubicBezTo>
                      <a:pt x="64" y="52"/>
                      <a:pt x="64" y="52"/>
                      <a:pt x="64" y="52"/>
                    </a:cubicBezTo>
                    <a:cubicBezTo>
                      <a:pt x="66" y="65"/>
                      <a:pt x="66" y="65"/>
                      <a:pt x="66" y="65"/>
                    </a:cubicBezTo>
                    <a:cubicBezTo>
                      <a:pt x="70" y="61"/>
                      <a:pt x="70" y="61"/>
                      <a:pt x="70" y="61"/>
                    </a:cubicBezTo>
                    <a:cubicBezTo>
                      <a:pt x="75" y="66"/>
                      <a:pt x="75" y="66"/>
                      <a:pt x="75" y="66"/>
                    </a:cubicBezTo>
                    <a:cubicBezTo>
                      <a:pt x="68" y="74"/>
                      <a:pt x="68" y="74"/>
                      <a:pt x="68" y="74"/>
                    </a:cubicBezTo>
                    <a:cubicBezTo>
                      <a:pt x="73" y="108"/>
                      <a:pt x="73" y="108"/>
                      <a:pt x="73" y="108"/>
                    </a:cubicBezTo>
                    <a:cubicBezTo>
                      <a:pt x="70" y="112"/>
                      <a:pt x="70" y="112"/>
                      <a:pt x="70" y="112"/>
                    </a:cubicBezTo>
                    <a:cubicBezTo>
                      <a:pt x="38" y="51"/>
                      <a:pt x="38" y="51"/>
                      <a:pt x="38" y="51"/>
                    </a:cubicBezTo>
                    <a:cubicBezTo>
                      <a:pt x="11" y="80"/>
                      <a:pt x="11" y="80"/>
                      <a:pt x="11" y="80"/>
                    </a:cubicBezTo>
                    <a:cubicBezTo>
                      <a:pt x="17" y="104"/>
                      <a:pt x="17" y="104"/>
                      <a:pt x="17" y="104"/>
                    </a:cubicBezTo>
                    <a:cubicBezTo>
                      <a:pt x="12" y="110"/>
                      <a:pt x="12" y="110"/>
                      <a:pt x="12" y="110"/>
                    </a:cubicBezTo>
                    <a:cubicBezTo>
                      <a:pt x="0" y="86"/>
                      <a:pt x="0" y="86"/>
                      <a:pt x="0" y="86"/>
                    </a:cubicBezTo>
                    <a:cubicBezTo>
                      <a:pt x="45" y="30"/>
                      <a:pt x="45" y="30"/>
                      <a:pt x="45" y="30"/>
                    </a:cubicBezTo>
                    <a:cubicBezTo>
                      <a:pt x="76" y="0"/>
                      <a:pt x="76" y="0"/>
                      <a:pt x="76" y="0"/>
                    </a:cubicBezTo>
                    <a:cubicBezTo>
                      <a:pt x="76" y="0"/>
                      <a:pt x="80" y="5"/>
                      <a:pt x="6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54" name="Freeform 45"/>
              <p:cNvSpPr>
                <a:spLocks/>
              </p:cNvSpPr>
              <p:nvPr/>
            </p:nvSpPr>
            <p:spPr bwMode="auto">
              <a:xfrm>
                <a:off x="10121900" y="1050926"/>
                <a:ext cx="677862" cy="547688"/>
              </a:xfrm>
              <a:custGeom>
                <a:avLst/>
                <a:gdLst>
                  <a:gd name="T0" fmla="*/ 85 w 110"/>
                  <a:gd name="T1" fmla="*/ 22 h 89"/>
                  <a:gd name="T2" fmla="*/ 69 w 110"/>
                  <a:gd name="T3" fmla="*/ 22 h 89"/>
                  <a:gd name="T4" fmla="*/ 73 w 110"/>
                  <a:gd name="T5" fmla="*/ 18 h 89"/>
                  <a:gd name="T6" fmla="*/ 67 w 110"/>
                  <a:gd name="T7" fmla="*/ 13 h 89"/>
                  <a:gd name="T8" fmla="*/ 60 w 110"/>
                  <a:gd name="T9" fmla="*/ 22 h 89"/>
                  <a:gd name="T10" fmla="*/ 47 w 110"/>
                  <a:gd name="T11" fmla="*/ 21 h 89"/>
                  <a:gd name="T12" fmla="*/ 50 w 110"/>
                  <a:gd name="T13" fmla="*/ 17 h 89"/>
                  <a:gd name="T14" fmla="*/ 45 w 110"/>
                  <a:gd name="T15" fmla="*/ 13 h 89"/>
                  <a:gd name="T16" fmla="*/ 38 w 110"/>
                  <a:gd name="T17" fmla="*/ 21 h 89"/>
                  <a:gd name="T18" fmla="*/ 4 w 110"/>
                  <a:gd name="T19" fmla="*/ 20 h 89"/>
                  <a:gd name="T20" fmla="*/ 0 w 110"/>
                  <a:gd name="T21" fmla="*/ 24 h 89"/>
                  <a:gd name="T22" fmla="*/ 64 w 110"/>
                  <a:gd name="T23" fmla="*/ 47 h 89"/>
                  <a:gd name="T24" fmla="*/ 39 w 110"/>
                  <a:gd name="T25" fmla="*/ 78 h 89"/>
                  <a:gd name="T26" fmla="*/ 15 w 110"/>
                  <a:gd name="T27" fmla="*/ 75 h 89"/>
                  <a:gd name="T28" fmla="*/ 10 w 110"/>
                  <a:gd name="T29" fmla="*/ 81 h 89"/>
                  <a:gd name="T30" fmla="*/ 34 w 110"/>
                  <a:gd name="T31" fmla="*/ 89 h 89"/>
                  <a:gd name="T32" fmla="*/ 110 w 110"/>
                  <a:gd name="T33" fmla="*/ 3 h 89"/>
                  <a:gd name="T34" fmla="*/ 85 w 110"/>
                  <a:gd name="T35"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9">
                    <a:moveTo>
                      <a:pt x="85" y="22"/>
                    </a:moveTo>
                    <a:cubicBezTo>
                      <a:pt x="69" y="22"/>
                      <a:pt x="69" y="22"/>
                      <a:pt x="69" y="22"/>
                    </a:cubicBezTo>
                    <a:cubicBezTo>
                      <a:pt x="73" y="18"/>
                      <a:pt x="73" y="18"/>
                      <a:pt x="73" y="18"/>
                    </a:cubicBezTo>
                    <a:cubicBezTo>
                      <a:pt x="67" y="13"/>
                      <a:pt x="67" y="13"/>
                      <a:pt x="67" y="13"/>
                    </a:cubicBezTo>
                    <a:cubicBezTo>
                      <a:pt x="60" y="22"/>
                      <a:pt x="60" y="22"/>
                      <a:pt x="60" y="22"/>
                    </a:cubicBezTo>
                    <a:cubicBezTo>
                      <a:pt x="47" y="21"/>
                      <a:pt x="47" y="21"/>
                      <a:pt x="47" y="21"/>
                    </a:cubicBezTo>
                    <a:cubicBezTo>
                      <a:pt x="50" y="17"/>
                      <a:pt x="50" y="17"/>
                      <a:pt x="50" y="17"/>
                    </a:cubicBezTo>
                    <a:cubicBezTo>
                      <a:pt x="45" y="13"/>
                      <a:pt x="45" y="13"/>
                      <a:pt x="45" y="13"/>
                    </a:cubicBezTo>
                    <a:cubicBezTo>
                      <a:pt x="38" y="21"/>
                      <a:pt x="38" y="21"/>
                      <a:pt x="38" y="21"/>
                    </a:cubicBezTo>
                    <a:cubicBezTo>
                      <a:pt x="4" y="20"/>
                      <a:pt x="4" y="20"/>
                      <a:pt x="4" y="20"/>
                    </a:cubicBezTo>
                    <a:cubicBezTo>
                      <a:pt x="0" y="24"/>
                      <a:pt x="0" y="24"/>
                      <a:pt x="0" y="24"/>
                    </a:cubicBezTo>
                    <a:cubicBezTo>
                      <a:pt x="64" y="47"/>
                      <a:pt x="64" y="47"/>
                      <a:pt x="64" y="47"/>
                    </a:cubicBezTo>
                    <a:cubicBezTo>
                      <a:pt x="39" y="78"/>
                      <a:pt x="39" y="78"/>
                      <a:pt x="39" y="78"/>
                    </a:cubicBezTo>
                    <a:cubicBezTo>
                      <a:pt x="15" y="75"/>
                      <a:pt x="15" y="75"/>
                      <a:pt x="15" y="75"/>
                    </a:cubicBezTo>
                    <a:cubicBezTo>
                      <a:pt x="10" y="81"/>
                      <a:pt x="10" y="81"/>
                      <a:pt x="10" y="81"/>
                    </a:cubicBezTo>
                    <a:cubicBezTo>
                      <a:pt x="34" y="89"/>
                      <a:pt x="34" y="89"/>
                      <a:pt x="34" y="89"/>
                    </a:cubicBezTo>
                    <a:cubicBezTo>
                      <a:pt x="110" y="3"/>
                      <a:pt x="110" y="3"/>
                      <a:pt x="110" y="3"/>
                    </a:cubicBezTo>
                    <a:cubicBezTo>
                      <a:pt x="110" y="3"/>
                      <a:pt x="105" y="0"/>
                      <a:pt x="8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grpSp>
        <p:grpSp>
          <p:nvGrpSpPr>
            <p:cNvPr id="5" name="组合 63"/>
            <p:cNvGrpSpPr/>
            <p:nvPr/>
          </p:nvGrpSpPr>
          <p:grpSpPr>
            <a:xfrm>
              <a:off x="4605398" y="3489574"/>
              <a:ext cx="750093" cy="471488"/>
              <a:chOff x="8491538" y="3690938"/>
              <a:chExt cx="1000124" cy="628650"/>
            </a:xfrm>
            <a:solidFill>
              <a:schemeClr val="bg1"/>
            </a:solidFill>
          </p:grpSpPr>
          <p:sp>
            <p:nvSpPr>
              <p:cNvPr id="56" name="Freeform 57"/>
              <p:cNvSpPr>
                <a:spLocks noEditPoints="1"/>
              </p:cNvSpPr>
              <p:nvPr/>
            </p:nvSpPr>
            <p:spPr bwMode="auto">
              <a:xfrm>
                <a:off x="8491538" y="3925888"/>
                <a:ext cx="395287" cy="393700"/>
              </a:xfrm>
              <a:custGeom>
                <a:avLst/>
                <a:gdLst>
                  <a:gd name="T0" fmla="*/ 32 w 64"/>
                  <a:gd name="T1" fmla="*/ 0 h 64"/>
                  <a:gd name="T2" fmla="*/ 0 w 64"/>
                  <a:gd name="T3" fmla="*/ 32 h 64"/>
                  <a:gd name="T4" fmla="*/ 33 w 64"/>
                  <a:gd name="T5" fmla="*/ 64 h 64"/>
                  <a:gd name="T6" fmla="*/ 64 w 64"/>
                  <a:gd name="T7" fmla="*/ 32 h 64"/>
                  <a:gd name="T8" fmla="*/ 32 w 64"/>
                  <a:gd name="T9" fmla="*/ 0 h 64"/>
                  <a:gd name="T10" fmla="*/ 33 w 64"/>
                  <a:gd name="T11" fmla="*/ 56 h 64"/>
                  <a:gd name="T12" fmla="*/ 9 w 64"/>
                  <a:gd name="T13" fmla="*/ 32 h 64"/>
                  <a:gd name="T14" fmla="*/ 32 w 64"/>
                  <a:gd name="T15" fmla="*/ 9 h 64"/>
                  <a:gd name="T16" fmla="*/ 56 w 64"/>
                  <a:gd name="T17" fmla="*/ 33 h 64"/>
                  <a:gd name="T18" fmla="*/ 33 w 64"/>
                  <a:gd name="T19"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5"/>
                      <a:pt x="0" y="32"/>
                    </a:cubicBezTo>
                    <a:cubicBezTo>
                      <a:pt x="1" y="50"/>
                      <a:pt x="15" y="64"/>
                      <a:pt x="33" y="64"/>
                    </a:cubicBezTo>
                    <a:cubicBezTo>
                      <a:pt x="50" y="64"/>
                      <a:pt x="64" y="50"/>
                      <a:pt x="64" y="32"/>
                    </a:cubicBezTo>
                    <a:cubicBezTo>
                      <a:pt x="64" y="14"/>
                      <a:pt x="50" y="0"/>
                      <a:pt x="32" y="0"/>
                    </a:cubicBezTo>
                    <a:close/>
                    <a:moveTo>
                      <a:pt x="33" y="56"/>
                    </a:moveTo>
                    <a:cubicBezTo>
                      <a:pt x="20" y="56"/>
                      <a:pt x="9" y="45"/>
                      <a:pt x="9" y="32"/>
                    </a:cubicBezTo>
                    <a:cubicBezTo>
                      <a:pt x="8" y="19"/>
                      <a:pt x="19" y="9"/>
                      <a:pt x="32" y="9"/>
                    </a:cubicBezTo>
                    <a:cubicBezTo>
                      <a:pt x="45" y="9"/>
                      <a:pt x="56" y="20"/>
                      <a:pt x="56" y="33"/>
                    </a:cubicBezTo>
                    <a:cubicBezTo>
                      <a:pt x="56" y="45"/>
                      <a:pt x="46" y="56"/>
                      <a:pt x="33"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57" name="Freeform 58"/>
              <p:cNvSpPr>
                <a:spLocks noEditPoints="1"/>
              </p:cNvSpPr>
              <p:nvPr/>
            </p:nvSpPr>
            <p:spPr bwMode="auto">
              <a:xfrm>
                <a:off x="9096375" y="3919538"/>
                <a:ext cx="395287" cy="400050"/>
              </a:xfrm>
              <a:custGeom>
                <a:avLst/>
                <a:gdLst>
                  <a:gd name="T0" fmla="*/ 32 w 64"/>
                  <a:gd name="T1" fmla="*/ 0 h 65"/>
                  <a:gd name="T2" fmla="*/ 0 w 64"/>
                  <a:gd name="T3" fmla="*/ 33 h 65"/>
                  <a:gd name="T4" fmla="*/ 32 w 64"/>
                  <a:gd name="T5" fmla="*/ 64 h 65"/>
                  <a:gd name="T6" fmla="*/ 64 w 64"/>
                  <a:gd name="T7" fmla="*/ 32 h 65"/>
                  <a:gd name="T8" fmla="*/ 32 w 64"/>
                  <a:gd name="T9" fmla="*/ 0 h 65"/>
                  <a:gd name="T10" fmla="*/ 32 w 64"/>
                  <a:gd name="T11" fmla="*/ 56 h 65"/>
                  <a:gd name="T12" fmla="*/ 8 w 64"/>
                  <a:gd name="T13" fmla="*/ 32 h 65"/>
                  <a:gd name="T14" fmla="*/ 32 w 64"/>
                  <a:gd name="T15" fmla="*/ 9 h 65"/>
                  <a:gd name="T16" fmla="*/ 55 w 64"/>
                  <a:gd name="T17" fmla="*/ 33 h 65"/>
                  <a:gd name="T18" fmla="*/ 32 w 64"/>
                  <a:gd name="T19"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5">
                    <a:moveTo>
                      <a:pt x="32" y="0"/>
                    </a:moveTo>
                    <a:cubicBezTo>
                      <a:pt x="14" y="1"/>
                      <a:pt x="0" y="15"/>
                      <a:pt x="0" y="33"/>
                    </a:cubicBezTo>
                    <a:cubicBezTo>
                      <a:pt x="0" y="50"/>
                      <a:pt x="14" y="65"/>
                      <a:pt x="32" y="64"/>
                    </a:cubicBezTo>
                    <a:cubicBezTo>
                      <a:pt x="50" y="64"/>
                      <a:pt x="64" y="50"/>
                      <a:pt x="64" y="32"/>
                    </a:cubicBezTo>
                    <a:cubicBezTo>
                      <a:pt x="64" y="15"/>
                      <a:pt x="49" y="0"/>
                      <a:pt x="32" y="0"/>
                    </a:cubicBezTo>
                    <a:close/>
                    <a:moveTo>
                      <a:pt x="32" y="56"/>
                    </a:moveTo>
                    <a:cubicBezTo>
                      <a:pt x="19" y="56"/>
                      <a:pt x="8" y="46"/>
                      <a:pt x="8" y="32"/>
                    </a:cubicBezTo>
                    <a:cubicBezTo>
                      <a:pt x="8" y="19"/>
                      <a:pt x="19" y="9"/>
                      <a:pt x="32" y="9"/>
                    </a:cubicBezTo>
                    <a:cubicBezTo>
                      <a:pt x="44" y="10"/>
                      <a:pt x="55" y="20"/>
                      <a:pt x="55" y="33"/>
                    </a:cubicBezTo>
                    <a:cubicBezTo>
                      <a:pt x="56" y="46"/>
                      <a:pt x="45" y="56"/>
                      <a:pt x="32"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58" name="Freeform 59"/>
              <p:cNvSpPr>
                <a:spLocks/>
              </p:cNvSpPr>
              <p:nvPr/>
            </p:nvSpPr>
            <p:spPr bwMode="auto">
              <a:xfrm>
                <a:off x="9059863" y="3716338"/>
                <a:ext cx="239712" cy="393700"/>
              </a:xfrm>
              <a:custGeom>
                <a:avLst/>
                <a:gdLst>
                  <a:gd name="T0" fmla="*/ 151 w 151"/>
                  <a:gd name="T1" fmla="*/ 244 h 248"/>
                  <a:gd name="T2" fmla="*/ 62 w 151"/>
                  <a:gd name="T3" fmla="*/ 0 h 248"/>
                  <a:gd name="T4" fmla="*/ 3 w 151"/>
                  <a:gd name="T5" fmla="*/ 0 h 248"/>
                  <a:gd name="T6" fmla="*/ 0 w 151"/>
                  <a:gd name="T7" fmla="*/ 15 h 248"/>
                  <a:gd name="T8" fmla="*/ 46 w 151"/>
                  <a:gd name="T9" fmla="*/ 19 h 248"/>
                  <a:gd name="T10" fmla="*/ 140 w 151"/>
                  <a:gd name="T11" fmla="*/ 248 h 248"/>
                  <a:gd name="T12" fmla="*/ 151 w 151"/>
                  <a:gd name="T13" fmla="*/ 244 h 248"/>
                </a:gdLst>
                <a:ahLst/>
                <a:cxnLst>
                  <a:cxn ang="0">
                    <a:pos x="T0" y="T1"/>
                  </a:cxn>
                  <a:cxn ang="0">
                    <a:pos x="T2" y="T3"/>
                  </a:cxn>
                  <a:cxn ang="0">
                    <a:pos x="T4" y="T5"/>
                  </a:cxn>
                  <a:cxn ang="0">
                    <a:pos x="T6" y="T7"/>
                  </a:cxn>
                  <a:cxn ang="0">
                    <a:pos x="T8" y="T9"/>
                  </a:cxn>
                  <a:cxn ang="0">
                    <a:pos x="T10" y="T11"/>
                  </a:cxn>
                  <a:cxn ang="0">
                    <a:pos x="T12" y="T13"/>
                  </a:cxn>
                </a:cxnLst>
                <a:rect l="0" t="0" r="r" b="b"/>
                <a:pathLst>
                  <a:path w="151" h="248">
                    <a:moveTo>
                      <a:pt x="151" y="244"/>
                    </a:moveTo>
                    <a:lnTo>
                      <a:pt x="62" y="0"/>
                    </a:lnTo>
                    <a:lnTo>
                      <a:pt x="3" y="0"/>
                    </a:lnTo>
                    <a:lnTo>
                      <a:pt x="0" y="15"/>
                    </a:lnTo>
                    <a:lnTo>
                      <a:pt x="46" y="19"/>
                    </a:lnTo>
                    <a:lnTo>
                      <a:pt x="140" y="248"/>
                    </a:lnTo>
                    <a:lnTo>
                      <a:pt x="151"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59" name="Freeform 60"/>
              <p:cNvSpPr>
                <a:spLocks noEditPoints="1"/>
              </p:cNvSpPr>
              <p:nvPr/>
            </p:nvSpPr>
            <p:spPr bwMode="auto">
              <a:xfrm>
                <a:off x="8682038" y="3740151"/>
                <a:ext cx="512762" cy="461963"/>
              </a:xfrm>
              <a:custGeom>
                <a:avLst/>
                <a:gdLst>
                  <a:gd name="T0" fmla="*/ 81 w 83"/>
                  <a:gd name="T1" fmla="*/ 15 h 75"/>
                  <a:gd name="T2" fmla="*/ 27 w 83"/>
                  <a:gd name="T3" fmla="*/ 15 h 75"/>
                  <a:gd name="T4" fmla="*/ 21 w 83"/>
                  <a:gd name="T5" fmla="*/ 0 h 75"/>
                  <a:gd name="T6" fmla="*/ 18 w 83"/>
                  <a:gd name="T7" fmla="*/ 5 h 75"/>
                  <a:gd name="T8" fmla="*/ 23 w 83"/>
                  <a:gd name="T9" fmla="*/ 17 h 75"/>
                  <a:gd name="T10" fmla="*/ 0 w 83"/>
                  <a:gd name="T11" fmla="*/ 58 h 75"/>
                  <a:gd name="T12" fmla="*/ 3 w 83"/>
                  <a:gd name="T13" fmla="*/ 62 h 75"/>
                  <a:gd name="T14" fmla="*/ 4 w 83"/>
                  <a:gd name="T15" fmla="*/ 60 h 75"/>
                  <a:gd name="T16" fmla="*/ 5 w 83"/>
                  <a:gd name="T17" fmla="*/ 64 h 75"/>
                  <a:gd name="T18" fmla="*/ 45 w 83"/>
                  <a:gd name="T19" fmla="*/ 69 h 75"/>
                  <a:gd name="T20" fmla="*/ 59 w 83"/>
                  <a:gd name="T21" fmla="*/ 68 h 75"/>
                  <a:gd name="T22" fmla="*/ 57 w 83"/>
                  <a:gd name="T23" fmla="*/ 57 h 75"/>
                  <a:gd name="T24" fmla="*/ 77 w 83"/>
                  <a:gd name="T25" fmla="*/ 27 h 75"/>
                  <a:gd name="T26" fmla="*/ 83 w 83"/>
                  <a:gd name="T27" fmla="*/ 20 h 75"/>
                  <a:gd name="T28" fmla="*/ 81 w 83"/>
                  <a:gd name="T29" fmla="*/ 15 h 75"/>
                  <a:gd name="T30" fmla="*/ 5 w 83"/>
                  <a:gd name="T31" fmla="*/ 59 h 75"/>
                  <a:gd name="T32" fmla="*/ 27 w 83"/>
                  <a:gd name="T33" fmla="*/ 21 h 75"/>
                  <a:gd name="T34" fmla="*/ 44 w 83"/>
                  <a:gd name="T35" fmla="*/ 57 h 75"/>
                  <a:gd name="T36" fmla="*/ 5 w 83"/>
                  <a:gd name="T37" fmla="*/ 59 h 75"/>
                  <a:gd name="T38" fmla="*/ 53 w 83"/>
                  <a:gd name="T39" fmla="*/ 55 h 75"/>
                  <a:gd name="T40" fmla="*/ 50 w 83"/>
                  <a:gd name="T41" fmla="*/ 55 h 75"/>
                  <a:gd name="T42" fmla="*/ 31 w 83"/>
                  <a:gd name="T43" fmla="*/ 20 h 75"/>
                  <a:gd name="T44" fmla="*/ 75 w 83"/>
                  <a:gd name="T45" fmla="*/ 20 h 75"/>
                  <a:gd name="T46" fmla="*/ 53 w 83"/>
                  <a:gd name="T47" fmla="*/ 5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75">
                    <a:moveTo>
                      <a:pt x="81" y="15"/>
                    </a:moveTo>
                    <a:cubicBezTo>
                      <a:pt x="27" y="15"/>
                      <a:pt x="27" y="15"/>
                      <a:pt x="27" y="15"/>
                    </a:cubicBezTo>
                    <a:cubicBezTo>
                      <a:pt x="21" y="0"/>
                      <a:pt x="21" y="0"/>
                      <a:pt x="21" y="0"/>
                    </a:cubicBezTo>
                    <a:cubicBezTo>
                      <a:pt x="18" y="5"/>
                      <a:pt x="18" y="5"/>
                      <a:pt x="18" y="5"/>
                    </a:cubicBezTo>
                    <a:cubicBezTo>
                      <a:pt x="23" y="17"/>
                      <a:pt x="23" y="17"/>
                      <a:pt x="23" y="17"/>
                    </a:cubicBezTo>
                    <a:cubicBezTo>
                      <a:pt x="0" y="58"/>
                      <a:pt x="0" y="58"/>
                      <a:pt x="0" y="58"/>
                    </a:cubicBezTo>
                    <a:cubicBezTo>
                      <a:pt x="3" y="62"/>
                      <a:pt x="3" y="62"/>
                      <a:pt x="3" y="62"/>
                    </a:cubicBezTo>
                    <a:cubicBezTo>
                      <a:pt x="4" y="60"/>
                      <a:pt x="4" y="60"/>
                      <a:pt x="4" y="60"/>
                    </a:cubicBezTo>
                    <a:cubicBezTo>
                      <a:pt x="5" y="64"/>
                      <a:pt x="5" y="64"/>
                      <a:pt x="5" y="64"/>
                    </a:cubicBezTo>
                    <a:cubicBezTo>
                      <a:pt x="45" y="69"/>
                      <a:pt x="45" y="69"/>
                      <a:pt x="45" y="69"/>
                    </a:cubicBezTo>
                    <a:cubicBezTo>
                      <a:pt x="45" y="69"/>
                      <a:pt x="56" y="75"/>
                      <a:pt x="59" y="68"/>
                    </a:cubicBezTo>
                    <a:cubicBezTo>
                      <a:pt x="63" y="60"/>
                      <a:pt x="57" y="57"/>
                      <a:pt x="57" y="57"/>
                    </a:cubicBezTo>
                    <a:cubicBezTo>
                      <a:pt x="57" y="57"/>
                      <a:pt x="74" y="31"/>
                      <a:pt x="77" y="27"/>
                    </a:cubicBezTo>
                    <a:cubicBezTo>
                      <a:pt x="80" y="22"/>
                      <a:pt x="83" y="20"/>
                      <a:pt x="83" y="20"/>
                    </a:cubicBezTo>
                    <a:lnTo>
                      <a:pt x="81" y="15"/>
                    </a:lnTo>
                    <a:close/>
                    <a:moveTo>
                      <a:pt x="5" y="59"/>
                    </a:moveTo>
                    <a:cubicBezTo>
                      <a:pt x="27" y="21"/>
                      <a:pt x="27" y="21"/>
                      <a:pt x="27" y="21"/>
                    </a:cubicBezTo>
                    <a:cubicBezTo>
                      <a:pt x="32" y="28"/>
                      <a:pt x="44" y="57"/>
                      <a:pt x="44" y="57"/>
                    </a:cubicBezTo>
                    <a:lnTo>
                      <a:pt x="5" y="59"/>
                    </a:lnTo>
                    <a:close/>
                    <a:moveTo>
                      <a:pt x="53" y="55"/>
                    </a:moveTo>
                    <a:cubicBezTo>
                      <a:pt x="50" y="55"/>
                      <a:pt x="50" y="55"/>
                      <a:pt x="50" y="55"/>
                    </a:cubicBezTo>
                    <a:cubicBezTo>
                      <a:pt x="31" y="20"/>
                      <a:pt x="31" y="20"/>
                      <a:pt x="31" y="20"/>
                    </a:cubicBezTo>
                    <a:cubicBezTo>
                      <a:pt x="75" y="20"/>
                      <a:pt x="75" y="20"/>
                      <a:pt x="75" y="20"/>
                    </a:cubicBezTo>
                    <a:lnTo>
                      <a:pt x="53"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60" name="Freeform 61"/>
              <p:cNvSpPr>
                <a:spLocks/>
              </p:cNvSpPr>
              <p:nvPr/>
            </p:nvSpPr>
            <p:spPr bwMode="auto">
              <a:xfrm>
                <a:off x="8726488" y="3690938"/>
                <a:ext cx="209550" cy="111125"/>
              </a:xfrm>
              <a:custGeom>
                <a:avLst/>
                <a:gdLst>
                  <a:gd name="T0" fmla="*/ 34 w 34"/>
                  <a:gd name="T1" fmla="*/ 9 h 18"/>
                  <a:gd name="T2" fmla="*/ 24 w 34"/>
                  <a:gd name="T3" fmla="*/ 4 h 18"/>
                  <a:gd name="T4" fmla="*/ 3 w 34"/>
                  <a:gd name="T5" fmla="*/ 3 h 18"/>
                  <a:gd name="T6" fmla="*/ 7 w 34"/>
                  <a:gd name="T7" fmla="*/ 15 h 18"/>
                  <a:gd name="T8" fmla="*/ 19 w 34"/>
                  <a:gd name="T9" fmla="*/ 11 h 18"/>
                  <a:gd name="T10" fmla="*/ 34 w 34"/>
                  <a:gd name="T11" fmla="*/ 9 h 18"/>
                </a:gdLst>
                <a:ahLst/>
                <a:cxnLst>
                  <a:cxn ang="0">
                    <a:pos x="T0" y="T1"/>
                  </a:cxn>
                  <a:cxn ang="0">
                    <a:pos x="T2" y="T3"/>
                  </a:cxn>
                  <a:cxn ang="0">
                    <a:pos x="T4" y="T5"/>
                  </a:cxn>
                  <a:cxn ang="0">
                    <a:pos x="T6" y="T7"/>
                  </a:cxn>
                  <a:cxn ang="0">
                    <a:pos x="T8" y="T9"/>
                  </a:cxn>
                  <a:cxn ang="0">
                    <a:pos x="T10" y="T11"/>
                  </a:cxn>
                </a:cxnLst>
                <a:rect l="0" t="0" r="r" b="b"/>
                <a:pathLst>
                  <a:path w="34" h="18">
                    <a:moveTo>
                      <a:pt x="34" y="9"/>
                    </a:moveTo>
                    <a:cubicBezTo>
                      <a:pt x="34" y="9"/>
                      <a:pt x="33" y="5"/>
                      <a:pt x="24" y="4"/>
                    </a:cubicBezTo>
                    <a:cubicBezTo>
                      <a:pt x="15" y="3"/>
                      <a:pt x="5" y="0"/>
                      <a:pt x="3" y="3"/>
                    </a:cubicBezTo>
                    <a:cubicBezTo>
                      <a:pt x="0" y="6"/>
                      <a:pt x="4" y="13"/>
                      <a:pt x="7" y="15"/>
                    </a:cubicBezTo>
                    <a:cubicBezTo>
                      <a:pt x="10" y="18"/>
                      <a:pt x="16" y="11"/>
                      <a:pt x="19" y="11"/>
                    </a:cubicBezTo>
                    <a:cubicBezTo>
                      <a:pt x="22" y="11"/>
                      <a:pt x="32" y="12"/>
                      <a:pt x="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61" name="Freeform 62"/>
              <p:cNvSpPr>
                <a:spLocks/>
              </p:cNvSpPr>
              <p:nvPr/>
            </p:nvSpPr>
            <p:spPr bwMode="auto">
              <a:xfrm>
                <a:off x="8645525" y="4079876"/>
                <a:ext cx="85725" cy="85725"/>
              </a:xfrm>
              <a:custGeom>
                <a:avLst/>
                <a:gdLst>
                  <a:gd name="T0" fmla="*/ 14 w 14"/>
                  <a:gd name="T1" fmla="*/ 7 h 14"/>
                  <a:gd name="T2" fmla="*/ 7 w 14"/>
                  <a:gd name="T3" fmla="*/ 14 h 14"/>
                  <a:gd name="T4" fmla="*/ 0 w 14"/>
                  <a:gd name="T5" fmla="*/ 7 h 14"/>
                  <a:gd name="T6" fmla="*/ 7 w 14"/>
                  <a:gd name="T7" fmla="*/ 0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0" y="11"/>
                      <a:pt x="0" y="7"/>
                    </a:cubicBezTo>
                    <a:cubicBezTo>
                      <a:pt x="0" y="4"/>
                      <a:pt x="3" y="0"/>
                      <a:pt x="7" y="0"/>
                    </a:cubicBezTo>
                    <a:cubicBezTo>
                      <a:pt x="11" y="0"/>
                      <a:pt x="14" y="3"/>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62" name="Freeform 63"/>
              <p:cNvSpPr>
                <a:spLocks/>
              </p:cNvSpPr>
              <p:nvPr/>
            </p:nvSpPr>
            <p:spPr bwMode="auto">
              <a:xfrm>
                <a:off x="9250363" y="4079876"/>
                <a:ext cx="87312" cy="85725"/>
              </a:xfrm>
              <a:custGeom>
                <a:avLst/>
                <a:gdLst>
                  <a:gd name="T0" fmla="*/ 14 w 14"/>
                  <a:gd name="T1" fmla="*/ 7 h 14"/>
                  <a:gd name="T2" fmla="*/ 7 w 14"/>
                  <a:gd name="T3" fmla="*/ 14 h 14"/>
                  <a:gd name="T4" fmla="*/ 1 w 14"/>
                  <a:gd name="T5" fmla="*/ 7 h 14"/>
                  <a:gd name="T6" fmla="*/ 7 w 14"/>
                  <a:gd name="T7" fmla="*/ 1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1" y="11"/>
                      <a:pt x="1" y="7"/>
                    </a:cubicBezTo>
                    <a:cubicBezTo>
                      <a:pt x="0" y="3"/>
                      <a:pt x="3" y="1"/>
                      <a:pt x="7" y="1"/>
                    </a:cubicBezTo>
                    <a:cubicBezTo>
                      <a:pt x="11" y="0"/>
                      <a:pt x="13" y="3"/>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63" name="Freeform 64"/>
              <p:cNvSpPr>
                <a:spLocks/>
              </p:cNvSpPr>
              <p:nvPr/>
            </p:nvSpPr>
            <p:spPr bwMode="auto">
              <a:xfrm>
                <a:off x="8786813" y="3765551"/>
                <a:ext cx="44450" cy="30163"/>
              </a:xfrm>
              <a:custGeom>
                <a:avLst/>
                <a:gdLst>
                  <a:gd name="T0" fmla="*/ 6 w 7"/>
                  <a:gd name="T1" fmla="*/ 0 h 5"/>
                  <a:gd name="T2" fmla="*/ 1 w 7"/>
                  <a:gd name="T3" fmla="*/ 3 h 5"/>
                  <a:gd name="T4" fmla="*/ 1 w 7"/>
                  <a:gd name="T5" fmla="*/ 5 h 5"/>
                  <a:gd name="T6" fmla="*/ 7 w 7"/>
                  <a:gd name="T7" fmla="*/ 2 h 5"/>
                  <a:gd name="T8" fmla="*/ 6 w 7"/>
                  <a:gd name="T9" fmla="*/ 0 h 5"/>
                </a:gdLst>
                <a:ahLst/>
                <a:cxnLst>
                  <a:cxn ang="0">
                    <a:pos x="T0" y="T1"/>
                  </a:cxn>
                  <a:cxn ang="0">
                    <a:pos x="T2" y="T3"/>
                  </a:cxn>
                  <a:cxn ang="0">
                    <a:pos x="T4" y="T5"/>
                  </a:cxn>
                  <a:cxn ang="0">
                    <a:pos x="T6" y="T7"/>
                  </a:cxn>
                  <a:cxn ang="0">
                    <a:pos x="T8" y="T9"/>
                  </a:cxn>
                </a:cxnLst>
                <a:rect l="0" t="0" r="r" b="b"/>
                <a:pathLst>
                  <a:path w="7" h="5">
                    <a:moveTo>
                      <a:pt x="6" y="0"/>
                    </a:moveTo>
                    <a:cubicBezTo>
                      <a:pt x="6" y="0"/>
                      <a:pt x="2" y="3"/>
                      <a:pt x="1" y="3"/>
                    </a:cubicBezTo>
                    <a:cubicBezTo>
                      <a:pt x="0" y="4"/>
                      <a:pt x="1" y="5"/>
                      <a:pt x="1" y="5"/>
                    </a:cubicBezTo>
                    <a:cubicBezTo>
                      <a:pt x="7" y="2"/>
                      <a:pt x="7" y="2"/>
                      <a:pt x="7" y="2"/>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64" name="Freeform 65"/>
              <p:cNvSpPr>
                <a:spLocks/>
              </p:cNvSpPr>
              <p:nvPr/>
            </p:nvSpPr>
            <p:spPr bwMode="auto">
              <a:xfrm>
                <a:off x="9053513" y="3697288"/>
                <a:ext cx="73025" cy="61913"/>
              </a:xfrm>
              <a:custGeom>
                <a:avLst/>
                <a:gdLst>
                  <a:gd name="T0" fmla="*/ 46 w 46"/>
                  <a:gd name="T1" fmla="*/ 39 h 39"/>
                  <a:gd name="T2" fmla="*/ 46 w 46"/>
                  <a:gd name="T3" fmla="*/ 0 h 39"/>
                  <a:gd name="T4" fmla="*/ 0 w 46"/>
                  <a:gd name="T5" fmla="*/ 8 h 39"/>
                  <a:gd name="T6" fmla="*/ 0 w 46"/>
                  <a:gd name="T7" fmla="*/ 35 h 39"/>
                  <a:gd name="T8" fmla="*/ 46 w 46"/>
                  <a:gd name="T9" fmla="*/ 39 h 39"/>
                </a:gdLst>
                <a:ahLst/>
                <a:cxnLst>
                  <a:cxn ang="0">
                    <a:pos x="T0" y="T1"/>
                  </a:cxn>
                  <a:cxn ang="0">
                    <a:pos x="T2" y="T3"/>
                  </a:cxn>
                  <a:cxn ang="0">
                    <a:pos x="T4" y="T5"/>
                  </a:cxn>
                  <a:cxn ang="0">
                    <a:pos x="T6" y="T7"/>
                  </a:cxn>
                  <a:cxn ang="0">
                    <a:pos x="T8" y="T9"/>
                  </a:cxn>
                </a:cxnLst>
                <a:rect l="0" t="0" r="r" b="b"/>
                <a:pathLst>
                  <a:path w="46" h="39">
                    <a:moveTo>
                      <a:pt x="46" y="39"/>
                    </a:moveTo>
                    <a:lnTo>
                      <a:pt x="46" y="0"/>
                    </a:lnTo>
                    <a:lnTo>
                      <a:pt x="0" y="8"/>
                    </a:lnTo>
                    <a:lnTo>
                      <a:pt x="0" y="35"/>
                    </a:lnTo>
                    <a:lnTo>
                      <a:pt x="4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grpSp>
        <p:grpSp>
          <p:nvGrpSpPr>
            <p:cNvPr id="6" name="组合 75"/>
            <p:cNvGrpSpPr/>
            <p:nvPr/>
          </p:nvGrpSpPr>
          <p:grpSpPr>
            <a:xfrm>
              <a:off x="6909793" y="3360455"/>
              <a:ext cx="453628" cy="678657"/>
              <a:chOff x="10158413" y="3421063"/>
              <a:chExt cx="604837" cy="904876"/>
            </a:xfrm>
            <a:solidFill>
              <a:schemeClr val="bg1"/>
            </a:solidFill>
          </p:grpSpPr>
          <p:sp>
            <p:nvSpPr>
              <p:cNvPr id="66" name="Freeform 5"/>
              <p:cNvSpPr>
                <a:spLocks noEditPoints="1"/>
              </p:cNvSpPr>
              <p:nvPr/>
            </p:nvSpPr>
            <p:spPr bwMode="auto">
              <a:xfrm>
                <a:off x="10158413" y="3981451"/>
                <a:ext cx="604837" cy="301625"/>
              </a:xfrm>
              <a:custGeom>
                <a:avLst/>
                <a:gdLst>
                  <a:gd name="T0" fmla="*/ 0 w 98"/>
                  <a:gd name="T1" fmla="*/ 0 h 49"/>
                  <a:gd name="T2" fmla="*/ 49 w 98"/>
                  <a:gd name="T3" fmla="*/ 49 h 49"/>
                  <a:gd name="T4" fmla="*/ 98 w 98"/>
                  <a:gd name="T5" fmla="*/ 0 h 49"/>
                  <a:gd name="T6" fmla="*/ 0 w 98"/>
                  <a:gd name="T7" fmla="*/ 0 h 49"/>
                  <a:gd name="T8" fmla="*/ 21 w 98"/>
                  <a:gd name="T9" fmla="*/ 18 h 49"/>
                  <a:gd name="T10" fmla="*/ 16 w 98"/>
                  <a:gd name="T11" fmla="*/ 14 h 49"/>
                  <a:gd name="T12" fmla="*/ 21 w 98"/>
                  <a:gd name="T13" fmla="*/ 9 h 49"/>
                  <a:gd name="T14" fmla="*/ 26 w 98"/>
                  <a:gd name="T15" fmla="*/ 14 h 49"/>
                  <a:gd name="T16" fmla="*/ 21 w 98"/>
                  <a:gd name="T17" fmla="*/ 18 h 49"/>
                  <a:gd name="T18" fmla="*/ 40 w 98"/>
                  <a:gd name="T19" fmla="*/ 18 h 49"/>
                  <a:gd name="T20" fmla="*/ 35 w 98"/>
                  <a:gd name="T21" fmla="*/ 14 h 49"/>
                  <a:gd name="T22" fmla="*/ 40 w 98"/>
                  <a:gd name="T23" fmla="*/ 9 h 49"/>
                  <a:gd name="T24" fmla="*/ 45 w 98"/>
                  <a:gd name="T25" fmla="*/ 14 h 49"/>
                  <a:gd name="T26" fmla="*/ 40 w 98"/>
                  <a:gd name="T27" fmla="*/ 18 h 49"/>
                  <a:gd name="T28" fmla="*/ 59 w 98"/>
                  <a:gd name="T29" fmla="*/ 18 h 49"/>
                  <a:gd name="T30" fmla="*/ 54 w 98"/>
                  <a:gd name="T31" fmla="*/ 14 h 49"/>
                  <a:gd name="T32" fmla="*/ 59 w 98"/>
                  <a:gd name="T33" fmla="*/ 9 h 49"/>
                  <a:gd name="T34" fmla="*/ 64 w 98"/>
                  <a:gd name="T35" fmla="*/ 14 h 49"/>
                  <a:gd name="T36" fmla="*/ 59 w 98"/>
                  <a:gd name="T37" fmla="*/ 18 h 49"/>
                  <a:gd name="T38" fmla="*/ 78 w 98"/>
                  <a:gd name="T39" fmla="*/ 18 h 49"/>
                  <a:gd name="T40" fmla="*/ 73 w 98"/>
                  <a:gd name="T41" fmla="*/ 14 h 49"/>
                  <a:gd name="T42" fmla="*/ 78 w 98"/>
                  <a:gd name="T43" fmla="*/ 9 h 49"/>
                  <a:gd name="T44" fmla="*/ 83 w 98"/>
                  <a:gd name="T45" fmla="*/ 14 h 49"/>
                  <a:gd name="T46" fmla="*/ 78 w 98"/>
                  <a:gd name="T47"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49">
                    <a:moveTo>
                      <a:pt x="0" y="0"/>
                    </a:moveTo>
                    <a:cubicBezTo>
                      <a:pt x="0" y="27"/>
                      <a:pt x="22" y="49"/>
                      <a:pt x="49" y="49"/>
                    </a:cubicBezTo>
                    <a:cubicBezTo>
                      <a:pt x="76" y="49"/>
                      <a:pt x="98" y="27"/>
                      <a:pt x="98" y="0"/>
                    </a:cubicBezTo>
                    <a:lnTo>
                      <a:pt x="0" y="0"/>
                    </a:lnTo>
                    <a:close/>
                    <a:moveTo>
                      <a:pt x="21" y="18"/>
                    </a:moveTo>
                    <a:cubicBezTo>
                      <a:pt x="18" y="18"/>
                      <a:pt x="16" y="16"/>
                      <a:pt x="16" y="14"/>
                    </a:cubicBezTo>
                    <a:cubicBezTo>
                      <a:pt x="16" y="11"/>
                      <a:pt x="18" y="9"/>
                      <a:pt x="21" y="9"/>
                    </a:cubicBezTo>
                    <a:cubicBezTo>
                      <a:pt x="23" y="9"/>
                      <a:pt x="26" y="11"/>
                      <a:pt x="26" y="14"/>
                    </a:cubicBezTo>
                    <a:cubicBezTo>
                      <a:pt x="26" y="16"/>
                      <a:pt x="23" y="18"/>
                      <a:pt x="21" y="18"/>
                    </a:cubicBezTo>
                    <a:close/>
                    <a:moveTo>
                      <a:pt x="40" y="18"/>
                    </a:moveTo>
                    <a:cubicBezTo>
                      <a:pt x="37" y="18"/>
                      <a:pt x="35" y="16"/>
                      <a:pt x="35" y="14"/>
                    </a:cubicBezTo>
                    <a:cubicBezTo>
                      <a:pt x="35" y="11"/>
                      <a:pt x="37" y="9"/>
                      <a:pt x="40" y="9"/>
                    </a:cubicBezTo>
                    <a:cubicBezTo>
                      <a:pt x="42" y="9"/>
                      <a:pt x="45" y="11"/>
                      <a:pt x="45" y="14"/>
                    </a:cubicBezTo>
                    <a:cubicBezTo>
                      <a:pt x="45" y="16"/>
                      <a:pt x="42" y="18"/>
                      <a:pt x="40" y="18"/>
                    </a:cubicBezTo>
                    <a:close/>
                    <a:moveTo>
                      <a:pt x="59" y="18"/>
                    </a:moveTo>
                    <a:cubicBezTo>
                      <a:pt x="56" y="18"/>
                      <a:pt x="54" y="16"/>
                      <a:pt x="54" y="14"/>
                    </a:cubicBezTo>
                    <a:cubicBezTo>
                      <a:pt x="54" y="11"/>
                      <a:pt x="56" y="9"/>
                      <a:pt x="59" y="9"/>
                    </a:cubicBezTo>
                    <a:cubicBezTo>
                      <a:pt x="61" y="9"/>
                      <a:pt x="64" y="11"/>
                      <a:pt x="64" y="14"/>
                    </a:cubicBezTo>
                    <a:cubicBezTo>
                      <a:pt x="64" y="16"/>
                      <a:pt x="61" y="18"/>
                      <a:pt x="59" y="18"/>
                    </a:cubicBezTo>
                    <a:close/>
                    <a:moveTo>
                      <a:pt x="78" y="18"/>
                    </a:moveTo>
                    <a:cubicBezTo>
                      <a:pt x="75" y="18"/>
                      <a:pt x="73" y="16"/>
                      <a:pt x="73" y="14"/>
                    </a:cubicBezTo>
                    <a:cubicBezTo>
                      <a:pt x="73" y="11"/>
                      <a:pt x="75" y="9"/>
                      <a:pt x="78" y="9"/>
                    </a:cubicBezTo>
                    <a:cubicBezTo>
                      <a:pt x="81" y="9"/>
                      <a:pt x="83" y="11"/>
                      <a:pt x="83" y="14"/>
                    </a:cubicBezTo>
                    <a:cubicBezTo>
                      <a:pt x="83" y="16"/>
                      <a:pt x="81" y="18"/>
                      <a:pt x="7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67" name="Freeform 6"/>
              <p:cNvSpPr>
                <a:spLocks/>
              </p:cNvSpPr>
              <p:nvPr/>
            </p:nvSpPr>
            <p:spPr bwMode="auto">
              <a:xfrm>
                <a:off x="10171113" y="3532188"/>
                <a:ext cx="307975" cy="387350"/>
              </a:xfrm>
              <a:custGeom>
                <a:avLst/>
                <a:gdLst>
                  <a:gd name="T0" fmla="*/ 183 w 194"/>
                  <a:gd name="T1" fmla="*/ 0 h 244"/>
                  <a:gd name="T2" fmla="*/ 0 w 194"/>
                  <a:gd name="T3" fmla="*/ 244 h 244"/>
                  <a:gd name="T4" fmla="*/ 194 w 194"/>
                  <a:gd name="T5" fmla="*/ 244 h 244"/>
                  <a:gd name="T6" fmla="*/ 183 w 194"/>
                  <a:gd name="T7" fmla="*/ 0 h 244"/>
                </a:gdLst>
                <a:ahLst/>
                <a:cxnLst>
                  <a:cxn ang="0">
                    <a:pos x="T0" y="T1"/>
                  </a:cxn>
                  <a:cxn ang="0">
                    <a:pos x="T2" y="T3"/>
                  </a:cxn>
                  <a:cxn ang="0">
                    <a:pos x="T4" y="T5"/>
                  </a:cxn>
                  <a:cxn ang="0">
                    <a:pos x="T6" y="T7"/>
                  </a:cxn>
                </a:cxnLst>
                <a:rect l="0" t="0" r="r" b="b"/>
                <a:pathLst>
                  <a:path w="194" h="244">
                    <a:moveTo>
                      <a:pt x="183" y="0"/>
                    </a:moveTo>
                    <a:lnTo>
                      <a:pt x="0" y="244"/>
                    </a:lnTo>
                    <a:lnTo>
                      <a:pt x="194" y="244"/>
                    </a:lnTo>
                    <a:lnTo>
                      <a:pt x="183"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68" name="Freeform 7"/>
              <p:cNvSpPr>
                <a:spLocks/>
              </p:cNvSpPr>
              <p:nvPr/>
            </p:nvSpPr>
            <p:spPr bwMode="auto">
              <a:xfrm>
                <a:off x="10461625" y="3532188"/>
                <a:ext cx="301625" cy="387350"/>
              </a:xfrm>
              <a:custGeom>
                <a:avLst/>
                <a:gdLst>
                  <a:gd name="T0" fmla="*/ 11 w 190"/>
                  <a:gd name="T1" fmla="*/ 0 h 244"/>
                  <a:gd name="T2" fmla="*/ 190 w 190"/>
                  <a:gd name="T3" fmla="*/ 244 h 244"/>
                  <a:gd name="T4" fmla="*/ 0 w 190"/>
                  <a:gd name="T5" fmla="*/ 244 h 244"/>
                  <a:gd name="T6" fmla="*/ 11 w 190"/>
                  <a:gd name="T7" fmla="*/ 0 h 244"/>
                </a:gdLst>
                <a:ahLst/>
                <a:cxnLst>
                  <a:cxn ang="0">
                    <a:pos x="T0" y="T1"/>
                  </a:cxn>
                  <a:cxn ang="0">
                    <a:pos x="T2" y="T3"/>
                  </a:cxn>
                  <a:cxn ang="0">
                    <a:pos x="T4" y="T5"/>
                  </a:cxn>
                  <a:cxn ang="0">
                    <a:pos x="T6" y="T7"/>
                  </a:cxn>
                </a:cxnLst>
                <a:rect l="0" t="0" r="r" b="b"/>
                <a:pathLst>
                  <a:path w="190" h="244">
                    <a:moveTo>
                      <a:pt x="11" y="0"/>
                    </a:moveTo>
                    <a:lnTo>
                      <a:pt x="190" y="244"/>
                    </a:lnTo>
                    <a:lnTo>
                      <a:pt x="0" y="244"/>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69" name="Rectangle 8"/>
              <p:cNvSpPr>
                <a:spLocks noChangeArrowheads="1"/>
              </p:cNvSpPr>
              <p:nvPr/>
            </p:nvSpPr>
            <p:spPr bwMode="auto">
              <a:xfrm>
                <a:off x="10448925" y="3421063"/>
                <a:ext cx="36512" cy="560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70" name="Freeform 9"/>
              <p:cNvSpPr>
                <a:spLocks/>
              </p:cNvSpPr>
              <p:nvPr/>
            </p:nvSpPr>
            <p:spPr bwMode="auto">
              <a:xfrm>
                <a:off x="10250488" y="4178301"/>
                <a:ext cx="149225" cy="141288"/>
              </a:xfrm>
              <a:custGeom>
                <a:avLst/>
                <a:gdLst>
                  <a:gd name="T0" fmla="*/ 15 w 24"/>
                  <a:gd name="T1" fmla="*/ 5 h 23"/>
                  <a:gd name="T2" fmla="*/ 6 w 24"/>
                  <a:gd name="T3" fmla="*/ 14 h 23"/>
                  <a:gd name="T4" fmla="*/ 6 w 24"/>
                  <a:gd name="T5" fmla="*/ 23 h 23"/>
                  <a:gd name="T6" fmla="*/ 24 w 24"/>
                  <a:gd name="T7" fmla="*/ 5 h 23"/>
                  <a:gd name="T8" fmla="*/ 15 w 24"/>
                  <a:gd name="T9" fmla="*/ 5 h 23"/>
                </a:gdLst>
                <a:ahLst/>
                <a:cxnLst>
                  <a:cxn ang="0">
                    <a:pos x="T0" y="T1"/>
                  </a:cxn>
                  <a:cxn ang="0">
                    <a:pos x="T2" y="T3"/>
                  </a:cxn>
                  <a:cxn ang="0">
                    <a:pos x="T4" y="T5"/>
                  </a:cxn>
                  <a:cxn ang="0">
                    <a:pos x="T6" y="T7"/>
                  </a:cxn>
                  <a:cxn ang="0">
                    <a:pos x="T8" y="T9"/>
                  </a:cxn>
                </a:cxnLst>
                <a:rect l="0" t="0" r="r" b="b"/>
                <a:pathLst>
                  <a:path w="24" h="23">
                    <a:moveTo>
                      <a:pt x="15" y="5"/>
                    </a:moveTo>
                    <a:cubicBezTo>
                      <a:pt x="15" y="10"/>
                      <a:pt x="11" y="14"/>
                      <a:pt x="6" y="14"/>
                    </a:cubicBezTo>
                    <a:cubicBezTo>
                      <a:pt x="0" y="14"/>
                      <a:pt x="0" y="23"/>
                      <a:pt x="6" y="23"/>
                    </a:cubicBezTo>
                    <a:cubicBezTo>
                      <a:pt x="16" y="23"/>
                      <a:pt x="23" y="15"/>
                      <a:pt x="24" y="5"/>
                    </a:cubicBezTo>
                    <a:cubicBezTo>
                      <a:pt x="24" y="0"/>
                      <a:pt x="15" y="0"/>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71" name="Freeform 10"/>
              <p:cNvSpPr>
                <a:spLocks/>
              </p:cNvSpPr>
              <p:nvPr/>
            </p:nvSpPr>
            <p:spPr bwMode="auto">
              <a:xfrm>
                <a:off x="10344150" y="4178301"/>
                <a:ext cx="215900" cy="147638"/>
              </a:xfrm>
              <a:custGeom>
                <a:avLst/>
                <a:gdLst>
                  <a:gd name="T0" fmla="*/ 26 w 35"/>
                  <a:gd name="T1" fmla="*/ 5 h 24"/>
                  <a:gd name="T2" fmla="*/ 9 w 35"/>
                  <a:gd name="T3" fmla="*/ 5 h 24"/>
                  <a:gd name="T4" fmla="*/ 0 w 35"/>
                  <a:gd name="T5" fmla="*/ 5 h 24"/>
                  <a:gd name="T6" fmla="*/ 18 w 35"/>
                  <a:gd name="T7" fmla="*/ 23 h 24"/>
                  <a:gd name="T8" fmla="*/ 35 w 35"/>
                  <a:gd name="T9" fmla="*/ 5 h 24"/>
                  <a:gd name="T10" fmla="*/ 26 w 35"/>
                  <a:gd name="T11" fmla="*/ 5 h 24"/>
                </a:gdLst>
                <a:ahLst/>
                <a:cxnLst>
                  <a:cxn ang="0">
                    <a:pos x="T0" y="T1"/>
                  </a:cxn>
                  <a:cxn ang="0">
                    <a:pos x="T2" y="T3"/>
                  </a:cxn>
                  <a:cxn ang="0">
                    <a:pos x="T4" y="T5"/>
                  </a:cxn>
                  <a:cxn ang="0">
                    <a:pos x="T6" y="T7"/>
                  </a:cxn>
                  <a:cxn ang="0">
                    <a:pos x="T8" y="T9"/>
                  </a:cxn>
                  <a:cxn ang="0">
                    <a:pos x="T10" y="T11"/>
                  </a:cxn>
                </a:cxnLst>
                <a:rect l="0" t="0" r="r" b="b"/>
                <a:pathLst>
                  <a:path w="35" h="24">
                    <a:moveTo>
                      <a:pt x="26" y="5"/>
                    </a:moveTo>
                    <a:cubicBezTo>
                      <a:pt x="26" y="17"/>
                      <a:pt x="9" y="17"/>
                      <a:pt x="9" y="5"/>
                    </a:cubicBezTo>
                    <a:cubicBezTo>
                      <a:pt x="8" y="0"/>
                      <a:pt x="0" y="0"/>
                      <a:pt x="0" y="5"/>
                    </a:cubicBezTo>
                    <a:cubicBezTo>
                      <a:pt x="0" y="15"/>
                      <a:pt x="8" y="23"/>
                      <a:pt x="18" y="23"/>
                    </a:cubicBezTo>
                    <a:cubicBezTo>
                      <a:pt x="27" y="24"/>
                      <a:pt x="35" y="15"/>
                      <a:pt x="35" y="5"/>
                    </a:cubicBezTo>
                    <a:cubicBezTo>
                      <a:pt x="35" y="0"/>
                      <a:pt x="27" y="0"/>
                      <a:pt x="2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72" name="Freeform 11"/>
              <p:cNvSpPr>
                <a:spLocks/>
              </p:cNvSpPr>
              <p:nvPr/>
            </p:nvSpPr>
            <p:spPr bwMode="auto">
              <a:xfrm>
                <a:off x="10504488" y="4178301"/>
                <a:ext cx="147637" cy="141288"/>
              </a:xfrm>
              <a:custGeom>
                <a:avLst/>
                <a:gdLst>
                  <a:gd name="T0" fmla="*/ 18 w 24"/>
                  <a:gd name="T1" fmla="*/ 14 h 23"/>
                  <a:gd name="T2" fmla="*/ 9 w 24"/>
                  <a:gd name="T3" fmla="*/ 5 h 23"/>
                  <a:gd name="T4" fmla="*/ 0 w 24"/>
                  <a:gd name="T5" fmla="*/ 5 h 23"/>
                  <a:gd name="T6" fmla="*/ 18 w 24"/>
                  <a:gd name="T7" fmla="*/ 23 h 23"/>
                  <a:gd name="T8" fmla="*/ 18 w 24"/>
                  <a:gd name="T9" fmla="*/ 14 h 23"/>
                </a:gdLst>
                <a:ahLst/>
                <a:cxnLst>
                  <a:cxn ang="0">
                    <a:pos x="T0" y="T1"/>
                  </a:cxn>
                  <a:cxn ang="0">
                    <a:pos x="T2" y="T3"/>
                  </a:cxn>
                  <a:cxn ang="0">
                    <a:pos x="T4" y="T5"/>
                  </a:cxn>
                  <a:cxn ang="0">
                    <a:pos x="T6" y="T7"/>
                  </a:cxn>
                  <a:cxn ang="0">
                    <a:pos x="T8" y="T9"/>
                  </a:cxn>
                </a:cxnLst>
                <a:rect l="0" t="0" r="r" b="b"/>
                <a:pathLst>
                  <a:path w="24" h="23">
                    <a:moveTo>
                      <a:pt x="18" y="14"/>
                    </a:moveTo>
                    <a:cubicBezTo>
                      <a:pt x="13" y="14"/>
                      <a:pt x="9" y="10"/>
                      <a:pt x="9" y="5"/>
                    </a:cubicBezTo>
                    <a:cubicBezTo>
                      <a:pt x="9" y="0"/>
                      <a:pt x="0" y="0"/>
                      <a:pt x="0" y="5"/>
                    </a:cubicBezTo>
                    <a:cubicBezTo>
                      <a:pt x="1" y="15"/>
                      <a:pt x="8" y="23"/>
                      <a:pt x="18" y="23"/>
                    </a:cubicBezTo>
                    <a:cubicBezTo>
                      <a:pt x="24" y="23"/>
                      <a:pt x="24" y="14"/>
                      <a:pt x="1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sp>
            <p:nvSpPr>
              <p:cNvPr id="73" name="Freeform 12"/>
              <p:cNvSpPr>
                <a:spLocks/>
              </p:cNvSpPr>
              <p:nvPr/>
            </p:nvSpPr>
            <p:spPr bwMode="auto">
              <a:xfrm>
                <a:off x="10479088" y="3427413"/>
                <a:ext cx="130175" cy="98425"/>
              </a:xfrm>
              <a:custGeom>
                <a:avLst/>
                <a:gdLst>
                  <a:gd name="T0" fmla="*/ 0 w 82"/>
                  <a:gd name="T1" fmla="*/ 0 h 62"/>
                  <a:gd name="T2" fmla="*/ 82 w 82"/>
                  <a:gd name="T3" fmla="*/ 31 h 62"/>
                  <a:gd name="T4" fmla="*/ 0 w 82"/>
                  <a:gd name="T5" fmla="*/ 62 h 62"/>
                  <a:gd name="T6" fmla="*/ 0 w 82"/>
                  <a:gd name="T7" fmla="*/ 0 h 62"/>
                </a:gdLst>
                <a:ahLst/>
                <a:cxnLst>
                  <a:cxn ang="0">
                    <a:pos x="T0" y="T1"/>
                  </a:cxn>
                  <a:cxn ang="0">
                    <a:pos x="T2" y="T3"/>
                  </a:cxn>
                  <a:cxn ang="0">
                    <a:pos x="T4" y="T5"/>
                  </a:cxn>
                  <a:cxn ang="0">
                    <a:pos x="T6" y="T7"/>
                  </a:cxn>
                </a:cxnLst>
                <a:rect l="0" t="0" r="r" b="b"/>
                <a:pathLst>
                  <a:path w="82" h="62">
                    <a:moveTo>
                      <a:pt x="0" y="0"/>
                    </a:moveTo>
                    <a:lnTo>
                      <a:pt x="82" y="31"/>
                    </a:lnTo>
                    <a:lnTo>
                      <a:pt x="0" y="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2800">
                  <a:solidFill>
                    <a:schemeClr val="tx1">
                      <a:lumMod val="50000"/>
                    </a:schemeClr>
                  </a:solidFill>
                </a:endParaRPr>
              </a:p>
            </p:txBody>
          </p:sp>
        </p:grpSp>
      </p:grpSp>
      <p:grpSp>
        <p:nvGrpSpPr>
          <p:cNvPr id="7" name="Group 74"/>
          <p:cNvGrpSpPr/>
          <p:nvPr/>
        </p:nvGrpSpPr>
        <p:grpSpPr>
          <a:xfrm>
            <a:off x="7937771" y="1685987"/>
            <a:ext cx="3441624" cy="923609"/>
            <a:chOff x="336640" y="2982432"/>
            <a:chExt cx="2581890" cy="692887"/>
          </a:xfrm>
        </p:grpSpPr>
        <p:sp>
          <p:nvSpPr>
            <p:cNvPr id="76" name="文本框 11"/>
            <p:cNvSpPr txBox="1"/>
            <p:nvPr/>
          </p:nvSpPr>
          <p:spPr>
            <a:xfrm>
              <a:off x="398742" y="2982432"/>
              <a:ext cx="1213629" cy="284671"/>
            </a:xfrm>
            <a:prstGeom prst="rect">
              <a:avLst/>
            </a:prstGeom>
            <a:noFill/>
          </p:spPr>
          <p:txBody>
            <a:bodyPr wrap="none" rtlCol="0">
              <a:spAutoFit/>
            </a:bodyPr>
            <a:lstStyle/>
            <a:p>
              <a:r>
                <a:rPr lang="zh-CN" altLang="en-US" dirty="0">
                  <a:solidFill>
                    <a:schemeClr val="tx1">
                      <a:lumMod val="50000"/>
                      <a:lumOff val="50000"/>
                    </a:schemeClr>
                  </a:solidFill>
                  <a:latin typeface="微软雅黑" pitchFamily="34" charset="-122"/>
                  <a:ea typeface="微软雅黑" pitchFamily="34" charset="-122"/>
                </a:rPr>
                <a:t>点击添加标题</a:t>
              </a:r>
              <a:endParaRPr lang="en-US" altLang="zh-CN" dirty="0">
                <a:solidFill>
                  <a:schemeClr val="tx1">
                    <a:lumMod val="50000"/>
                    <a:lumOff val="50000"/>
                  </a:schemeClr>
                </a:solidFill>
                <a:latin typeface="微软雅黑" pitchFamily="34" charset="-122"/>
                <a:ea typeface="微软雅黑" pitchFamily="34" charset="-122"/>
              </a:endParaRPr>
            </a:p>
          </p:txBody>
        </p:sp>
        <p:sp>
          <p:nvSpPr>
            <p:cNvPr id="77" name="矩形 9"/>
            <p:cNvSpPr/>
            <p:nvPr/>
          </p:nvSpPr>
          <p:spPr>
            <a:xfrm>
              <a:off x="336640" y="3290209"/>
              <a:ext cx="2581890" cy="385110"/>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p>
          </p:txBody>
        </p:sp>
      </p:grpSp>
      <p:grpSp>
        <p:nvGrpSpPr>
          <p:cNvPr id="8" name="Group 77"/>
          <p:cNvGrpSpPr/>
          <p:nvPr/>
        </p:nvGrpSpPr>
        <p:grpSpPr>
          <a:xfrm>
            <a:off x="7937771" y="4748589"/>
            <a:ext cx="3441624" cy="923609"/>
            <a:chOff x="336640" y="2982432"/>
            <a:chExt cx="2581890" cy="692887"/>
          </a:xfrm>
        </p:grpSpPr>
        <p:sp>
          <p:nvSpPr>
            <p:cNvPr id="79" name="文本框 11"/>
            <p:cNvSpPr txBox="1"/>
            <p:nvPr/>
          </p:nvSpPr>
          <p:spPr>
            <a:xfrm>
              <a:off x="398742" y="2982432"/>
              <a:ext cx="1213629" cy="284671"/>
            </a:xfrm>
            <a:prstGeom prst="rect">
              <a:avLst/>
            </a:prstGeom>
            <a:noFill/>
          </p:spPr>
          <p:txBody>
            <a:bodyPr wrap="none" rtlCol="0">
              <a:spAutoFit/>
            </a:bodyPr>
            <a:lstStyle/>
            <a:p>
              <a:r>
                <a:rPr lang="zh-CN" altLang="en-US" dirty="0">
                  <a:solidFill>
                    <a:schemeClr val="tx1">
                      <a:lumMod val="50000"/>
                      <a:lumOff val="50000"/>
                    </a:schemeClr>
                  </a:solidFill>
                  <a:latin typeface="微软雅黑" pitchFamily="34" charset="-122"/>
                  <a:ea typeface="微软雅黑" pitchFamily="34" charset="-122"/>
                </a:rPr>
                <a:t>点击添加标题</a:t>
              </a:r>
              <a:endParaRPr lang="en-US" altLang="zh-CN" dirty="0">
                <a:solidFill>
                  <a:schemeClr val="tx1">
                    <a:lumMod val="50000"/>
                    <a:lumOff val="50000"/>
                  </a:schemeClr>
                </a:solidFill>
                <a:latin typeface="微软雅黑" pitchFamily="34" charset="-122"/>
                <a:ea typeface="微软雅黑" pitchFamily="34" charset="-122"/>
              </a:endParaRPr>
            </a:p>
          </p:txBody>
        </p:sp>
        <p:sp>
          <p:nvSpPr>
            <p:cNvPr id="80" name="矩形 9"/>
            <p:cNvSpPr/>
            <p:nvPr/>
          </p:nvSpPr>
          <p:spPr>
            <a:xfrm>
              <a:off x="336640" y="3290209"/>
              <a:ext cx="2581890" cy="385110"/>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p>
          </p:txBody>
        </p:sp>
      </p:grpSp>
      <p:grpSp>
        <p:nvGrpSpPr>
          <p:cNvPr id="9" name="Group 80"/>
          <p:cNvGrpSpPr/>
          <p:nvPr/>
        </p:nvGrpSpPr>
        <p:grpSpPr>
          <a:xfrm>
            <a:off x="676933" y="1753258"/>
            <a:ext cx="3441624" cy="905487"/>
            <a:chOff x="336640" y="2996026"/>
            <a:chExt cx="2581890" cy="679293"/>
          </a:xfrm>
        </p:grpSpPr>
        <p:sp>
          <p:nvSpPr>
            <p:cNvPr id="82" name="文本框 11"/>
            <p:cNvSpPr txBox="1"/>
            <p:nvPr/>
          </p:nvSpPr>
          <p:spPr>
            <a:xfrm>
              <a:off x="1609021" y="2996026"/>
              <a:ext cx="1213629" cy="284671"/>
            </a:xfrm>
            <a:prstGeom prst="rect">
              <a:avLst/>
            </a:prstGeom>
            <a:noFill/>
          </p:spPr>
          <p:txBody>
            <a:bodyPr wrap="none" rtlCol="0">
              <a:spAutoFit/>
            </a:bodyPr>
            <a:lstStyle/>
            <a:p>
              <a:pPr algn="l"/>
              <a:r>
                <a:rPr lang="zh-CN" altLang="en-US" dirty="0">
                  <a:solidFill>
                    <a:schemeClr val="tx1">
                      <a:lumMod val="50000"/>
                      <a:lumOff val="50000"/>
                    </a:schemeClr>
                  </a:solidFill>
                  <a:latin typeface="微软雅黑" pitchFamily="34" charset="-122"/>
                  <a:ea typeface="微软雅黑" pitchFamily="34" charset="-122"/>
                </a:rPr>
                <a:t>点击添加标题</a:t>
              </a:r>
              <a:endParaRPr lang="en-US" altLang="zh-CN" dirty="0">
                <a:solidFill>
                  <a:schemeClr val="tx1">
                    <a:lumMod val="50000"/>
                    <a:lumOff val="50000"/>
                  </a:schemeClr>
                </a:solidFill>
                <a:latin typeface="微软雅黑" pitchFamily="34" charset="-122"/>
                <a:ea typeface="微软雅黑" pitchFamily="34" charset="-122"/>
              </a:endParaRPr>
            </a:p>
          </p:txBody>
        </p:sp>
        <p:sp>
          <p:nvSpPr>
            <p:cNvPr id="83" name="矩形 9"/>
            <p:cNvSpPr/>
            <p:nvPr/>
          </p:nvSpPr>
          <p:spPr>
            <a:xfrm>
              <a:off x="336640" y="3290209"/>
              <a:ext cx="2581890" cy="385110"/>
            </a:xfrm>
            <a:prstGeom prst="rect">
              <a:avLst/>
            </a:prstGeom>
          </p:spPr>
          <p:txBody>
            <a:bodyPr wrap="square">
              <a:spAutoFit/>
            </a:bodyPr>
            <a:lstStyle/>
            <a:p>
              <a:pPr algn="r">
                <a:lnSpc>
                  <a:spcPct val="114000"/>
                </a:lnSpc>
              </a:pPr>
              <a:r>
                <a:rPr lang="zh-CN" altLang="en-US" sz="12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p>
          </p:txBody>
        </p:sp>
      </p:grpSp>
      <p:grpSp>
        <p:nvGrpSpPr>
          <p:cNvPr id="10" name="Group 83"/>
          <p:cNvGrpSpPr/>
          <p:nvPr/>
        </p:nvGrpSpPr>
        <p:grpSpPr>
          <a:xfrm>
            <a:off x="676933" y="4706889"/>
            <a:ext cx="3441624" cy="905487"/>
            <a:chOff x="336640" y="2996026"/>
            <a:chExt cx="2581890" cy="679293"/>
          </a:xfrm>
        </p:grpSpPr>
        <p:sp>
          <p:nvSpPr>
            <p:cNvPr id="85" name="文本框 11"/>
            <p:cNvSpPr txBox="1"/>
            <p:nvPr/>
          </p:nvSpPr>
          <p:spPr>
            <a:xfrm>
              <a:off x="1609021" y="2996026"/>
              <a:ext cx="1213629" cy="284671"/>
            </a:xfrm>
            <a:prstGeom prst="rect">
              <a:avLst/>
            </a:prstGeom>
            <a:noFill/>
          </p:spPr>
          <p:txBody>
            <a:bodyPr wrap="none" rtlCol="0">
              <a:spAutoFit/>
            </a:bodyPr>
            <a:lstStyle/>
            <a:p>
              <a:pPr algn="l"/>
              <a:r>
                <a:rPr lang="zh-CN" altLang="en-US" dirty="0">
                  <a:solidFill>
                    <a:schemeClr val="tx1">
                      <a:lumMod val="50000"/>
                      <a:lumOff val="50000"/>
                    </a:schemeClr>
                  </a:solidFill>
                  <a:latin typeface="微软雅黑" pitchFamily="34" charset="-122"/>
                  <a:ea typeface="微软雅黑" pitchFamily="34" charset="-122"/>
                </a:rPr>
                <a:t>点击添加标题</a:t>
              </a:r>
              <a:endParaRPr lang="en-US" altLang="zh-CN" dirty="0">
                <a:solidFill>
                  <a:schemeClr val="tx1">
                    <a:lumMod val="50000"/>
                    <a:lumOff val="50000"/>
                  </a:schemeClr>
                </a:solidFill>
                <a:latin typeface="微软雅黑" pitchFamily="34" charset="-122"/>
                <a:ea typeface="微软雅黑" pitchFamily="34" charset="-122"/>
              </a:endParaRPr>
            </a:p>
          </p:txBody>
        </p:sp>
        <p:sp>
          <p:nvSpPr>
            <p:cNvPr id="86" name="矩形 9"/>
            <p:cNvSpPr/>
            <p:nvPr/>
          </p:nvSpPr>
          <p:spPr>
            <a:xfrm>
              <a:off x="336640" y="3290209"/>
              <a:ext cx="2581890" cy="385110"/>
            </a:xfrm>
            <a:prstGeom prst="rect">
              <a:avLst/>
            </a:prstGeom>
          </p:spPr>
          <p:txBody>
            <a:bodyPr wrap="square">
              <a:spAutoFit/>
            </a:bodyPr>
            <a:lstStyle/>
            <a:p>
              <a:pPr algn="r">
                <a:lnSpc>
                  <a:spcPct val="114000"/>
                </a:lnSpc>
              </a:pPr>
              <a:r>
                <a:rPr lang="zh-CN" altLang="en-US" sz="12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p>
          </p:txBody>
        </p:sp>
      </p:grpSp>
      <p:sp>
        <p:nvSpPr>
          <p:cNvPr id="11" name="标题 10"/>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34617491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2" presetClass="entr" presetSubtype="1"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lide(fromTop)">
                                      <p:cBhvr>
                                        <p:cTn id="14" dur="500"/>
                                        <p:tgtEl>
                                          <p:spTgt spid="9"/>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lide(fromTop)">
                                      <p:cBhvr>
                                        <p:cTn id="18" dur="500"/>
                                        <p:tgtEl>
                                          <p:spTgt spid="10"/>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lide(fromTop)">
                                      <p:cBhvr>
                                        <p:cTn id="22" dur="500"/>
                                        <p:tgtEl>
                                          <p:spTgt spid="7"/>
                                        </p:tgtEl>
                                      </p:cBhvr>
                                    </p:animEffect>
                                  </p:childTnLst>
                                </p:cTn>
                              </p:par>
                            </p:childTnLst>
                          </p:cTn>
                        </p:par>
                        <p:par>
                          <p:cTn id="23" fill="hold">
                            <p:stCondLst>
                              <p:cond delay="2000"/>
                            </p:stCondLst>
                            <p:childTnLst>
                              <p:par>
                                <p:cTn id="24" presetID="1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slide(fromTo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1"/>
          <p:cNvGraphicFramePr/>
          <p:nvPr>
            <p:extLst/>
          </p:nvPr>
        </p:nvGraphicFramePr>
        <p:xfrm>
          <a:off x="692989" y="1974323"/>
          <a:ext cx="5377619" cy="379808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3"/>
          <p:cNvGrpSpPr/>
          <p:nvPr/>
        </p:nvGrpSpPr>
        <p:grpSpPr>
          <a:xfrm>
            <a:off x="7004333" y="1196000"/>
            <a:ext cx="4576641" cy="1152464"/>
            <a:chOff x="138498" y="3002145"/>
            <a:chExt cx="3433375" cy="864573"/>
          </a:xfrm>
        </p:grpSpPr>
        <p:sp>
          <p:nvSpPr>
            <p:cNvPr id="15" name="椭圆 10"/>
            <p:cNvSpPr/>
            <p:nvPr/>
          </p:nvSpPr>
          <p:spPr>
            <a:xfrm>
              <a:off x="138498" y="3248582"/>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dirty="0">
                  <a:solidFill>
                    <a:schemeClr val="bg1"/>
                  </a:solidFill>
                  <a:latin typeface="微软雅黑" pitchFamily="34" charset="-122"/>
                  <a:ea typeface="微软雅黑" pitchFamily="34" charset="-122"/>
                </a:rPr>
                <a:t>1</a:t>
              </a:r>
              <a:endParaRPr lang="zh-CN" altLang="en-US" sz="2133" b="1" dirty="0">
                <a:solidFill>
                  <a:schemeClr val="bg1"/>
                </a:solidFill>
                <a:latin typeface="微软雅黑" pitchFamily="34" charset="-122"/>
                <a:ea typeface="微软雅黑" pitchFamily="34" charset="-122"/>
              </a:endParaRPr>
            </a:p>
          </p:txBody>
        </p:sp>
        <p:sp>
          <p:nvSpPr>
            <p:cNvPr id="16" name="文本框 11"/>
            <p:cNvSpPr txBox="1"/>
            <p:nvPr/>
          </p:nvSpPr>
          <p:spPr>
            <a:xfrm>
              <a:off x="477437" y="3002145"/>
              <a:ext cx="1213629" cy="284671"/>
            </a:xfrm>
            <a:prstGeom prst="rect">
              <a:avLst/>
            </a:prstGeom>
            <a:noFill/>
          </p:spPr>
          <p:txBody>
            <a:bodyPr wrap="none" rtlCol="0">
              <a:spAutoFit/>
            </a:bodyPr>
            <a:lstStyle/>
            <a:p>
              <a:pPr algn="l"/>
              <a:r>
                <a:rPr lang="zh-CN" altLang="en-US" sz="1866" dirty="0">
                  <a:solidFill>
                    <a:schemeClr val="accent1"/>
                  </a:solidFill>
                  <a:latin typeface="微软雅黑" pitchFamily="34" charset="-122"/>
                  <a:ea typeface="微软雅黑" pitchFamily="34" charset="-122"/>
                </a:rPr>
                <a:t>点击添加标题</a:t>
              </a:r>
              <a:endParaRPr lang="en-US" altLang="zh-CN" sz="1866" dirty="0">
                <a:solidFill>
                  <a:schemeClr val="accent1"/>
                </a:solidFill>
                <a:latin typeface="微软雅黑" pitchFamily="34" charset="-122"/>
                <a:ea typeface="微软雅黑" pitchFamily="34" charset="-122"/>
              </a:endParaRPr>
            </a:p>
          </p:txBody>
        </p:sp>
        <p:sp>
          <p:nvSpPr>
            <p:cNvPr id="17" name="矩形 9"/>
            <p:cNvSpPr/>
            <p:nvPr/>
          </p:nvSpPr>
          <p:spPr>
            <a:xfrm>
              <a:off x="484796" y="3271159"/>
              <a:ext cx="3087077" cy="595559"/>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模板所有文字图片都可编辑，数据图表都可以修改颜色大小形状轻点此处输入文字内容</a:t>
              </a:r>
            </a:p>
          </p:txBody>
        </p:sp>
      </p:grpSp>
      <p:grpSp>
        <p:nvGrpSpPr>
          <p:cNvPr id="3" name="Group 17"/>
          <p:cNvGrpSpPr/>
          <p:nvPr/>
        </p:nvGrpSpPr>
        <p:grpSpPr>
          <a:xfrm>
            <a:off x="7017029" y="2375176"/>
            <a:ext cx="4716306" cy="1152464"/>
            <a:chOff x="138498" y="3002145"/>
            <a:chExt cx="3538151" cy="864573"/>
          </a:xfrm>
        </p:grpSpPr>
        <p:sp>
          <p:nvSpPr>
            <p:cNvPr id="19" name="椭圆 10"/>
            <p:cNvSpPr/>
            <p:nvPr/>
          </p:nvSpPr>
          <p:spPr>
            <a:xfrm>
              <a:off x="138498" y="3267632"/>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dirty="0">
                  <a:solidFill>
                    <a:schemeClr val="bg1"/>
                  </a:solidFill>
                  <a:latin typeface="微软雅黑" pitchFamily="34" charset="-122"/>
                  <a:ea typeface="微软雅黑" pitchFamily="34" charset="-122"/>
                </a:rPr>
                <a:t>2</a:t>
              </a:r>
              <a:endParaRPr lang="zh-CN" altLang="en-US" sz="2133" b="1" dirty="0">
                <a:solidFill>
                  <a:schemeClr val="bg1"/>
                </a:solidFill>
                <a:latin typeface="微软雅黑" pitchFamily="34" charset="-122"/>
                <a:ea typeface="微软雅黑" pitchFamily="34" charset="-122"/>
              </a:endParaRPr>
            </a:p>
          </p:txBody>
        </p:sp>
        <p:sp>
          <p:nvSpPr>
            <p:cNvPr id="20" name="文本框 11"/>
            <p:cNvSpPr txBox="1"/>
            <p:nvPr/>
          </p:nvSpPr>
          <p:spPr>
            <a:xfrm>
              <a:off x="477437" y="3002145"/>
              <a:ext cx="1213629" cy="284671"/>
            </a:xfrm>
            <a:prstGeom prst="rect">
              <a:avLst/>
            </a:prstGeom>
            <a:noFill/>
          </p:spPr>
          <p:txBody>
            <a:bodyPr wrap="none" rtlCol="0">
              <a:spAutoFit/>
            </a:bodyPr>
            <a:lstStyle/>
            <a:p>
              <a:pPr algn="l"/>
              <a:r>
                <a:rPr lang="zh-CN" altLang="en-US" sz="1866" dirty="0">
                  <a:solidFill>
                    <a:schemeClr val="accent2"/>
                  </a:solidFill>
                  <a:latin typeface="微软雅黑" pitchFamily="34" charset="-122"/>
                  <a:ea typeface="微软雅黑" pitchFamily="34" charset="-122"/>
                </a:rPr>
                <a:t>点击添加标题</a:t>
              </a:r>
              <a:endParaRPr lang="en-US" altLang="zh-CN" sz="1866" dirty="0">
                <a:solidFill>
                  <a:schemeClr val="accent2"/>
                </a:solidFill>
                <a:latin typeface="微软雅黑" pitchFamily="34" charset="-122"/>
                <a:ea typeface="微软雅黑" pitchFamily="34" charset="-122"/>
              </a:endParaRPr>
            </a:p>
          </p:txBody>
        </p:sp>
        <p:sp>
          <p:nvSpPr>
            <p:cNvPr id="21" name="矩形 9"/>
            <p:cNvSpPr/>
            <p:nvPr/>
          </p:nvSpPr>
          <p:spPr>
            <a:xfrm>
              <a:off x="484796" y="3271159"/>
              <a:ext cx="3191853" cy="595559"/>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模板所有文字图片都可编辑，数据图表都可以修改颜色大小形状轻点此处输入文字内容</a:t>
              </a:r>
            </a:p>
          </p:txBody>
        </p:sp>
      </p:grpSp>
      <p:grpSp>
        <p:nvGrpSpPr>
          <p:cNvPr id="4" name="Group 21"/>
          <p:cNvGrpSpPr/>
          <p:nvPr/>
        </p:nvGrpSpPr>
        <p:grpSpPr>
          <a:xfrm>
            <a:off x="7029725" y="3553544"/>
            <a:ext cx="4551248" cy="1152464"/>
            <a:chOff x="138498" y="3002145"/>
            <a:chExt cx="3414325" cy="864573"/>
          </a:xfrm>
        </p:grpSpPr>
        <p:sp>
          <p:nvSpPr>
            <p:cNvPr id="23" name="椭圆 10"/>
            <p:cNvSpPr/>
            <p:nvPr/>
          </p:nvSpPr>
          <p:spPr>
            <a:xfrm>
              <a:off x="138498" y="3267632"/>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dirty="0">
                  <a:solidFill>
                    <a:schemeClr val="bg1"/>
                  </a:solidFill>
                  <a:latin typeface="微软雅黑" pitchFamily="34" charset="-122"/>
                  <a:ea typeface="微软雅黑" pitchFamily="34" charset="-122"/>
                </a:rPr>
                <a:t>3</a:t>
              </a:r>
              <a:endParaRPr lang="zh-CN" altLang="en-US" sz="2133" b="1" dirty="0">
                <a:solidFill>
                  <a:schemeClr val="bg1"/>
                </a:solidFill>
                <a:latin typeface="微软雅黑" pitchFamily="34" charset="-122"/>
                <a:ea typeface="微软雅黑" pitchFamily="34" charset="-122"/>
              </a:endParaRPr>
            </a:p>
          </p:txBody>
        </p:sp>
        <p:sp>
          <p:nvSpPr>
            <p:cNvPr id="24" name="文本框 11"/>
            <p:cNvSpPr txBox="1"/>
            <p:nvPr/>
          </p:nvSpPr>
          <p:spPr>
            <a:xfrm>
              <a:off x="477437" y="3002145"/>
              <a:ext cx="1213629" cy="284671"/>
            </a:xfrm>
            <a:prstGeom prst="rect">
              <a:avLst/>
            </a:prstGeom>
            <a:noFill/>
          </p:spPr>
          <p:txBody>
            <a:bodyPr wrap="none" rtlCol="0">
              <a:spAutoFit/>
            </a:bodyPr>
            <a:lstStyle/>
            <a:p>
              <a:pPr algn="l"/>
              <a:r>
                <a:rPr lang="zh-CN" altLang="en-US" sz="1866" dirty="0">
                  <a:solidFill>
                    <a:schemeClr val="accent3"/>
                  </a:solidFill>
                  <a:latin typeface="微软雅黑" pitchFamily="34" charset="-122"/>
                  <a:ea typeface="微软雅黑" pitchFamily="34" charset="-122"/>
                </a:rPr>
                <a:t>点击添加标题</a:t>
              </a:r>
              <a:endParaRPr lang="en-US" altLang="zh-CN" sz="1866" dirty="0">
                <a:solidFill>
                  <a:schemeClr val="accent3"/>
                </a:solidFill>
                <a:latin typeface="微软雅黑" pitchFamily="34" charset="-122"/>
                <a:ea typeface="微软雅黑" pitchFamily="34" charset="-122"/>
              </a:endParaRPr>
            </a:p>
          </p:txBody>
        </p:sp>
        <p:sp>
          <p:nvSpPr>
            <p:cNvPr id="25" name="矩形 9"/>
            <p:cNvSpPr/>
            <p:nvPr/>
          </p:nvSpPr>
          <p:spPr>
            <a:xfrm>
              <a:off x="484797" y="3271159"/>
              <a:ext cx="3068026" cy="595559"/>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模板所有文字图片都可编辑，数据图表都可以修改颜色大小形状轻点此处输入文字内容</a:t>
              </a:r>
            </a:p>
          </p:txBody>
        </p:sp>
      </p:grpSp>
      <p:grpSp>
        <p:nvGrpSpPr>
          <p:cNvPr id="6" name="Group 25"/>
          <p:cNvGrpSpPr/>
          <p:nvPr/>
        </p:nvGrpSpPr>
        <p:grpSpPr>
          <a:xfrm>
            <a:off x="7029725" y="4736762"/>
            <a:ext cx="4551248" cy="1152464"/>
            <a:chOff x="138498" y="3002145"/>
            <a:chExt cx="3414325" cy="864573"/>
          </a:xfrm>
        </p:grpSpPr>
        <p:sp>
          <p:nvSpPr>
            <p:cNvPr id="27" name="椭圆 10"/>
            <p:cNvSpPr/>
            <p:nvPr/>
          </p:nvSpPr>
          <p:spPr>
            <a:xfrm>
              <a:off x="138498" y="3267632"/>
              <a:ext cx="349697" cy="3496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dirty="0">
                  <a:solidFill>
                    <a:schemeClr val="bg1"/>
                  </a:solidFill>
                  <a:latin typeface="微软雅黑" pitchFamily="34" charset="-122"/>
                  <a:ea typeface="微软雅黑" pitchFamily="34" charset="-122"/>
                </a:rPr>
                <a:t>4</a:t>
              </a:r>
              <a:endParaRPr lang="zh-CN" altLang="en-US" sz="2133" b="1" dirty="0">
                <a:solidFill>
                  <a:schemeClr val="bg1"/>
                </a:solidFill>
                <a:latin typeface="微软雅黑" pitchFamily="34" charset="-122"/>
                <a:ea typeface="微软雅黑" pitchFamily="34" charset="-122"/>
              </a:endParaRPr>
            </a:p>
          </p:txBody>
        </p:sp>
        <p:sp>
          <p:nvSpPr>
            <p:cNvPr id="28" name="文本框 11"/>
            <p:cNvSpPr txBox="1"/>
            <p:nvPr/>
          </p:nvSpPr>
          <p:spPr>
            <a:xfrm>
              <a:off x="477437" y="3002145"/>
              <a:ext cx="1213629" cy="284671"/>
            </a:xfrm>
            <a:prstGeom prst="rect">
              <a:avLst/>
            </a:prstGeom>
            <a:noFill/>
          </p:spPr>
          <p:txBody>
            <a:bodyPr wrap="none" rtlCol="0">
              <a:spAutoFit/>
            </a:bodyPr>
            <a:lstStyle/>
            <a:p>
              <a:pPr algn="l"/>
              <a:r>
                <a:rPr lang="zh-CN" altLang="en-US" sz="1866" dirty="0">
                  <a:solidFill>
                    <a:schemeClr val="accent4"/>
                  </a:solidFill>
                  <a:latin typeface="微软雅黑" pitchFamily="34" charset="-122"/>
                  <a:ea typeface="微软雅黑" pitchFamily="34" charset="-122"/>
                </a:rPr>
                <a:t>点击添加标题</a:t>
              </a:r>
              <a:endParaRPr lang="en-US" altLang="zh-CN" sz="1866" dirty="0">
                <a:solidFill>
                  <a:schemeClr val="accent4"/>
                </a:solidFill>
                <a:latin typeface="微软雅黑" pitchFamily="34" charset="-122"/>
                <a:ea typeface="微软雅黑" pitchFamily="34" charset="-122"/>
              </a:endParaRPr>
            </a:p>
          </p:txBody>
        </p:sp>
        <p:sp>
          <p:nvSpPr>
            <p:cNvPr id="29" name="矩形 9"/>
            <p:cNvSpPr/>
            <p:nvPr/>
          </p:nvSpPr>
          <p:spPr>
            <a:xfrm>
              <a:off x="484797" y="3271159"/>
              <a:ext cx="3068026" cy="595559"/>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模板所有文字图片都可编辑，数据图表都可以修改颜色大小形状轻点此处输入文字内容</a:t>
              </a:r>
            </a:p>
          </p:txBody>
        </p:sp>
      </p:grpSp>
      <p:sp>
        <p:nvSpPr>
          <p:cNvPr id="7" name="标题 6"/>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1153181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Top)">
                                      <p:cBhvr>
                                        <p:cTn id="11" dur="500"/>
                                        <p:tgtEl>
                                          <p:spTgt spid="3"/>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Top)">
                                      <p:cBhvr>
                                        <p:cTn id="15" dur="500"/>
                                        <p:tgtEl>
                                          <p:spTgt spid="4"/>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To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六边形 7"/>
          <p:cNvSpPr/>
          <p:nvPr/>
        </p:nvSpPr>
        <p:spPr>
          <a:xfrm rot="16200000">
            <a:off x="5313397" y="3181729"/>
            <a:ext cx="1606438" cy="1384861"/>
          </a:xfrm>
          <a:prstGeom prst="hexagon">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sp>
        <p:nvSpPr>
          <p:cNvPr id="9" name="文本框 7"/>
          <p:cNvSpPr txBox="1">
            <a:spLocks noChangeArrowheads="1"/>
          </p:cNvSpPr>
          <p:nvPr/>
        </p:nvSpPr>
        <p:spPr bwMode="auto">
          <a:xfrm>
            <a:off x="1513032" y="4833443"/>
            <a:ext cx="2853905" cy="133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r" eaLnBrk="1" hangingPunct="1"/>
            <a:r>
              <a:rPr lang="zh-CN" altLang="en-US" sz="1866" b="1" dirty="0">
                <a:solidFill>
                  <a:schemeClr val="tx1">
                    <a:lumMod val="50000"/>
                    <a:lumOff val="50000"/>
                  </a:schemeClr>
                </a:solidFill>
                <a:latin typeface="微软雅黑" pitchFamily="34" charset="-122"/>
              </a:rPr>
              <a:t>添加文本信息</a:t>
            </a:r>
            <a:endParaRPr lang="en-US" altLang="zh-CN" sz="1866" b="1" dirty="0">
              <a:solidFill>
                <a:schemeClr val="tx1">
                  <a:lumMod val="50000"/>
                  <a:lumOff val="50000"/>
                </a:schemeClr>
              </a:solidFill>
              <a:latin typeface="微软雅黑" pitchFamily="34" charset="-122"/>
            </a:endParaRPr>
          </a:p>
          <a:p>
            <a:pPr algn="r">
              <a:lnSpc>
                <a:spcPct val="150000"/>
              </a:lnSpc>
              <a:spcBef>
                <a:spcPts val="400"/>
              </a:spcBef>
            </a:pPr>
            <a:r>
              <a:rPr lang="zh-CN" altLang="en-US" sz="1466" dirty="0">
                <a:solidFill>
                  <a:schemeClr val="tx1">
                    <a:lumMod val="50000"/>
                    <a:lumOff val="50000"/>
                  </a:schemeClr>
                </a:solidFill>
                <a:latin typeface="微软雅黑" pitchFamily="34" charset="-122"/>
              </a:rPr>
              <a:t>此处添加说明文字添加说明文字添加说明文字此处添加说明文字</a:t>
            </a:r>
          </a:p>
        </p:txBody>
      </p:sp>
      <p:sp>
        <p:nvSpPr>
          <p:cNvPr id="10" name="文本框 7"/>
          <p:cNvSpPr txBox="1">
            <a:spLocks noChangeArrowheads="1"/>
          </p:cNvSpPr>
          <p:nvPr/>
        </p:nvSpPr>
        <p:spPr bwMode="auto">
          <a:xfrm>
            <a:off x="745944" y="3282099"/>
            <a:ext cx="2854235" cy="133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r" eaLnBrk="1" hangingPunct="1"/>
            <a:r>
              <a:rPr lang="zh-CN" altLang="en-US" sz="1866" b="1" dirty="0">
                <a:solidFill>
                  <a:schemeClr val="tx1">
                    <a:lumMod val="50000"/>
                    <a:lumOff val="50000"/>
                  </a:schemeClr>
                </a:solidFill>
                <a:latin typeface="微软雅黑" pitchFamily="34" charset="-122"/>
              </a:rPr>
              <a:t>添加文本信息</a:t>
            </a:r>
            <a:endParaRPr lang="en-US" altLang="zh-CN" sz="1866" b="1" dirty="0">
              <a:solidFill>
                <a:schemeClr val="tx1">
                  <a:lumMod val="50000"/>
                  <a:lumOff val="50000"/>
                </a:schemeClr>
              </a:solidFill>
              <a:latin typeface="微软雅黑" pitchFamily="34" charset="-122"/>
            </a:endParaRPr>
          </a:p>
          <a:p>
            <a:pPr algn="r">
              <a:lnSpc>
                <a:spcPct val="150000"/>
              </a:lnSpc>
              <a:spcBef>
                <a:spcPts val="400"/>
              </a:spcBef>
            </a:pPr>
            <a:r>
              <a:rPr lang="zh-CN" altLang="en-US" sz="1466" dirty="0">
                <a:solidFill>
                  <a:schemeClr val="tx1">
                    <a:lumMod val="50000"/>
                    <a:lumOff val="50000"/>
                  </a:schemeClr>
                </a:solidFill>
                <a:latin typeface="微软雅黑" pitchFamily="34" charset="-122"/>
              </a:rPr>
              <a:t>此处添加说明文字添加说明文字添加说明文字此处添加说明文字</a:t>
            </a:r>
          </a:p>
        </p:txBody>
      </p:sp>
      <p:sp>
        <p:nvSpPr>
          <p:cNvPr id="11" name="文本框 7"/>
          <p:cNvSpPr txBox="1">
            <a:spLocks noChangeArrowheads="1"/>
          </p:cNvSpPr>
          <p:nvPr/>
        </p:nvSpPr>
        <p:spPr bwMode="auto">
          <a:xfrm>
            <a:off x="1512702" y="1703382"/>
            <a:ext cx="2854235" cy="133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r" eaLnBrk="1" hangingPunct="1"/>
            <a:r>
              <a:rPr lang="zh-CN" altLang="en-US" sz="1866" b="1" dirty="0">
                <a:solidFill>
                  <a:schemeClr val="tx1">
                    <a:lumMod val="50000"/>
                    <a:lumOff val="50000"/>
                  </a:schemeClr>
                </a:solidFill>
                <a:latin typeface="微软雅黑" pitchFamily="34" charset="-122"/>
              </a:rPr>
              <a:t>添加文本信息</a:t>
            </a:r>
            <a:endParaRPr lang="en-US" altLang="zh-CN" sz="1866" b="1" dirty="0">
              <a:solidFill>
                <a:schemeClr val="tx1">
                  <a:lumMod val="50000"/>
                  <a:lumOff val="50000"/>
                </a:schemeClr>
              </a:solidFill>
              <a:latin typeface="微软雅黑" pitchFamily="34" charset="-122"/>
            </a:endParaRPr>
          </a:p>
          <a:p>
            <a:pPr algn="r">
              <a:lnSpc>
                <a:spcPct val="150000"/>
              </a:lnSpc>
              <a:spcBef>
                <a:spcPts val="400"/>
              </a:spcBef>
            </a:pPr>
            <a:r>
              <a:rPr lang="zh-CN" altLang="en-US" sz="1466" dirty="0">
                <a:solidFill>
                  <a:schemeClr val="tx1">
                    <a:lumMod val="50000"/>
                    <a:lumOff val="50000"/>
                  </a:schemeClr>
                </a:solidFill>
                <a:latin typeface="微软雅黑" pitchFamily="34" charset="-122"/>
              </a:rPr>
              <a:t>此处添加说明文字添加说明文字添加说明文字此处添加说明文字</a:t>
            </a:r>
          </a:p>
        </p:txBody>
      </p:sp>
      <p:sp>
        <p:nvSpPr>
          <p:cNvPr id="12" name="文本框 7"/>
          <p:cNvSpPr txBox="1">
            <a:spLocks noChangeArrowheads="1"/>
          </p:cNvSpPr>
          <p:nvPr/>
        </p:nvSpPr>
        <p:spPr bwMode="auto">
          <a:xfrm>
            <a:off x="7859540" y="4833443"/>
            <a:ext cx="2853905" cy="133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r>
              <a:rPr lang="zh-CN" altLang="en-US" sz="1866" b="1" dirty="0">
                <a:solidFill>
                  <a:schemeClr val="tx1">
                    <a:lumMod val="50000"/>
                    <a:lumOff val="50000"/>
                  </a:schemeClr>
                </a:solidFill>
                <a:latin typeface="微软雅黑" pitchFamily="34" charset="-122"/>
              </a:rPr>
              <a:t>添加文本信息</a:t>
            </a:r>
            <a:endParaRPr lang="en-US" altLang="zh-CN" sz="1866" b="1" dirty="0">
              <a:solidFill>
                <a:schemeClr val="tx1">
                  <a:lumMod val="50000"/>
                  <a:lumOff val="50000"/>
                </a:schemeClr>
              </a:solidFill>
              <a:latin typeface="微软雅黑" pitchFamily="34" charset="-122"/>
            </a:endParaRPr>
          </a:p>
          <a:p>
            <a:pPr>
              <a:lnSpc>
                <a:spcPct val="150000"/>
              </a:lnSpc>
              <a:spcBef>
                <a:spcPts val="400"/>
              </a:spcBef>
            </a:pPr>
            <a:r>
              <a:rPr lang="zh-CN" altLang="en-US" sz="1466" dirty="0">
                <a:solidFill>
                  <a:schemeClr val="tx1">
                    <a:lumMod val="50000"/>
                    <a:lumOff val="50000"/>
                  </a:schemeClr>
                </a:solidFill>
                <a:latin typeface="微软雅黑" pitchFamily="34" charset="-122"/>
              </a:rPr>
              <a:t>此处添加说明文字添加说明文字添加说明文字此处添加说明文字</a:t>
            </a:r>
          </a:p>
        </p:txBody>
      </p:sp>
      <p:sp>
        <p:nvSpPr>
          <p:cNvPr id="13" name="文本框 7"/>
          <p:cNvSpPr txBox="1">
            <a:spLocks noChangeArrowheads="1"/>
          </p:cNvSpPr>
          <p:nvPr/>
        </p:nvSpPr>
        <p:spPr bwMode="auto">
          <a:xfrm>
            <a:off x="8591823" y="3282099"/>
            <a:ext cx="2854235" cy="133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r>
              <a:rPr lang="zh-CN" altLang="en-US" sz="1866" b="1" dirty="0">
                <a:solidFill>
                  <a:schemeClr val="tx1">
                    <a:lumMod val="50000"/>
                    <a:lumOff val="50000"/>
                  </a:schemeClr>
                </a:solidFill>
                <a:latin typeface="微软雅黑" pitchFamily="34" charset="-122"/>
              </a:rPr>
              <a:t>添加文本信息</a:t>
            </a:r>
            <a:endParaRPr lang="en-US" altLang="zh-CN" sz="1866" b="1" dirty="0">
              <a:solidFill>
                <a:schemeClr val="tx1">
                  <a:lumMod val="50000"/>
                  <a:lumOff val="50000"/>
                </a:schemeClr>
              </a:solidFill>
              <a:latin typeface="微软雅黑" pitchFamily="34" charset="-122"/>
            </a:endParaRPr>
          </a:p>
          <a:p>
            <a:pPr>
              <a:lnSpc>
                <a:spcPct val="150000"/>
              </a:lnSpc>
              <a:spcBef>
                <a:spcPts val="400"/>
              </a:spcBef>
            </a:pPr>
            <a:r>
              <a:rPr lang="zh-CN" altLang="en-US" sz="1466" dirty="0">
                <a:solidFill>
                  <a:schemeClr val="tx1">
                    <a:lumMod val="50000"/>
                    <a:lumOff val="50000"/>
                  </a:schemeClr>
                </a:solidFill>
                <a:latin typeface="微软雅黑" pitchFamily="34" charset="-122"/>
              </a:rPr>
              <a:t>此处添加说明文字添加说明文字添加说明文字此处添加说明文字</a:t>
            </a:r>
          </a:p>
        </p:txBody>
      </p:sp>
      <p:sp>
        <p:nvSpPr>
          <p:cNvPr id="14" name="文本框 7"/>
          <p:cNvSpPr txBox="1">
            <a:spLocks noChangeArrowheads="1"/>
          </p:cNvSpPr>
          <p:nvPr/>
        </p:nvSpPr>
        <p:spPr bwMode="auto">
          <a:xfrm>
            <a:off x="7859210" y="1703382"/>
            <a:ext cx="2854235" cy="133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r>
              <a:rPr lang="zh-CN" altLang="en-US" sz="1866" b="1" dirty="0">
                <a:solidFill>
                  <a:schemeClr val="tx1">
                    <a:lumMod val="50000"/>
                    <a:lumOff val="50000"/>
                  </a:schemeClr>
                </a:solidFill>
                <a:latin typeface="微软雅黑" pitchFamily="34" charset="-122"/>
              </a:rPr>
              <a:t>添加文本信息</a:t>
            </a:r>
            <a:endParaRPr lang="en-US" altLang="zh-CN" sz="1866" b="1" dirty="0">
              <a:solidFill>
                <a:schemeClr val="tx1">
                  <a:lumMod val="50000"/>
                  <a:lumOff val="50000"/>
                </a:schemeClr>
              </a:solidFill>
              <a:latin typeface="微软雅黑" pitchFamily="34" charset="-122"/>
            </a:endParaRPr>
          </a:p>
          <a:p>
            <a:pPr>
              <a:lnSpc>
                <a:spcPct val="150000"/>
              </a:lnSpc>
              <a:spcBef>
                <a:spcPts val="400"/>
              </a:spcBef>
            </a:pPr>
            <a:r>
              <a:rPr lang="zh-CN" altLang="en-US" sz="1466" dirty="0">
                <a:solidFill>
                  <a:schemeClr val="tx1">
                    <a:lumMod val="50000"/>
                    <a:lumOff val="50000"/>
                  </a:schemeClr>
                </a:solidFill>
                <a:latin typeface="微软雅黑" pitchFamily="34" charset="-122"/>
              </a:rPr>
              <a:t>此处添加说明文字添加说明文字添加说明文字此处添加说明文字</a:t>
            </a:r>
          </a:p>
        </p:txBody>
      </p:sp>
      <p:grpSp>
        <p:nvGrpSpPr>
          <p:cNvPr id="15" name="组合 14"/>
          <p:cNvGrpSpPr/>
          <p:nvPr/>
        </p:nvGrpSpPr>
        <p:grpSpPr>
          <a:xfrm>
            <a:off x="4458007" y="4413132"/>
            <a:ext cx="1655237" cy="1920076"/>
            <a:chOff x="3343182" y="2976764"/>
            <a:chExt cx="1241751" cy="1440432"/>
          </a:xfrm>
        </p:grpSpPr>
        <p:sp>
          <p:nvSpPr>
            <p:cNvPr id="16" name="六边形 15"/>
            <p:cNvSpPr/>
            <p:nvPr/>
          </p:nvSpPr>
          <p:spPr>
            <a:xfrm rot="16200000">
              <a:off x="3243842" y="3076104"/>
              <a:ext cx="1440432" cy="1241751"/>
            </a:xfrm>
            <a:prstGeom prst="hexagon">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sp>
          <p:nvSpPr>
            <p:cNvPr id="17" name="矩形 58"/>
            <p:cNvSpPr>
              <a:spLocks noChangeArrowheads="1"/>
            </p:cNvSpPr>
            <p:nvPr/>
          </p:nvSpPr>
          <p:spPr bwMode="auto">
            <a:xfrm>
              <a:off x="3465908" y="3488225"/>
              <a:ext cx="1052657" cy="561742"/>
            </a:xfrm>
            <a:prstGeom prst="rect">
              <a:avLst/>
            </a:prstGeom>
            <a:noFill/>
            <a:ln w="9525">
              <a:noFill/>
              <a:miter lim="800000"/>
              <a:headEnd/>
              <a:tailEnd/>
            </a:ln>
          </p:spPr>
          <p:txBody>
            <a:bodyPr wrap="square">
              <a:spAutoFit/>
            </a:bodyPr>
            <a:lstStyle/>
            <a:p>
              <a:pPr algn="ctr"/>
              <a:r>
                <a:rPr lang="zh-CN" altLang="en-US" sz="2133" b="1" dirty="0">
                  <a:solidFill>
                    <a:schemeClr val="bg1"/>
                  </a:solidFill>
                  <a:latin typeface="微软雅黑" pitchFamily="34" charset="-122"/>
                  <a:ea typeface="微软雅黑" pitchFamily="34" charset="-122"/>
                </a:rPr>
                <a:t>添加文本五</a:t>
              </a:r>
            </a:p>
          </p:txBody>
        </p:sp>
      </p:grpSp>
      <p:grpSp>
        <p:nvGrpSpPr>
          <p:cNvPr id="18" name="组合 17"/>
          <p:cNvGrpSpPr/>
          <p:nvPr/>
        </p:nvGrpSpPr>
        <p:grpSpPr>
          <a:xfrm>
            <a:off x="6113244" y="4413132"/>
            <a:ext cx="1655237" cy="1920076"/>
            <a:chOff x="4584933" y="2976764"/>
            <a:chExt cx="1241751" cy="1440432"/>
          </a:xfrm>
        </p:grpSpPr>
        <p:sp>
          <p:nvSpPr>
            <p:cNvPr id="19" name="六边形 18"/>
            <p:cNvSpPr/>
            <p:nvPr/>
          </p:nvSpPr>
          <p:spPr>
            <a:xfrm rot="16200000">
              <a:off x="4485593" y="3076104"/>
              <a:ext cx="1440432" cy="1241751"/>
            </a:xfrm>
            <a:prstGeom prst="hexagon">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sp>
          <p:nvSpPr>
            <p:cNvPr id="20" name="矩形 58"/>
            <p:cNvSpPr>
              <a:spLocks noChangeArrowheads="1"/>
            </p:cNvSpPr>
            <p:nvPr/>
          </p:nvSpPr>
          <p:spPr bwMode="auto">
            <a:xfrm>
              <a:off x="4679479" y="3452843"/>
              <a:ext cx="1052657" cy="561742"/>
            </a:xfrm>
            <a:prstGeom prst="rect">
              <a:avLst/>
            </a:prstGeom>
            <a:noFill/>
            <a:ln w="9525">
              <a:noFill/>
              <a:miter lim="800000"/>
              <a:headEnd/>
              <a:tailEnd/>
            </a:ln>
          </p:spPr>
          <p:txBody>
            <a:bodyPr wrap="square">
              <a:spAutoFit/>
            </a:bodyPr>
            <a:lstStyle/>
            <a:p>
              <a:pPr algn="ctr"/>
              <a:r>
                <a:rPr lang="zh-CN" altLang="en-US" sz="2133" b="1" dirty="0">
                  <a:solidFill>
                    <a:schemeClr val="bg1"/>
                  </a:solidFill>
                  <a:latin typeface="微软雅黑" pitchFamily="34" charset="-122"/>
                  <a:ea typeface="微软雅黑" pitchFamily="34" charset="-122"/>
                </a:rPr>
                <a:t>添加文本四</a:t>
              </a:r>
            </a:p>
          </p:txBody>
        </p:sp>
      </p:grpSp>
      <p:grpSp>
        <p:nvGrpSpPr>
          <p:cNvPr id="21" name="组合 20"/>
          <p:cNvGrpSpPr/>
          <p:nvPr/>
        </p:nvGrpSpPr>
        <p:grpSpPr>
          <a:xfrm>
            <a:off x="6940862" y="2914121"/>
            <a:ext cx="1655237" cy="1920076"/>
            <a:chOff x="5205808" y="1852213"/>
            <a:chExt cx="1241751" cy="1440432"/>
          </a:xfrm>
        </p:grpSpPr>
        <p:sp>
          <p:nvSpPr>
            <p:cNvPr id="22" name="六边形 21"/>
            <p:cNvSpPr/>
            <p:nvPr/>
          </p:nvSpPr>
          <p:spPr>
            <a:xfrm rot="16200000">
              <a:off x="5106468" y="1951553"/>
              <a:ext cx="1440432" cy="1241751"/>
            </a:xfrm>
            <a:prstGeom prst="hexago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sp>
          <p:nvSpPr>
            <p:cNvPr id="23" name="矩形 58"/>
            <p:cNvSpPr>
              <a:spLocks noChangeArrowheads="1"/>
            </p:cNvSpPr>
            <p:nvPr/>
          </p:nvSpPr>
          <p:spPr bwMode="auto">
            <a:xfrm>
              <a:off x="5300355" y="2328293"/>
              <a:ext cx="1052657" cy="561742"/>
            </a:xfrm>
            <a:prstGeom prst="rect">
              <a:avLst/>
            </a:prstGeom>
            <a:noFill/>
            <a:ln w="9525">
              <a:noFill/>
              <a:miter lim="800000"/>
              <a:headEnd/>
              <a:tailEnd/>
            </a:ln>
          </p:spPr>
          <p:txBody>
            <a:bodyPr wrap="square">
              <a:spAutoFit/>
            </a:bodyPr>
            <a:lstStyle/>
            <a:p>
              <a:pPr algn="ctr"/>
              <a:r>
                <a:rPr lang="zh-CN" altLang="en-US" sz="2133" b="1" dirty="0">
                  <a:solidFill>
                    <a:schemeClr val="bg1"/>
                  </a:solidFill>
                  <a:latin typeface="微软雅黑" pitchFamily="34" charset="-122"/>
                  <a:ea typeface="微软雅黑" pitchFamily="34" charset="-122"/>
                </a:rPr>
                <a:t>添加文本三</a:t>
              </a:r>
            </a:p>
          </p:txBody>
        </p:sp>
      </p:grpSp>
      <p:grpSp>
        <p:nvGrpSpPr>
          <p:cNvPr id="24" name="组合 23"/>
          <p:cNvGrpSpPr/>
          <p:nvPr/>
        </p:nvGrpSpPr>
        <p:grpSpPr>
          <a:xfrm>
            <a:off x="6113244" y="1413301"/>
            <a:ext cx="1655237" cy="1920076"/>
            <a:chOff x="4584933" y="726305"/>
            <a:chExt cx="1241751" cy="1440432"/>
          </a:xfrm>
        </p:grpSpPr>
        <p:sp>
          <p:nvSpPr>
            <p:cNvPr id="25" name="六边形 24"/>
            <p:cNvSpPr/>
            <p:nvPr/>
          </p:nvSpPr>
          <p:spPr>
            <a:xfrm rot="16200000">
              <a:off x="4485593" y="825645"/>
              <a:ext cx="1440432" cy="1241751"/>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sp>
          <p:nvSpPr>
            <p:cNvPr id="26" name="矩形 58"/>
            <p:cNvSpPr>
              <a:spLocks noChangeArrowheads="1"/>
            </p:cNvSpPr>
            <p:nvPr/>
          </p:nvSpPr>
          <p:spPr bwMode="auto">
            <a:xfrm>
              <a:off x="4679480" y="1202385"/>
              <a:ext cx="1052657" cy="561742"/>
            </a:xfrm>
            <a:prstGeom prst="rect">
              <a:avLst/>
            </a:prstGeom>
            <a:noFill/>
            <a:ln w="9525">
              <a:noFill/>
              <a:miter lim="800000"/>
              <a:headEnd/>
              <a:tailEnd/>
            </a:ln>
          </p:spPr>
          <p:txBody>
            <a:bodyPr wrap="square">
              <a:spAutoFit/>
            </a:bodyPr>
            <a:lstStyle/>
            <a:p>
              <a:pPr algn="ctr"/>
              <a:r>
                <a:rPr lang="zh-CN" altLang="en-US" sz="2133" b="1" dirty="0">
                  <a:solidFill>
                    <a:schemeClr val="bg1"/>
                  </a:solidFill>
                  <a:latin typeface="微软雅黑" pitchFamily="34" charset="-122"/>
                  <a:ea typeface="微软雅黑" pitchFamily="34" charset="-122"/>
                </a:rPr>
                <a:t>添加文本二</a:t>
              </a:r>
            </a:p>
          </p:txBody>
        </p:sp>
      </p:grpSp>
      <p:grpSp>
        <p:nvGrpSpPr>
          <p:cNvPr id="27" name="组合 26"/>
          <p:cNvGrpSpPr/>
          <p:nvPr/>
        </p:nvGrpSpPr>
        <p:grpSpPr>
          <a:xfrm>
            <a:off x="4458007" y="1413301"/>
            <a:ext cx="1655237" cy="1920076"/>
            <a:chOff x="3343182" y="726305"/>
            <a:chExt cx="1241751" cy="1440432"/>
          </a:xfrm>
        </p:grpSpPr>
        <p:sp>
          <p:nvSpPr>
            <p:cNvPr id="28" name="六边形 27"/>
            <p:cNvSpPr/>
            <p:nvPr/>
          </p:nvSpPr>
          <p:spPr>
            <a:xfrm rot="16200000">
              <a:off x="3243842" y="825645"/>
              <a:ext cx="1440432" cy="1241751"/>
            </a:xfrm>
            <a:prstGeom prst="hexagon">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sp>
          <p:nvSpPr>
            <p:cNvPr id="29" name="矩形 58"/>
            <p:cNvSpPr>
              <a:spLocks noChangeArrowheads="1"/>
            </p:cNvSpPr>
            <p:nvPr/>
          </p:nvSpPr>
          <p:spPr bwMode="auto">
            <a:xfrm>
              <a:off x="3437727" y="1202384"/>
              <a:ext cx="1052657" cy="561742"/>
            </a:xfrm>
            <a:prstGeom prst="rect">
              <a:avLst/>
            </a:prstGeom>
            <a:noFill/>
            <a:ln w="9525">
              <a:noFill/>
              <a:miter lim="800000"/>
              <a:headEnd/>
              <a:tailEnd/>
            </a:ln>
          </p:spPr>
          <p:txBody>
            <a:bodyPr wrap="square">
              <a:spAutoFit/>
            </a:bodyPr>
            <a:lstStyle/>
            <a:p>
              <a:pPr algn="ctr"/>
              <a:r>
                <a:rPr lang="zh-CN" altLang="en-US" sz="2133" b="1" dirty="0">
                  <a:solidFill>
                    <a:schemeClr val="bg1"/>
                  </a:solidFill>
                  <a:latin typeface="微软雅黑" pitchFamily="34" charset="-122"/>
                  <a:ea typeface="微软雅黑" pitchFamily="34" charset="-122"/>
                </a:rPr>
                <a:t>添加文本一</a:t>
              </a:r>
            </a:p>
          </p:txBody>
        </p:sp>
      </p:grpSp>
      <p:grpSp>
        <p:nvGrpSpPr>
          <p:cNvPr id="30" name="组合 29"/>
          <p:cNvGrpSpPr/>
          <p:nvPr/>
        </p:nvGrpSpPr>
        <p:grpSpPr>
          <a:xfrm>
            <a:off x="3630387" y="2914121"/>
            <a:ext cx="1655237" cy="1920076"/>
            <a:chOff x="2722305" y="1852213"/>
            <a:chExt cx="1241751" cy="1440432"/>
          </a:xfrm>
        </p:grpSpPr>
        <p:sp>
          <p:nvSpPr>
            <p:cNvPr id="31" name="六边形 30"/>
            <p:cNvSpPr/>
            <p:nvPr/>
          </p:nvSpPr>
          <p:spPr>
            <a:xfrm rot="16200000">
              <a:off x="2622965" y="1951553"/>
              <a:ext cx="1440432" cy="1241751"/>
            </a:xfrm>
            <a:prstGeom prst="hexagon">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sp>
          <p:nvSpPr>
            <p:cNvPr id="32" name="矩形 58"/>
            <p:cNvSpPr>
              <a:spLocks noChangeArrowheads="1"/>
            </p:cNvSpPr>
            <p:nvPr/>
          </p:nvSpPr>
          <p:spPr bwMode="auto">
            <a:xfrm>
              <a:off x="2816851" y="2328292"/>
              <a:ext cx="1052657" cy="561742"/>
            </a:xfrm>
            <a:prstGeom prst="rect">
              <a:avLst/>
            </a:prstGeom>
            <a:noFill/>
            <a:ln w="9525">
              <a:noFill/>
              <a:miter lim="800000"/>
              <a:headEnd/>
              <a:tailEnd/>
            </a:ln>
          </p:spPr>
          <p:txBody>
            <a:bodyPr wrap="square">
              <a:spAutoFit/>
            </a:bodyPr>
            <a:lstStyle/>
            <a:p>
              <a:pPr algn="ctr"/>
              <a:r>
                <a:rPr lang="zh-CN" altLang="en-US" sz="2133" b="1" dirty="0">
                  <a:solidFill>
                    <a:schemeClr val="bg1"/>
                  </a:solidFill>
                  <a:latin typeface="微软雅黑" pitchFamily="34" charset="-122"/>
                  <a:ea typeface="微软雅黑" pitchFamily="34" charset="-122"/>
                </a:rPr>
                <a:t>添加文本六</a:t>
              </a:r>
            </a:p>
          </p:txBody>
        </p:sp>
      </p:grpSp>
      <p:sp>
        <p:nvSpPr>
          <p:cNvPr id="33" name="矩形 32"/>
          <p:cNvSpPr/>
          <p:nvPr/>
        </p:nvSpPr>
        <p:spPr>
          <a:xfrm>
            <a:off x="5561318" y="3559753"/>
            <a:ext cx="1110596" cy="666593"/>
          </a:xfrm>
          <a:prstGeom prst="rect">
            <a:avLst/>
          </a:prstGeom>
        </p:spPr>
        <p:txBody>
          <a:bodyPr wrap="square">
            <a:spAutoFit/>
          </a:bodyPr>
          <a:lstStyle/>
          <a:p>
            <a:pPr lvl="0" algn="ctr"/>
            <a:r>
              <a:rPr lang="zh-CN" altLang="en-US" sz="1866" b="1" dirty="0">
                <a:solidFill>
                  <a:schemeClr val="tx1">
                    <a:lumMod val="50000"/>
                    <a:lumOff val="50000"/>
                  </a:schemeClr>
                </a:solidFill>
                <a:latin typeface="微软雅黑" pitchFamily="34" charset="-122"/>
                <a:ea typeface="微软雅黑" pitchFamily="34" charset="-122"/>
              </a:rPr>
              <a:t>添加文本说明</a:t>
            </a:r>
            <a:endParaRPr lang="en-US" altLang="zh-CN" sz="1866" b="1" dirty="0">
              <a:solidFill>
                <a:schemeClr val="tx1">
                  <a:lumMod val="50000"/>
                  <a:lumOff val="50000"/>
                </a:schemeClr>
              </a:solidFill>
              <a:latin typeface="微软雅黑" pitchFamily="34" charset="-122"/>
              <a:ea typeface="微软雅黑" pitchFamily="34" charset="-122"/>
            </a:endParaRPr>
          </a:p>
        </p:txBody>
      </p:sp>
      <p:sp>
        <p:nvSpPr>
          <p:cNvPr id="34" name="标题 33"/>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9305799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childTnLst>
                          </p:cTn>
                        </p:par>
                        <p:par>
                          <p:cTn id="14" fill="hold">
                            <p:stCondLst>
                              <p:cond delay="1000"/>
                            </p:stCondLst>
                            <p:childTnLst>
                              <p:par>
                                <p:cTn id="15" presetID="52"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Scale>
                                      <p:cBhvr>
                                        <p:cTn id="1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750" decel="50000" fill="hold">
                                          <p:stCondLst>
                                            <p:cond delay="0"/>
                                          </p:stCondLst>
                                        </p:cTn>
                                        <p:tgtEl>
                                          <p:spTgt spid="27"/>
                                        </p:tgtEl>
                                        <p:attrNameLst>
                                          <p:attrName>ppt_x</p:attrName>
                                          <p:attrName>ppt_y</p:attrName>
                                        </p:attrNameLst>
                                      </p:cBhvr>
                                    </p:animMotion>
                                    <p:animEffect transition="in" filter="fade">
                                      <p:cBhvr>
                                        <p:cTn id="19" dur="750"/>
                                        <p:tgtEl>
                                          <p:spTgt spid="27"/>
                                        </p:tgtEl>
                                      </p:cBhvr>
                                    </p:animEffect>
                                  </p:childTnLst>
                                </p:cTn>
                              </p:par>
                              <p:par>
                                <p:cTn id="20" presetID="52" presetClass="entr" presetSubtype="0" fill="hold" nodeType="withEffect">
                                  <p:stCondLst>
                                    <p:cond delay="250"/>
                                  </p:stCondLst>
                                  <p:childTnLst>
                                    <p:set>
                                      <p:cBhvr>
                                        <p:cTn id="21" dur="1" fill="hold">
                                          <p:stCondLst>
                                            <p:cond delay="0"/>
                                          </p:stCondLst>
                                        </p:cTn>
                                        <p:tgtEl>
                                          <p:spTgt spid="24"/>
                                        </p:tgtEl>
                                        <p:attrNameLst>
                                          <p:attrName>style.visibility</p:attrName>
                                        </p:attrNameLst>
                                      </p:cBhvr>
                                      <p:to>
                                        <p:strVal val="visible"/>
                                      </p:to>
                                    </p:set>
                                    <p:animScale>
                                      <p:cBhvr>
                                        <p:cTn id="22" dur="75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750" decel="50000" fill="hold">
                                          <p:stCondLst>
                                            <p:cond delay="0"/>
                                          </p:stCondLst>
                                        </p:cTn>
                                        <p:tgtEl>
                                          <p:spTgt spid="24"/>
                                        </p:tgtEl>
                                        <p:attrNameLst>
                                          <p:attrName>ppt_x</p:attrName>
                                          <p:attrName>ppt_y</p:attrName>
                                        </p:attrNameLst>
                                      </p:cBhvr>
                                    </p:animMotion>
                                    <p:animEffect transition="in" filter="fade">
                                      <p:cBhvr>
                                        <p:cTn id="24" dur="750"/>
                                        <p:tgtEl>
                                          <p:spTgt spid="24"/>
                                        </p:tgtEl>
                                      </p:cBhvr>
                                    </p:animEffect>
                                  </p:childTnLst>
                                </p:cTn>
                              </p:par>
                              <p:par>
                                <p:cTn id="25" presetID="52" presetClass="entr" presetSubtype="0" fill="hold" nodeType="withEffect">
                                  <p:stCondLst>
                                    <p:cond delay="500"/>
                                  </p:stCondLst>
                                  <p:childTnLst>
                                    <p:set>
                                      <p:cBhvr>
                                        <p:cTn id="26" dur="1" fill="hold">
                                          <p:stCondLst>
                                            <p:cond delay="0"/>
                                          </p:stCondLst>
                                        </p:cTn>
                                        <p:tgtEl>
                                          <p:spTgt spid="21"/>
                                        </p:tgtEl>
                                        <p:attrNameLst>
                                          <p:attrName>style.visibility</p:attrName>
                                        </p:attrNameLst>
                                      </p:cBhvr>
                                      <p:to>
                                        <p:strVal val="visible"/>
                                      </p:to>
                                    </p:set>
                                    <p:animScale>
                                      <p:cBhvr>
                                        <p:cTn id="27" dur="75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750" decel="50000" fill="hold">
                                          <p:stCondLst>
                                            <p:cond delay="0"/>
                                          </p:stCondLst>
                                        </p:cTn>
                                        <p:tgtEl>
                                          <p:spTgt spid="21"/>
                                        </p:tgtEl>
                                        <p:attrNameLst>
                                          <p:attrName>ppt_x</p:attrName>
                                          <p:attrName>ppt_y</p:attrName>
                                        </p:attrNameLst>
                                      </p:cBhvr>
                                    </p:animMotion>
                                    <p:animEffect transition="in" filter="fade">
                                      <p:cBhvr>
                                        <p:cTn id="29" dur="750"/>
                                        <p:tgtEl>
                                          <p:spTgt spid="21"/>
                                        </p:tgtEl>
                                      </p:cBhvr>
                                    </p:animEffect>
                                  </p:childTnLst>
                                </p:cTn>
                              </p:par>
                              <p:par>
                                <p:cTn id="30" presetID="52" presetClass="entr" presetSubtype="0" fill="hold" nodeType="withEffect">
                                  <p:stCondLst>
                                    <p:cond delay="750"/>
                                  </p:stCondLst>
                                  <p:childTnLst>
                                    <p:set>
                                      <p:cBhvr>
                                        <p:cTn id="31" dur="1" fill="hold">
                                          <p:stCondLst>
                                            <p:cond delay="0"/>
                                          </p:stCondLst>
                                        </p:cTn>
                                        <p:tgtEl>
                                          <p:spTgt spid="18"/>
                                        </p:tgtEl>
                                        <p:attrNameLst>
                                          <p:attrName>style.visibility</p:attrName>
                                        </p:attrNameLst>
                                      </p:cBhvr>
                                      <p:to>
                                        <p:strVal val="visible"/>
                                      </p:to>
                                    </p:set>
                                    <p:animScale>
                                      <p:cBhvr>
                                        <p:cTn id="32" dur="75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750" decel="50000" fill="hold">
                                          <p:stCondLst>
                                            <p:cond delay="0"/>
                                          </p:stCondLst>
                                        </p:cTn>
                                        <p:tgtEl>
                                          <p:spTgt spid="18"/>
                                        </p:tgtEl>
                                        <p:attrNameLst>
                                          <p:attrName>ppt_x</p:attrName>
                                          <p:attrName>ppt_y</p:attrName>
                                        </p:attrNameLst>
                                      </p:cBhvr>
                                    </p:animMotion>
                                    <p:animEffect transition="in" filter="fade">
                                      <p:cBhvr>
                                        <p:cTn id="34" dur="750"/>
                                        <p:tgtEl>
                                          <p:spTgt spid="18"/>
                                        </p:tgtEl>
                                      </p:cBhvr>
                                    </p:animEffect>
                                  </p:childTnLst>
                                </p:cTn>
                              </p:par>
                              <p:par>
                                <p:cTn id="35" presetID="52" presetClass="entr" presetSubtype="0" fill="hold" nodeType="withEffect">
                                  <p:stCondLst>
                                    <p:cond delay="1000"/>
                                  </p:stCondLst>
                                  <p:childTnLst>
                                    <p:set>
                                      <p:cBhvr>
                                        <p:cTn id="36" dur="1" fill="hold">
                                          <p:stCondLst>
                                            <p:cond delay="0"/>
                                          </p:stCondLst>
                                        </p:cTn>
                                        <p:tgtEl>
                                          <p:spTgt spid="15"/>
                                        </p:tgtEl>
                                        <p:attrNameLst>
                                          <p:attrName>style.visibility</p:attrName>
                                        </p:attrNameLst>
                                      </p:cBhvr>
                                      <p:to>
                                        <p:strVal val="visible"/>
                                      </p:to>
                                    </p:set>
                                    <p:animScale>
                                      <p:cBhvr>
                                        <p:cTn id="37" dur="75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750" decel="50000" fill="hold">
                                          <p:stCondLst>
                                            <p:cond delay="0"/>
                                          </p:stCondLst>
                                        </p:cTn>
                                        <p:tgtEl>
                                          <p:spTgt spid="15"/>
                                        </p:tgtEl>
                                        <p:attrNameLst>
                                          <p:attrName>ppt_x</p:attrName>
                                          <p:attrName>ppt_y</p:attrName>
                                        </p:attrNameLst>
                                      </p:cBhvr>
                                    </p:animMotion>
                                    <p:animEffect transition="in" filter="fade">
                                      <p:cBhvr>
                                        <p:cTn id="39" dur="750"/>
                                        <p:tgtEl>
                                          <p:spTgt spid="15"/>
                                        </p:tgtEl>
                                      </p:cBhvr>
                                    </p:animEffect>
                                  </p:childTnLst>
                                </p:cTn>
                              </p:par>
                              <p:par>
                                <p:cTn id="40" presetID="52" presetClass="entr" presetSubtype="0" fill="hold" nodeType="withEffect">
                                  <p:stCondLst>
                                    <p:cond delay="1250"/>
                                  </p:stCondLst>
                                  <p:childTnLst>
                                    <p:set>
                                      <p:cBhvr>
                                        <p:cTn id="41" dur="1" fill="hold">
                                          <p:stCondLst>
                                            <p:cond delay="0"/>
                                          </p:stCondLst>
                                        </p:cTn>
                                        <p:tgtEl>
                                          <p:spTgt spid="30"/>
                                        </p:tgtEl>
                                        <p:attrNameLst>
                                          <p:attrName>style.visibility</p:attrName>
                                        </p:attrNameLst>
                                      </p:cBhvr>
                                      <p:to>
                                        <p:strVal val="visible"/>
                                      </p:to>
                                    </p:set>
                                    <p:animScale>
                                      <p:cBhvr>
                                        <p:cTn id="42" dur="75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750" decel="50000" fill="hold">
                                          <p:stCondLst>
                                            <p:cond delay="0"/>
                                          </p:stCondLst>
                                        </p:cTn>
                                        <p:tgtEl>
                                          <p:spTgt spid="30"/>
                                        </p:tgtEl>
                                        <p:attrNameLst>
                                          <p:attrName>ppt_x</p:attrName>
                                          <p:attrName>ppt_y</p:attrName>
                                        </p:attrNameLst>
                                      </p:cBhvr>
                                    </p:animMotion>
                                    <p:animEffect transition="in" filter="fade">
                                      <p:cBhvr>
                                        <p:cTn id="44" dur="750"/>
                                        <p:tgtEl>
                                          <p:spTgt spid="30"/>
                                        </p:tgtEl>
                                      </p:cBhvr>
                                    </p:animEffect>
                                  </p:childTnLst>
                                </p:cTn>
                              </p:par>
                            </p:childTnLst>
                          </p:cTn>
                        </p:par>
                        <p:par>
                          <p:cTn id="45" fill="hold">
                            <p:stCondLst>
                              <p:cond delay="3000"/>
                            </p:stCondLst>
                            <p:childTnLst>
                              <p:par>
                                <p:cTn id="46" presetID="22" presetClass="entr" presetSubtype="2"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par>
                          <p:cTn id="53" fill="hold">
                            <p:stCondLst>
                              <p:cond delay="4000"/>
                            </p:stCondLst>
                            <p:childTnLst>
                              <p:par>
                                <p:cTn id="54" presetID="22" presetClass="entr" presetSubtype="2"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right)">
                                      <p:cBhvr>
                                        <p:cTn id="56" dur="500"/>
                                        <p:tgtEl>
                                          <p:spTgt spid="10"/>
                                        </p:tgtEl>
                                      </p:cBhvr>
                                    </p:animEffect>
                                  </p:childTnLst>
                                </p:cTn>
                              </p:par>
                            </p:childTnLst>
                          </p:cTn>
                        </p:par>
                        <p:par>
                          <p:cTn id="57" fill="hold">
                            <p:stCondLst>
                              <p:cond delay="4500"/>
                            </p:stCondLst>
                            <p:childTnLst>
                              <p:par>
                                <p:cTn id="58" presetID="2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par>
                          <p:cTn id="61" fill="hold">
                            <p:stCondLst>
                              <p:cond delay="5000"/>
                            </p:stCondLst>
                            <p:childTnLst>
                              <p:par>
                                <p:cTn id="62" presetID="22" presetClass="entr" presetSubtype="2"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right)">
                                      <p:cBhvr>
                                        <p:cTn id="64" dur="500"/>
                                        <p:tgtEl>
                                          <p:spTgt spid="9"/>
                                        </p:tgtEl>
                                      </p:cBhvr>
                                    </p:animEffect>
                                  </p:childTnLst>
                                </p:cTn>
                              </p:par>
                            </p:childTnLst>
                          </p:cTn>
                        </p:par>
                        <p:par>
                          <p:cTn id="65" fill="hold">
                            <p:stCondLst>
                              <p:cond delay="5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3" grpId="0"/>
      <p:bldP spid="14"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0" y="2372884"/>
            <a:ext cx="12192000" cy="2784309"/>
          </a:xfrm>
          <a:custGeom>
            <a:avLst/>
            <a:gdLst/>
            <a:ahLst/>
            <a:cxnLst/>
            <a:rect l="l" t="t" r="r" b="b"/>
            <a:pathLst>
              <a:path w="9144000" h="2088232">
                <a:moveTo>
                  <a:pt x="0" y="0"/>
                </a:moveTo>
                <a:lnTo>
                  <a:pt x="3816349" y="0"/>
                </a:lnTo>
                <a:lnTo>
                  <a:pt x="3815397" y="194197"/>
                </a:lnTo>
                <a:cubicBezTo>
                  <a:pt x="3815639" y="203899"/>
                  <a:pt x="3815881" y="213599"/>
                  <a:pt x="3816123" y="223301"/>
                </a:cubicBezTo>
                <a:cubicBezTo>
                  <a:pt x="3815485" y="285565"/>
                  <a:pt x="3825627" y="323840"/>
                  <a:pt x="3858310" y="352306"/>
                </a:cubicBezTo>
                <a:cubicBezTo>
                  <a:pt x="3881863" y="374186"/>
                  <a:pt x="3885380" y="375377"/>
                  <a:pt x="3918032" y="397060"/>
                </a:cubicBezTo>
                <a:cubicBezTo>
                  <a:pt x="4077997" y="488212"/>
                  <a:pt x="4205762" y="552810"/>
                  <a:pt x="4362649" y="637807"/>
                </a:cubicBezTo>
                <a:cubicBezTo>
                  <a:pt x="4506032" y="713448"/>
                  <a:pt x="4580496" y="685782"/>
                  <a:pt x="4677699" y="644009"/>
                </a:cubicBezTo>
                <a:cubicBezTo>
                  <a:pt x="4888543" y="533160"/>
                  <a:pt x="5015771" y="470067"/>
                  <a:pt x="5093398" y="425358"/>
                </a:cubicBezTo>
                <a:cubicBezTo>
                  <a:pt x="5189998" y="369721"/>
                  <a:pt x="5153077" y="389285"/>
                  <a:pt x="5151235" y="389737"/>
                </a:cubicBezTo>
                <a:cubicBezTo>
                  <a:pt x="5229523" y="352156"/>
                  <a:pt x="5228181" y="330135"/>
                  <a:pt x="5233105" y="228248"/>
                </a:cubicBezTo>
                <a:cubicBezTo>
                  <a:pt x="5233287" y="209652"/>
                  <a:pt x="5231995" y="192531"/>
                  <a:pt x="5232177" y="173935"/>
                </a:cubicBezTo>
                <a:cubicBezTo>
                  <a:pt x="5232188" y="153706"/>
                  <a:pt x="5232933" y="81947"/>
                  <a:pt x="5233810" y="0"/>
                </a:cubicBezTo>
                <a:lnTo>
                  <a:pt x="9144000" y="0"/>
                </a:lnTo>
                <a:lnTo>
                  <a:pt x="9144000" y="2088232"/>
                </a:lnTo>
                <a:lnTo>
                  <a:pt x="0" y="2088232"/>
                </a:ln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7">
              <a:solidFill>
                <a:prstClr val="white"/>
              </a:solidFill>
              <a:latin typeface="Impact" panose="020B0806030902050204" pitchFamily="34" charset="0"/>
            </a:endParaRPr>
          </a:p>
        </p:txBody>
      </p:sp>
      <p:sp>
        <p:nvSpPr>
          <p:cNvPr id="3" name="矩形 10"/>
          <p:cNvSpPr>
            <a:spLocks noChangeAspect="1"/>
          </p:cNvSpPr>
          <p:nvPr/>
        </p:nvSpPr>
        <p:spPr>
          <a:xfrm>
            <a:off x="5207067" y="1316854"/>
            <a:ext cx="1676267" cy="182745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6046"/>
              <a:gd name="connsiteY0" fmla="*/ 0 h 1424419"/>
              <a:gd name="connsiteX1" fmla="*/ 757287 w 1306046"/>
              <a:gd name="connsiteY1" fmla="*/ 32444 h 1424419"/>
              <a:gd name="connsiteX2" fmla="*/ 1206876 w 1306046"/>
              <a:gd name="connsiteY2" fmla="*/ 284945 h 1424419"/>
              <a:gd name="connsiteX3" fmla="*/ 1233464 w 1306046"/>
              <a:gd name="connsiteY3" fmla="*/ 306775 h 1424419"/>
              <a:gd name="connsiteX4" fmla="*/ 1301712 w 1306046"/>
              <a:gd name="connsiteY4" fmla="*/ 442384 h 1424419"/>
              <a:gd name="connsiteX5" fmla="*/ 1303099 w 1306046"/>
              <a:gd name="connsiteY5" fmla="*/ 495558 h 1424419"/>
              <a:gd name="connsiteX6" fmla="*/ 1303099 w 1306046"/>
              <a:gd name="connsiteY6" fmla="*/ 952393 h 1424419"/>
              <a:gd name="connsiteX7" fmla="*/ 1305306 w 1306046"/>
              <a:gd name="connsiteY7" fmla="*/ 990115 h 1424419"/>
              <a:gd name="connsiteX8" fmla="*/ 1193590 w 1306046"/>
              <a:gd name="connsiteY8" fmla="*/ 1159518 h 1424419"/>
              <a:gd name="connsiteX9" fmla="*/ 1188747 w 1306046"/>
              <a:gd name="connsiteY9" fmla="*/ 1163476 h 1424419"/>
              <a:gd name="connsiteX10" fmla="*/ 792288 w 1306046"/>
              <a:gd name="connsiteY10" fmla="*/ 1385653 h 1424419"/>
              <a:gd name="connsiteX11" fmla="*/ 522686 w 1306046"/>
              <a:gd name="connsiteY11" fmla="*/ 1384922 h 1424419"/>
              <a:gd name="connsiteX12" fmla="*/ 80344 w 1306046"/>
              <a:gd name="connsiteY12" fmla="*/ 1139323 h 1424419"/>
              <a:gd name="connsiteX13" fmla="*/ 68397 w 1306046"/>
              <a:gd name="connsiteY13" fmla="*/ 1130059 h 1424419"/>
              <a:gd name="connsiteX14" fmla="*/ 667 w 1306046"/>
              <a:gd name="connsiteY14" fmla="*/ 999105 h 1424419"/>
              <a:gd name="connsiteX15" fmla="*/ 0 w 1306046"/>
              <a:gd name="connsiteY15" fmla="*/ 972364 h 1424419"/>
              <a:gd name="connsiteX16" fmla="*/ 2496 w 1306046"/>
              <a:gd name="connsiteY16" fmla="*/ 463106 h 1424419"/>
              <a:gd name="connsiteX17" fmla="*/ 2458 w 1306046"/>
              <a:gd name="connsiteY17" fmla="*/ 429563 h 1424419"/>
              <a:gd name="connsiteX18" fmla="*/ 75248 w 1306046"/>
              <a:gd name="connsiteY18" fmla="*/ 303202 h 1424419"/>
              <a:gd name="connsiteX19" fmla="*/ 103465 w 1306046"/>
              <a:gd name="connsiteY19" fmla="*/ 288252 h 1424419"/>
              <a:gd name="connsiteX20" fmla="*/ 541533 w 1306046"/>
              <a:gd name="connsiteY20" fmla="*/ 38110 h 1424419"/>
              <a:gd name="connsiteX21" fmla="*/ 653528 w 1306046"/>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11970 w 1305333"/>
              <a:gd name="connsiteY8" fmla="*/ 1149621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36006 w 1305333"/>
              <a:gd name="connsiteY8" fmla="*/ 1160932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13169"/>
              <a:gd name="connsiteY0" fmla="*/ 0 h 1424419"/>
              <a:gd name="connsiteX1" fmla="*/ 757287 w 1313169"/>
              <a:gd name="connsiteY1" fmla="*/ 32444 h 1424419"/>
              <a:gd name="connsiteX2" fmla="*/ 1206876 w 1313169"/>
              <a:gd name="connsiteY2" fmla="*/ 284945 h 1424419"/>
              <a:gd name="connsiteX3" fmla="*/ 1237706 w 1313169"/>
              <a:gd name="connsiteY3" fmla="*/ 306775 h 1424419"/>
              <a:gd name="connsiteX4" fmla="*/ 1301712 w 1313169"/>
              <a:gd name="connsiteY4" fmla="*/ 442384 h 1424419"/>
              <a:gd name="connsiteX5" fmla="*/ 1303099 w 1313169"/>
              <a:gd name="connsiteY5" fmla="*/ 495558 h 1424419"/>
              <a:gd name="connsiteX6" fmla="*/ 1303099 w 1313169"/>
              <a:gd name="connsiteY6" fmla="*/ 952393 h 1424419"/>
              <a:gd name="connsiteX7" fmla="*/ 1305306 w 1313169"/>
              <a:gd name="connsiteY7" fmla="*/ 990115 h 1424419"/>
              <a:gd name="connsiteX8" fmla="*/ 1271352 w 1313169"/>
              <a:gd name="connsiteY8" fmla="*/ 1142552 h 1424419"/>
              <a:gd name="connsiteX9" fmla="*/ 1172881 w 1313169"/>
              <a:gd name="connsiteY9" fmla="*/ 1179342 h 1424419"/>
              <a:gd name="connsiteX10" fmla="*/ 792288 w 1313169"/>
              <a:gd name="connsiteY10" fmla="*/ 1385653 h 1424419"/>
              <a:gd name="connsiteX11" fmla="*/ 522686 w 1313169"/>
              <a:gd name="connsiteY11" fmla="*/ 1384922 h 1424419"/>
              <a:gd name="connsiteX12" fmla="*/ 80344 w 1313169"/>
              <a:gd name="connsiteY12" fmla="*/ 1139323 h 1424419"/>
              <a:gd name="connsiteX13" fmla="*/ 68397 w 1313169"/>
              <a:gd name="connsiteY13" fmla="*/ 1130059 h 1424419"/>
              <a:gd name="connsiteX14" fmla="*/ 667 w 1313169"/>
              <a:gd name="connsiteY14" fmla="*/ 999105 h 1424419"/>
              <a:gd name="connsiteX15" fmla="*/ 0 w 1313169"/>
              <a:gd name="connsiteY15" fmla="*/ 972364 h 1424419"/>
              <a:gd name="connsiteX16" fmla="*/ 2496 w 1313169"/>
              <a:gd name="connsiteY16" fmla="*/ 463106 h 1424419"/>
              <a:gd name="connsiteX17" fmla="*/ 2458 w 1313169"/>
              <a:gd name="connsiteY17" fmla="*/ 429563 h 1424419"/>
              <a:gd name="connsiteX18" fmla="*/ 75248 w 1313169"/>
              <a:gd name="connsiteY18" fmla="*/ 303202 h 1424419"/>
              <a:gd name="connsiteX19" fmla="*/ 106293 w 1313169"/>
              <a:gd name="connsiteY19" fmla="*/ 282597 h 1424419"/>
              <a:gd name="connsiteX20" fmla="*/ 541533 w 1313169"/>
              <a:gd name="connsiteY20" fmla="*/ 38110 h 1424419"/>
              <a:gd name="connsiteX21" fmla="*/ 653528 w 1313169"/>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8397 w 1306267"/>
              <a:gd name="connsiteY13" fmla="*/ 113005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39429 w 1306267"/>
              <a:gd name="connsiteY13" fmla="*/ 1117635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2599 w 1305333"/>
              <a:gd name="connsiteY7" fmla="*/ 1003650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080"/>
              <a:gd name="connsiteY0" fmla="*/ 0 h 1424419"/>
              <a:gd name="connsiteX1" fmla="*/ 757287 w 1305080"/>
              <a:gd name="connsiteY1" fmla="*/ 32444 h 1424419"/>
              <a:gd name="connsiteX2" fmla="*/ 1206876 w 1305080"/>
              <a:gd name="connsiteY2" fmla="*/ 284945 h 1424419"/>
              <a:gd name="connsiteX3" fmla="*/ 1237706 w 1305080"/>
              <a:gd name="connsiteY3" fmla="*/ 306775 h 1424419"/>
              <a:gd name="connsiteX4" fmla="*/ 1301712 w 1305080"/>
              <a:gd name="connsiteY4" fmla="*/ 442384 h 1424419"/>
              <a:gd name="connsiteX5" fmla="*/ 1303099 w 1305080"/>
              <a:gd name="connsiteY5" fmla="*/ 495558 h 1424419"/>
              <a:gd name="connsiteX6" fmla="*/ 1301746 w 1305080"/>
              <a:gd name="connsiteY6" fmla="*/ 953747 h 1424419"/>
              <a:gd name="connsiteX7" fmla="*/ 1302599 w 1305080"/>
              <a:gd name="connsiteY7" fmla="*/ 1003650 h 1424419"/>
              <a:gd name="connsiteX8" fmla="*/ 1227376 w 1305080"/>
              <a:gd name="connsiteY8" fmla="*/ 1152027 h 1424419"/>
              <a:gd name="connsiteX9" fmla="*/ 1172881 w 1305080"/>
              <a:gd name="connsiteY9" fmla="*/ 1179342 h 1424419"/>
              <a:gd name="connsiteX10" fmla="*/ 792288 w 1305080"/>
              <a:gd name="connsiteY10" fmla="*/ 1385653 h 1424419"/>
              <a:gd name="connsiteX11" fmla="*/ 522686 w 1305080"/>
              <a:gd name="connsiteY11" fmla="*/ 1384922 h 1424419"/>
              <a:gd name="connsiteX12" fmla="*/ 94302 w 1305080"/>
              <a:gd name="connsiteY12" fmla="*/ 1158755 h 1424419"/>
              <a:gd name="connsiteX13" fmla="*/ 39429 w 1305080"/>
              <a:gd name="connsiteY13" fmla="*/ 1117635 h 1424419"/>
              <a:gd name="connsiteX14" fmla="*/ 667 w 1305080"/>
              <a:gd name="connsiteY14" fmla="*/ 999105 h 1424419"/>
              <a:gd name="connsiteX15" fmla="*/ 0 w 1305080"/>
              <a:gd name="connsiteY15" fmla="*/ 972364 h 1424419"/>
              <a:gd name="connsiteX16" fmla="*/ 2496 w 1305080"/>
              <a:gd name="connsiteY16" fmla="*/ 463106 h 1424419"/>
              <a:gd name="connsiteX17" fmla="*/ 2458 w 1305080"/>
              <a:gd name="connsiteY17" fmla="*/ 429563 h 1424419"/>
              <a:gd name="connsiteX18" fmla="*/ 75248 w 1305080"/>
              <a:gd name="connsiteY18" fmla="*/ 303202 h 1424419"/>
              <a:gd name="connsiteX19" fmla="*/ 106293 w 1305080"/>
              <a:gd name="connsiteY19" fmla="*/ 282597 h 1424419"/>
              <a:gd name="connsiteX20" fmla="*/ 541533 w 1305080"/>
              <a:gd name="connsiteY20" fmla="*/ 38110 h 1424419"/>
              <a:gd name="connsiteX21" fmla="*/ 653528 w 1305080"/>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6646"/>
              <a:gd name="connsiteY0" fmla="*/ 0 h 1424419"/>
              <a:gd name="connsiteX1" fmla="*/ 757287 w 1306646"/>
              <a:gd name="connsiteY1" fmla="*/ 32444 h 1424419"/>
              <a:gd name="connsiteX2" fmla="*/ 1206876 w 1306646"/>
              <a:gd name="connsiteY2" fmla="*/ 284945 h 1424419"/>
              <a:gd name="connsiteX3" fmla="*/ 1237706 w 1306646"/>
              <a:gd name="connsiteY3" fmla="*/ 306775 h 1424419"/>
              <a:gd name="connsiteX4" fmla="*/ 1301712 w 1306646"/>
              <a:gd name="connsiteY4" fmla="*/ 442384 h 1424419"/>
              <a:gd name="connsiteX5" fmla="*/ 1303099 w 1306646"/>
              <a:gd name="connsiteY5" fmla="*/ 495558 h 1424419"/>
              <a:gd name="connsiteX6" fmla="*/ 1301746 w 1306646"/>
              <a:gd name="connsiteY6" fmla="*/ 953747 h 1424419"/>
              <a:gd name="connsiteX7" fmla="*/ 1302599 w 1306646"/>
              <a:gd name="connsiteY7" fmla="*/ 1003650 h 1424419"/>
              <a:gd name="connsiteX8" fmla="*/ 1227376 w 1306646"/>
              <a:gd name="connsiteY8" fmla="*/ 1152027 h 1424419"/>
              <a:gd name="connsiteX9" fmla="*/ 1172881 w 1306646"/>
              <a:gd name="connsiteY9" fmla="*/ 1179342 h 1424419"/>
              <a:gd name="connsiteX10" fmla="*/ 792288 w 1306646"/>
              <a:gd name="connsiteY10" fmla="*/ 1385653 h 1424419"/>
              <a:gd name="connsiteX11" fmla="*/ 522686 w 1306646"/>
              <a:gd name="connsiteY11" fmla="*/ 1384922 h 1424419"/>
              <a:gd name="connsiteX12" fmla="*/ 94302 w 1306646"/>
              <a:gd name="connsiteY12" fmla="*/ 1158755 h 1424419"/>
              <a:gd name="connsiteX13" fmla="*/ 39429 w 1306646"/>
              <a:gd name="connsiteY13" fmla="*/ 1117635 h 1424419"/>
              <a:gd name="connsiteX14" fmla="*/ 667 w 1306646"/>
              <a:gd name="connsiteY14" fmla="*/ 999105 h 1424419"/>
              <a:gd name="connsiteX15" fmla="*/ 0 w 1306646"/>
              <a:gd name="connsiteY15" fmla="*/ 972364 h 1424419"/>
              <a:gd name="connsiteX16" fmla="*/ 2496 w 1306646"/>
              <a:gd name="connsiteY16" fmla="*/ 463106 h 1424419"/>
              <a:gd name="connsiteX17" fmla="*/ 2458 w 1306646"/>
              <a:gd name="connsiteY17" fmla="*/ 429563 h 1424419"/>
              <a:gd name="connsiteX18" fmla="*/ 75248 w 1306646"/>
              <a:gd name="connsiteY18" fmla="*/ 303202 h 1424419"/>
              <a:gd name="connsiteX19" fmla="*/ 106293 w 1306646"/>
              <a:gd name="connsiteY19" fmla="*/ 282597 h 1424419"/>
              <a:gd name="connsiteX20" fmla="*/ 541533 w 1306646"/>
              <a:gd name="connsiteY20" fmla="*/ 38110 h 1424419"/>
              <a:gd name="connsiteX21" fmla="*/ 653528 w 1306646"/>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4127"/>
              <a:gd name="connsiteY0" fmla="*/ 0 h 1424419"/>
              <a:gd name="connsiteX1" fmla="*/ 757287 w 1304127"/>
              <a:gd name="connsiteY1" fmla="*/ 32444 h 1424419"/>
              <a:gd name="connsiteX2" fmla="*/ 1206876 w 1304127"/>
              <a:gd name="connsiteY2" fmla="*/ 284945 h 1424419"/>
              <a:gd name="connsiteX3" fmla="*/ 1237706 w 1304127"/>
              <a:gd name="connsiteY3" fmla="*/ 306775 h 1424419"/>
              <a:gd name="connsiteX4" fmla="*/ 1301712 w 1304127"/>
              <a:gd name="connsiteY4" fmla="*/ 442384 h 1424419"/>
              <a:gd name="connsiteX5" fmla="*/ 1303099 w 1304127"/>
              <a:gd name="connsiteY5" fmla="*/ 495558 h 1424419"/>
              <a:gd name="connsiteX6" fmla="*/ 1301746 w 1304127"/>
              <a:gd name="connsiteY6" fmla="*/ 953747 h 1424419"/>
              <a:gd name="connsiteX7" fmla="*/ 1302599 w 1304127"/>
              <a:gd name="connsiteY7" fmla="*/ 1003650 h 1424419"/>
              <a:gd name="connsiteX8" fmla="*/ 1227376 w 1304127"/>
              <a:gd name="connsiteY8" fmla="*/ 1152027 h 1424419"/>
              <a:gd name="connsiteX9" fmla="*/ 1172881 w 1304127"/>
              <a:gd name="connsiteY9" fmla="*/ 1179342 h 1424419"/>
              <a:gd name="connsiteX10" fmla="*/ 792288 w 1304127"/>
              <a:gd name="connsiteY10" fmla="*/ 1385653 h 1424419"/>
              <a:gd name="connsiteX11" fmla="*/ 522686 w 1304127"/>
              <a:gd name="connsiteY11" fmla="*/ 1384922 h 1424419"/>
              <a:gd name="connsiteX12" fmla="*/ 94302 w 1304127"/>
              <a:gd name="connsiteY12" fmla="*/ 1158755 h 1424419"/>
              <a:gd name="connsiteX13" fmla="*/ 39429 w 1304127"/>
              <a:gd name="connsiteY13" fmla="*/ 1117635 h 1424419"/>
              <a:gd name="connsiteX14" fmla="*/ 667 w 1304127"/>
              <a:gd name="connsiteY14" fmla="*/ 999105 h 1424419"/>
              <a:gd name="connsiteX15" fmla="*/ 0 w 1304127"/>
              <a:gd name="connsiteY15" fmla="*/ 972364 h 1424419"/>
              <a:gd name="connsiteX16" fmla="*/ 2496 w 1304127"/>
              <a:gd name="connsiteY16" fmla="*/ 463106 h 1424419"/>
              <a:gd name="connsiteX17" fmla="*/ 2458 w 1304127"/>
              <a:gd name="connsiteY17" fmla="*/ 429563 h 1424419"/>
              <a:gd name="connsiteX18" fmla="*/ 75248 w 1304127"/>
              <a:gd name="connsiteY18" fmla="*/ 303202 h 1424419"/>
              <a:gd name="connsiteX19" fmla="*/ 106293 w 1304127"/>
              <a:gd name="connsiteY19" fmla="*/ 282597 h 1424419"/>
              <a:gd name="connsiteX20" fmla="*/ 541533 w 1304127"/>
              <a:gd name="connsiteY20" fmla="*/ 38110 h 1424419"/>
              <a:gd name="connsiteX21" fmla="*/ 653528 w 1304127"/>
              <a:gd name="connsiteY21" fmla="*/ 0 h 1424419"/>
              <a:gd name="connsiteX0" fmla="*/ 653528 w 1306101"/>
              <a:gd name="connsiteY0" fmla="*/ 0 h 1424419"/>
              <a:gd name="connsiteX1" fmla="*/ 757287 w 1306101"/>
              <a:gd name="connsiteY1" fmla="*/ 32444 h 1424419"/>
              <a:gd name="connsiteX2" fmla="*/ 1206876 w 1306101"/>
              <a:gd name="connsiteY2" fmla="*/ 284945 h 1424419"/>
              <a:gd name="connsiteX3" fmla="*/ 1237706 w 1306101"/>
              <a:gd name="connsiteY3" fmla="*/ 306775 h 1424419"/>
              <a:gd name="connsiteX4" fmla="*/ 1305773 w 1306101"/>
              <a:gd name="connsiteY4" fmla="*/ 442384 h 1424419"/>
              <a:gd name="connsiteX5" fmla="*/ 1303099 w 1306101"/>
              <a:gd name="connsiteY5" fmla="*/ 495558 h 1424419"/>
              <a:gd name="connsiteX6" fmla="*/ 1301746 w 1306101"/>
              <a:gd name="connsiteY6" fmla="*/ 953747 h 1424419"/>
              <a:gd name="connsiteX7" fmla="*/ 1302599 w 1306101"/>
              <a:gd name="connsiteY7" fmla="*/ 1003650 h 1424419"/>
              <a:gd name="connsiteX8" fmla="*/ 1227376 w 1306101"/>
              <a:gd name="connsiteY8" fmla="*/ 1152027 h 1424419"/>
              <a:gd name="connsiteX9" fmla="*/ 1172881 w 1306101"/>
              <a:gd name="connsiteY9" fmla="*/ 1179342 h 1424419"/>
              <a:gd name="connsiteX10" fmla="*/ 792288 w 1306101"/>
              <a:gd name="connsiteY10" fmla="*/ 1385653 h 1424419"/>
              <a:gd name="connsiteX11" fmla="*/ 522686 w 1306101"/>
              <a:gd name="connsiteY11" fmla="*/ 1384922 h 1424419"/>
              <a:gd name="connsiteX12" fmla="*/ 94302 w 1306101"/>
              <a:gd name="connsiteY12" fmla="*/ 1158755 h 1424419"/>
              <a:gd name="connsiteX13" fmla="*/ 39429 w 1306101"/>
              <a:gd name="connsiteY13" fmla="*/ 1117635 h 1424419"/>
              <a:gd name="connsiteX14" fmla="*/ 667 w 1306101"/>
              <a:gd name="connsiteY14" fmla="*/ 999105 h 1424419"/>
              <a:gd name="connsiteX15" fmla="*/ 0 w 1306101"/>
              <a:gd name="connsiteY15" fmla="*/ 972364 h 1424419"/>
              <a:gd name="connsiteX16" fmla="*/ 2496 w 1306101"/>
              <a:gd name="connsiteY16" fmla="*/ 463106 h 1424419"/>
              <a:gd name="connsiteX17" fmla="*/ 2458 w 1306101"/>
              <a:gd name="connsiteY17" fmla="*/ 429563 h 1424419"/>
              <a:gd name="connsiteX18" fmla="*/ 75248 w 1306101"/>
              <a:gd name="connsiteY18" fmla="*/ 303202 h 1424419"/>
              <a:gd name="connsiteX19" fmla="*/ 106293 w 1306101"/>
              <a:gd name="connsiteY19" fmla="*/ 282597 h 1424419"/>
              <a:gd name="connsiteX20" fmla="*/ 541533 w 1306101"/>
              <a:gd name="connsiteY20" fmla="*/ 38110 h 1424419"/>
              <a:gd name="connsiteX21" fmla="*/ 653528 w 1306101"/>
              <a:gd name="connsiteY21" fmla="*/ 0 h 1424419"/>
              <a:gd name="connsiteX0" fmla="*/ 653528 w 1304819"/>
              <a:gd name="connsiteY0" fmla="*/ 0 h 1424419"/>
              <a:gd name="connsiteX1" fmla="*/ 757287 w 1304819"/>
              <a:gd name="connsiteY1" fmla="*/ 32444 h 1424419"/>
              <a:gd name="connsiteX2" fmla="*/ 1206876 w 1304819"/>
              <a:gd name="connsiteY2" fmla="*/ 284945 h 1424419"/>
              <a:gd name="connsiteX3" fmla="*/ 1237706 w 1304819"/>
              <a:gd name="connsiteY3" fmla="*/ 306775 h 1424419"/>
              <a:gd name="connsiteX4" fmla="*/ 1304420 w 1304819"/>
              <a:gd name="connsiteY4" fmla="*/ 434263 h 1424419"/>
              <a:gd name="connsiteX5" fmla="*/ 1303099 w 1304819"/>
              <a:gd name="connsiteY5" fmla="*/ 495558 h 1424419"/>
              <a:gd name="connsiteX6" fmla="*/ 1301746 w 1304819"/>
              <a:gd name="connsiteY6" fmla="*/ 953747 h 1424419"/>
              <a:gd name="connsiteX7" fmla="*/ 1302599 w 1304819"/>
              <a:gd name="connsiteY7" fmla="*/ 1003650 h 1424419"/>
              <a:gd name="connsiteX8" fmla="*/ 1227376 w 1304819"/>
              <a:gd name="connsiteY8" fmla="*/ 1152027 h 1424419"/>
              <a:gd name="connsiteX9" fmla="*/ 1172881 w 1304819"/>
              <a:gd name="connsiteY9" fmla="*/ 1179342 h 1424419"/>
              <a:gd name="connsiteX10" fmla="*/ 792288 w 1304819"/>
              <a:gd name="connsiteY10" fmla="*/ 1385653 h 1424419"/>
              <a:gd name="connsiteX11" fmla="*/ 522686 w 1304819"/>
              <a:gd name="connsiteY11" fmla="*/ 1384922 h 1424419"/>
              <a:gd name="connsiteX12" fmla="*/ 94302 w 1304819"/>
              <a:gd name="connsiteY12" fmla="*/ 1158755 h 1424419"/>
              <a:gd name="connsiteX13" fmla="*/ 39429 w 1304819"/>
              <a:gd name="connsiteY13" fmla="*/ 1117635 h 1424419"/>
              <a:gd name="connsiteX14" fmla="*/ 667 w 1304819"/>
              <a:gd name="connsiteY14" fmla="*/ 999105 h 1424419"/>
              <a:gd name="connsiteX15" fmla="*/ 0 w 1304819"/>
              <a:gd name="connsiteY15" fmla="*/ 972364 h 1424419"/>
              <a:gd name="connsiteX16" fmla="*/ 2496 w 1304819"/>
              <a:gd name="connsiteY16" fmla="*/ 463106 h 1424419"/>
              <a:gd name="connsiteX17" fmla="*/ 2458 w 1304819"/>
              <a:gd name="connsiteY17" fmla="*/ 429563 h 1424419"/>
              <a:gd name="connsiteX18" fmla="*/ 75248 w 1304819"/>
              <a:gd name="connsiteY18" fmla="*/ 303202 h 1424419"/>
              <a:gd name="connsiteX19" fmla="*/ 106293 w 1304819"/>
              <a:gd name="connsiteY19" fmla="*/ 282597 h 1424419"/>
              <a:gd name="connsiteX20" fmla="*/ 541533 w 1304819"/>
              <a:gd name="connsiteY20" fmla="*/ 38110 h 1424419"/>
              <a:gd name="connsiteX21" fmla="*/ 653528 w 1304819"/>
              <a:gd name="connsiteY21" fmla="*/ 0 h 1424419"/>
              <a:gd name="connsiteX0" fmla="*/ 653528 w 1306525"/>
              <a:gd name="connsiteY0" fmla="*/ 0 h 1424419"/>
              <a:gd name="connsiteX1" fmla="*/ 757287 w 1306525"/>
              <a:gd name="connsiteY1" fmla="*/ 32444 h 1424419"/>
              <a:gd name="connsiteX2" fmla="*/ 1206876 w 1306525"/>
              <a:gd name="connsiteY2" fmla="*/ 284945 h 1424419"/>
              <a:gd name="connsiteX3" fmla="*/ 1237706 w 1306525"/>
              <a:gd name="connsiteY3" fmla="*/ 306775 h 1424419"/>
              <a:gd name="connsiteX4" fmla="*/ 1304420 w 1306525"/>
              <a:gd name="connsiteY4" fmla="*/ 434263 h 1424419"/>
              <a:gd name="connsiteX5" fmla="*/ 1305806 w 1306525"/>
              <a:gd name="connsiteY5" fmla="*/ 519922 h 1424419"/>
              <a:gd name="connsiteX6" fmla="*/ 1301746 w 1306525"/>
              <a:gd name="connsiteY6" fmla="*/ 953747 h 1424419"/>
              <a:gd name="connsiteX7" fmla="*/ 1302599 w 1306525"/>
              <a:gd name="connsiteY7" fmla="*/ 1003650 h 1424419"/>
              <a:gd name="connsiteX8" fmla="*/ 1227376 w 1306525"/>
              <a:gd name="connsiteY8" fmla="*/ 1152027 h 1424419"/>
              <a:gd name="connsiteX9" fmla="*/ 1172881 w 1306525"/>
              <a:gd name="connsiteY9" fmla="*/ 1179342 h 1424419"/>
              <a:gd name="connsiteX10" fmla="*/ 792288 w 1306525"/>
              <a:gd name="connsiteY10" fmla="*/ 1385653 h 1424419"/>
              <a:gd name="connsiteX11" fmla="*/ 522686 w 1306525"/>
              <a:gd name="connsiteY11" fmla="*/ 1384922 h 1424419"/>
              <a:gd name="connsiteX12" fmla="*/ 94302 w 1306525"/>
              <a:gd name="connsiteY12" fmla="*/ 1158755 h 1424419"/>
              <a:gd name="connsiteX13" fmla="*/ 39429 w 1306525"/>
              <a:gd name="connsiteY13" fmla="*/ 1117635 h 1424419"/>
              <a:gd name="connsiteX14" fmla="*/ 667 w 1306525"/>
              <a:gd name="connsiteY14" fmla="*/ 999105 h 1424419"/>
              <a:gd name="connsiteX15" fmla="*/ 0 w 1306525"/>
              <a:gd name="connsiteY15" fmla="*/ 972364 h 1424419"/>
              <a:gd name="connsiteX16" fmla="*/ 2496 w 1306525"/>
              <a:gd name="connsiteY16" fmla="*/ 463106 h 1424419"/>
              <a:gd name="connsiteX17" fmla="*/ 2458 w 1306525"/>
              <a:gd name="connsiteY17" fmla="*/ 429563 h 1424419"/>
              <a:gd name="connsiteX18" fmla="*/ 75248 w 1306525"/>
              <a:gd name="connsiteY18" fmla="*/ 303202 h 1424419"/>
              <a:gd name="connsiteX19" fmla="*/ 106293 w 1306525"/>
              <a:gd name="connsiteY19" fmla="*/ 282597 h 1424419"/>
              <a:gd name="connsiteX20" fmla="*/ 541533 w 1306525"/>
              <a:gd name="connsiteY20" fmla="*/ 38110 h 1424419"/>
              <a:gd name="connsiteX21" fmla="*/ 653528 w 1306525"/>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1591"/>
              <a:gd name="connsiteX1" fmla="*/ 757287 w 1305814"/>
              <a:gd name="connsiteY1" fmla="*/ 32444 h 1421591"/>
              <a:gd name="connsiteX2" fmla="*/ 1206876 w 1305814"/>
              <a:gd name="connsiteY2" fmla="*/ 284945 h 1421591"/>
              <a:gd name="connsiteX3" fmla="*/ 1237706 w 1305814"/>
              <a:gd name="connsiteY3" fmla="*/ 306775 h 1421591"/>
              <a:gd name="connsiteX4" fmla="*/ 1304420 w 1305814"/>
              <a:gd name="connsiteY4" fmla="*/ 434263 h 1421591"/>
              <a:gd name="connsiteX5" fmla="*/ 1305806 w 1305814"/>
              <a:gd name="connsiteY5" fmla="*/ 519922 h 1421591"/>
              <a:gd name="connsiteX6" fmla="*/ 1301746 w 1305814"/>
              <a:gd name="connsiteY6" fmla="*/ 953747 h 1421591"/>
              <a:gd name="connsiteX7" fmla="*/ 1302599 w 1305814"/>
              <a:gd name="connsiteY7" fmla="*/ 1003650 h 1421591"/>
              <a:gd name="connsiteX8" fmla="*/ 1227376 w 1305814"/>
              <a:gd name="connsiteY8" fmla="*/ 1152027 h 1421591"/>
              <a:gd name="connsiteX9" fmla="*/ 1174235 w 1305814"/>
              <a:gd name="connsiteY9" fmla="*/ 1184756 h 1421591"/>
              <a:gd name="connsiteX10" fmla="*/ 792288 w 1305814"/>
              <a:gd name="connsiteY10" fmla="*/ 1385653 h 1421591"/>
              <a:gd name="connsiteX11" fmla="*/ 502818 w 1305814"/>
              <a:gd name="connsiteY11" fmla="*/ 1379955 h 1421591"/>
              <a:gd name="connsiteX12" fmla="*/ 94302 w 1305814"/>
              <a:gd name="connsiteY12" fmla="*/ 1158755 h 1421591"/>
              <a:gd name="connsiteX13" fmla="*/ 39429 w 1305814"/>
              <a:gd name="connsiteY13" fmla="*/ 1117635 h 1421591"/>
              <a:gd name="connsiteX14" fmla="*/ 667 w 1305814"/>
              <a:gd name="connsiteY14" fmla="*/ 999105 h 1421591"/>
              <a:gd name="connsiteX15" fmla="*/ 0 w 1305814"/>
              <a:gd name="connsiteY15" fmla="*/ 972364 h 1421591"/>
              <a:gd name="connsiteX16" fmla="*/ 2496 w 1305814"/>
              <a:gd name="connsiteY16" fmla="*/ 463106 h 1421591"/>
              <a:gd name="connsiteX17" fmla="*/ 2458 w 1305814"/>
              <a:gd name="connsiteY17" fmla="*/ 429563 h 1421591"/>
              <a:gd name="connsiteX18" fmla="*/ 75248 w 1305814"/>
              <a:gd name="connsiteY18" fmla="*/ 303202 h 1421591"/>
              <a:gd name="connsiteX19" fmla="*/ 106293 w 1305814"/>
              <a:gd name="connsiteY19" fmla="*/ 282597 h 1421591"/>
              <a:gd name="connsiteX20" fmla="*/ 541533 w 1305814"/>
              <a:gd name="connsiteY20" fmla="*/ 38110 h 1421591"/>
              <a:gd name="connsiteX21" fmla="*/ 653528 w 1305814"/>
              <a:gd name="connsiteY21" fmla="*/ 0 h 1421591"/>
              <a:gd name="connsiteX0" fmla="*/ 653528 w 1305814"/>
              <a:gd name="connsiteY0" fmla="*/ 0 h 1423589"/>
              <a:gd name="connsiteX1" fmla="*/ 757287 w 1305814"/>
              <a:gd name="connsiteY1" fmla="*/ 32444 h 1423589"/>
              <a:gd name="connsiteX2" fmla="*/ 1206876 w 1305814"/>
              <a:gd name="connsiteY2" fmla="*/ 284945 h 1423589"/>
              <a:gd name="connsiteX3" fmla="*/ 1237706 w 1305814"/>
              <a:gd name="connsiteY3" fmla="*/ 306775 h 1423589"/>
              <a:gd name="connsiteX4" fmla="*/ 1304420 w 1305814"/>
              <a:gd name="connsiteY4" fmla="*/ 434263 h 1423589"/>
              <a:gd name="connsiteX5" fmla="*/ 1305806 w 1305814"/>
              <a:gd name="connsiteY5" fmla="*/ 519922 h 1423589"/>
              <a:gd name="connsiteX6" fmla="*/ 1301746 w 1305814"/>
              <a:gd name="connsiteY6" fmla="*/ 953747 h 1423589"/>
              <a:gd name="connsiteX7" fmla="*/ 1302599 w 1305814"/>
              <a:gd name="connsiteY7" fmla="*/ 1003650 h 1423589"/>
              <a:gd name="connsiteX8" fmla="*/ 1227376 w 1305814"/>
              <a:gd name="connsiteY8" fmla="*/ 1152027 h 1423589"/>
              <a:gd name="connsiteX9" fmla="*/ 1174235 w 1305814"/>
              <a:gd name="connsiteY9" fmla="*/ 1184756 h 1423589"/>
              <a:gd name="connsiteX10" fmla="*/ 792288 w 1305814"/>
              <a:gd name="connsiteY10" fmla="*/ 1385653 h 1423589"/>
              <a:gd name="connsiteX11" fmla="*/ 502818 w 1305814"/>
              <a:gd name="connsiteY11" fmla="*/ 1379955 h 1423589"/>
              <a:gd name="connsiteX12" fmla="*/ 94302 w 1305814"/>
              <a:gd name="connsiteY12" fmla="*/ 1158755 h 1423589"/>
              <a:gd name="connsiteX13" fmla="*/ 39429 w 1305814"/>
              <a:gd name="connsiteY13" fmla="*/ 1117635 h 1423589"/>
              <a:gd name="connsiteX14" fmla="*/ 667 w 1305814"/>
              <a:gd name="connsiteY14" fmla="*/ 999105 h 1423589"/>
              <a:gd name="connsiteX15" fmla="*/ 0 w 1305814"/>
              <a:gd name="connsiteY15" fmla="*/ 972364 h 1423589"/>
              <a:gd name="connsiteX16" fmla="*/ 2496 w 1305814"/>
              <a:gd name="connsiteY16" fmla="*/ 463106 h 1423589"/>
              <a:gd name="connsiteX17" fmla="*/ 2458 w 1305814"/>
              <a:gd name="connsiteY17" fmla="*/ 429563 h 1423589"/>
              <a:gd name="connsiteX18" fmla="*/ 75248 w 1305814"/>
              <a:gd name="connsiteY18" fmla="*/ 303202 h 1423589"/>
              <a:gd name="connsiteX19" fmla="*/ 106293 w 1305814"/>
              <a:gd name="connsiteY19" fmla="*/ 282597 h 1423589"/>
              <a:gd name="connsiteX20" fmla="*/ 541533 w 1305814"/>
              <a:gd name="connsiteY20" fmla="*/ 38110 h 1423589"/>
              <a:gd name="connsiteX21" fmla="*/ 653528 w 1305814"/>
              <a:gd name="connsiteY21" fmla="*/ 0 h 142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 name="TextBox 9"/>
          <p:cNvSpPr txBox="1"/>
          <p:nvPr/>
        </p:nvSpPr>
        <p:spPr>
          <a:xfrm>
            <a:off x="2792891" y="3478995"/>
            <a:ext cx="6509215" cy="666786"/>
          </a:xfrm>
          <a:prstGeom prst="rect">
            <a:avLst/>
          </a:prstGeom>
          <a:noFill/>
        </p:spPr>
        <p:txBody>
          <a:bodyPr wrap="square" lIns="0" rIns="0" rtlCol="0">
            <a:spAutoFit/>
          </a:bodyPr>
          <a:lstStyle/>
          <a:p>
            <a:pPr algn="ctr"/>
            <a:r>
              <a:rPr lang="zh-CN" altLang="en-US" sz="3733" b="1" dirty="0" smtClean="0">
                <a:solidFill>
                  <a:schemeClr val="bg1"/>
                </a:solidFill>
              </a:rPr>
              <a:t>输入大标题名称</a:t>
            </a:r>
            <a:endParaRPr lang="zh-CN" altLang="en-US" sz="3733" b="1" dirty="0">
              <a:solidFill>
                <a:schemeClr val="bg1"/>
              </a:solidFill>
            </a:endParaRPr>
          </a:p>
        </p:txBody>
      </p:sp>
      <p:sp>
        <p:nvSpPr>
          <p:cNvPr id="5" name="TextBox 10"/>
          <p:cNvSpPr txBox="1"/>
          <p:nvPr/>
        </p:nvSpPr>
        <p:spPr>
          <a:xfrm>
            <a:off x="4026341" y="4210246"/>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6" name="TextBox 11"/>
          <p:cNvSpPr txBox="1"/>
          <p:nvPr/>
        </p:nvSpPr>
        <p:spPr>
          <a:xfrm>
            <a:off x="5431099" y="4210246"/>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7" name="TextBox 12"/>
          <p:cNvSpPr txBox="1"/>
          <p:nvPr/>
        </p:nvSpPr>
        <p:spPr>
          <a:xfrm>
            <a:off x="4026341"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8" name="TextBox 13"/>
          <p:cNvSpPr txBox="1"/>
          <p:nvPr/>
        </p:nvSpPr>
        <p:spPr>
          <a:xfrm>
            <a:off x="5431099"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9" name="TextBox 14"/>
          <p:cNvSpPr txBox="1"/>
          <p:nvPr/>
        </p:nvSpPr>
        <p:spPr>
          <a:xfrm>
            <a:off x="6835863" y="420979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10" name="2"/>
          <p:cNvSpPr/>
          <p:nvPr>
            <p:custDataLst>
              <p:tags r:id="rId1"/>
            </p:custDataLst>
          </p:nvPr>
        </p:nvSpPr>
        <p:spPr>
          <a:xfrm>
            <a:off x="7997361" y="105211"/>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1" name="1"/>
          <p:cNvSpPr/>
          <p:nvPr>
            <p:custDataLst>
              <p:tags r:id="rId2"/>
            </p:custDataLst>
          </p:nvPr>
        </p:nvSpPr>
        <p:spPr>
          <a:xfrm>
            <a:off x="7029794" y="-380516"/>
            <a:ext cx="694423" cy="694423"/>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2" name="3"/>
          <p:cNvSpPr/>
          <p:nvPr>
            <p:custDataLst>
              <p:tags r:id="rId3"/>
            </p:custDataLst>
          </p:nvPr>
        </p:nvSpPr>
        <p:spPr>
          <a:xfrm>
            <a:off x="9119768" y="-762913"/>
            <a:ext cx="1263219" cy="1248624"/>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3" name="4"/>
          <p:cNvSpPr/>
          <p:nvPr>
            <p:custDataLst>
              <p:tags r:id="rId4"/>
            </p:custDataLst>
          </p:nvPr>
        </p:nvSpPr>
        <p:spPr>
          <a:xfrm>
            <a:off x="10639553" y="-160268"/>
            <a:ext cx="795559" cy="786367"/>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4" name="6"/>
          <p:cNvSpPr/>
          <p:nvPr>
            <p:custDataLst>
              <p:tags r:id="rId5"/>
            </p:custDataLst>
          </p:nvPr>
        </p:nvSpPr>
        <p:spPr>
          <a:xfrm>
            <a:off x="11729450" y="-680908"/>
            <a:ext cx="962673" cy="951551"/>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5" name="5"/>
          <p:cNvSpPr/>
          <p:nvPr>
            <p:custDataLst>
              <p:tags r:id="rId6"/>
            </p:custDataLst>
          </p:nvPr>
        </p:nvSpPr>
        <p:spPr>
          <a:xfrm>
            <a:off x="11530545" y="564845"/>
            <a:ext cx="260408" cy="260408"/>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6332" tIns="68164" rIns="136332" bIns="68164" anchor="ctr"/>
          <a:lstStyle/>
          <a:p>
            <a:pPr algn="ctr"/>
            <a:endParaRPr lang="en-US" sz="2400">
              <a:solidFill>
                <a:prstClr val="white"/>
              </a:solidFill>
              <a:sym typeface="+mn-lt"/>
            </a:endParaRPr>
          </a:p>
        </p:txBody>
      </p:sp>
      <p:sp>
        <p:nvSpPr>
          <p:cNvPr id="16" name="8"/>
          <p:cNvSpPr/>
          <p:nvPr>
            <p:custDataLst>
              <p:tags r:id="rId7"/>
            </p:custDataLst>
          </p:nvPr>
        </p:nvSpPr>
        <p:spPr>
          <a:xfrm flipH="1">
            <a:off x="3162027" y="6550497"/>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7" name="7"/>
          <p:cNvSpPr/>
          <p:nvPr>
            <p:custDataLst>
              <p:tags r:id="rId8"/>
            </p:custDataLst>
          </p:nvPr>
        </p:nvSpPr>
        <p:spPr>
          <a:xfrm flipH="1">
            <a:off x="4464210" y="6311753"/>
            <a:ext cx="694423" cy="69442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8" name="9"/>
          <p:cNvSpPr/>
          <p:nvPr>
            <p:custDataLst>
              <p:tags r:id="rId9"/>
            </p:custDataLst>
          </p:nvPr>
        </p:nvSpPr>
        <p:spPr>
          <a:xfrm flipH="1">
            <a:off x="1679509" y="6117299"/>
            <a:ext cx="1263219" cy="1248624"/>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9" name="9"/>
          <p:cNvSpPr/>
          <p:nvPr>
            <p:custDataLst>
              <p:tags r:id="rId10"/>
            </p:custDataLst>
          </p:nvPr>
        </p:nvSpPr>
        <p:spPr>
          <a:xfrm flipH="1">
            <a:off x="699534" y="6579081"/>
            <a:ext cx="795559" cy="786367"/>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0" name="11"/>
          <p:cNvSpPr/>
          <p:nvPr>
            <p:custDataLst>
              <p:tags r:id="rId11"/>
            </p:custDataLst>
          </p:nvPr>
        </p:nvSpPr>
        <p:spPr>
          <a:xfrm flipH="1">
            <a:off x="-557539" y="6103430"/>
            <a:ext cx="962673" cy="951551"/>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21" name="10"/>
          <p:cNvSpPr/>
          <p:nvPr>
            <p:custDataLst>
              <p:tags r:id="rId12"/>
            </p:custDataLst>
          </p:nvPr>
        </p:nvSpPr>
        <p:spPr>
          <a:xfrm flipH="1">
            <a:off x="343613" y="7349047"/>
            <a:ext cx="260408" cy="26040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5" name="TextBox 24"/>
          <p:cNvSpPr txBox="1"/>
          <p:nvPr/>
        </p:nvSpPr>
        <p:spPr>
          <a:xfrm>
            <a:off x="6835863"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grpSp>
        <p:nvGrpSpPr>
          <p:cNvPr id="35" name="组合 34"/>
          <p:cNvGrpSpPr/>
          <p:nvPr/>
        </p:nvGrpSpPr>
        <p:grpSpPr>
          <a:xfrm>
            <a:off x="5570174" y="1712712"/>
            <a:ext cx="950052" cy="1035741"/>
            <a:chOff x="3703373" y="-3735636"/>
            <a:chExt cx="950052" cy="1035741"/>
          </a:xfrm>
        </p:grpSpPr>
        <p:sp>
          <p:nvSpPr>
            <p:cNvPr id="33" name="矩形 10"/>
            <p:cNvSpPr/>
            <p:nvPr/>
          </p:nvSpPr>
          <p:spPr>
            <a:xfrm>
              <a:off x="3703373" y="-3735636"/>
              <a:ext cx="950052" cy="1035741"/>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6046"/>
                <a:gd name="connsiteY0" fmla="*/ 0 h 1424419"/>
                <a:gd name="connsiteX1" fmla="*/ 757287 w 1306046"/>
                <a:gd name="connsiteY1" fmla="*/ 32444 h 1424419"/>
                <a:gd name="connsiteX2" fmla="*/ 1206876 w 1306046"/>
                <a:gd name="connsiteY2" fmla="*/ 284945 h 1424419"/>
                <a:gd name="connsiteX3" fmla="*/ 1233464 w 1306046"/>
                <a:gd name="connsiteY3" fmla="*/ 306775 h 1424419"/>
                <a:gd name="connsiteX4" fmla="*/ 1301712 w 1306046"/>
                <a:gd name="connsiteY4" fmla="*/ 442384 h 1424419"/>
                <a:gd name="connsiteX5" fmla="*/ 1303099 w 1306046"/>
                <a:gd name="connsiteY5" fmla="*/ 495558 h 1424419"/>
                <a:gd name="connsiteX6" fmla="*/ 1303099 w 1306046"/>
                <a:gd name="connsiteY6" fmla="*/ 952393 h 1424419"/>
                <a:gd name="connsiteX7" fmla="*/ 1305306 w 1306046"/>
                <a:gd name="connsiteY7" fmla="*/ 990115 h 1424419"/>
                <a:gd name="connsiteX8" fmla="*/ 1193590 w 1306046"/>
                <a:gd name="connsiteY8" fmla="*/ 1159518 h 1424419"/>
                <a:gd name="connsiteX9" fmla="*/ 1188747 w 1306046"/>
                <a:gd name="connsiteY9" fmla="*/ 1163476 h 1424419"/>
                <a:gd name="connsiteX10" fmla="*/ 792288 w 1306046"/>
                <a:gd name="connsiteY10" fmla="*/ 1385653 h 1424419"/>
                <a:gd name="connsiteX11" fmla="*/ 522686 w 1306046"/>
                <a:gd name="connsiteY11" fmla="*/ 1384922 h 1424419"/>
                <a:gd name="connsiteX12" fmla="*/ 80344 w 1306046"/>
                <a:gd name="connsiteY12" fmla="*/ 1139323 h 1424419"/>
                <a:gd name="connsiteX13" fmla="*/ 68397 w 1306046"/>
                <a:gd name="connsiteY13" fmla="*/ 1130059 h 1424419"/>
                <a:gd name="connsiteX14" fmla="*/ 667 w 1306046"/>
                <a:gd name="connsiteY14" fmla="*/ 999105 h 1424419"/>
                <a:gd name="connsiteX15" fmla="*/ 0 w 1306046"/>
                <a:gd name="connsiteY15" fmla="*/ 972364 h 1424419"/>
                <a:gd name="connsiteX16" fmla="*/ 2496 w 1306046"/>
                <a:gd name="connsiteY16" fmla="*/ 463106 h 1424419"/>
                <a:gd name="connsiteX17" fmla="*/ 2458 w 1306046"/>
                <a:gd name="connsiteY17" fmla="*/ 429563 h 1424419"/>
                <a:gd name="connsiteX18" fmla="*/ 75248 w 1306046"/>
                <a:gd name="connsiteY18" fmla="*/ 303202 h 1424419"/>
                <a:gd name="connsiteX19" fmla="*/ 103465 w 1306046"/>
                <a:gd name="connsiteY19" fmla="*/ 288252 h 1424419"/>
                <a:gd name="connsiteX20" fmla="*/ 541533 w 1306046"/>
                <a:gd name="connsiteY20" fmla="*/ 38110 h 1424419"/>
                <a:gd name="connsiteX21" fmla="*/ 653528 w 1306046"/>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11970 w 1305333"/>
                <a:gd name="connsiteY8" fmla="*/ 1149621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36006 w 1305333"/>
                <a:gd name="connsiteY8" fmla="*/ 1160932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13169"/>
                <a:gd name="connsiteY0" fmla="*/ 0 h 1424419"/>
                <a:gd name="connsiteX1" fmla="*/ 757287 w 1313169"/>
                <a:gd name="connsiteY1" fmla="*/ 32444 h 1424419"/>
                <a:gd name="connsiteX2" fmla="*/ 1206876 w 1313169"/>
                <a:gd name="connsiteY2" fmla="*/ 284945 h 1424419"/>
                <a:gd name="connsiteX3" fmla="*/ 1237706 w 1313169"/>
                <a:gd name="connsiteY3" fmla="*/ 306775 h 1424419"/>
                <a:gd name="connsiteX4" fmla="*/ 1301712 w 1313169"/>
                <a:gd name="connsiteY4" fmla="*/ 442384 h 1424419"/>
                <a:gd name="connsiteX5" fmla="*/ 1303099 w 1313169"/>
                <a:gd name="connsiteY5" fmla="*/ 495558 h 1424419"/>
                <a:gd name="connsiteX6" fmla="*/ 1303099 w 1313169"/>
                <a:gd name="connsiteY6" fmla="*/ 952393 h 1424419"/>
                <a:gd name="connsiteX7" fmla="*/ 1305306 w 1313169"/>
                <a:gd name="connsiteY7" fmla="*/ 990115 h 1424419"/>
                <a:gd name="connsiteX8" fmla="*/ 1271352 w 1313169"/>
                <a:gd name="connsiteY8" fmla="*/ 1142552 h 1424419"/>
                <a:gd name="connsiteX9" fmla="*/ 1172881 w 1313169"/>
                <a:gd name="connsiteY9" fmla="*/ 1179342 h 1424419"/>
                <a:gd name="connsiteX10" fmla="*/ 792288 w 1313169"/>
                <a:gd name="connsiteY10" fmla="*/ 1385653 h 1424419"/>
                <a:gd name="connsiteX11" fmla="*/ 522686 w 1313169"/>
                <a:gd name="connsiteY11" fmla="*/ 1384922 h 1424419"/>
                <a:gd name="connsiteX12" fmla="*/ 80344 w 1313169"/>
                <a:gd name="connsiteY12" fmla="*/ 1139323 h 1424419"/>
                <a:gd name="connsiteX13" fmla="*/ 68397 w 1313169"/>
                <a:gd name="connsiteY13" fmla="*/ 1130059 h 1424419"/>
                <a:gd name="connsiteX14" fmla="*/ 667 w 1313169"/>
                <a:gd name="connsiteY14" fmla="*/ 999105 h 1424419"/>
                <a:gd name="connsiteX15" fmla="*/ 0 w 1313169"/>
                <a:gd name="connsiteY15" fmla="*/ 972364 h 1424419"/>
                <a:gd name="connsiteX16" fmla="*/ 2496 w 1313169"/>
                <a:gd name="connsiteY16" fmla="*/ 463106 h 1424419"/>
                <a:gd name="connsiteX17" fmla="*/ 2458 w 1313169"/>
                <a:gd name="connsiteY17" fmla="*/ 429563 h 1424419"/>
                <a:gd name="connsiteX18" fmla="*/ 75248 w 1313169"/>
                <a:gd name="connsiteY18" fmla="*/ 303202 h 1424419"/>
                <a:gd name="connsiteX19" fmla="*/ 106293 w 1313169"/>
                <a:gd name="connsiteY19" fmla="*/ 282597 h 1424419"/>
                <a:gd name="connsiteX20" fmla="*/ 541533 w 1313169"/>
                <a:gd name="connsiteY20" fmla="*/ 38110 h 1424419"/>
                <a:gd name="connsiteX21" fmla="*/ 653528 w 1313169"/>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8397 w 1306267"/>
                <a:gd name="connsiteY13" fmla="*/ 113005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39429 w 1306267"/>
                <a:gd name="connsiteY13" fmla="*/ 1117635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2599 w 1305333"/>
                <a:gd name="connsiteY7" fmla="*/ 1003650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080"/>
                <a:gd name="connsiteY0" fmla="*/ 0 h 1424419"/>
                <a:gd name="connsiteX1" fmla="*/ 757287 w 1305080"/>
                <a:gd name="connsiteY1" fmla="*/ 32444 h 1424419"/>
                <a:gd name="connsiteX2" fmla="*/ 1206876 w 1305080"/>
                <a:gd name="connsiteY2" fmla="*/ 284945 h 1424419"/>
                <a:gd name="connsiteX3" fmla="*/ 1237706 w 1305080"/>
                <a:gd name="connsiteY3" fmla="*/ 306775 h 1424419"/>
                <a:gd name="connsiteX4" fmla="*/ 1301712 w 1305080"/>
                <a:gd name="connsiteY4" fmla="*/ 442384 h 1424419"/>
                <a:gd name="connsiteX5" fmla="*/ 1303099 w 1305080"/>
                <a:gd name="connsiteY5" fmla="*/ 495558 h 1424419"/>
                <a:gd name="connsiteX6" fmla="*/ 1301746 w 1305080"/>
                <a:gd name="connsiteY6" fmla="*/ 953747 h 1424419"/>
                <a:gd name="connsiteX7" fmla="*/ 1302599 w 1305080"/>
                <a:gd name="connsiteY7" fmla="*/ 1003650 h 1424419"/>
                <a:gd name="connsiteX8" fmla="*/ 1227376 w 1305080"/>
                <a:gd name="connsiteY8" fmla="*/ 1152027 h 1424419"/>
                <a:gd name="connsiteX9" fmla="*/ 1172881 w 1305080"/>
                <a:gd name="connsiteY9" fmla="*/ 1179342 h 1424419"/>
                <a:gd name="connsiteX10" fmla="*/ 792288 w 1305080"/>
                <a:gd name="connsiteY10" fmla="*/ 1385653 h 1424419"/>
                <a:gd name="connsiteX11" fmla="*/ 522686 w 1305080"/>
                <a:gd name="connsiteY11" fmla="*/ 1384922 h 1424419"/>
                <a:gd name="connsiteX12" fmla="*/ 94302 w 1305080"/>
                <a:gd name="connsiteY12" fmla="*/ 1158755 h 1424419"/>
                <a:gd name="connsiteX13" fmla="*/ 39429 w 1305080"/>
                <a:gd name="connsiteY13" fmla="*/ 1117635 h 1424419"/>
                <a:gd name="connsiteX14" fmla="*/ 667 w 1305080"/>
                <a:gd name="connsiteY14" fmla="*/ 999105 h 1424419"/>
                <a:gd name="connsiteX15" fmla="*/ 0 w 1305080"/>
                <a:gd name="connsiteY15" fmla="*/ 972364 h 1424419"/>
                <a:gd name="connsiteX16" fmla="*/ 2496 w 1305080"/>
                <a:gd name="connsiteY16" fmla="*/ 463106 h 1424419"/>
                <a:gd name="connsiteX17" fmla="*/ 2458 w 1305080"/>
                <a:gd name="connsiteY17" fmla="*/ 429563 h 1424419"/>
                <a:gd name="connsiteX18" fmla="*/ 75248 w 1305080"/>
                <a:gd name="connsiteY18" fmla="*/ 303202 h 1424419"/>
                <a:gd name="connsiteX19" fmla="*/ 106293 w 1305080"/>
                <a:gd name="connsiteY19" fmla="*/ 282597 h 1424419"/>
                <a:gd name="connsiteX20" fmla="*/ 541533 w 1305080"/>
                <a:gd name="connsiteY20" fmla="*/ 38110 h 1424419"/>
                <a:gd name="connsiteX21" fmla="*/ 653528 w 1305080"/>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6646"/>
                <a:gd name="connsiteY0" fmla="*/ 0 h 1424419"/>
                <a:gd name="connsiteX1" fmla="*/ 757287 w 1306646"/>
                <a:gd name="connsiteY1" fmla="*/ 32444 h 1424419"/>
                <a:gd name="connsiteX2" fmla="*/ 1206876 w 1306646"/>
                <a:gd name="connsiteY2" fmla="*/ 284945 h 1424419"/>
                <a:gd name="connsiteX3" fmla="*/ 1237706 w 1306646"/>
                <a:gd name="connsiteY3" fmla="*/ 306775 h 1424419"/>
                <a:gd name="connsiteX4" fmla="*/ 1301712 w 1306646"/>
                <a:gd name="connsiteY4" fmla="*/ 442384 h 1424419"/>
                <a:gd name="connsiteX5" fmla="*/ 1303099 w 1306646"/>
                <a:gd name="connsiteY5" fmla="*/ 495558 h 1424419"/>
                <a:gd name="connsiteX6" fmla="*/ 1301746 w 1306646"/>
                <a:gd name="connsiteY6" fmla="*/ 953747 h 1424419"/>
                <a:gd name="connsiteX7" fmla="*/ 1302599 w 1306646"/>
                <a:gd name="connsiteY7" fmla="*/ 1003650 h 1424419"/>
                <a:gd name="connsiteX8" fmla="*/ 1227376 w 1306646"/>
                <a:gd name="connsiteY8" fmla="*/ 1152027 h 1424419"/>
                <a:gd name="connsiteX9" fmla="*/ 1172881 w 1306646"/>
                <a:gd name="connsiteY9" fmla="*/ 1179342 h 1424419"/>
                <a:gd name="connsiteX10" fmla="*/ 792288 w 1306646"/>
                <a:gd name="connsiteY10" fmla="*/ 1385653 h 1424419"/>
                <a:gd name="connsiteX11" fmla="*/ 522686 w 1306646"/>
                <a:gd name="connsiteY11" fmla="*/ 1384922 h 1424419"/>
                <a:gd name="connsiteX12" fmla="*/ 94302 w 1306646"/>
                <a:gd name="connsiteY12" fmla="*/ 1158755 h 1424419"/>
                <a:gd name="connsiteX13" fmla="*/ 39429 w 1306646"/>
                <a:gd name="connsiteY13" fmla="*/ 1117635 h 1424419"/>
                <a:gd name="connsiteX14" fmla="*/ 667 w 1306646"/>
                <a:gd name="connsiteY14" fmla="*/ 999105 h 1424419"/>
                <a:gd name="connsiteX15" fmla="*/ 0 w 1306646"/>
                <a:gd name="connsiteY15" fmla="*/ 972364 h 1424419"/>
                <a:gd name="connsiteX16" fmla="*/ 2496 w 1306646"/>
                <a:gd name="connsiteY16" fmla="*/ 463106 h 1424419"/>
                <a:gd name="connsiteX17" fmla="*/ 2458 w 1306646"/>
                <a:gd name="connsiteY17" fmla="*/ 429563 h 1424419"/>
                <a:gd name="connsiteX18" fmla="*/ 75248 w 1306646"/>
                <a:gd name="connsiteY18" fmla="*/ 303202 h 1424419"/>
                <a:gd name="connsiteX19" fmla="*/ 106293 w 1306646"/>
                <a:gd name="connsiteY19" fmla="*/ 282597 h 1424419"/>
                <a:gd name="connsiteX20" fmla="*/ 541533 w 1306646"/>
                <a:gd name="connsiteY20" fmla="*/ 38110 h 1424419"/>
                <a:gd name="connsiteX21" fmla="*/ 653528 w 1306646"/>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4127"/>
                <a:gd name="connsiteY0" fmla="*/ 0 h 1424419"/>
                <a:gd name="connsiteX1" fmla="*/ 757287 w 1304127"/>
                <a:gd name="connsiteY1" fmla="*/ 32444 h 1424419"/>
                <a:gd name="connsiteX2" fmla="*/ 1206876 w 1304127"/>
                <a:gd name="connsiteY2" fmla="*/ 284945 h 1424419"/>
                <a:gd name="connsiteX3" fmla="*/ 1237706 w 1304127"/>
                <a:gd name="connsiteY3" fmla="*/ 306775 h 1424419"/>
                <a:gd name="connsiteX4" fmla="*/ 1301712 w 1304127"/>
                <a:gd name="connsiteY4" fmla="*/ 442384 h 1424419"/>
                <a:gd name="connsiteX5" fmla="*/ 1303099 w 1304127"/>
                <a:gd name="connsiteY5" fmla="*/ 495558 h 1424419"/>
                <a:gd name="connsiteX6" fmla="*/ 1301746 w 1304127"/>
                <a:gd name="connsiteY6" fmla="*/ 953747 h 1424419"/>
                <a:gd name="connsiteX7" fmla="*/ 1302599 w 1304127"/>
                <a:gd name="connsiteY7" fmla="*/ 1003650 h 1424419"/>
                <a:gd name="connsiteX8" fmla="*/ 1227376 w 1304127"/>
                <a:gd name="connsiteY8" fmla="*/ 1152027 h 1424419"/>
                <a:gd name="connsiteX9" fmla="*/ 1172881 w 1304127"/>
                <a:gd name="connsiteY9" fmla="*/ 1179342 h 1424419"/>
                <a:gd name="connsiteX10" fmla="*/ 792288 w 1304127"/>
                <a:gd name="connsiteY10" fmla="*/ 1385653 h 1424419"/>
                <a:gd name="connsiteX11" fmla="*/ 522686 w 1304127"/>
                <a:gd name="connsiteY11" fmla="*/ 1384922 h 1424419"/>
                <a:gd name="connsiteX12" fmla="*/ 94302 w 1304127"/>
                <a:gd name="connsiteY12" fmla="*/ 1158755 h 1424419"/>
                <a:gd name="connsiteX13" fmla="*/ 39429 w 1304127"/>
                <a:gd name="connsiteY13" fmla="*/ 1117635 h 1424419"/>
                <a:gd name="connsiteX14" fmla="*/ 667 w 1304127"/>
                <a:gd name="connsiteY14" fmla="*/ 999105 h 1424419"/>
                <a:gd name="connsiteX15" fmla="*/ 0 w 1304127"/>
                <a:gd name="connsiteY15" fmla="*/ 972364 h 1424419"/>
                <a:gd name="connsiteX16" fmla="*/ 2496 w 1304127"/>
                <a:gd name="connsiteY16" fmla="*/ 463106 h 1424419"/>
                <a:gd name="connsiteX17" fmla="*/ 2458 w 1304127"/>
                <a:gd name="connsiteY17" fmla="*/ 429563 h 1424419"/>
                <a:gd name="connsiteX18" fmla="*/ 75248 w 1304127"/>
                <a:gd name="connsiteY18" fmla="*/ 303202 h 1424419"/>
                <a:gd name="connsiteX19" fmla="*/ 106293 w 1304127"/>
                <a:gd name="connsiteY19" fmla="*/ 282597 h 1424419"/>
                <a:gd name="connsiteX20" fmla="*/ 541533 w 1304127"/>
                <a:gd name="connsiteY20" fmla="*/ 38110 h 1424419"/>
                <a:gd name="connsiteX21" fmla="*/ 653528 w 1304127"/>
                <a:gd name="connsiteY21" fmla="*/ 0 h 1424419"/>
                <a:gd name="connsiteX0" fmla="*/ 653528 w 1306101"/>
                <a:gd name="connsiteY0" fmla="*/ 0 h 1424419"/>
                <a:gd name="connsiteX1" fmla="*/ 757287 w 1306101"/>
                <a:gd name="connsiteY1" fmla="*/ 32444 h 1424419"/>
                <a:gd name="connsiteX2" fmla="*/ 1206876 w 1306101"/>
                <a:gd name="connsiteY2" fmla="*/ 284945 h 1424419"/>
                <a:gd name="connsiteX3" fmla="*/ 1237706 w 1306101"/>
                <a:gd name="connsiteY3" fmla="*/ 306775 h 1424419"/>
                <a:gd name="connsiteX4" fmla="*/ 1305773 w 1306101"/>
                <a:gd name="connsiteY4" fmla="*/ 442384 h 1424419"/>
                <a:gd name="connsiteX5" fmla="*/ 1303099 w 1306101"/>
                <a:gd name="connsiteY5" fmla="*/ 495558 h 1424419"/>
                <a:gd name="connsiteX6" fmla="*/ 1301746 w 1306101"/>
                <a:gd name="connsiteY6" fmla="*/ 953747 h 1424419"/>
                <a:gd name="connsiteX7" fmla="*/ 1302599 w 1306101"/>
                <a:gd name="connsiteY7" fmla="*/ 1003650 h 1424419"/>
                <a:gd name="connsiteX8" fmla="*/ 1227376 w 1306101"/>
                <a:gd name="connsiteY8" fmla="*/ 1152027 h 1424419"/>
                <a:gd name="connsiteX9" fmla="*/ 1172881 w 1306101"/>
                <a:gd name="connsiteY9" fmla="*/ 1179342 h 1424419"/>
                <a:gd name="connsiteX10" fmla="*/ 792288 w 1306101"/>
                <a:gd name="connsiteY10" fmla="*/ 1385653 h 1424419"/>
                <a:gd name="connsiteX11" fmla="*/ 522686 w 1306101"/>
                <a:gd name="connsiteY11" fmla="*/ 1384922 h 1424419"/>
                <a:gd name="connsiteX12" fmla="*/ 94302 w 1306101"/>
                <a:gd name="connsiteY12" fmla="*/ 1158755 h 1424419"/>
                <a:gd name="connsiteX13" fmla="*/ 39429 w 1306101"/>
                <a:gd name="connsiteY13" fmla="*/ 1117635 h 1424419"/>
                <a:gd name="connsiteX14" fmla="*/ 667 w 1306101"/>
                <a:gd name="connsiteY14" fmla="*/ 999105 h 1424419"/>
                <a:gd name="connsiteX15" fmla="*/ 0 w 1306101"/>
                <a:gd name="connsiteY15" fmla="*/ 972364 h 1424419"/>
                <a:gd name="connsiteX16" fmla="*/ 2496 w 1306101"/>
                <a:gd name="connsiteY16" fmla="*/ 463106 h 1424419"/>
                <a:gd name="connsiteX17" fmla="*/ 2458 w 1306101"/>
                <a:gd name="connsiteY17" fmla="*/ 429563 h 1424419"/>
                <a:gd name="connsiteX18" fmla="*/ 75248 w 1306101"/>
                <a:gd name="connsiteY18" fmla="*/ 303202 h 1424419"/>
                <a:gd name="connsiteX19" fmla="*/ 106293 w 1306101"/>
                <a:gd name="connsiteY19" fmla="*/ 282597 h 1424419"/>
                <a:gd name="connsiteX20" fmla="*/ 541533 w 1306101"/>
                <a:gd name="connsiteY20" fmla="*/ 38110 h 1424419"/>
                <a:gd name="connsiteX21" fmla="*/ 653528 w 1306101"/>
                <a:gd name="connsiteY21" fmla="*/ 0 h 1424419"/>
                <a:gd name="connsiteX0" fmla="*/ 653528 w 1304819"/>
                <a:gd name="connsiteY0" fmla="*/ 0 h 1424419"/>
                <a:gd name="connsiteX1" fmla="*/ 757287 w 1304819"/>
                <a:gd name="connsiteY1" fmla="*/ 32444 h 1424419"/>
                <a:gd name="connsiteX2" fmla="*/ 1206876 w 1304819"/>
                <a:gd name="connsiteY2" fmla="*/ 284945 h 1424419"/>
                <a:gd name="connsiteX3" fmla="*/ 1237706 w 1304819"/>
                <a:gd name="connsiteY3" fmla="*/ 306775 h 1424419"/>
                <a:gd name="connsiteX4" fmla="*/ 1304420 w 1304819"/>
                <a:gd name="connsiteY4" fmla="*/ 434263 h 1424419"/>
                <a:gd name="connsiteX5" fmla="*/ 1303099 w 1304819"/>
                <a:gd name="connsiteY5" fmla="*/ 495558 h 1424419"/>
                <a:gd name="connsiteX6" fmla="*/ 1301746 w 1304819"/>
                <a:gd name="connsiteY6" fmla="*/ 953747 h 1424419"/>
                <a:gd name="connsiteX7" fmla="*/ 1302599 w 1304819"/>
                <a:gd name="connsiteY7" fmla="*/ 1003650 h 1424419"/>
                <a:gd name="connsiteX8" fmla="*/ 1227376 w 1304819"/>
                <a:gd name="connsiteY8" fmla="*/ 1152027 h 1424419"/>
                <a:gd name="connsiteX9" fmla="*/ 1172881 w 1304819"/>
                <a:gd name="connsiteY9" fmla="*/ 1179342 h 1424419"/>
                <a:gd name="connsiteX10" fmla="*/ 792288 w 1304819"/>
                <a:gd name="connsiteY10" fmla="*/ 1385653 h 1424419"/>
                <a:gd name="connsiteX11" fmla="*/ 522686 w 1304819"/>
                <a:gd name="connsiteY11" fmla="*/ 1384922 h 1424419"/>
                <a:gd name="connsiteX12" fmla="*/ 94302 w 1304819"/>
                <a:gd name="connsiteY12" fmla="*/ 1158755 h 1424419"/>
                <a:gd name="connsiteX13" fmla="*/ 39429 w 1304819"/>
                <a:gd name="connsiteY13" fmla="*/ 1117635 h 1424419"/>
                <a:gd name="connsiteX14" fmla="*/ 667 w 1304819"/>
                <a:gd name="connsiteY14" fmla="*/ 999105 h 1424419"/>
                <a:gd name="connsiteX15" fmla="*/ 0 w 1304819"/>
                <a:gd name="connsiteY15" fmla="*/ 972364 h 1424419"/>
                <a:gd name="connsiteX16" fmla="*/ 2496 w 1304819"/>
                <a:gd name="connsiteY16" fmla="*/ 463106 h 1424419"/>
                <a:gd name="connsiteX17" fmla="*/ 2458 w 1304819"/>
                <a:gd name="connsiteY17" fmla="*/ 429563 h 1424419"/>
                <a:gd name="connsiteX18" fmla="*/ 75248 w 1304819"/>
                <a:gd name="connsiteY18" fmla="*/ 303202 h 1424419"/>
                <a:gd name="connsiteX19" fmla="*/ 106293 w 1304819"/>
                <a:gd name="connsiteY19" fmla="*/ 282597 h 1424419"/>
                <a:gd name="connsiteX20" fmla="*/ 541533 w 1304819"/>
                <a:gd name="connsiteY20" fmla="*/ 38110 h 1424419"/>
                <a:gd name="connsiteX21" fmla="*/ 653528 w 1304819"/>
                <a:gd name="connsiteY21" fmla="*/ 0 h 1424419"/>
                <a:gd name="connsiteX0" fmla="*/ 653528 w 1306525"/>
                <a:gd name="connsiteY0" fmla="*/ 0 h 1424419"/>
                <a:gd name="connsiteX1" fmla="*/ 757287 w 1306525"/>
                <a:gd name="connsiteY1" fmla="*/ 32444 h 1424419"/>
                <a:gd name="connsiteX2" fmla="*/ 1206876 w 1306525"/>
                <a:gd name="connsiteY2" fmla="*/ 284945 h 1424419"/>
                <a:gd name="connsiteX3" fmla="*/ 1237706 w 1306525"/>
                <a:gd name="connsiteY3" fmla="*/ 306775 h 1424419"/>
                <a:gd name="connsiteX4" fmla="*/ 1304420 w 1306525"/>
                <a:gd name="connsiteY4" fmla="*/ 434263 h 1424419"/>
                <a:gd name="connsiteX5" fmla="*/ 1305806 w 1306525"/>
                <a:gd name="connsiteY5" fmla="*/ 519922 h 1424419"/>
                <a:gd name="connsiteX6" fmla="*/ 1301746 w 1306525"/>
                <a:gd name="connsiteY6" fmla="*/ 953747 h 1424419"/>
                <a:gd name="connsiteX7" fmla="*/ 1302599 w 1306525"/>
                <a:gd name="connsiteY7" fmla="*/ 1003650 h 1424419"/>
                <a:gd name="connsiteX8" fmla="*/ 1227376 w 1306525"/>
                <a:gd name="connsiteY8" fmla="*/ 1152027 h 1424419"/>
                <a:gd name="connsiteX9" fmla="*/ 1172881 w 1306525"/>
                <a:gd name="connsiteY9" fmla="*/ 1179342 h 1424419"/>
                <a:gd name="connsiteX10" fmla="*/ 792288 w 1306525"/>
                <a:gd name="connsiteY10" fmla="*/ 1385653 h 1424419"/>
                <a:gd name="connsiteX11" fmla="*/ 522686 w 1306525"/>
                <a:gd name="connsiteY11" fmla="*/ 1384922 h 1424419"/>
                <a:gd name="connsiteX12" fmla="*/ 94302 w 1306525"/>
                <a:gd name="connsiteY12" fmla="*/ 1158755 h 1424419"/>
                <a:gd name="connsiteX13" fmla="*/ 39429 w 1306525"/>
                <a:gd name="connsiteY13" fmla="*/ 1117635 h 1424419"/>
                <a:gd name="connsiteX14" fmla="*/ 667 w 1306525"/>
                <a:gd name="connsiteY14" fmla="*/ 999105 h 1424419"/>
                <a:gd name="connsiteX15" fmla="*/ 0 w 1306525"/>
                <a:gd name="connsiteY15" fmla="*/ 972364 h 1424419"/>
                <a:gd name="connsiteX16" fmla="*/ 2496 w 1306525"/>
                <a:gd name="connsiteY16" fmla="*/ 463106 h 1424419"/>
                <a:gd name="connsiteX17" fmla="*/ 2458 w 1306525"/>
                <a:gd name="connsiteY17" fmla="*/ 429563 h 1424419"/>
                <a:gd name="connsiteX18" fmla="*/ 75248 w 1306525"/>
                <a:gd name="connsiteY18" fmla="*/ 303202 h 1424419"/>
                <a:gd name="connsiteX19" fmla="*/ 106293 w 1306525"/>
                <a:gd name="connsiteY19" fmla="*/ 282597 h 1424419"/>
                <a:gd name="connsiteX20" fmla="*/ 541533 w 1306525"/>
                <a:gd name="connsiteY20" fmla="*/ 38110 h 1424419"/>
                <a:gd name="connsiteX21" fmla="*/ 653528 w 1306525"/>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1591"/>
                <a:gd name="connsiteX1" fmla="*/ 757287 w 1305814"/>
                <a:gd name="connsiteY1" fmla="*/ 32444 h 1421591"/>
                <a:gd name="connsiteX2" fmla="*/ 1206876 w 1305814"/>
                <a:gd name="connsiteY2" fmla="*/ 284945 h 1421591"/>
                <a:gd name="connsiteX3" fmla="*/ 1237706 w 1305814"/>
                <a:gd name="connsiteY3" fmla="*/ 306775 h 1421591"/>
                <a:gd name="connsiteX4" fmla="*/ 1304420 w 1305814"/>
                <a:gd name="connsiteY4" fmla="*/ 434263 h 1421591"/>
                <a:gd name="connsiteX5" fmla="*/ 1305806 w 1305814"/>
                <a:gd name="connsiteY5" fmla="*/ 519922 h 1421591"/>
                <a:gd name="connsiteX6" fmla="*/ 1301746 w 1305814"/>
                <a:gd name="connsiteY6" fmla="*/ 953747 h 1421591"/>
                <a:gd name="connsiteX7" fmla="*/ 1302599 w 1305814"/>
                <a:gd name="connsiteY7" fmla="*/ 1003650 h 1421591"/>
                <a:gd name="connsiteX8" fmla="*/ 1227376 w 1305814"/>
                <a:gd name="connsiteY8" fmla="*/ 1152027 h 1421591"/>
                <a:gd name="connsiteX9" fmla="*/ 1174235 w 1305814"/>
                <a:gd name="connsiteY9" fmla="*/ 1184756 h 1421591"/>
                <a:gd name="connsiteX10" fmla="*/ 792288 w 1305814"/>
                <a:gd name="connsiteY10" fmla="*/ 1385653 h 1421591"/>
                <a:gd name="connsiteX11" fmla="*/ 502818 w 1305814"/>
                <a:gd name="connsiteY11" fmla="*/ 1379955 h 1421591"/>
                <a:gd name="connsiteX12" fmla="*/ 94302 w 1305814"/>
                <a:gd name="connsiteY12" fmla="*/ 1158755 h 1421591"/>
                <a:gd name="connsiteX13" fmla="*/ 39429 w 1305814"/>
                <a:gd name="connsiteY13" fmla="*/ 1117635 h 1421591"/>
                <a:gd name="connsiteX14" fmla="*/ 667 w 1305814"/>
                <a:gd name="connsiteY14" fmla="*/ 999105 h 1421591"/>
                <a:gd name="connsiteX15" fmla="*/ 0 w 1305814"/>
                <a:gd name="connsiteY15" fmla="*/ 972364 h 1421591"/>
                <a:gd name="connsiteX16" fmla="*/ 2496 w 1305814"/>
                <a:gd name="connsiteY16" fmla="*/ 463106 h 1421591"/>
                <a:gd name="connsiteX17" fmla="*/ 2458 w 1305814"/>
                <a:gd name="connsiteY17" fmla="*/ 429563 h 1421591"/>
                <a:gd name="connsiteX18" fmla="*/ 75248 w 1305814"/>
                <a:gd name="connsiteY18" fmla="*/ 303202 h 1421591"/>
                <a:gd name="connsiteX19" fmla="*/ 106293 w 1305814"/>
                <a:gd name="connsiteY19" fmla="*/ 282597 h 1421591"/>
                <a:gd name="connsiteX20" fmla="*/ 541533 w 1305814"/>
                <a:gd name="connsiteY20" fmla="*/ 38110 h 1421591"/>
                <a:gd name="connsiteX21" fmla="*/ 653528 w 1305814"/>
                <a:gd name="connsiteY21" fmla="*/ 0 h 1421591"/>
                <a:gd name="connsiteX0" fmla="*/ 653528 w 1305814"/>
                <a:gd name="connsiteY0" fmla="*/ 0 h 1423589"/>
                <a:gd name="connsiteX1" fmla="*/ 757287 w 1305814"/>
                <a:gd name="connsiteY1" fmla="*/ 32444 h 1423589"/>
                <a:gd name="connsiteX2" fmla="*/ 1206876 w 1305814"/>
                <a:gd name="connsiteY2" fmla="*/ 284945 h 1423589"/>
                <a:gd name="connsiteX3" fmla="*/ 1237706 w 1305814"/>
                <a:gd name="connsiteY3" fmla="*/ 306775 h 1423589"/>
                <a:gd name="connsiteX4" fmla="*/ 1304420 w 1305814"/>
                <a:gd name="connsiteY4" fmla="*/ 434263 h 1423589"/>
                <a:gd name="connsiteX5" fmla="*/ 1305806 w 1305814"/>
                <a:gd name="connsiteY5" fmla="*/ 519922 h 1423589"/>
                <a:gd name="connsiteX6" fmla="*/ 1301746 w 1305814"/>
                <a:gd name="connsiteY6" fmla="*/ 953747 h 1423589"/>
                <a:gd name="connsiteX7" fmla="*/ 1302599 w 1305814"/>
                <a:gd name="connsiteY7" fmla="*/ 1003650 h 1423589"/>
                <a:gd name="connsiteX8" fmla="*/ 1227376 w 1305814"/>
                <a:gd name="connsiteY8" fmla="*/ 1152027 h 1423589"/>
                <a:gd name="connsiteX9" fmla="*/ 1174235 w 1305814"/>
                <a:gd name="connsiteY9" fmla="*/ 1184756 h 1423589"/>
                <a:gd name="connsiteX10" fmla="*/ 792288 w 1305814"/>
                <a:gd name="connsiteY10" fmla="*/ 1385653 h 1423589"/>
                <a:gd name="connsiteX11" fmla="*/ 502818 w 1305814"/>
                <a:gd name="connsiteY11" fmla="*/ 1379955 h 1423589"/>
                <a:gd name="connsiteX12" fmla="*/ 94302 w 1305814"/>
                <a:gd name="connsiteY12" fmla="*/ 1158755 h 1423589"/>
                <a:gd name="connsiteX13" fmla="*/ 39429 w 1305814"/>
                <a:gd name="connsiteY13" fmla="*/ 1117635 h 1423589"/>
                <a:gd name="connsiteX14" fmla="*/ 667 w 1305814"/>
                <a:gd name="connsiteY14" fmla="*/ 999105 h 1423589"/>
                <a:gd name="connsiteX15" fmla="*/ 0 w 1305814"/>
                <a:gd name="connsiteY15" fmla="*/ 972364 h 1423589"/>
                <a:gd name="connsiteX16" fmla="*/ 2496 w 1305814"/>
                <a:gd name="connsiteY16" fmla="*/ 463106 h 1423589"/>
                <a:gd name="connsiteX17" fmla="*/ 2458 w 1305814"/>
                <a:gd name="connsiteY17" fmla="*/ 429563 h 1423589"/>
                <a:gd name="connsiteX18" fmla="*/ 75248 w 1305814"/>
                <a:gd name="connsiteY18" fmla="*/ 303202 h 1423589"/>
                <a:gd name="connsiteX19" fmla="*/ 106293 w 1305814"/>
                <a:gd name="connsiteY19" fmla="*/ 282597 h 1423589"/>
                <a:gd name="connsiteX20" fmla="*/ 541533 w 1305814"/>
                <a:gd name="connsiteY20" fmla="*/ 38110 h 1423589"/>
                <a:gd name="connsiteX21" fmla="*/ 653528 w 1305814"/>
                <a:gd name="connsiteY21" fmla="*/ 0 h 142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innerShdw blurRad="266700" dist="203200" dir="189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7" dirty="0">
                <a:solidFill>
                  <a:prstClr val="white"/>
                </a:solidFill>
                <a:latin typeface="Impact" panose="020B0806030902050204" pitchFamily="34" charset="0"/>
              </a:endParaRPr>
            </a:p>
          </p:txBody>
        </p:sp>
        <p:sp>
          <p:nvSpPr>
            <p:cNvPr id="31" name="Freeform 5"/>
            <p:cNvSpPr>
              <a:spLocks/>
            </p:cNvSpPr>
            <p:nvPr/>
          </p:nvSpPr>
          <p:spPr bwMode="auto">
            <a:xfrm>
              <a:off x="3943569" y="-3484985"/>
              <a:ext cx="469660" cy="610638"/>
            </a:xfrm>
            <a:custGeom>
              <a:avLst/>
              <a:gdLst>
                <a:gd name="T0" fmla="*/ 741 w 742"/>
                <a:gd name="T1" fmla="*/ 186 h 965"/>
                <a:gd name="T2" fmla="*/ 703 w 742"/>
                <a:gd name="T3" fmla="*/ 403 h 965"/>
                <a:gd name="T4" fmla="*/ 676 w 742"/>
                <a:gd name="T5" fmla="*/ 472 h 965"/>
                <a:gd name="T6" fmla="*/ 657 w 742"/>
                <a:gd name="T7" fmla="*/ 579 h 965"/>
                <a:gd name="T8" fmla="*/ 651 w 742"/>
                <a:gd name="T9" fmla="*/ 683 h 965"/>
                <a:gd name="T10" fmla="*/ 595 w 742"/>
                <a:gd name="T11" fmla="*/ 922 h 965"/>
                <a:gd name="T12" fmla="*/ 569 w 742"/>
                <a:gd name="T13" fmla="*/ 957 h 965"/>
                <a:gd name="T14" fmla="*/ 559 w 742"/>
                <a:gd name="T15" fmla="*/ 960 h 965"/>
                <a:gd name="T16" fmla="*/ 521 w 742"/>
                <a:gd name="T17" fmla="*/ 953 h 965"/>
                <a:gd name="T18" fmla="*/ 504 w 742"/>
                <a:gd name="T19" fmla="*/ 926 h 965"/>
                <a:gd name="T20" fmla="*/ 480 w 742"/>
                <a:gd name="T21" fmla="*/ 815 h 965"/>
                <a:gd name="T22" fmla="*/ 434 w 742"/>
                <a:gd name="T23" fmla="*/ 589 h 965"/>
                <a:gd name="T24" fmla="*/ 405 w 742"/>
                <a:gd name="T25" fmla="*/ 510 h 965"/>
                <a:gd name="T26" fmla="*/ 390 w 742"/>
                <a:gd name="T27" fmla="*/ 491 h 965"/>
                <a:gd name="T28" fmla="*/ 353 w 742"/>
                <a:gd name="T29" fmla="*/ 490 h 965"/>
                <a:gd name="T30" fmla="*/ 326 w 742"/>
                <a:gd name="T31" fmla="*/ 536 h 965"/>
                <a:gd name="T32" fmla="*/ 291 w 742"/>
                <a:gd name="T33" fmla="*/ 667 h 965"/>
                <a:gd name="T34" fmla="*/ 247 w 742"/>
                <a:gd name="T35" fmla="*/ 897 h 965"/>
                <a:gd name="T36" fmla="*/ 239 w 742"/>
                <a:gd name="T37" fmla="*/ 927 h 965"/>
                <a:gd name="T38" fmla="*/ 201 w 742"/>
                <a:gd name="T39" fmla="*/ 962 h 965"/>
                <a:gd name="T40" fmla="*/ 169 w 742"/>
                <a:gd name="T41" fmla="*/ 953 h 965"/>
                <a:gd name="T42" fmla="*/ 142 w 742"/>
                <a:gd name="T43" fmla="*/ 905 h 965"/>
                <a:gd name="T44" fmla="*/ 100 w 742"/>
                <a:gd name="T45" fmla="*/ 739 h 965"/>
                <a:gd name="T46" fmla="*/ 85 w 742"/>
                <a:gd name="T47" fmla="*/ 573 h 965"/>
                <a:gd name="T48" fmla="*/ 46 w 742"/>
                <a:gd name="T49" fmla="*/ 415 h 965"/>
                <a:gd name="T50" fmla="*/ 9 w 742"/>
                <a:gd name="T51" fmla="*/ 290 h 965"/>
                <a:gd name="T52" fmla="*/ 3 w 742"/>
                <a:gd name="T53" fmla="*/ 162 h 965"/>
                <a:gd name="T54" fmla="*/ 45 w 742"/>
                <a:gd name="T55" fmla="*/ 51 h 965"/>
                <a:gd name="T56" fmla="*/ 126 w 742"/>
                <a:gd name="T57" fmla="*/ 3 h 965"/>
                <a:gd name="T58" fmla="*/ 193 w 742"/>
                <a:gd name="T59" fmla="*/ 2 h 965"/>
                <a:gd name="T60" fmla="*/ 342 w 742"/>
                <a:gd name="T61" fmla="*/ 20 h 965"/>
                <a:gd name="T62" fmla="*/ 414 w 742"/>
                <a:gd name="T63" fmla="*/ 18 h 965"/>
                <a:gd name="T64" fmla="*/ 522 w 742"/>
                <a:gd name="T65" fmla="*/ 4 h 965"/>
                <a:gd name="T66" fmla="*/ 590 w 742"/>
                <a:gd name="T67" fmla="*/ 1 h 965"/>
                <a:gd name="T68" fmla="*/ 697 w 742"/>
                <a:gd name="T69" fmla="*/ 50 h 965"/>
                <a:gd name="T70" fmla="*/ 726 w 742"/>
                <a:gd name="T71" fmla="*/ 102 h 965"/>
                <a:gd name="T72" fmla="*/ 741 w 742"/>
                <a:gd name="T73" fmla="*/ 18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965">
                  <a:moveTo>
                    <a:pt x="741" y="186"/>
                  </a:moveTo>
                  <a:cubicBezTo>
                    <a:pt x="740" y="266"/>
                    <a:pt x="730" y="336"/>
                    <a:pt x="703" y="403"/>
                  </a:cubicBezTo>
                  <a:cubicBezTo>
                    <a:pt x="694" y="426"/>
                    <a:pt x="684" y="449"/>
                    <a:pt x="676" y="472"/>
                  </a:cubicBezTo>
                  <a:cubicBezTo>
                    <a:pt x="664" y="506"/>
                    <a:pt x="660" y="542"/>
                    <a:pt x="657" y="579"/>
                  </a:cubicBezTo>
                  <a:cubicBezTo>
                    <a:pt x="655" y="613"/>
                    <a:pt x="655" y="648"/>
                    <a:pt x="651" y="683"/>
                  </a:cubicBezTo>
                  <a:cubicBezTo>
                    <a:pt x="641" y="764"/>
                    <a:pt x="625" y="845"/>
                    <a:pt x="595" y="922"/>
                  </a:cubicBezTo>
                  <a:cubicBezTo>
                    <a:pt x="589" y="936"/>
                    <a:pt x="581" y="947"/>
                    <a:pt x="569" y="957"/>
                  </a:cubicBezTo>
                  <a:cubicBezTo>
                    <a:pt x="567" y="959"/>
                    <a:pt x="563" y="959"/>
                    <a:pt x="559" y="960"/>
                  </a:cubicBezTo>
                  <a:cubicBezTo>
                    <a:pt x="545" y="965"/>
                    <a:pt x="532" y="961"/>
                    <a:pt x="521" y="953"/>
                  </a:cubicBezTo>
                  <a:cubicBezTo>
                    <a:pt x="513" y="947"/>
                    <a:pt x="506" y="936"/>
                    <a:pt x="504" y="926"/>
                  </a:cubicBezTo>
                  <a:cubicBezTo>
                    <a:pt x="495" y="889"/>
                    <a:pt x="487" y="852"/>
                    <a:pt x="480" y="815"/>
                  </a:cubicBezTo>
                  <a:cubicBezTo>
                    <a:pt x="465" y="740"/>
                    <a:pt x="454" y="664"/>
                    <a:pt x="434" y="589"/>
                  </a:cubicBezTo>
                  <a:cubicBezTo>
                    <a:pt x="427" y="562"/>
                    <a:pt x="419" y="534"/>
                    <a:pt x="405" y="510"/>
                  </a:cubicBezTo>
                  <a:cubicBezTo>
                    <a:pt x="401" y="503"/>
                    <a:pt x="396" y="496"/>
                    <a:pt x="390" y="491"/>
                  </a:cubicBezTo>
                  <a:cubicBezTo>
                    <a:pt x="379" y="479"/>
                    <a:pt x="364" y="480"/>
                    <a:pt x="353" y="490"/>
                  </a:cubicBezTo>
                  <a:cubicBezTo>
                    <a:pt x="339" y="503"/>
                    <a:pt x="332" y="519"/>
                    <a:pt x="326" y="536"/>
                  </a:cubicBezTo>
                  <a:cubicBezTo>
                    <a:pt x="309" y="578"/>
                    <a:pt x="300" y="622"/>
                    <a:pt x="291" y="667"/>
                  </a:cubicBezTo>
                  <a:cubicBezTo>
                    <a:pt x="276" y="743"/>
                    <a:pt x="262" y="820"/>
                    <a:pt x="247" y="897"/>
                  </a:cubicBezTo>
                  <a:cubicBezTo>
                    <a:pt x="245" y="907"/>
                    <a:pt x="243" y="917"/>
                    <a:pt x="239" y="927"/>
                  </a:cubicBezTo>
                  <a:cubicBezTo>
                    <a:pt x="233" y="945"/>
                    <a:pt x="221" y="959"/>
                    <a:pt x="201" y="962"/>
                  </a:cubicBezTo>
                  <a:cubicBezTo>
                    <a:pt x="190" y="963"/>
                    <a:pt x="179" y="961"/>
                    <a:pt x="169" y="953"/>
                  </a:cubicBezTo>
                  <a:cubicBezTo>
                    <a:pt x="154" y="940"/>
                    <a:pt x="148" y="922"/>
                    <a:pt x="142" y="905"/>
                  </a:cubicBezTo>
                  <a:cubicBezTo>
                    <a:pt x="122" y="851"/>
                    <a:pt x="110" y="795"/>
                    <a:pt x="100" y="739"/>
                  </a:cubicBezTo>
                  <a:cubicBezTo>
                    <a:pt x="90" y="684"/>
                    <a:pt x="88" y="629"/>
                    <a:pt x="85" y="573"/>
                  </a:cubicBezTo>
                  <a:cubicBezTo>
                    <a:pt x="82" y="518"/>
                    <a:pt x="69" y="465"/>
                    <a:pt x="46" y="415"/>
                  </a:cubicBezTo>
                  <a:cubicBezTo>
                    <a:pt x="27" y="376"/>
                    <a:pt x="16" y="333"/>
                    <a:pt x="9" y="290"/>
                  </a:cubicBezTo>
                  <a:cubicBezTo>
                    <a:pt x="3" y="248"/>
                    <a:pt x="0" y="205"/>
                    <a:pt x="3" y="162"/>
                  </a:cubicBezTo>
                  <a:cubicBezTo>
                    <a:pt x="7" y="121"/>
                    <a:pt x="19" y="83"/>
                    <a:pt x="45" y="51"/>
                  </a:cubicBezTo>
                  <a:cubicBezTo>
                    <a:pt x="66" y="26"/>
                    <a:pt x="94" y="8"/>
                    <a:pt x="126" y="3"/>
                  </a:cubicBezTo>
                  <a:cubicBezTo>
                    <a:pt x="148" y="0"/>
                    <a:pt x="171" y="0"/>
                    <a:pt x="193" y="2"/>
                  </a:cubicBezTo>
                  <a:cubicBezTo>
                    <a:pt x="243" y="7"/>
                    <a:pt x="293" y="13"/>
                    <a:pt x="342" y="20"/>
                  </a:cubicBezTo>
                  <a:cubicBezTo>
                    <a:pt x="366" y="24"/>
                    <a:pt x="390" y="21"/>
                    <a:pt x="414" y="18"/>
                  </a:cubicBezTo>
                  <a:cubicBezTo>
                    <a:pt x="450" y="13"/>
                    <a:pt x="486" y="8"/>
                    <a:pt x="522" y="4"/>
                  </a:cubicBezTo>
                  <a:cubicBezTo>
                    <a:pt x="544" y="2"/>
                    <a:pt x="567" y="2"/>
                    <a:pt x="590" y="1"/>
                  </a:cubicBezTo>
                  <a:cubicBezTo>
                    <a:pt x="634" y="0"/>
                    <a:pt x="668" y="20"/>
                    <a:pt x="697" y="50"/>
                  </a:cubicBezTo>
                  <a:cubicBezTo>
                    <a:pt x="711" y="65"/>
                    <a:pt x="719" y="83"/>
                    <a:pt x="726" y="102"/>
                  </a:cubicBezTo>
                  <a:cubicBezTo>
                    <a:pt x="737" y="131"/>
                    <a:pt x="742" y="162"/>
                    <a:pt x="741" y="1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0695421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75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525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75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525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p:cNvSpPr>
            <a:spLocks/>
          </p:cNvSpPr>
          <p:nvPr/>
        </p:nvSpPr>
        <p:spPr bwMode="gray">
          <a:xfrm>
            <a:off x="6764693" y="1317319"/>
            <a:ext cx="1955291" cy="1185850"/>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chemeClr val="accent1"/>
          </a:solidFill>
          <a:ln w="12700">
            <a:noFill/>
            <a:prstDash val="solid"/>
            <a:round/>
            <a:headEnd/>
            <a:tailEnd/>
          </a:ln>
        </p:spPr>
        <p:txBody>
          <a:bodyPr/>
          <a:lstStyle/>
          <a:p>
            <a:pPr>
              <a:defRPr/>
            </a:pPr>
            <a:endParaRPr lang="zh-CN" altLang="en-US" sz="3199">
              <a:ea typeface="宋体" pitchFamily="2" charset="-122"/>
            </a:endParaRPr>
          </a:p>
        </p:txBody>
      </p:sp>
      <p:sp>
        <p:nvSpPr>
          <p:cNvPr id="9" name="AutoShape 5"/>
          <p:cNvSpPr>
            <a:spLocks noChangeArrowheads="1"/>
          </p:cNvSpPr>
          <p:nvPr/>
        </p:nvSpPr>
        <p:spPr bwMode="auto">
          <a:xfrm>
            <a:off x="4566053" y="2788225"/>
            <a:ext cx="3059903" cy="3023213"/>
          </a:xfrm>
          <a:prstGeom prst="roundRect">
            <a:avLst>
              <a:gd name="adj" fmla="val 4690"/>
            </a:avLst>
          </a:prstGeom>
          <a:noFill/>
          <a:ln w="12700">
            <a:solidFill>
              <a:schemeClr val="tx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3199"/>
          </a:p>
        </p:txBody>
      </p:sp>
      <p:sp>
        <p:nvSpPr>
          <p:cNvPr id="10" name="AutoShape 6"/>
          <p:cNvSpPr>
            <a:spLocks noChangeArrowheads="1"/>
          </p:cNvSpPr>
          <p:nvPr/>
        </p:nvSpPr>
        <p:spPr bwMode="gray">
          <a:xfrm>
            <a:off x="4877121" y="2646509"/>
            <a:ext cx="2484320" cy="479875"/>
          </a:xfrm>
          <a:prstGeom prst="roundRect">
            <a:avLst>
              <a:gd name="adj" fmla="val 50000"/>
            </a:avLst>
          </a:prstGeom>
          <a:solidFill>
            <a:schemeClr val="accent1"/>
          </a:solidFill>
          <a:ln w="9525">
            <a:noFill/>
            <a:round/>
            <a:headEnd/>
            <a:tailEnd/>
          </a:ln>
          <a:effectLst/>
        </p:spPr>
        <p:txBody>
          <a:bodyPr wrap="none" anchor="ctr"/>
          <a:lstStyle/>
          <a:p>
            <a:pPr algn="ctr">
              <a:defRPr/>
            </a:pPr>
            <a:r>
              <a:rPr lang="zh-CN" altLang="en-US" sz="3199" dirty="0">
                <a:solidFill>
                  <a:schemeClr val="bg1"/>
                </a:solidFill>
                <a:latin typeface="微软雅黑" panose="020B0503020204020204" pitchFamily="34" charset="-122"/>
                <a:ea typeface="微软雅黑" panose="020B0503020204020204" pitchFamily="34" charset="-122"/>
              </a:rPr>
              <a:t>添加标题</a:t>
            </a:r>
          </a:p>
        </p:txBody>
      </p:sp>
      <p:sp>
        <p:nvSpPr>
          <p:cNvPr id="11" name="AutoShape 9"/>
          <p:cNvSpPr>
            <a:spLocks noChangeArrowheads="1"/>
          </p:cNvSpPr>
          <p:nvPr/>
        </p:nvSpPr>
        <p:spPr bwMode="auto">
          <a:xfrm>
            <a:off x="7911631" y="2273488"/>
            <a:ext cx="3059903" cy="3023213"/>
          </a:xfrm>
          <a:prstGeom prst="roundRect">
            <a:avLst>
              <a:gd name="adj" fmla="val 4690"/>
            </a:avLst>
          </a:prstGeom>
          <a:noFill/>
          <a:ln w="12700">
            <a:solidFill>
              <a:schemeClr val="tx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3199"/>
          </a:p>
        </p:txBody>
      </p:sp>
      <p:sp>
        <p:nvSpPr>
          <p:cNvPr id="12" name="AutoShape 10"/>
          <p:cNvSpPr>
            <a:spLocks noChangeArrowheads="1"/>
          </p:cNvSpPr>
          <p:nvPr/>
        </p:nvSpPr>
        <p:spPr bwMode="gray">
          <a:xfrm>
            <a:off x="8199422" y="2126886"/>
            <a:ext cx="2484320" cy="479875"/>
          </a:xfrm>
          <a:prstGeom prst="roundRect">
            <a:avLst>
              <a:gd name="adj" fmla="val 50000"/>
            </a:avLst>
          </a:prstGeom>
          <a:solidFill>
            <a:schemeClr val="accent2"/>
          </a:solidFill>
          <a:ln w="9525">
            <a:noFill/>
            <a:round/>
            <a:headEnd/>
            <a:tailEnd/>
          </a:ln>
          <a:effectLst/>
        </p:spPr>
        <p:txBody>
          <a:bodyPr wrap="none" anchor="ctr"/>
          <a:lstStyle/>
          <a:p>
            <a:pPr algn="ctr">
              <a:defRPr/>
            </a:pPr>
            <a:r>
              <a:rPr lang="zh-CN" altLang="en-US" sz="3199" dirty="0">
                <a:solidFill>
                  <a:schemeClr val="bg1"/>
                </a:solidFill>
                <a:latin typeface="微软雅黑" panose="020B0503020204020204" pitchFamily="34" charset="-122"/>
                <a:ea typeface="微软雅黑" panose="020B0503020204020204" pitchFamily="34" charset="-122"/>
              </a:rPr>
              <a:t>添加标题</a:t>
            </a:r>
          </a:p>
        </p:txBody>
      </p:sp>
      <p:sp>
        <p:nvSpPr>
          <p:cNvPr id="13" name="Freeform 13"/>
          <p:cNvSpPr>
            <a:spLocks/>
          </p:cNvSpPr>
          <p:nvPr/>
        </p:nvSpPr>
        <p:spPr bwMode="gray">
          <a:xfrm>
            <a:off x="3323890" y="1832056"/>
            <a:ext cx="1955291" cy="1187479"/>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chemeClr val="tx2"/>
          </a:solidFill>
          <a:ln w="12700">
            <a:noFill/>
            <a:prstDash val="solid"/>
            <a:round/>
            <a:headEnd/>
            <a:tailEnd/>
          </a:ln>
        </p:spPr>
        <p:txBody>
          <a:bodyPr/>
          <a:lstStyle/>
          <a:p>
            <a:pPr>
              <a:defRPr/>
            </a:pPr>
            <a:endParaRPr lang="zh-CN" altLang="en-US" sz="3199">
              <a:ea typeface="宋体" pitchFamily="2" charset="-122"/>
            </a:endParaRPr>
          </a:p>
        </p:txBody>
      </p:sp>
      <p:sp>
        <p:nvSpPr>
          <p:cNvPr id="14" name="AutoShape 17"/>
          <p:cNvSpPr>
            <a:spLocks noChangeArrowheads="1"/>
          </p:cNvSpPr>
          <p:nvPr/>
        </p:nvSpPr>
        <p:spPr bwMode="auto">
          <a:xfrm>
            <a:off x="1220474" y="3229661"/>
            <a:ext cx="3059903" cy="3023213"/>
          </a:xfrm>
          <a:prstGeom prst="roundRect">
            <a:avLst>
              <a:gd name="adj" fmla="val 4690"/>
            </a:avLst>
          </a:prstGeom>
          <a:noFill/>
          <a:ln w="12700">
            <a:solidFill>
              <a:schemeClr val="tx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3199"/>
          </a:p>
        </p:txBody>
      </p:sp>
      <p:sp>
        <p:nvSpPr>
          <p:cNvPr id="15" name="AutoShape 18"/>
          <p:cNvSpPr>
            <a:spLocks noChangeArrowheads="1"/>
          </p:cNvSpPr>
          <p:nvPr/>
        </p:nvSpPr>
        <p:spPr bwMode="gray">
          <a:xfrm>
            <a:off x="1508265" y="3083058"/>
            <a:ext cx="2484320" cy="479875"/>
          </a:xfrm>
          <a:prstGeom prst="roundRect">
            <a:avLst>
              <a:gd name="adj" fmla="val 50000"/>
            </a:avLst>
          </a:prstGeom>
          <a:solidFill>
            <a:schemeClr val="tx2"/>
          </a:solidFill>
          <a:ln w="9525">
            <a:noFill/>
            <a:round/>
            <a:headEnd/>
            <a:tailEnd/>
          </a:ln>
          <a:effectLst/>
        </p:spPr>
        <p:txBody>
          <a:bodyPr wrap="none" anchor="ctr"/>
          <a:lstStyle/>
          <a:p>
            <a:pPr algn="ctr">
              <a:defRPr/>
            </a:pPr>
            <a:r>
              <a:rPr lang="zh-CN" altLang="en-US" sz="3199" dirty="0">
                <a:solidFill>
                  <a:schemeClr val="bg1"/>
                </a:solidFill>
                <a:latin typeface="微软雅黑" panose="020B0503020204020204" pitchFamily="34" charset="-122"/>
                <a:ea typeface="微软雅黑" panose="020B0503020204020204" pitchFamily="34" charset="-122"/>
              </a:rPr>
              <a:t>添加标题</a:t>
            </a:r>
          </a:p>
        </p:txBody>
      </p:sp>
      <p:sp>
        <p:nvSpPr>
          <p:cNvPr id="16" name="Text Box 10"/>
          <p:cNvSpPr txBox="1">
            <a:spLocks noChangeArrowheads="1"/>
          </p:cNvSpPr>
          <p:nvPr/>
        </p:nvSpPr>
        <p:spPr bwMode="auto">
          <a:xfrm>
            <a:off x="1296718" y="3758370"/>
            <a:ext cx="2831263" cy="2262247"/>
          </a:xfrm>
          <a:prstGeom prst="rect">
            <a:avLst/>
          </a:prstGeom>
          <a:noFill/>
          <a:ln w="9525">
            <a:noFill/>
            <a:miter lim="800000"/>
            <a:headEnd/>
            <a:tailEnd/>
          </a:ln>
        </p:spPr>
        <p:txBody>
          <a:bodyPr wrap="square" lIns="60944" tIns="30472" rIns="60944" bIns="30472">
            <a:noAutofit/>
          </a:bodyPr>
          <a:lstStyle/>
          <a:p>
            <a:pPr lvl="0" algn="ctr">
              <a:lnSpc>
                <a:spcPct val="150000"/>
              </a:lnSpc>
              <a:defRPr/>
            </a:pPr>
            <a:r>
              <a:rPr lang="zh-CN" altLang="en-US" sz="1600" dirty="0">
                <a:solidFill>
                  <a:schemeClr val="tx1">
                    <a:lumMod val="50000"/>
                    <a:lumOff val="50000"/>
                  </a:schemeClr>
                </a:solidFill>
                <a:latin typeface="微软雅黑" pitchFamily="34" charset="-122"/>
                <a:ea typeface="微软雅黑" pitchFamily="34" charset="-122"/>
              </a:rPr>
              <a:t>根据需要添加适当的文字，一页的文字最好不要超过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字根据需要添加适当的文字，一页的文字最好不要超过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字根据需要添加适当的文字，一页的文字最好不要超过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a:t>
            </a:r>
          </a:p>
        </p:txBody>
      </p:sp>
      <p:sp>
        <p:nvSpPr>
          <p:cNvPr id="17" name="Text Box 10"/>
          <p:cNvSpPr txBox="1">
            <a:spLocks noChangeArrowheads="1"/>
          </p:cNvSpPr>
          <p:nvPr/>
        </p:nvSpPr>
        <p:spPr bwMode="auto">
          <a:xfrm>
            <a:off x="4680370" y="3322998"/>
            <a:ext cx="2831263" cy="2262247"/>
          </a:xfrm>
          <a:prstGeom prst="rect">
            <a:avLst/>
          </a:prstGeom>
          <a:noFill/>
          <a:ln w="9525">
            <a:noFill/>
            <a:miter lim="800000"/>
            <a:headEnd/>
            <a:tailEnd/>
          </a:ln>
        </p:spPr>
        <p:txBody>
          <a:bodyPr wrap="square" lIns="60944" tIns="30472" rIns="60944" bIns="30472">
            <a:noAutofit/>
          </a:bodyPr>
          <a:lstStyle/>
          <a:p>
            <a:pPr lvl="0" algn="ctr">
              <a:lnSpc>
                <a:spcPct val="150000"/>
              </a:lnSpc>
              <a:defRPr/>
            </a:pPr>
            <a:r>
              <a:rPr lang="zh-CN" altLang="en-US" sz="1600" dirty="0">
                <a:solidFill>
                  <a:schemeClr val="tx1">
                    <a:lumMod val="50000"/>
                    <a:lumOff val="50000"/>
                  </a:schemeClr>
                </a:solidFill>
                <a:latin typeface="微软雅黑" pitchFamily="34" charset="-122"/>
                <a:ea typeface="微软雅黑" pitchFamily="34" charset="-122"/>
              </a:rPr>
              <a:t>根据需要添加适当的文字，一页的文字最好不要超过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字根据需要添加适当的文字，一页的文字最好不要超过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字根据需要添加适当的文字，一页的文字最好不要超过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a:t>
            </a:r>
          </a:p>
        </p:txBody>
      </p:sp>
      <p:sp>
        <p:nvSpPr>
          <p:cNvPr id="18" name="Text Box 10"/>
          <p:cNvSpPr txBox="1">
            <a:spLocks noChangeArrowheads="1"/>
          </p:cNvSpPr>
          <p:nvPr/>
        </p:nvSpPr>
        <p:spPr bwMode="auto">
          <a:xfrm>
            <a:off x="8025947" y="2788228"/>
            <a:ext cx="2831263" cy="2262247"/>
          </a:xfrm>
          <a:prstGeom prst="rect">
            <a:avLst/>
          </a:prstGeom>
          <a:noFill/>
          <a:ln w="9525">
            <a:noFill/>
            <a:miter lim="800000"/>
            <a:headEnd/>
            <a:tailEnd/>
          </a:ln>
        </p:spPr>
        <p:txBody>
          <a:bodyPr wrap="square" lIns="60944" tIns="30472" rIns="60944" bIns="30472">
            <a:noAutofit/>
          </a:bodyPr>
          <a:lstStyle/>
          <a:p>
            <a:pPr lvl="0" algn="ctr">
              <a:lnSpc>
                <a:spcPct val="150000"/>
              </a:lnSpc>
              <a:defRPr/>
            </a:pPr>
            <a:r>
              <a:rPr lang="zh-CN" altLang="en-US" sz="1600" dirty="0">
                <a:solidFill>
                  <a:schemeClr val="tx1">
                    <a:lumMod val="50000"/>
                    <a:lumOff val="50000"/>
                  </a:schemeClr>
                </a:solidFill>
                <a:latin typeface="微软雅黑" pitchFamily="34" charset="-122"/>
                <a:ea typeface="微软雅黑" pitchFamily="34" charset="-122"/>
              </a:rPr>
              <a:t>根据需要添加适当的文字，一页的文字最好不要超过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字根据需要添加适当的文字，一页的文字最好不要超过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字根据需要添加适当的文字，一页的文字最好不要超过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a:t>
            </a:r>
          </a:p>
        </p:txBody>
      </p:sp>
      <p:sp>
        <p:nvSpPr>
          <p:cNvPr id="19" name="标题 18"/>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9092074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500"/>
                                        <p:tgtEl>
                                          <p:spTgt spid="10"/>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4000"/>
                            </p:stCondLst>
                            <p:childTnLst>
                              <p:par>
                                <p:cTn id="37" presetID="16" presetClass="entr" presetSubtype="37"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364911" y="1851579"/>
            <a:ext cx="4487228" cy="4073048"/>
            <a:chOff x="1022759" y="1388376"/>
            <a:chExt cx="3366298" cy="3055582"/>
          </a:xfrm>
        </p:grpSpPr>
        <p:sp>
          <p:nvSpPr>
            <p:cNvPr id="9" name="平行四边形 10"/>
            <p:cNvSpPr/>
            <p:nvPr/>
          </p:nvSpPr>
          <p:spPr>
            <a:xfrm flipH="1">
              <a:off x="1022760" y="3576934"/>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 fmla="*/ 0 w 2495550"/>
                <a:gd name="connsiteY0" fmla="*/ 177800 h 349250"/>
                <a:gd name="connsiteX1" fmla="*/ 649213 w 2495550"/>
                <a:gd name="connsiteY1" fmla="*/ 0 h 349250"/>
                <a:gd name="connsiteX2" fmla="*/ 2495550 w 2495550"/>
                <a:gd name="connsiteY2" fmla="*/ 0 h 349250"/>
                <a:gd name="connsiteX3" fmla="*/ 1836812 w 2495550"/>
                <a:gd name="connsiteY3" fmla="*/ 349250 h 349250"/>
                <a:gd name="connsiteX4" fmla="*/ 0 w 2495550"/>
                <a:gd name="connsiteY4" fmla="*/ 177800 h 349250"/>
                <a:gd name="connsiteX0" fmla="*/ 0 w 2495550"/>
                <a:gd name="connsiteY0" fmla="*/ 177800 h 177800"/>
                <a:gd name="connsiteX1" fmla="*/ 649213 w 2495550"/>
                <a:gd name="connsiteY1" fmla="*/ 0 h 177800"/>
                <a:gd name="connsiteX2" fmla="*/ 2495550 w 2495550"/>
                <a:gd name="connsiteY2" fmla="*/ 0 h 177800"/>
                <a:gd name="connsiteX3" fmla="*/ 1798712 w 2495550"/>
                <a:gd name="connsiteY3" fmla="*/ 174625 h 177800"/>
                <a:gd name="connsiteX4" fmla="*/ 0 w 2495550"/>
                <a:gd name="connsiteY4" fmla="*/ 177800 h 177800"/>
                <a:gd name="connsiteX0" fmla="*/ 0 w 2495550"/>
                <a:gd name="connsiteY0" fmla="*/ 177800 h 196850"/>
                <a:gd name="connsiteX1" fmla="*/ 649213 w 2495550"/>
                <a:gd name="connsiteY1" fmla="*/ 0 h 196850"/>
                <a:gd name="connsiteX2" fmla="*/ 2495550 w 2495550"/>
                <a:gd name="connsiteY2" fmla="*/ 0 h 196850"/>
                <a:gd name="connsiteX3" fmla="*/ 1865387 w 2495550"/>
                <a:gd name="connsiteY3" fmla="*/ 196850 h 196850"/>
                <a:gd name="connsiteX4" fmla="*/ 0 w 2495550"/>
                <a:gd name="connsiteY4" fmla="*/ 177800 h 196850"/>
                <a:gd name="connsiteX0" fmla="*/ 0 w 2501900"/>
                <a:gd name="connsiteY0" fmla="*/ 177800 h 196850"/>
                <a:gd name="connsiteX1" fmla="*/ 649213 w 2501900"/>
                <a:gd name="connsiteY1" fmla="*/ 0 h 196850"/>
                <a:gd name="connsiteX2" fmla="*/ 2501900 w 2501900"/>
                <a:gd name="connsiteY2" fmla="*/ 0 h 196850"/>
                <a:gd name="connsiteX3" fmla="*/ 1865387 w 2501900"/>
                <a:gd name="connsiteY3" fmla="*/ 196850 h 196850"/>
                <a:gd name="connsiteX4" fmla="*/ 0 w 2501900"/>
                <a:gd name="connsiteY4" fmla="*/ 177800 h 196850"/>
                <a:gd name="connsiteX0" fmla="*/ 0 w 2501900"/>
                <a:gd name="connsiteY0" fmla="*/ 196850 h 215900"/>
                <a:gd name="connsiteX1" fmla="*/ 722238 w 2501900"/>
                <a:gd name="connsiteY1" fmla="*/ 0 h 215900"/>
                <a:gd name="connsiteX2" fmla="*/ 2501900 w 2501900"/>
                <a:gd name="connsiteY2" fmla="*/ 19050 h 215900"/>
                <a:gd name="connsiteX3" fmla="*/ 1865387 w 2501900"/>
                <a:gd name="connsiteY3" fmla="*/ 215900 h 215900"/>
                <a:gd name="connsiteX4" fmla="*/ 0 w 2501900"/>
                <a:gd name="connsiteY4" fmla="*/ 1968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199" dirty="0">
                <a:latin typeface="微软雅黑" panose="020B0503020204020204" pitchFamily="34" charset="-122"/>
                <a:ea typeface="微软雅黑" panose="020B0503020204020204" pitchFamily="34" charset="-122"/>
              </a:endParaRPr>
            </a:p>
          </p:txBody>
        </p:sp>
        <p:sp>
          <p:nvSpPr>
            <p:cNvPr id="10" name="平行四边形 10"/>
            <p:cNvSpPr/>
            <p:nvPr/>
          </p:nvSpPr>
          <p:spPr>
            <a:xfrm flipH="1">
              <a:off x="1022760" y="1904388"/>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 fmla="*/ 0 w 2495550"/>
                <a:gd name="connsiteY0" fmla="*/ 177800 h 349250"/>
                <a:gd name="connsiteX1" fmla="*/ 649213 w 2495550"/>
                <a:gd name="connsiteY1" fmla="*/ 0 h 349250"/>
                <a:gd name="connsiteX2" fmla="*/ 2495550 w 2495550"/>
                <a:gd name="connsiteY2" fmla="*/ 0 h 349250"/>
                <a:gd name="connsiteX3" fmla="*/ 1836812 w 2495550"/>
                <a:gd name="connsiteY3" fmla="*/ 349250 h 349250"/>
                <a:gd name="connsiteX4" fmla="*/ 0 w 2495550"/>
                <a:gd name="connsiteY4" fmla="*/ 177800 h 349250"/>
                <a:gd name="connsiteX0" fmla="*/ 0 w 2495550"/>
                <a:gd name="connsiteY0" fmla="*/ 177800 h 177800"/>
                <a:gd name="connsiteX1" fmla="*/ 649213 w 2495550"/>
                <a:gd name="connsiteY1" fmla="*/ 0 h 177800"/>
                <a:gd name="connsiteX2" fmla="*/ 2495550 w 2495550"/>
                <a:gd name="connsiteY2" fmla="*/ 0 h 177800"/>
                <a:gd name="connsiteX3" fmla="*/ 1798712 w 2495550"/>
                <a:gd name="connsiteY3" fmla="*/ 174625 h 177800"/>
                <a:gd name="connsiteX4" fmla="*/ 0 w 2495550"/>
                <a:gd name="connsiteY4" fmla="*/ 177800 h 177800"/>
                <a:gd name="connsiteX0" fmla="*/ 0 w 2495550"/>
                <a:gd name="connsiteY0" fmla="*/ 177800 h 196850"/>
                <a:gd name="connsiteX1" fmla="*/ 649213 w 2495550"/>
                <a:gd name="connsiteY1" fmla="*/ 0 h 196850"/>
                <a:gd name="connsiteX2" fmla="*/ 2495550 w 2495550"/>
                <a:gd name="connsiteY2" fmla="*/ 0 h 196850"/>
                <a:gd name="connsiteX3" fmla="*/ 1865387 w 2495550"/>
                <a:gd name="connsiteY3" fmla="*/ 196850 h 196850"/>
                <a:gd name="connsiteX4" fmla="*/ 0 w 2495550"/>
                <a:gd name="connsiteY4" fmla="*/ 177800 h 196850"/>
                <a:gd name="connsiteX0" fmla="*/ 0 w 2501900"/>
                <a:gd name="connsiteY0" fmla="*/ 177800 h 196850"/>
                <a:gd name="connsiteX1" fmla="*/ 649213 w 2501900"/>
                <a:gd name="connsiteY1" fmla="*/ 0 h 196850"/>
                <a:gd name="connsiteX2" fmla="*/ 2501900 w 2501900"/>
                <a:gd name="connsiteY2" fmla="*/ 0 h 196850"/>
                <a:gd name="connsiteX3" fmla="*/ 1865387 w 2501900"/>
                <a:gd name="connsiteY3" fmla="*/ 196850 h 196850"/>
                <a:gd name="connsiteX4" fmla="*/ 0 w 2501900"/>
                <a:gd name="connsiteY4" fmla="*/ 177800 h 196850"/>
                <a:gd name="connsiteX0" fmla="*/ 0 w 2501900"/>
                <a:gd name="connsiteY0" fmla="*/ 196850 h 215900"/>
                <a:gd name="connsiteX1" fmla="*/ 722238 w 2501900"/>
                <a:gd name="connsiteY1" fmla="*/ 0 h 215900"/>
                <a:gd name="connsiteX2" fmla="*/ 2501900 w 2501900"/>
                <a:gd name="connsiteY2" fmla="*/ 19050 h 215900"/>
                <a:gd name="connsiteX3" fmla="*/ 1865387 w 2501900"/>
                <a:gd name="connsiteY3" fmla="*/ 215900 h 215900"/>
                <a:gd name="connsiteX4" fmla="*/ 0 w 2501900"/>
                <a:gd name="connsiteY4" fmla="*/ 1968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199" dirty="0">
                <a:latin typeface="微软雅黑" panose="020B0503020204020204" pitchFamily="34" charset="-122"/>
                <a:ea typeface="微软雅黑" panose="020B0503020204020204" pitchFamily="34" charset="-122"/>
              </a:endParaRPr>
            </a:p>
          </p:txBody>
        </p:sp>
        <p:sp>
          <p:nvSpPr>
            <p:cNvPr id="11" name="平行四边形 10"/>
            <p:cNvSpPr/>
            <p:nvPr/>
          </p:nvSpPr>
          <p:spPr>
            <a:xfrm flipH="1">
              <a:off x="1022760" y="2739912"/>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 fmla="*/ 0 w 2495550"/>
                <a:gd name="connsiteY0" fmla="*/ 177800 h 349250"/>
                <a:gd name="connsiteX1" fmla="*/ 649213 w 2495550"/>
                <a:gd name="connsiteY1" fmla="*/ 0 h 349250"/>
                <a:gd name="connsiteX2" fmla="*/ 2495550 w 2495550"/>
                <a:gd name="connsiteY2" fmla="*/ 0 h 349250"/>
                <a:gd name="connsiteX3" fmla="*/ 1836812 w 2495550"/>
                <a:gd name="connsiteY3" fmla="*/ 349250 h 349250"/>
                <a:gd name="connsiteX4" fmla="*/ 0 w 2495550"/>
                <a:gd name="connsiteY4" fmla="*/ 177800 h 349250"/>
                <a:gd name="connsiteX0" fmla="*/ 0 w 2495550"/>
                <a:gd name="connsiteY0" fmla="*/ 177800 h 177800"/>
                <a:gd name="connsiteX1" fmla="*/ 649213 w 2495550"/>
                <a:gd name="connsiteY1" fmla="*/ 0 h 177800"/>
                <a:gd name="connsiteX2" fmla="*/ 2495550 w 2495550"/>
                <a:gd name="connsiteY2" fmla="*/ 0 h 177800"/>
                <a:gd name="connsiteX3" fmla="*/ 1798712 w 2495550"/>
                <a:gd name="connsiteY3" fmla="*/ 174625 h 177800"/>
                <a:gd name="connsiteX4" fmla="*/ 0 w 2495550"/>
                <a:gd name="connsiteY4" fmla="*/ 177800 h 177800"/>
                <a:gd name="connsiteX0" fmla="*/ 0 w 2495550"/>
                <a:gd name="connsiteY0" fmla="*/ 177800 h 196850"/>
                <a:gd name="connsiteX1" fmla="*/ 649213 w 2495550"/>
                <a:gd name="connsiteY1" fmla="*/ 0 h 196850"/>
                <a:gd name="connsiteX2" fmla="*/ 2495550 w 2495550"/>
                <a:gd name="connsiteY2" fmla="*/ 0 h 196850"/>
                <a:gd name="connsiteX3" fmla="*/ 1865387 w 2495550"/>
                <a:gd name="connsiteY3" fmla="*/ 196850 h 196850"/>
                <a:gd name="connsiteX4" fmla="*/ 0 w 2495550"/>
                <a:gd name="connsiteY4" fmla="*/ 177800 h 196850"/>
                <a:gd name="connsiteX0" fmla="*/ 0 w 2501900"/>
                <a:gd name="connsiteY0" fmla="*/ 177800 h 196850"/>
                <a:gd name="connsiteX1" fmla="*/ 649213 w 2501900"/>
                <a:gd name="connsiteY1" fmla="*/ 0 h 196850"/>
                <a:gd name="connsiteX2" fmla="*/ 2501900 w 2501900"/>
                <a:gd name="connsiteY2" fmla="*/ 0 h 196850"/>
                <a:gd name="connsiteX3" fmla="*/ 1865387 w 2501900"/>
                <a:gd name="connsiteY3" fmla="*/ 196850 h 196850"/>
                <a:gd name="connsiteX4" fmla="*/ 0 w 2501900"/>
                <a:gd name="connsiteY4" fmla="*/ 177800 h 196850"/>
                <a:gd name="connsiteX0" fmla="*/ 0 w 2501900"/>
                <a:gd name="connsiteY0" fmla="*/ 196850 h 215900"/>
                <a:gd name="connsiteX1" fmla="*/ 722238 w 2501900"/>
                <a:gd name="connsiteY1" fmla="*/ 0 h 215900"/>
                <a:gd name="connsiteX2" fmla="*/ 2501900 w 2501900"/>
                <a:gd name="connsiteY2" fmla="*/ 19050 h 215900"/>
                <a:gd name="connsiteX3" fmla="*/ 1865387 w 2501900"/>
                <a:gd name="connsiteY3" fmla="*/ 215900 h 215900"/>
                <a:gd name="connsiteX4" fmla="*/ 0 w 2501900"/>
                <a:gd name="connsiteY4" fmla="*/ 1968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199" dirty="0">
                <a:latin typeface="微软雅黑" panose="020B0503020204020204" pitchFamily="34" charset="-122"/>
                <a:ea typeface="微软雅黑" panose="020B0503020204020204" pitchFamily="34" charset="-122"/>
              </a:endParaRPr>
            </a:p>
          </p:txBody>
        </p:sp>
        <p:sp>
          <p:nvSpPr>
            <p:cNvPr id="12" name="矩形 11"/>
            <p:cNvSpPr/>
            <p:nvPr/>
          </p:nvSpPr>
          <p:spPr>
            <a:xfrm>
              <a:off x="1504301" y="3056421"/>
              <a:ext cx="2868254" cy="5505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199" dirty="0">
                  <a:latin typeface="微软雅黑" panose="020B0503020204020204" pitchFamily="34" charset="-122"/>
                  <a:ea typeface="微软雅黑" panose="020B0503020204020204" pitchFamily="34" charset="-122"/>
                </a:rPr>
                <a:t>单机添加文本标题</a:t>
              </a:r>
            </a:p>
          </p:txBody>
        </p:sp>
        <p:sp>
          <p:nvSpPr>
            <p:cNvPr id="13" name="矩形 12"/>
            <p:cNvSpPr/>
            <p:nvPr/>
          </p:nvSpPr>
          <p:spPr>
            <a:xfrm>
              <a:off x="1504301" y="2219397"/>
              <a:ext cx="2868254" cy="5520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199" dirty="0">
                  <a:latin typeface="微软雅黑" panose="020B0503020204020204" pitchFamily="34" charset="-122"/>
                  <a:ea typeface="微软雅黑" panose="020B0503020204020204" pitchFamily="34" charset="-122"/>
                </a:rPr>
                <a:t>单机添加文本标题</a:t>
              </a:r>
            </a:p>
          </p:txBody>
        </p:sp>
        <p:sp>
          <p:nvSpPr>
            <p:cNvPr id="14" name="任意多边形 13"/>
            <p:cNvSpPr/>
            <p:nvPr/>
          </p:nvSpPr>
          <p:spPr>
            <a:xfrm>
              <a:off x="1022759" y="1740884"/>
              <a:ext cx="3366298" cy="499513"/>
            </a:xfrm>
            <a:custGeom>
              <a:avLst/>
              <a:gdLst>
                <a:gd name="connsiteX0" fmla="*/ 1587500 w 2540000"/>
                <a:gd name="connsiteY0" fmla="*/ 0 h 355600"/>
                <a:gd name="connsiteX1" fmla="*/ 2540000 w 2540000"/>
                <a:gd name="connsiteY1" fmla="*/ 355600 h 355600"/>
                <a:gd name="connsiteX2" fmla="*/ 609600 w 2540000"/>
                <a:gd name="connsiteY2" fmla="*/ 342900 h 355600"/>
                <a:gd name="connsiteX3" fmla="*/ 0 w 2540000"/>
                <a:gd name="connsiteY3" fmla="*/ 152400 h 355600"/>
                <a:gd name="connsiteX4" fmla="*/ 1701800 w 2540000"/>
                <a:gd name="connsiteY4" fmla="*/ 25400 h 355600"/>
                <a:gd name="connsiteX5" fmla="*/ 1701800 w 2540000"/>
                <a:gd name="connsiteY5" fmla="*/ 25400 h 355600"/>
                <a:gd name="connsiteX6" fmla="*/ 1701800 w 2540000"/>
                <a:gd name="connsiteY6" fmla="*/ 25400 h 355600"/>
                <a:gd name="connsiteX0" fmla="*/ 1492250 w 2540000"/>
                <a:gd name="connsiteY0" fmla="*/ 19050 h 330200"/>
                <a:gd name="connsiteX1" fmla="*/ 2540000 w 2540000"/>
                <a:gd name="connsiteY1" fmla="*/ 330200 h 330200"/>
                <a:gd name="connsiteX2" fmla="*/ 609600 w 2540000"/>
                <a:gd name="connsiteY2" fmla="*/ 317500 h 330200"/>
                <a:gd name="connsiteX3" fmla="*/ 0 w 2540000"/>
                <a:gd name="connsiteY3" fmla="*/ 127000 h 330200"/>
                <a:gd name="connsiteX4" fmla="*/ 1701800 w 2540000"/>
                <a:gd name="connsiteY4" fmla="*/ 0 h 330200"/>
                <a:gd name="connsiteX5" fmla="*/ 1701800 w 2540000"/>
                <a:gd name="connsiteY5" fmla="*/ 0 h 330200"/>
                <a:gd name="connsiteX6" fmla="*/ 1701800 w 2540000"/>
                <a:gd name="connsiteY6" fmla="*/ 0 h 330200"/>
                <a:gd name="connsiteX0" fmla="*/ 1492250 w 2540000"/>
                <a:gd name="connsiteY0" fmla="*/ 19050 h 330200"/>
                <a:gd name="connsiteX1" fmla="*/ 2540000 w 2540000"/>
                <a:gd name="connsiteY1" fmla="*/ 330200 h 330200"/>
                <a:gd name="connsiteX2" fmla="*/ 609600 w 2540000"/>
                <a:gd name="connsiteY2" fmla="*/ 317500 h 330200"/>
                <a:gd name="connsiteX3" fmla="*/ 0 w 2540000"/>
                <a:gd name="connsiteY3" fmla="*/ 127000 h 330200"/>
                <a:gd name="connsiteX4" fmla="*/ 1701800 w 2540000"/>
                <a:gd name="connsiteY4" fmla="*/ 0 h 330200"/>
                <a:gd name="connsiteX5" fmla="*/ 1701800 w 2540000"/>
                <a:gd name="connsiteY5" fmla="*/ 0 h 330200"/>
                <a:gd name="connsiteX6" fmla="*/ 1504950 w 2540000"/>
                <a:gd name="connsiteY6" fmla="*/ 25400 h 330200"/>
                <a:gd name="connsiteX0" fmla="*/ 1492250 w 2540000"/>
                <a:gd name="connsiteY0" fmla="*/ 19050 h 330200"/>
                <a:gd name="connsiteX1" fmla="*/ 2540000 w 2540000"/>
                <a:gd name="connsiteY1" fmla="*/ 330200 h 330200"/>
                <a:gd name="connsiteX2" fmla="*/ 609600 w 2540000"/>
                <a:gd name="connsiteY2" fmla="*/ 317500 h 330200"/>
                <a:gd name="connsiteX3" fmla="*/ 0 w 2540000"/>
                <a:gd name="connsiteY3" fmla="*/ 127000 h 330200"/>
                <a:gd name="connsiteX4" fmla="*/ 1701800 w 2540000"/>
                <a:gd name="connsiteY4" fmla="*/ 0 h 330200"/>
                <a:gd name="connsiteX5" fmla="*/ 1504950 w 2540000"/>
                <a:gd name="connsiteY5" fmla="*/ 25400 h 330200"/>
                <a:gd name="connsiteX0" fmla="*/ 1492250 w 2540000"/>
                <a:gd name="connsiteY0" fmla="*/ 0 h 311150"/>
                <a:gd name="connsiteX1" fmla="*/ 2540000 w 2540000"/>
                <a:gd name="connsiteY1" fmla="*/ 311150 h 311150"/>
                <a:gd name="connsiteX2" fmla="*/ 609600 w 2540000"/>
                <a:gd name="connsiteY2" fmla="*/ 298450 h 311150"/>
                <a:gd name="connsiteX3" fmla="*/ 0 w 2540000"/>
                <a:gd name="connsiteY3" fmla="*/ 107950 h 311150"/>
                <a:gd name="connsiteX4" fmla="*/ 1504950 w 2540000"/>
                <a:gd name="connsiteY4" fmla="*/ 6350 h 311150"/>
                <a:gd name="connsiteX0" fmla="*/ 1479550 w 2527300"/>
                <a:gd name="connsiteY0" fmla="*/ 0 h 311150"/>
                <a:gd name="connsiteX1" fmla="*/ 2527300 w 2527300"/>
                <a:gd name="connsiteY1" fmla="*/ 311150 h 311150"/>
                <a:gd name="connsiteX2" fmla="*/ 596900 w 2527300"/>
                <a:gd name="connsiteY2" fmla="*/ 298450 h 311150"/>
                <a:gd name="connsiteX3" fmla="*/ 0 w 2527300"/>
                <a:gd name="connsiteY3" fmla="*/ 114300 h 311150"/>
                <a:gd name="connsiteX4" fmla="*/ 1492250 w 2527300"/>
                <a:gd name="connsiteY4" fmla="*/ 6350 h 311150"/>
                <a:gd name="connsiteX0" fmla="*/ 1479550 w 2527300"/>
                <a:gd name="connsiteY0" fmla="*/ 0 h 311150"/>
                <a:gd name="connsiteX1" fmla="*/ 2527300 w 2527300"/>
                <a:gd name="connsiteY1" fmla="*/ 311150 h 311150"/>
                <a:gd name="connsiteX2" fmla="*/ 596900 w 2527300"/>
                <a:gd name="connsiteY2" fmla="*/ 298450 h 311150"/>
                <a:gd name="connsiteX3" fmla="*/ 0 w 2527300"/>
                <a:gd name="connsiteY3" fmla="*/ 114300 h 311150"/>
                <a:gd name="connsiteX4" fmla="*/ 1492250 w 2527300"/>
                <a:gd name="connsiteY4" fmla="*/ 6350 h 311150"/>
                <a:gd name="connsiteX5" fmla="*/ 1479550 w 2527300"/>
                <a:gd name="connsiteY5" fmla="*/ 0 h 311150"/>
                <a:gd name="connsiteX0" fmla="*/ 0 w 2527300"/>
                <a:gd name="connsiteY0" fmla="*/ 114300 h 311150"/>
                <a:gd name="connsiteX1" fmla="*/ 1492250 w 2527300"/>
                <a:gd name="connsiteY1" fmla="*/ 6350 h 311150"/>
                <a:gd name="connsiteX2" fmla="*/ 1479550 w 2527300"/>
                <a:gd name="connsiteY2" fmla="*/ 0 h 311150"/>
                <a:gd name="connsiteX3" fmla="*/ 2527300 w 2527300"/>
                <a:gd name="connsiteY3" fmla="*/ 311150 h 311150"/>
                <a:gd name="connsiteX4" fmla="*/ 596900 w 2527300"/>
                <a:gd name="connsiteY4" fmla="*/ 298450 h 311150"/>
                <a:gd name="connsiteX5" fmla="*/ 91440 w 2527300"/>
                <a:gd name="connsiteY5" fmla="*/ 205740 h 311150"/>
                <a:gd name="connsiteX0" fmla="*/ 0 w 2527300"/>
                <a:gd name="connsiteY0" fmla="*/ 114300 h 311150"/>
                <a:gd name="connsiteX1" fmla="*/ 1492250 w 2527300"/>
                <a:gd name="connsiteY1" fmla="*/ 6350 h 311150"/>
                <a:gd name="connsiteX2" fmla="*/ 1479550 w 2527300"/>
                <a:gd name="connsiteY2" fmla="*/ 0 h 311150"/>
                <a:gd name="connsiteX3" fmla="*/ 2527300 w 2527300"/>
                <a:gd name="connsiteY3" fmla="*/ 311150 h 311150"/>
                <a:gd name="connsiteX4" fmla="*/ 596900 w 2527300"/>
                <a:gd name="connsiteY4" fmla="*/ 298450 h 311150"/>
                <a:gd name="connsiteX5" fmla="*/ 21590 w 2527300"/>
                <a:gd name="connsiteY5" fmla="*/ 135890 h 311150"/>
                <a:gd name="connsiteX0" fmla="*/ 0 w 2517775"/>
                <a:gd name="connsiteY0" fmla="*/ 114300 h 311150"/>
                <a:gd name="connsiteX1" fmla="*/ 1482725 w 2517775"/>
                <a:gd name="connsiteY1" fmla="*/ 6350 h 311150"/>
                <a:gd name="connsiteX2" fmla="*/ 1470025 w 2517775"/>
                <a:gd name="connsiteY2" fmla="*/ 0 h 311150"/>
                <a:gd name="connsiteX3" fmla="*/ 2517775 w 2517775"/>
                <a:gd name="connsiteY3" fmla="*/ 311150 h 311150"/>
                <a:gd name="connsiteX4" fmla="*/ 587375 w 2517775"/>
                <a:gd name="connsiteY4" fmla="*/ 298450 h 311150"/>
                <a:gd name="connsiteX5" fmla="*/ 12065 w 2517775"/>
                <a:gd name="connsiteY5" fmla="*/ 135890 h 311150"/>
                <a:gd name="connsiteX0" fmla="*/ 0 w 2517775"/>
                <a:gd name="connsiteY0" fmla="*/ 114300 h 311150"/>
                <a:gd name="connsiteX1" fmla="*/ 1482725 w 2517775"/>
                <a:gd name="connsiteY1" fmla="*/ 6350 h 311150"/>
                <a:gd name="connsiteX2" fmla="*/ 1470025 w 2517775"/>
                <a:gd name="connsiteY2" fmla="*/ 0 h 311150"/>
                <a:gd name="connsiteX3" fmla="*/ 2517775 w 2517775"/>
                <a:gd name="connsiteY3" fmla="*/ 311150 h 311150"/>
                <a:gd name="connsiteX4" fmla="*/ 587375 w 2517775"/>
                <a:gd name="connsiteY4" fmla="*/ 298450 h 311150"/>
                <a:gd name="connsiteX5" fmla="*/ 2540 w 2517775"/>
                <a:gd name="connsiteY5" fmla="*/ 119221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7775" h="311150">
                  <a:moveTo>
                    <a:pt x="0" y="114300"/>
                  </a:moveTo>
                  <a:lnTo>
                    <a:pt x="1482725" y="6350"/>
                  </a:lnTo>
                  <a:lnTo>
                    <a:pt x="1470025" y="0"/>
                  </a:lnTo>
                  <a:lnTo>
                    <a:pt x="2517775" y="311150"/>
                  </a:lnTo>
                  <a:lnTo>
                    <a:pt x="587375" y="298450"/>
                  </a:lnTo>
                  <a:lnTo>
                    <a:pt x="2540" y="11922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199" dirty="0">
                <a:latin typeface="微软雅黑" panose="020B0503020204020204" pitchFamily="34" charset="-122"/>
                <a:ea typeface="微软雅黑" panose="020B0503020204020204" pitchFamily="34" charset="-122"/>
              </a:endParaRPr>
            </a:p>
          </p:txBody>
        </p:sp>
        <p:sp>
          <p:nvSpPr>
            <p:cNvPr id="15" name="矩形 14"/>
            <p:cNvSpPr/>
            <p:nvPr/>
          </p:nvSpPr>
          <p:spPr>
            <a:xfrm>
              <a:off x="1504301" y="1388376"/>
              <a:ext cx="2868254" cy="5505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199" dirty="0">
                  <a:latin typeface="微软雅黑" panose="020B0503020204020204" pitchFamily="34" charset="-122"/>
                  <a:ea typeface="微软雅黑" panose="020B0503020204020204" pitchFamily="34" charset="-122"/>
                </a:rPr>
                <a:t>单机添加文本标题</a:t>
              </a:r>
            </a:p>
          </p:txBody>
        </p:sp>
        <p:sp>
          <p:nvSpPr>
            <p:cNvPr id="16" name="矩形 15"/>
            <p:cNvSpPr/>
            <p:nvPr/>
          </p:nvSpPr>
          <p:spPr>
            <a:xfrm>
              <a:off x="1504301" y="3891942"/>
              <a:ext cx="2868254" cy="55201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199" dirty="0">
                  <a:latin typeface="微软雅黑" panose="020B0503020204020204" pitchFamily="34" charset="-122"/>
                  <a:ea typeface="微软雅黑" panose="020B0503020204020204" pitchFamily="34" charset="-122"/>
                </a:rPr>
                <a:t>单机添加文本标题</a:t>
              </a:r>
            </a:p>
          </p:txBody>
        </p:sp>
        <p:sp>
          <p:nvSpPr>
            <p:cNvPr id="17" name="矩形 16"/>
            <p:cNvSpPr/>
            <p:nvPr/>
          </p:nvSpPr>
          <p:spPr>
            <a:xfrm>
              <a:off x="1022759" y="3056421"/>
              <a:ext cx="481542" cy="5505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6" dirty="0">
                  <a:latin typeface="微软雅黑" panose="020B0503020204020204" pitchFamily="34" charset="-122"/>
                  <a:ea typeface="微软雅黑" panose="020B0503020204020204" pitchFamily="34" charset="-122"/>
                  <a:cs typeface="Verdana" panose="020B0604030504040204" pitchFamily="34" charset="0"/>
                </a:rPr>
                <a:t>C</a:t>
              </a:r>
              <a:endParaRPr lang="zh-CN" altLang="en-US" sz="3466"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18" name="矩形 17"/>
            <p:cNvSpPr/>
            <p:nvPr/>
          </p:nvSpPr>
          <p:spPr>
            <a:xfrm>
              <a:off x="1022759" y="2219397"/>
              <a:ext cx="481542" cy="552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6" dirty="0">
                  <a:latin typeface="微软雅黑" panose="020B0503020204020204" pitchFamily="34" charset="-122"/>
                  <a:ea typeface="微软雅黑" panose="020B0503020204020204" pitchFamily="34" charset="-122"/>
                  <a:cs typeface="Verdana" panose="020B0604030504040204" pitchFamily="34" charset="0"/>
                </a:rPr>
                <a:t>B</a:t>
              </a:r>
              <a:endParaRPr lang="zh-CN" altLang="en-US" sz="3466"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19" name="矩形 18"/>
            <p:cNvSpPr/>
            <p:nvPr/>
          </p:nvSpPr>
          <p:spPr>
            <a:xfrm>
              <a:off x="1022759" y="1388376"/>
              <a:ext cx="481542" cy="550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6" dirty="0">
                  <a:latin typeface="微软雅黑" panose="020B0503020204020204" pitchFamily="34" charset="-122"/>
                  <a:ea typeface="微软雅黑" panose="020B0503020204020204" pitchFamily="34" charset="-122"/>
                  <a:cs typeface="Verdana" panose="020B0604030504040204" pitchFamily="34" charset="0"/>
                </a:rPr>
                <a:t>A</a:t>
              </a:r>
              <a:endParaRPr lang="zh-CN" altLang="en-US" sz="3466"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20" name="矩形 19"/>
            <p:cNvSpPr/>
            <p:nvPr/>
          </p:nvSpPr>
          <p:spPr>
            <a:xfrm>
              <a:off x="1022759" y="3891942"/>
              <a:ext cx="481542" cy="552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6" dirty="0">
                  <a:latin typeface="微软雅黑" panose="020B0503020204020204" pitchFamily="34" charset="-122"/>
                  <a:ea typeface="微软雅黑" panose="020B0503020204020204" pitchFamily="34" charset="-122"/>
                  <a:cs typeface="Verdana" panose="020B0604030504040204" pitchFamily="34" charset="0"/>
                </a:rPr>
                <a:t>D</a:t>
              </a:r>
              <a:endParaRPr lang="zh-CN" altLang="en-US" sz="3466" dirty="0">
                <a:latin typeface="微软雅黑" panose="020B0503020204020204" pitchFamily="34" charset="-122"/>
                <a:ea typeface="微软雅黑" panose="020B0503020204020204" pitchFamily="34" charset="-122"/>
                <a:cs typeface="Verdana" panose="020B0604030504040204" pitchFamily="34" charset="0"/>
              </a:endParaRPr>
            </a:p>
          </p:txBody>
        </p:sp>
      </p:grpSp>
      <p:sp>
        <p:nvSpPr>
          <p:cNvPr id="21" name="文本框 3"/>
          <p:cNvSpPr txBox="1"/>
          <p:nvPr/>
        </p:nvSpPr>
        <p:spPr>
          <a:xfrm>
            <a:off x="5852143" y="1851579"/>
            <a:ext cx="5043144" cy="733828"/>
          </a:xfrm>
          <a:prstGeom prst="rect">
            <a:avLst/>
          </a:prstGeom>
          <a:noFill/>
        </p:spPr>
        <p:txBody>
          <a:bodyPr lIns="115175" tIns="0" rIns="115175" bIns="0" anchor="ctr"/>
          <a:lstStyle/>
          <a:p>
            <a:pPr lvl="0">
              <a:lnSpc>
                <a:spcPct val="150000"/>
              </a:lnSpc>
              <a:defRPr/>
            </a:pPr>
            <a:r>
              <a:rPr lang="zh-CN" altLang="en-US" sz="1866" dirty="0">
                <a:solidFill>
                  <a:schemeClr val="tx1">
                    <a:lumMod val="50000"/>
                    <a:lumOff val="50000"/>
                  </a:schemeClr>
                </a:solidFill>
                <a:latin typeface="微软雅黑" pitchFamily="34" charset="-122"/>
                <a:ea typeface="微软雅黑" pitchFamily="34" charset="-122"/>
              </a:rPr>
              <a:t>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r>
              <a:rPr lang="zh-CN" altLang="en-US" sz="1866" dirty="0">
                <a:solidFill>
                  <a:schemeClr val="tx1">
                    <a:lumMod val="50000"/>
                    <a:lumOff val="50000"/>
                  </a:schemeClr>
                </a:solidFill>
                <a:latin typeface="微软雅黑" pitchFamily="34" charset="-122"/>
                <a:ea typeface="微软雅黑" pitchFamily="34" charset="-122"/>
              </a:rPr>
              <a:t>，根据需要添加适当的文字</a:t>
            </a:r>
          </a:p>
        </p:txBody>
      </p:sp>
      <p:sp>
        <p:nvSpPr>
          <p:cNvPr id="22" name="文本框 22"/>
          <p:cNvSpPr txBox="1"/>
          <p:nvPr/>
        </p:nvSpPr>
        <p:spPr>
          <a:xfrm>
            <a:off x="5852143" y="2951322"/>
            <a:ext cx="5043144" cy="733828"/>
          </a:xfrm>
          <a:prstGeom prst="rect">
            <a:avLst/>
          </a:prstGeom>
          <a:noFill/>
        </p:spPr>
        <p:txBody>
          <a:bodyPr lIns="115175" tIns="0" rIns="115175" bIns="0" anchor="ctr"/>
          <a:lstStyle/>
          <a:p>
            <a:pPr lvl="0">
              <a:lnSpc>
                <a:spcPct val="150000"/>
              </a:lnSpc>
              <a:defRPr/>
            </a:pPr>
            <a:r>
              <a:rPr lang="zh-CN" altLang="en-US" sz="1866" dirty="0">
                <a:solidFill>
                  <a:schemeClr val="tx1">
                    <a:lumMod val="50000"/>
                    <a:lumOff val="50000"/>
                  </a:schemeClr>
                </a:solidFill>
                <a:latin typeface="微软雅黑" pitchFamily="34" charset="-122"/>
                <a:ea typeface="微软雅黑" pitchFamily="34" charset="-122"/>
              </a:rPr>
              <a:t>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r>
              <a:rPr lang="zh-CN" altLang="en-US" sz="1866" dirty="0">
                <a:solidFill>
                  <a:schemeClr val="tx1">
                    <a:lumMod val="50000"/>
                    <a:lumOff val="50000"/>
                  </a:schemeClr>
                </a:solidFill>
                <a:latin typeface="微软雅黑" pitchFamily="34" charset="-122"/>
                <a:ea typeface="微软雅黑" pitchFamily="34" charset="-122"/>
              </a:rPr>
              <a:t>，根据需要添加适当的文字</a:t>
            </a:r>
          </a:p>
        </p:txBody>
      </p:sp>
      <p:sp>
        <p:nvSpPr>
          <p:cNvPr id="23" name="文本框 23"/>
          <p:cNvSpPr txBox="1"/>
          <p:nvPr/>
        </p:nvSpPr>
        <p:spPr>
          <a:xfrm>
            <a:off x="5852143" y="4053063"/>
            <a:ext cx="5043144" cy="733830"/>
          </a:xfrm>
          <a:prstGeom prst="rect">
            <a:avLst/>
          </a:prstGeom>
          <a:noFill/>
        </p:spPr>
        <p:txBody>
          <a:bodyPr lIns="115175" tIns="0" rIns="115175" bIns="0" anchor="ctr"/>
          <a:lstStyle/>
          <a:p>
            <a:pPr lvl="0">
              <a:lnSpc>
                <a:spcPct val="150000"/>
              </a:lnSpc>
              <a:defRPr/>
            </a:pPr>
            <a:r>
              <a:rPr lang="zh-CN" altLang="en-US" sz="1866" dirty="0">
                <a:solidFill>
                  <a:schemeClr val="tx1">
                    <a:lumMod val="50000"/>
                    <a:lumOff val="50000"/>
                  </a:schemeClr>
                </a:solidFill>
                <a:latin typeface="微软雅黑" pitchFamily="34" charset="-122"/>
                <a:ea typeface="微软雅黑" pitchFamily="34" charset="-122"/>
              </a:rPr>
              <a:t>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r>
              <a:rPr lang="zh-CN" altLang="en-US" sz="1866" dirty="0">
                <a:solidFill>
                  <a:schemeClr val="tx1">
                    <a:lumMod val="50000"/>
                    <a:lumOff val="50000"/>
                  </a:schemeClr>
                </a:solidFill>
                <a:latin typeface="微软雅黑" pitchFamily="34" charset="-122"/>
                <a:ea typeface="微软雅黑" pitchFamily="34" charset="-122"/>
              </a:rPr>
              <a:t>，根据需要添加适当的文字</a:t>
            </a:r>
          </a:p>
        </p:txBody>
      </p:sp>
      <p:sp>
        <p:nvSpPr>
          <p:cNvPr id="24" name="文本框 24"/>
          <p:cNvSpPr txBox="1"/>
          <p:nvPr/>
        </p:nvSpPr>
        <p:spPr>
          <a:xfrm>
            <a:off x="5852143" y="5172802"/>
            <a:ext cx="5043144" cy="733830"/>
          </a:xfrm>
          <a:prstGeom prst="rect">
            <a:avLst/>
          </a:prstGeom>
          <a:noFill/>
        </p:spPr>
        <p:txBody>
          <a:bodyPr lIns="115175" tIns="0" rIns="115175" bIns="0" anchor="ctr"/>
          <a:lstStyle/>
          <a:p>
            <a:pPr lvl="0">
              <a:lnSpc>
                <a:spcPct val="150000"/>
              </a:lnSpc>
              <a:defRPr/>
            </a:pPr>
            <a:r>
              <a:rPr lang="zh-CN" altLang="en-US" sz="1866" dirty="0">
                <a:solidFill>
                  <a:schemeClr val="tx1">
                    <a:lumMod val="50000"/>
                    <a:lumOff val="50000"/>
                  </a:schemeClr>
                </a:solidFill>
                <a:latin typeface="微软雅黑" pitchFamily="34" charset="-122"/>
                <a:ea typeface="微软雅黑" pitchFamily="34" charset="-122"/>
              </a:rPr>
              <a:t>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r>
              <a:rPr lang="zh-CN" altLang="en-US" sz="1866" dirty="0">
                <a:solidFill>
                  <a:schemeClr val="tx1">
                    <a:lumMod val="50000"/>
                    <a:lumOff val="50000"/>
                  </a:schemeClr>
                </a:solidFill>
                <a:latin typeface="微软雅黑" pitchFamily="34" charset="-122"/>
                <a:ea typeface="微软雅黑" pitchFamily="34" charset="-122"/>
              </a:rPr>
              <a:t>，根据需要添加适当的文字</a:t>
            </a:r>
          </a:p>
        </p:txBody>
      </p:sp>
      <p:sp>
        <p:nvSpPr>
          <p:cNvPr id="25" name="标题 24"/>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16629403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0" y="2372884"/>
            <a:ext cx="12192000" cy="2784309"/>
          </a:xfrm>
          <a:custGeom>
            <a:avLst/>
            <a:gdLst/>
            <a:ahLst/>
            <a:cxnLst/>
            <a:rect l="l" t="t" r="r" b="b"/>
            <a:pathLst>
              <a:path w="9144000" h="2088232">
                <a:moveTo>
                  <a:pt x="0" y="0"/>
                </a:moveTo>
                <a:lnTo>
                  <a:pt x="3816349" y="0"/>
                </a:lnTo>
                <a:lnTo>
                  <a:pt x="3815397" y="194197"/>
                </a:lnTo>
                <a:cubicBezTo>
                  <a:pt x="3815639" y="203899"/>
                  <a:pt x="3815881" y="213599"/>
                  <a:pt x="3816123" y="223301"/>
                </a:cubicBezTo>
                <a:cubicBezTo>
                  <a:pt x="3815485" y="285565"/>
                  <a:pt x="3825627" y="323840"/>
                  <a:pt x="3858310" y="352306"/>
                </a:cubicBezTo>
                <a:cubicBezTo>
                  <a:pt x="3881863" y="374186"/>
                  <a:pt x="3885380" y="375377"/>
                  <a:pt x="3918032" y="397060"/>
                </a:cubicBezTo>
                <a:cubicBezTo>
                  <a:pt x="4077997" y="488212"/>
                  <a:pt x="4205762" y="552810"/>
                  <a:pt x="4362649" y="637807"/>
                </a:cubicBezTo>
                <a:cubicBezTo>
                  <a:pt x="4506032" y="713448"/>
                  <a:pt x="4580496" y="685782"/>
                  <a:pt x="4677699" y="644009"/>
                </a:cubicBezTo>
                <a:cubicBezTo>
                  <a:pt x="4888543" y="533160"/>
                  <a:pt x="5015771" y="470067"/>
                  <a:pt x="5093398" y="425358"/>
                </a:cubicBezTo>
                <a:cubicBezTo>
                  <a:pt x="5189998" y="369721"/>
                  <a:pt x="5153077" y="389285"/>
                  <a:pt x="5151235" y="389737"/>
                </a:cubicBezTo>
                <a:cubicBezTo>
                  <a:pt x="5229523" y="352156"/>
                  <a:pt x="5228181" y="330135"/>
                  <a:pt x="5233105" y="228248"/>
                </a:cubicBezTo>
                <a:cubicBezTo>
                  <a:pt x="5233287" y="209652"/>
                  <a:pt x="5231995" y="192531"/>
                  <a:pt x="5232177" y="173935"/>
                </a:cubicBezTo>
                <a:cubicBezTo>
                  <a:pt x="5232188" y="153706"/>
                  <a:pt x="5232933" y="81947"/>
                  <a:pt x="5233810" y="0"/>
                </a:cubicBezTo>
                <a:lnTo>
                  <a:pt x="9144000" y="0"/>
                </a:lnTo>
                <a:lnTo>
                  <a:pt x="9144000" y="2088232"/>
                </a:lnTo>
                <a:lnTo>
                  <a:pt x="0" y="2088232"/>
                </a:ln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7">
              <a:solidFill>
                <a:prstClr val="white"/>
              </a:solidFill>
              <a:latin typeface="Impact" panose="020B0806030902050204" pitchFamily="34" charset="0"/>
            </a:endParaRPr>
          </a:p>
        </p:txBody>
      </p:sp>
      <p:sp>
        <p:nvSpPr>
          <p:cNvPr id="3" name="矩形 10"/>
          <p:cNvSpPr>
            <a:spLocks noChangeAspect="1"/>
          </p:cNvSpPr>
          <p:nvPr/>
        </p:nvSpPr>
        <p:spPr>
          <a:xfrm>
            <a:off x="5207067" y="1316854"/>
            <a:ext cx="1676267" cy="182745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6046"/>
              <a:gd name="connsiteY0" fmla="*/ 0 h 1424419"/>
              <a:gd name="connsiteX1" fmla="*/ 757287 w 1306046"/>
              <a:gd name="connsiteY1" fmla="*/ 32444 h 1424419"/>
              <a:gd name="connsiteX2" fmla="*/ 1206876 w 1306046"/>
              <a:gd name="connsiteY2" fmla="*/ 284945 h 1424419"/>
              <a:gd name="connsiteX3" fmla="*/ 1233464 w 1306046"/>
              <a:gd name="connsiteY3" fmla="*/ 306775 h 1424419"/>
              <a:gd name="connsiteX4" fmla="*/ 1301712 w 1306046"/>
              <a:gd name="connsiteY4" fmla="*/ 442384 h 1424419"/>
              <a:gd name="connsiteX5" fmla="*/ 1303099 w 1306046"/>
              <a:gd name="connsiteY5" fmla="*/ 495558 h 1424419"/>
              <a:gd name="connsiteX6" fmla="*/ 1303099 w 1306046"/>
              <a:gd name="connsiteY6" fmla="*/ 952393 h 1424419"/>
              <a:gd name="connsiteX7" fmla="*/ 1305306 w 1306046"/>
              <a:gd name="connsiteY7" fmla="*/ 990115 h 1424419"/>
              <a:gd name="connsiteX8" fmla="*/ 1193590 w 1306046"/>
              <a:gd name="connsiteY8" fmla="*/ 1159518 h 1424419"/>
              <a:gd name="connsiteX9" fmla="*/ 1188747 w 1306046"/>
              <a:gd name="connsiteY9" fmla="*/ 1163476 h 1424419"/>
              <a:gd name="connsiteX10" fmla="*/ 792288 w 1306046"/>
              <a:gd name="connsiteY10" fmla="*/ 1385653 h 1424419"/>
              <a:gd name="connsiteX11" fmla="*/ 522686 w 1306046"/>
              <a:gd name="connsiteY11" fmla="*/ 1384922 h 1424419"/>
              <a:gd name="connsiteX12" fmla="*/ 80344 w 1306046"/>
              <a:gd name="connsiteY12" fmla="*/ 1139323 h 1424419"/>
              <a:gd name="connsiteX13" fmla="*/ 68397 w 1306046"/>
              <a:gd name="connsiteY13" fmla="*/ 1130059 h 1424419"/>
              <a:gd name="connsiteX14" fmla="*/ 667 w 1306046"/>
              <a:gd name="connsiteY14" fmla="*/ 999105 h 1424419"/>
              <a:gd name="connsiteX15" fmla="*/ 0 w 1306046"/>
              <a:gd name="connsiteY15" fmla="*/ 972364 h 1424419"/>
              <a:gd name="connsiteX16" fmla="*/ 2496 w 1306046"/>
              <a:gd name="connsiteY16" fmla="*/ 463106 h 1424419"/>
              <a:gd name="connsiteX17" fmla="*/ 2458 w 1306046"/>
              <a:gd name="connsiteY17" fmla="*/ 429563 h 1424419"/>
              <a:gd name="connsiteX18" fmla="*/ 75248 w 1306046"/>
              <a:gd name="connsiteY18" fmla="*/ 303202 h 1424419"/>
              <a:gd name="connsiteX19" fmla="*/ 103465 w 1306046"/>
              <a:gd name="connsiteY19" fmla="*/ 288252 h 1424419"/>
              <a:gd name="connsiteX20" fmla="*/ 541533 w 1306046"/>
              <a:gd name="connsiteY20" fmla="*/ 38110 h 1424419"/>
              <a:gd name="connsiteX21" fmla="*/ 653528 w 1306046"/>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11970 w 1305333"/>
              <a:gd name="connsiteY8" fmla="*/ 1149621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36006 w 1305333"/>
              <a:gd name="connsiteY8" fmla="*/ 1160932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13169"/>
              <a:gd name="connsiteY0" fmla="*/ 0 h 1424419"/>
              <a:gd name="connsiteX1" fmla="*/ 757287 w 1313169"/>
              <a:gd name="connsiteY1" fmla="*/ 32444 h 1424419"/>
              <a:gd name="connsiteX2" fmla="*/ 1206876 w 1313169"/>
              <a:gd name="connsiteY2" fmla="*/ 284945 h 1424419"/>
              <a:gd name="connsiteX3" fmla="*/ 1237706 w 1313169"/>
              <a:gd name="connsiteY3" fmla="*/ 306775 h 1424419"/>
              <a:gd name="connsiteX4" fmla="*/ 1301712 w 1313169"/>
              <a:gd name="connsiteY4" fmla="*/ 442384 h 1424419"/>
              <a:gd name="connsiteX5" fmla="*/ 1303099 w 1313169"/>
              <a:gd name="connsiteY5" fmla="*/ 495558 h 1424419"/>
              <a:gd name="connsiteX6" fmla="*/ 1303099 w 1313169"/>
              <a:gd name="connsiteY6" fmla="*/ 952393 h 1424419"/>
              <a:gd name="connsiteX7" fmla="*/ 1305306 w 1313169"/>
              <a:gd name="connsiteY7" fmla="*/ 990115 h 1424419"/>
              <a:gd name="connsiteX8" fmla="*/ 1271352 w 1313169"/>
              <a:gd name="connsiteY8" fmla="*/ 1142552 h 1424419"/>
              <a:gd name="connsiteX9" fmla="*/ 1172881 w 1313169"/>
              <a:gd name="connsiteY9" fmla="*/ 1179342 h 1424419"/>
              <a:gd name="connsiteX10" fmla="*/ 792288 w 1313169"/>
              <a:gd name="connsiteY10" fmla="*/ 1385653 h 1424419"/>
              <a:gd name="connsiteX11" fmla="*/ 522686 w 1313169"/>
              <a:gd name="connsiteY11" fmla="*/ 1384922 h 1424419"/>
              <a:gd name="connsiteX12" fmla="*/ 80344 w 1313169"/>
              <a:gd name="connsiteY12" fmla="*/ 1139323 h 1424419"/>
              <a:gd name="connsiteX13" fmla="*/ 68397 w 1313169"/>
              <a:gd name="connsiteY13" fmla="*/ 1130059 h 1424419"/>
              <a:gd name="connsiteX14" fmla="*/ 667 w 1313169"/>
              <a:gd name="connsiteY14" fmla="*/ 999105 h 1424419"/>
              <a:gd name="connsiteX15" fmla="*/ 0 w 1313169"/>
              <a:gd name="connsiteY15" fmla="*/ 972364 h 1424419"/>
              <a:gd name="connsiteX16" fmla="*/ 2496 w 1313169"/>
              <a:gd name="connsiteY16" fmla="*/ 463106 h 1424419"/>
              <a:gd name="connsiteX17" fmla="*/ 2458 w 1313169"/>
              <a:gd name="connsiteY17" fmla="*/ 429563 h 1424419"/>
              <a:gd name="connsiteX18" fmla="*/ 75248 w 1313169"/>
              <a:gd name="connsiteY18" fmla="*/ 303202 h 1424419"/>
              <a:gd name="connsiteX19" fmla="*/ 106293 w 1313169"/>
              <a:gd name="connsiteY19" fmla="*/ 282597 h 1424419"/>
              <a:gd name="connsiteX20" fmla="*/ 541533 w 1313169"/>
              <a:gd name="connsiteY20" fmla="*/ 38110 h 1424419"/>
              <a:gd name="connsiteX21" fmla="*/ 653528 w 1313169"/>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8397 w 1306267"/>
              <a:gd name="connsiteY13" fmla="*/ 113005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39429 w 1306267"/>
              <a:gd name="connsiteY13" fmla="*/ 1117635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2599 w 1305333"/>
              <a:gd name="connsiteY7" fmla="*/ 1003650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080"/>
              <a:gd name="connsiteY0" fmla="*/ 0 h 1424419"/>
              <a:gd name="connsiteX1" fmla="*/ 757287 w 1305080"/>
              <a:gd name="connsiteY1" fmla="*/ 32444 h 1424419"/>
              <a:gd name="connsiteX2" fmla="*/ 1206876 w 1305080"/>
              <a:gd name="connsiteY2" fmla="*/ 284945 h 1424419"/>
              <a:gd name="connsiteX3" fmla="*/ 1237706 w 1305080"/>
              <a:gd name="connsiteY3" fmla="*/ 306775 h 1424419"/>
              <a:gd name="connsiteX4" fmla="*/ 1301712 w 1305080"/>
              <a:gd name="connsiteY4" fmla="*/ 442384 h 1424419"/>
              <a:gd name="connsiteX5" fmla="*/ 1303099 w 1305080"/>
              <a:gd name="connsiteY5" fmla="*/ 495558 h 1424419"/>
              <a:gd name="connsiteX6" fmla="*/ 1301746 w 1305080"/>
              <a:gd name="connsiteY6" fmla="*/ 953747 h 1424419"/>
              <a:gd name="connsiteX7" fmla="*/ 1302599 w 1305080"/>
              <a:gd name="connsiteY7" fmla="*/ 1003650 h 1424419"/>
              <a:gd name="connsiteX8" fmla="*/ 1227376 w 1305080"/>
              <a:gd name="connsiteY8" fmla="*/ 1152027 h 1424419"/>
              <a:gd name="connsiteX9" fmla="*/ 1172881 w 1305080"/>
              <a:gd name="connsiteY9" fmla="*/ 1179342 h 1424419"/>
              <a:gd name="connsiteX10" fmla="*/ 792288 w 1305080"/>
              <a:gd name="connsiteY10" fmla="*/ 1385653 h 1424419"/>
              <a:gd name="connsiteX11" fmla="*/ 522686 w 1305080"/>
              <a:gd name="connsiteY11" fmla="*/ 1384922 h 1424419"/>
              <a:gd name="connsiteX12" fmla="*/ 94302 w 1305080"/>
              <a:gd name="connsiteY12" fmla="*/ 1158755 h 1424419"/>
              <a:gd name="connsiteX13" fmla="*/ 39429 w 1305080"/>
              <a:gd name="connsiteY13" fmla="*/ 1117635 h 1424419"/>
              <a:gd name="connsiteX14" fmla="*/ 667 w 1305080"/>
              <a:gd name="connsiteY14" fmla="*/ 999105 h 1424419"/>
              <a:gd name="connsiteX15" fmla="*/ 0 w 1305080"/>
              <a:gd name="connsiteY15" fmla="*/ 972364 h 1424419"/>
              <a:gd name="connsiteX16" fmla="*/ 2496 w 1305080"/>
              <a:gd name="connsiteY16" fmla="*/ 463106 h 1424419"/>
              <a:gd name="connsiteX17" fmla="*/ 2458 w 1305080"/>
              <a:gd name="connsiteY17" fmla="*/ 429563 h 1424419"/>
              <a:gd name="connsiteX18" fmla="*/ 75248 w 1305080"/>
              <a:gd name="connsiteY18" fmla="*/ 303202 h 1424419"/>
              <a:gd name="connsiteX19" fmla="*/ 106293 w 1305080"/>
              <a:gd name="connsiteY19" fmla="*/ 282597 h 1424419"/>
              <a:gd name="connsiteX20" fmla="*/ 541533 w 1305080"/>
              <a:gd name="connsiteY20" fmla="*/ 38110 h 1424419"/>
              <a:gd name="connsiteX21" fmla="*/ 653528 w 1305080"/>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6646"/>
              <a:gd name="connsiteY0" fmla="*/ 0 h 1424419"/>
              <a:gd name="connsiteX1" fmla="*/ 757287 w 1306646"/>
              <a:gd name="connsiteY1" fmla="*/ 32444 h 1424419"/>
              <a:gd name="connsiteX2" fmla="*/ 1206876 w 1306646"/>
              <a:gd name="connsiteY2" fmla="*/ 284945 h 1424419"/>
              <a:gd name="connsiteX3" fmla="*/ 1237706 w 1306646"/>
              <a:gd name="connsiteY3" fmla="*/ 306775 h 1424419"/>
              <a:gd name="connsiteX4" fmla="*/ 1301712 w 1306646"/>
              <a:gd name="connsiteY4" fmla="*/ 442384 h 1424419"/>
              <a:gd name="connsiteX5" fmla="*/ 1303099 w 1306646"/>
              <a:gd name="connsiteY5" fmla="*/ 495558 h 1424419"/>
              <a:gd name="connsiteX6" fmla="*/ 1301746 w 1306646"/>
              <a:gd name="connsiteY6" fmla="*/ 953747 h 1424419"/>
              <a:gd name="connsiteX7" fmla="*/ 1302599 w 1306646"/>
              <a:gd name="connsiteY7" fmla="*/ 1003650 h 1424419"/>
              <a:gd name="connsiteX8" fmla="*/ 1227376 w 1306646"/>
              <a:gd name="connsiteY8" fmla="*/ 1152027 h 1424419"/>
              <a:gd name="connsiteX9" fmla="*/ 1172881 w 1306646"/>
              <a:gd name="connsiteY9" fmla="*/ 1179342 h 1424419"/>
              <a:gd name="connsiteX10" fmla="*/ 792288 w 1306646"/>
              <a:gd name="connsiteY10" fmla="*/ 1385653 h 1424419"/>
              <a:gd name="connsiteX11" fmla="*/ 522686 w 1306646"/>
              <a:gd name="connsiteY11" fmla="*/ 1384922 h 1424419"/>
              <a:gd name="connsiteX12" fmla="*/ 94302 w 1306646"/>
              <a:gd name="connsiteY12" fmla="*/ 1158755 h 1424419"/>
              <a:gd name="connsiteX13" fmla="*/ 39429 w 1306646"/>
              <a:gd name="connsiteY13" fmla="*/ 1117635 h 1424419"/>
              <a:gd name="connsiteX14" fmla="*/ 667 w 1306646"/>
              <a:gd name="connsiteY14" fmla="*/ 999105 h 1424419"/>
              <a:gd name="connsiteX15" fmla="*/ 0 w 1306646"/>
              <a:gd name="connsiteY15" fmla="*/ 972364 h 1424419"/>
              <a:gd name="connsiteX16" fmla="*/ 2496 w 1306646"/>
              <a:gd name="connsiteY16" fmla="*/ 463106 h 1424419"/>
              <a:gd name="connsiteX17" fmla="*/ 2458 w 1306646"/>
              <a:gd name="connsiteY17" fmla="*/ 429563 h 1424419"/>
              <a:gd name="connsiteX18" fmla="*/ 75248 w 1306646"/>
              <a:gd name="connsiteY18" fmla="*/ 303202 h 1424419"/>
              <a:gd name="connsiteX19" fmla="*/ 106293 w 1306646"/>
              <a:gd name="connsiteY19" fmla="*/ 282597 h 1424419"/>
              <a:gd name="connsiteX20" fmla="*/ 541533 w 1306646"/>
              <a:gd name="connsiteY20" fmla="*/ 38110 h 1424419"/>
              <a:gd name="connsiteX21" fmla="*/ 653528 w 1306646"/>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4127"/>
              <a:gd name="connsiteY0" fmla="*/ 0 h 1424419"/>
              <a:gd name="connsiteX1" fmla="*/ 757287 w 1304127"/>
              <a:gd name="connsiteY1" fmla="*/ 32444 h 1424419"/>
              <a:gd name="connsiteX2" fmla="*/ 1206876 w 1304127"/>
              <a:gd name="connsiteY2" fmla="*/ 284945 h 1424419"/>
              <a:gd name="connsiteX3" fmla="*/ 1237706 w 1304127"/>
              <a:gd name="connsiteY3" fmla="*/ 306775 h 1424419"/>
              <a:gd name="connsiteX4" fmla="*/ 1301712 w 1304127"/>
              <a:gd name="connsiteY4" fmla="*/ 442384 h 1424419"/>
              <a:gd name="connsiteX5" fmla="*/ 1303099 w 1304127"/>
              <a:gd name="connsiteY5" fmla="*/ 495558 h 1424419"/>
              <a:gd name="connsiteX6" fmla="*/ 1301746 w 1304127"/>
              <a:gd name="connsiteY6" fmla="*/ 953747 h 1424419"/>
              <a:gd name="connsiteX7" fmla="*/ 1302599 w 1304127"/>
              <a:gd name="connsiteY7" fmla="*/ 1003650 h 1424419"/>
              <a:gd name="connsiteX8" fmla="*/ 1227376 w 1304127"/>
              <a:gd name="connsiteY8" fmla="*/ 1152027 h 1424419"/>
              <a:gd name="connsiteX9" fmla="*/ 1172881 w 1304127"/>
              <a:gd name="connsiteY9" fmla="*/ 1179342 h 1424419"/>
              <a:gd name="connsiteX10" fmla="*/ 792288 w 1304127"/>
              <a:gd name="connsiteY10" fmla="*/ 1385653 h 1424419"/>
              <a:gd name="connsiteX11" fmla="*/ 522686 w 1304127"/>
              <a:gd name="connsiteY11" fmla="*/ 1384922 h 1424419"/>
              <a:gd name="connsiteX12" fmla="*/ 94302 w 1304127"/>
              <a:gd name="connsiteY12" fmla="*/ 1158755 h 1424419"/>
              <a:gd name="connsiteX13" fmla="*/ 39429 w 1304127"/>
              <a:gd name="connsiteY13" fmla="*/ 1117635 h 1424419"/>
              <a:gd name="connsiteX14" fmla="*/ 667 w 1304127"/>
              <a:gd name="connsiteY14" fmla="*/ 999105 h 1424419"/>
              <a:gd name="connsiteX15" fmla="*/ 0 w 1304127"/>
              <a:gd name="connsiteY15" fmla="*/ 972364 h 1424419"/>
              <a:gd name="connsiteX16" fmla="*/ 2496 w 1304127"/>
              <a:gd name="connsiteY16" fmla="*/ 463106 h 1424419"/>
              <a:gd name="connsiteX17" fmla="*/ 2458 w 1304127"/>
              <a:gd name="connsiteY17" fmla="*/ 429563 h 1424419"/>
              <a:gd name="connsiteX18" fmla="*/ 75248 w 1304127"/>
              <a:gd name="connsiteY18" fmla="*/ 303202 h 1424419"/>
              <a:gd name="connsiteX19" fmla="*/ 106293 w 1304127"/>
              <a:gd name="connsiteY19" fmla="*/ 282597 h 1424419"/>
              <a:gd name="connsiteX20" fmla="*/ 541533 w 1304127"/>
              <a:gd name="connsiteY20" fmla="*/ 38110 h 1424419"/>
              <a:gd name="connsiteX21" fmla="*/ 653528 w 1304127"/>
              <a:gd name="connsiteY21" fmla="*/ 0 h 1424419"/>
              <a:gd name="connsiteX0" fmla="*/ 653528 w 1306101"/>
              <a:gd name="connsiteY0" fmla="*/ 0 h 1424419"/>
              <a:gd name="connsiteX1" fmla="*/ 757287 w 1306101"/>
              <a:gd name="connsiteY1" fmla="*/ 32444 h 1424419"/>
              <a:gd name="connsiteX2" fmla="*/ 1206876 w 1306101"/>
              <a:gd name="connsiteY2" fmla="*/ 284945 h 1424419"/>
              <a:gd name="connsiteX3" fmla="*/ 1237706 w 1306101"/>
              <a:gd name="connsiteY3" fmla="*/ 306775 h 1424419"/>
              <a:gd name="connsiteX4" fmla="*/ 1305773 w 1306101"/>
              <a:gd name="connsiteY4" fmla="*/ 442384 h 1424419"/>
              <a:gd name="connsiteX5" fmla="*/ 1303099 w 1306101"/>
              <a:gd name="connsiteY5" fmla="*/ 495558 h 1424419"/>
              <a:gd name="connsiteX6" fmla="*/ 1301746 w 1306101"/>
              <a:gd name="connsiteY6" fmla="*/ 953747 h 1424419"/>
              <a:gd name="connsiteX7" fmla="*/ 1302599 w 1306101"/>
              <a:gd name="connsiteY7" fmla="*/ 1003650 h 1424419"/>
              <a:gd name="connsiteX8" fmla="*/ 1227376 w 1306101"/>
              <a:gd name="connsiteY8" fmla="*/ 1152027 h 1424419"/>
              <a:gd name="connsiteX9" fmla="*/ 1172881 w 1306101"/>
              <a:gd name="connsiteY9" fmla="*/ 1179342 h 1424419"/>
              <a:gd name="connsiteX10" fmla="*/ 792288 w 1306101"/>
              <a:gd name="connsiteY10" fmla="*/ 1385653 h 1424419"/>
              <a:gd name="connsiteX11" fmla="*/ 522686 w 1306101"/>
              <a:gd name="connsiteY11" fmla="*/ 1384922 h 1424419"/>
              <a:gd name="connsiteX12" fmla="*/ 94302 w 1306101"/>
              <a:gd name="connsiteY12" fmla="*/ 1158755 h 1424419"/>
              <a:gd name="connsiteX13" fmla="*/ 39429 w 1306101"/>
              <a:gd name="connsiteY13" fmla="*/ 1117635 h 1424419"/>
              <a:gd name="connsiteX14" fmla="*/ 667 w 1306101"/>
              <a:gd name="connsiteY14" fmla="*/ 999105 h 1424419"/>
              <a:gd name="connsiteX15" fmla="*/ 0 w 1306101"/>
              <a:gd name="connsiteY15" fmla="*/ 972364 h 1424419"/>
              <a:gd name="connsiteX16" fmla="*/ 2496 w 1306101"/>
              <a:gd name="connsiteY16" fmla="*/ 463106 h 1424419"/>
              <a:gd name="connsiteX17" fmla="*/ 2458 w 1306101"/>
              <a:gd name="connsiteY17" fmla="*/ 429563 h 1424419"/>
              <a:gd name="connsiteX18" fmla="*/ 75248 w 1306101"/>
              <a:gd name="connsiteY18" fmla="*/ 303202 h 1424419"/>
              <a:gd name="connsiteX19" fmla="*/ 106293 w 1306101"/>
              <a:gd name="connsiteY19" fmla="*/ 282597 h 1424419"/>
              <a:gd name="connsiteX20" fmla="*/ 541533 w 1306101"/>
              <a:gd name="connsiteY20" fmla="*/ 38110 h 1424419"/>
              <a:gd name="connsiteX21" fmla="*/ 653528 w 1306101"/>
              <a:gd name="connsiteY21" fmla="*/ 0 h 1424419"/>
              <a:gd name="connsiteX0" fmla="*/ 653528 w 1304819"/>
              <a:gd name="connsiteY0" fmla="*/ 0 h 1424419"/>
              <a:gd name="connsiteX1" fmla="*/ 757287 w 1304819"/>
              <a:gd name="connsiteY1" fmla="*/ 32444 h 1424419"/>
              <a:gd name="connsiteX2" fmla="*/ 1206876 w 1304819"/>
              <a:gd name="connsiteY2" fmla="*/ 284945 h 1424419"/>
              <a:gd name="connsiteX3" fmla="*/ 1237706 w 1304819"/>
              <a:gd name="connsiteY3" fmla="*/ 306775 h 1424419"/>
              <a:gd name="connsiteX4" fmla="*/ 1304420 w 1304819"/>
              <a:gd name="connsiteY4" fmla="*/ 434263 h 1424419"/>
              <a:gd name="connsiteX5" fmla="*/ 1303099 w 1304819"/>
              <a:gd name="connsiteY5" fmla="*/ 495558 h 1424419"/>
              <a:gd name="connsiteX6" fmla="*/ 1301746 w 1304819"/>
              <a:gd name="connsiteY6" fmla="*/ 953747 h 1424419"/>
              <a:gd name="connsiteX7" fmla="*/ 1302599 w 1304819"/>
              <a:gd name="connsiteY7" fmla="*/ 1003650 h 1424419"/>
              <a:gd name="connsiteX8" fmla="*/ 1227376 w 1304819"/>
              <a:gd name="connsiteY8" fmla="*/ 1152027 h 1424419"/>
              <a:gd name="connsiteX9" fmla="*/ 1172881 w 1304819"/>
              <a:gd name="connsiteY9" fmla="*/ 1179342 h 1424419"/>
              <a:gd name="connsiteX10" fmla="*/ 792288 w 1304819"/>
              <a:gd name="connsiteY10" fmla="*/ 1385653 h 1424419"/>
              <a:gd name="connsiteX11" fmla="*/ 522686 w 1304819"/>
              <a:gd name="connsiteY11" fmla="*/ 1384922 h 1424419"/>
              <a:gd name="connsiteX12" fmla="*/ 94302 w 1304819"/>
              <a:gd name="connsiteY12" fmla="*/ 1158755 h 1424419"/>
              <a:gd name="connsiteX13" fmla="*/ 39429 w 1304819"/>
              <a:gd name="connsiteY13" fmla="*/ 1117635 h 1424419"/>
              <a:gd name="connsiteX14" fmla="*/ 667 w 1304819"/>
              <a:gd name="connsiteY14" fmla="*/ 999105 h 1424419"/>
              <a:gd name="connsiteX15" fmla="*/ 0 w 1304819"/>
              <a:gd name="connsiteY15" fmla="*/ 972364 h 1424419"/>
              <a:gd name="connsiteX16" fmla="*/ 2496 w 1304819"/>
              <a:gd name="connsiteY16" fmla="*/ 463106 h 1424419"/>
              <a:gd name="connsiteX17" fmla="*/ 2458 w 1304819"/>
              <a:gd name="connsiteY17" fmla="*/ 429563 h 1424419"/>
              <a:gd name="connsiteX18" fmla="*/ 75248 w 1304819"/>
              <a:gd name="connsiteY18" fmla="*/ 303202 h 1424419"/>
              <a:gd name="connsiteX19" fmla="*/ 106293 w 1304819"/>
              <a:gd name="connsiteY19" fmla="*/ 282597 h 1424419"/>
              <a:gd name="connsiteX20" fmla="*/ 541533 w 1304819"/>
              <a:gd name="connsiteY20" fmla="*/ 38110 h 1424419"/>
              <a:gd name="connsiteX21" fmla="*/ 653528 w 1304819"/>
              <a:gd name="connsiteY21" fmla="*/ 0 h 1424419"/>
              <a:gd name="connsiteX0" fmla="*/ 653528 w 1306525"/>
              <a:gd name="connsiteY0" fmla="*/ 0 h 1424419"/>
              <a:gd name="connsiteX1" fmla="*/ 757287 w 1306525"/>
              <a:gd name="connsiteY1" fmla="*/ 32444 h 1424419"/>
              <a:gd name="connsiteX2" fmla="*/ 1206876 w 1306525"/>
              <a:gd name="connsiteY2" fmla="*/ 284945 h 1424419"/>
              <a:gd name="connsiteX3" fmla="*/ 1237706 w 1306525"/>
              <a:gd name="connsiteY3" fmla="*/ 306775 h 1424419"/>
              <a:gd name="connsiteX4" fmla="*/ 1304420 w 1306525"/>
              <a:gd name="connsiteY4" fmla="*/ 434263 h 1424419"/>
              <a:gd name="connsiteX5" fmla="*/ 1305806 w 1306525"/>
              <a:gd name="connsiteY5" fmla="*/ 519922 h 1424419"/>
              <a:gd name="connsiteX6" fmla="*/ 1301746 w 1306525"/>
              <a:gd name="connsiteY6" fmla="*/ 953747 h 1424419"/>
              <a:gd name="connsiteX7" fmla="*/ 1302599 w 1306525"/>
              <a:gd name="connsiteY7" fmla="*/ 1003650 h 1424419"/>
              <a:gd name="connsiteX8" fmla="*/ 1227376 w 1306525"/>
              <a:gd name="connsiteY8" fmla="*/ 1152027 h 1424419"/>
              <a:gd name="connsiteX9" fmla="*/ 1172881 w 1306525"/>
              <a:gd name="connsiteY9" fmla="*/ 1179342 h 1424419"/>
              <a:gd name="connsiteX10" fmla="*/ 792288 w 1306525"/>
              <a:gd name="connsiteY10" fmla="*/ 1385653 h 1424419"/>
              <a:gd name="connsiteX11" fmla="*/ 522686 w 1306525"/>
              <a:gd name="connsiteY11" fmla="*/ 1384922 h 1424419"/>
              <a:gd name="connsiteX12" fmla="*/ 94302 w 1306525"/>
              <a:gd name="connsiteY12" fmla="*/ 1158755 h 1424419"/>
              <a:gd name="connsiteX13" fmla="*/ 39429 w 1306525"/>
              <a:gd name="connsiteY13" fmla="*/ 1117635 h 1424419"/>
              <a:gd name="connsiteX14" fmla="*/ 667 w 1306525"/>
              <a:gd name="connsiteY14" fmla="*/ 999105 h 1424419"/>
              <a:gd name="connsiteX15" fmla="*/ 0 w 1306525"/>
              <a:gd name="connsiteY15" fmla="*/ 972364 h 1424419"/>
              <a:gd name="connsiteX16" fmla="*/ 2496 w 1306525"/>
              <a:gd name="connsiteY16" fmla="*/ 463106 h 1424419"/>
              <a:gd name="connsiteX17" fmla="*/ 2458 w 1306525"/>
              <a:gd name="connsiteY17" fmla="*/ 429563 h 1424419"/>
              <a:gd name="connsiteX18" fmla="*/ 75248 w 1306525"/>
              <a:gd name="connsiteY18" fmla="*/ 303202 h 1424419"/>
              <a:gd name="connsiteX19" fmla="*/ 106293 w 1306525"/>
              <a:gd name="connsiteY19" fmla="*/ 282597 h 1424419"/>
              <a:gd name="connsiteX20" fmla="*/ 541533 w 1306525"/>
              <a:gd name="connsiteY20" fmla="*/ 38110 h 1424419"/>
              <a:gd name="connsiteX21" fmla="*/ 653528 w 1306525"/>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1591"/>
              <a:gd name="connsiteX1" fmla="*/ 757287 w 1305814"/>
              <a:gd name="connsiteY1" fmla="*/ 32444 h 1421591"/>
              <a:gd name="connsiteX2" fmla="*/ 1206876 w 1305814"/>
              <a:gd name="connsiteY2" fmla="*/ 284945 h 1421591"/>
              <a:gd name="connsiteX3" fmla="*/ 1237706 w 1305814"/>
              <a:gd name="connsiteY3" fmla="*/ 306775 h 1421591"/>
              <a:gd name="connsiteX4" fmla="*/ 1304420 w 1305814"/>
              <a:gd name="connsiteY4" fmla="*/ 434263 h 1421591"/>
              <a:gd name="connsiteX5" fmla="*/ 1305806 w 1305814"/>
              <a:gd name="connsiteY5" fmla="*/ 519922 h 1421591"/>
              <a:gd name="connsiteX6" fmla="*/ 1301746 w 1305814"/>
              <a:gd name="connsiteY6" fmla="*/ 953747 h 1421591"/>
              <a:gd name="connsiteX7" fmla="*/ 1302599 w 1305814"/>
              <a:gd name="connsiteY7" fmla="*/ 1003650 h 1421591"/>
              <a:gd name="connsiteX8" fmla="*/ 1227376 w 1305814"/>
              <a:gd name="connsiteY8" fmla="*/ 1152027 h 1421591"/>
              <a:gd name="connsiteX9" fmla="*/ 1174235 w 1305814"/>
              <a:gd name="connsiteY9" fmla="*/ 1184756 h 1421591"/>
              <a:gd name="connsiteX10" fmla="*/ 792288 w 1305814"/>
              <a:gd name="connsiteY10" fmla="*/ 1385653 h 1421591"/>
              <a:gd name="connsiteX11" fmla="*/ 502818 w 1305814"/>
              <a:gd name="connsiteY11" fmla="*/ 1379955 h 1421591"/>
              <a:gd name="connsiteX12" fmla="*/ 94302 w 1305814"/>
              <a:gd name="connsiteY12" fmla="*/ 1158755 h 1421591"/>
              <a:gd name="connsiteX13" fmla="*/ 39429 w 1305814"/>
              <a:gd name="connsiteY13" fmla="*/ 1117635 h 1421591"/>
              <a:gd name="connsiteX14" fmla="*/ 667 w 1305814"/>
              <a:gd name="connsiteY14" fmla="*/ 999105 h 1421591"/>
              <a:gd name="connsiteX15" fmla="*/ 0 w 1305814"/>
              <a:gd name="connsiteY15" fmla="*/ 972364 h 1421591"/>
              <a:gd name="connsiteX16" fmla="*/ 2496 w 1305814"/>
              <a:gd name="connsiteY16" fmla="*/ 463106 h 1421591"/>
              <a:gd name="connsiteX17" fmla="*/ 2458 w 1305814"/>
              <a:gd name="connsiteY17" fmla="*/ 429563 h 1421591"/>
              <a:gd name="connsiteX18" fmla="*/ 75248 w 1305814"/>
              <a:gd name="connsiteY18" fmla="*/ 303202 h 1421591"/>
              <a:gd name="connsiteX19" fmla="*/ 106293 w 1305814"/>
              <a:gd name="connsiteY19" fmla="*/ 282597 h 1421591"/>
              <a:gd name="connsiteX20" fmla="*/ 541533 w 1305814"/>
              <a:gd name="connsiteY20" fmla="*/ 38110 h 1421591"/>
              <a:gd name="connsiteX21" fmla="*/ 653528 w 1305814"/>
              <a:gd name="connsiteY21" fmla="*/ 0 h 1421591"/>
              <a:gd name="connsiteX0" fmla="*/ 653528 w 1305814"/>
              <a:gd name="connsiteY0" fmla="*/ 0 h 1423589"/>
              <a:gd name="connsiteX1" fmla="*/ 757287 w 1305814"/>
              <a:gd name="connsiteY1" fmla="*/ 32444 h 1423589"/>
              <a:gd name="connsiteX2" fmla="*/ 1206876 w 1305814"/>
              <a:gd name="connsiteY2" fmla="*/ 284945 h 1423589"/>
              <a:gd name="connsiteX3" fmla="*/ 1237706 w 1305814"/>
              <a:gd name="connsiteY3" fmla="*/ 306775 h 1423589"/>
              <a:gd name="connsiteX4" fmla="*/ 1304420 w 1305814"/>
              <a:gd name="connsiteY4" fmla="*/ 434263 h 1423589"/>
              <a:gd name="connsiteX5" fmla="*/ 1305806 w 1305814"/>
              <a:gd name="connsiteY5" fmla="*/ 519922 h 1423589"/>
              <a:gd name="connsiteX6" fmla="*/ 1301746 w 1305814"/>
              <a:gd name="connsiteY6" fmla="*/ 953747 h 1423589"/>
              <a:gd name="connsiteX7" fmla="*/ 1302599 w 1305814"/>
              <a:gd name="connsiteY7" fmla="*/ 1003650 h 1423589"/>
              <a:gd name="connsiteX8" fmla="*/ 1227376 w 1305814"/>
              <a:gd name="connsiteY8" fmla="*/ 1152027 h 1423589"/>
              <a:gd name="connsiteX9" fmla="*/ 1174235 w 1305814"/>
              <a:gd name="connsiteY9" fmla="*/ 1184756 h 1423589"/>
              <a:gd name="connsiteX10" fmla="*/ 792288 w 1305814"/>
              <a:gd name="connsiteY10" fmla="*/ 1385653 h 1423589"/>
              <a:gd name="connsiteX11" fmla="*/ 502818 w 1305814"/>
              <a:gd name="connsiteY11" fmla="*/ 1379955 h 1423589"/>
              <a:gd name="connsiteX12" fmla="*/ 94302 w 1305814"/>
              <a:gd name="connsiteY12" fmla="*/ 1158755 h 1423589"/>
              <a:gd name="connsiteX13" fmla="*/ 39429 w 1305814"/>
              <a:gd name="connsiteY13" fmla="*/ 1117635 h 1423589"/>
              <a:gd name="connsiteX14" fmla="*/ 667 w 1305814"/>
              <a:gd name="connsiteY14" fmla="*/ 999105 h 1423589"/>
              <a:gd name="connsiteX15" fmla="*/ 0 w 1305814"/>
              <a:gd name="connsiteY15" fmla="*/ 972364 h 1423589"/>
              <a:gd name="connsiteX16" fmla="*/ 2496 w 1305814"/>
              <a:gd name="connsiteY16" fmla="*/ 463106 h 1423589"/>
              <a:gd name="connsiteX17" fmla="*/ 2458 w 1305814"/>
              <a:gd name="connsiteY17" fmla="*/ 429563 h 1423589"/>
              <a:gd name="connsiteX18" fmla="*/ 75248 w 1305814"/>
              <a:gd name="connsiteY18" fmla="*/ 303202 h 1423589"/>
              <a:gd name="connsiteX19" fmla="*/ 106293 w 1305814"/>
              <a:gd name="connsiteY19" fmla="*/ 282597 h 1423589"/>
              <a:gd name="connsiteX20" fmla="*/ 541533 w 1305814"/>
              <a:gd name="connsiteY20" fmla="*/ 38110 h 1423589"/>
              <a:gd name="connsiteX21" fmla="*/ 653528 w 1305814"/>
              <a:gd name="connsiteY21" fmla="*/ 0 h 142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 name="TextBox 9"/>
          <p:cNvSpPr txBox="1"/>
          <p:nvPr/>
        </p:nvSpPr>
        <p:spPr>
          <a:xfrm>
            <a:off x="2792891" y="3478995"/>
            <a:ext cx="6509215" cy="666786"/>
          </a:xfrm>
          <a:prstGeom prst="rect">
            <a:avLst/>
          </a:prstGeom>
          <a:noFill/>
        </p:spPr>
        <p:txBody>
          <a:bodyPr wrap="square" lIns="0" rIns="0" rtlCol="0">
            <a:spAutoFit/>
          </a:bodyPr>
          <a:lstStyle/>
          <a:p>
            <a:pPr algn="ctr"/>
            <a:r>
              <a:rPr lang="zh-CN" altLang="en-US" sz="3733" b="1" dirty="0" smtClean="0">
                <a:solidFill>
                  <a:schemeClr val="bg1"/>
                </a:solidFill>
              </a:rPr>
              <a:t>输入大标题名称</a:t>
            </a:r>
            <a:endParaRPr lang="zh-CN" altLang="en-US" sz="3733" b="1" dirty="0">
              <a:solidFill>
                <a:schemeClr val="bg1"/>
              </a:solidFill>
            </a:endParaRPr>
          </a:p>
        </p:txBody>
      </p:sp>
      <p:sp>
        <p:nvSpPr>
          <p:cNvPr id="5" name="TextBox 10"/>
          <p:cNvSpPr txBox="1"/>
          <p:nvPr/>
        </p:nvSpPr>
        <p:spPr>
          <a:xfrm>
            <a:off x="4026341" y="4210246"/>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6" name="TextBox 11"/>
          <p:cNvSpPr txBox="1"/>
          <p:nvPr/>
        </p:nvSpPr>
        <p:spPr>
          <a:xfrm>
            <a:off x="5431099" y="4210246"/>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7" name="TextBox 12"/>
          <p:cNvSpPr txBox="1"/>
          <p:nvPr/>
        </p:nvSpPr>
        <p:spPr>
          <a:xfrm>
            <a:off x="4026341"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8" name="TextBox 13"/>
          <p:cNvSpPr txBox="1"/>
          <p:nvPr/>
        </p:nvSpPr>
        <p:spPr>
          <a:xfrm>
            <a:off x="5431099"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9" name="TextBox 14"/>
          <p:cNvSpPr txBox="1"/>
          <p:nvPr/>
        </p:nvSpPr>
        <p:spPr>
          <a:xfrm>
            <a:off x="6835863" y="420979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10" name="2"/>
          <p:cNvSpPr/>
          <p:nvPr>
            <p:custDataLst>
              <p:tags r:id="rId1"/>
            </p:custDataLst>
          </p:nvPr>
        </p:nvSpPr>
        <p:spPr>
          <a:xfrm>
            <a:off x="7997361" y="105211"/>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1" name="1"/>
          <p:cNvSpPr/>
          <p:nvPr>
            <p:custDataLst>
              <p:tags r:id="rId2"/>
            </p:custDataLst>
          </p:nvPr>
        </p:nvSpPr>
        <p:spPr>
          <a:xfrm>
            <a:off x="7029794" y="-380516"/>
            <a:ext cx="694423" cy="694423"/>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2" name="3"/>
          <p:cNvSpPr/>
          <p:nvPr>
            <p:custDataLst>
              <p:tags r:id="rId3"/>
            </p:custDataLst>
          </p:nvPr>
        </p:nvSpPr>
        <p:spPr>
          <a:xfrm>
            <a:off x="9119768" y="-762913"/>
            <a:ext cx="1263219" cy="1248624"/>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3" name="4"/>
          <p:cNvSpPr/>
          <p:nvPr>
            <p:custDataLst>
              <p:tags r:id="rId4"/>
            </p:custDataLst>
          </p:nvPr>
        </p:nvSpPr>
        <p:spPr>
          <a:xfrm>
            <a:off x="10639553" y="-160268"/>
            <a:ext cx="795559" cy="786367"/>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4" name="6"/>
          <p:cNvSpPr/>
          <p:nvPr>
            <p:custDataLst>
              <p:tags r:id="rId5"/>
            </p:custDataLst>
          </p:nvPr>
        </p:nvSpPr>
        <p:spPr>
          <a:xfrm>
            <a:off x="11729450" y="-680908"/>
            <a:ext cx="962673" cy="951551"/>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5" name="5"/>
          <p:cNvSpPr/>
          <p:nvPr>
            <p:custDataLst>
              <p:tags r:id="rId6"/>
            </p:custDataLst>
          </p:nvPr>
        </p:nvSpPr>
        <p:spPr>
          <a:xfrm>
            <a:off x="11530545" y="564845"/>
            <a:ext cx="260408" cy="260408"/>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6332" tIns="68164" rIns="136332" bIns="68164" anchor="ctr"/>
          <a:lstStyle/>
          <a:p>
            <a:pPr algn="ctr"/>
            <a:endParaRPr lang="en-US" sz="2400">
              <a:solidFill>
                <a:prstClr val="white"/>
              </a:solidFill>
              <a:sym typeface="+mn-lt"/>
            </a:endParaRPr>
          </a:p>
        </p:txBody>
      </p:sp>
      <p:sp>
        <p:nvSpPr>
          <p:cNvPr id="16" name="8"/>
          <p:cNvSpPr/>
          <p:nvPr>
            <p:custDataLst>
              <p:tags r:id="rId7"/>
            </p:custDataLst>
          </p:nvPr>
        </p:nvSpPr>
        <p:spPr>
          <a:xfrm flipH="1">
            <a:off x="3162027" y="6550497"/>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7" name="7"/>
          <p:cNvSpPr/>
          <p:nvPr>
            <p:custDataLst>
              <p:tags r:id="rId8"/>
            </p:custDataLst>
          </p:nvPr>
        </p:nvSpPr>
        <p:spPr>
          <a:xfrm flipH="1">
            <a:off x="4464210" y="6311753"/>
            <a:ext cx="694423" cy="69442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8" name="9"/>
          <p:cNvSpPr/>
          <p:nvPr>
            <p:custDataLst>
              <p:tags r:id="rId9"/>
            </p:custDataLst>
          </p:nvPr>
        </p:nvSpPr>
        <p:spPr>
          <a:xfrm flipH="1">
            <a:off x="1679509" y="6117299"/>
            <a:ext cx="1263219" cy="1248624"/>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9" name="9"/>
          <p:cNvSpPr/>
          <p:nvPr>
            <p:custDataLst>
              <p:tags r:id="rId10"/>
            </p:custDataLst>
          </p:nvPr>
        </p:nvSpPr>
        <p:spPr>
          <a:xfrm flipH="1">
            <a:off x="699534" y="6579081"/>
            <a:ext cx="795559" cy="786367"/>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0" name="11"/>
          <p:cNvSpPr/>
          <p:nvPr>
            <p:custDataLst>
              <p:tags r:id="rId11"/>
            </p:custDataLst>
          </p:nvPr>
        </p:nvSpPr>
        <p:spPr>
          <a:xfrm flipH="1">
            <a:off x="-557539" y="6103430"/>
            <a:ext cx="962673" cy="951551"/>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21" name="10"/>
          <p:cNvSpPr/>
          <p:nvPr>
            <p:custDataLst>
              <p:tags r:id="rId12"/>
            </p:custDataLst>
          </p:nvPr>
        </p:nvSpPr>
        <p:spPr>
          <a:xfrm flipH="1">
            <a:off x="343613" y="7349047"/>
            <a:ext cx="260408" cy="26040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5" name="TextBox 24"/>
          <p:cNvSpPr txBox="1"/>
          <p:nvPr/>
        </p:nvSpPr>
        <p:spPr>
          <a:xfrm>
            <a:off x="6835863"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grpSp>
        <p:nvGrpSpPr>
          <p:cNvPr id="35" name="组合 34"/>
          <p:cNvGrpSpPr/>
          <p:nvPr/>
        </p:nvGrpSpPr>
        <p:grpSpPr>
          <a:xfrm>
            <a:off x="5570174" y="1712712"/>
            <a:ext cx="950052" cy="1035741"/>
            <a:chOff x="3703373" y="-3735636"/>
            <a:chExt cx="950052" cy="1035741"/>
          </a:xfrm>
        </p:grpSpPr>
        <p:sp>
          <p:nvSpPr>
            <p:cNvPr id="33" name="矩形 10"/>
            <p:cNvSpPr/>
            <p:nvPr/>
          </p:nvSpPr>
          <p:spPr>
            <a:xfrm>
              <a:off x="3703373" y="-3735636"/>
              <a:ext cx="950052" cy="1035741"/>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6046"/>
                <a:gd name="connsiteY0" fmla="*/ 0 h 1424419"/>
                <a:gd name="connsiteX1" fmla="*/ 757287 w 1306046"/>
                <a:gd name="connsiteY1" fmla="*/ 32444 h 1424419"/>
                <a:gd name="connsiteX2" fmla="*/ 1206876 w 1306046"/>
                <a:gd name="connsiteY2" fmla="*/ 284945 h 1424419"/>
                <a:gd name="connsiteX3" fmla="*/ 1233464 w 1306046"/>
                <a:gd name="connsiteY3" fmla="*/ 306775 h 1424419"/>
                <a:gd name="connsiteX4" fmla="*/ 1301712 w 1306046"/>
                <a:gd name="connsiteY4" fmla="*/ 442384 h 1424419"/>
                <a:gd name="connsiteX5" fmla="*/ 1303099 w 1306046"/>
                <a:gd name="connsiteY5" fmla="*/ 495558 h 1424419"/>
                <a:gd name="connsiteX6" fmla="*/ 1303099 w 1306046"/>
                <a:gd name="connsiteY6" fmla="*/ 952393 h 1424419"/>
                <a:gd name="connsiteX7" fmla="*/ 1305306 w 1306046"/>
                <a:gd name="connsiteY7" fmla="*/ 990115 h 1424419"/>
                <a:gd name="connsiteX8" fmla="*/ 1193590 w 1306046"/>
                <a:gd name="connsiteY8" fmla="*/ 1159518 h 1424419"/>
                <a:gd name="connsiteX9" fmla="*/ 1188747 w 1306046"/>
                <a:gd name="connsiteY9" fmla="*/ 1163476 h 1424419"/>
                <a:gd name="connsiteX10" fmla="*/ 792288 w 1306046"/>
                <a:gd name="connsiteY10" fmla="*/ 1385653 h 1424419"/>
                <a:gd name="connsiteX11" fmla="*/ 522686 w 1306046"/>
                <a:gd name="connsiteY11" fmla="*/ 1384922 h 1424419"/>
                <a:gd name="connsiteX12" fmla="*/ 80344 w 1306046"/>
                <a:gd name="connsiteY12" fmla="*/ 1139323 h 1424419"/>
                <a:gd name="connsiteX13" fmla="*/ 68397 w 1306046"/>
                <a:gd name="connsiteY13" fmla="*/ 1130059 h 1424419"/>
                <a:gd name="connsiteX14" fmla="*/ 667 w 1306046"/>
                <a:gd name="connsiteY14" fmla="*/ 999105 h 1424419"/>
                <a:gd name="connsiteX15" fmla="*/ 0 w 1306046"/>
                <a:gd name="connsiteY15" fmla="*/ 972364 h 1424419"/>
                <a:gd name="connsiteX16" fmla="*/ 2496 w 1306046"/>
                <a:gd name="connsiteY16" fmla="*/ 463106 h 1424419"/>
                <a:gd name="connsiteX17" fmla="*/ 2458 w 1306046"/>
                <a:gd name="connsiteY17" fmla="*/ 429563 h 1424419"/>
                <a:gd name="connsiteX18" fmla="*/ 75248 w 1306046"/>
                <a:gd name="connsiteY18" fmla="*/ 303202 h 1424419"/>
                <a:gd name="connsiteX19" fmla="*/ 103465 w 1306046"/>
                <a:gd name="connsiteY19" fmla="*/ 288252 h 1424419"/>
                <a:gd name="connsiteX20" fmla="*/ 541533 w 1306046"/>
                <a:gd name="connsiteY20" fmla="*/ 38110 h 1424419"/>
                <a:gd name="connsiteX21" fmla="*/ 653528 w 1306046"/>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11970 w 1305333"/>
                <a:gd name="connsiteY8" fmla="*/ 1149621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36006 w 1305333"/>
                <a:gd name="connsiteY8" fmla="*/ 1160932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13169"/>
                <a:gd name="connsiteY0" fmla="*/ 0 h 1424419"/>
                <a:gd name="connsiteX1" fmla="*/ 757287 w 1313169"/>
                <a:gd name="connsiteY1" fmla="*/ 32444 h 1424419"/>
                <a:gd name="connsiteX2" fmla="*/ 1206876 w 1313169"/>
                <a:gd name="connsiteY2" fmla="*/ 284945 h 1424419"/>
                <a:gd name="connsiteX3" fmla="*/ 1237706 w 1313169"/>
                <a:gd name="connsiteY3" fmla="*/ 306775 h 1424419"/>
                <a:gd name="connsiteX4" fmla="*/ 1301712 w 1313169"/>
                <a:gd name="connsiteY4" fmla="*/ 442384 h 1424419"/>
                <a:gd name="connsiteX5" fmla="*/ 1303099 w 1313169"/>
                <a:gd name="connsiteY5" fmla="*/ 495558 h 1424419"/>
                <a:gd name="connsiteX6" fmla="*/ 1303099 w 1313169"/>
                <a:gd name="connsiteY6" fmla="*/ 952393 h 1424419"/>
                <a:gd name="connsiteX7" fmla="*/ 1305306 w 1313169"/>
                <a:gd name="connsiteY7" fmla="*/ 990115 h 1424419"/>
                <a:gd name="connsiteX8" fmla="*/ 1271352 w 1313169"/>
                <a:gd name="connsiteY8" fmla="*/ 1142552 h 1424419"/>
                <a:gd name="connsiteX9" fmla="*/ 1172881 w 1313169"/>
                <a:gd name="connsiteY9" fmla="*/ 1179342 h 1424419"/>
                <a:gd name="connsiteX10" fmla="*/ 792288 w 1313169"/>
                <a:gd name="connsiteY10" fmla="*/ 1385653 h 1424419"/>
                <a:gd name="connsiteX11" fmla="*/ 522686 w 1313169"/>
                <a:gd name="connsiteY11" fmla="*/ 1384922 h 1424419"/>
                <a:gd name="connsiteX12" fmla="*/ 80344 w 1313169"/>
                <a:gd name="connsiteY12" fmla="*/ 1139323 h 1424419"/>
                <a:gd name="connsiteX13" fmla="*/ 68397 w 1313169"/>
                <a:gd name="connsiteY13" fmla="*/ 1130059 h 1424419"/>
                <a:gd name="connsiteX14" fmla="*/ 667 w 1313169"/>
                <a:gd name="connsiteY14" fmla="*/ 999105 h 1424419"/>
                <a:gd name="connsiteX15" fmla="*/ 0 w 1313169"/>
                <a:gd name="connsiteY15" fmla="*/ 972364 h 1424419"/>
                <a:gd name="connsiteX16" fmla="*/ 2496 w 1313169"/>
                <a:gd name="connsiteY16" fmla="*/ 463106 h 1424419"/>
                <a:gd name="connsiteX17" fmla="*/ 2458 w 1313169"/>
                <a:gd name="connsiteY17" fmla="*/ 429563 h 1424419"/>
                <a:gd name="connsiteX18" fmla="*/ 75248 w 1313169"/>
                <a:gd name="connsiteY18" fmla="*/ 303202 h 1424419"/>
                <a:gd name="connsiteX19" fmla="*/ 106293 w 1313169"/>
                <a:gd name="connsiteY19" fmla="*/ 282597 h 1424419"/>
                <a:gd name="connsiteX20" fmla="*/ 541533 w 1313169"/>
                <a:gd name="connsiteY20" fmla="*/ 38110 h 1424419"/>
                <a:gd name="connsiteX21" fmla="*/ 653528 w 1313169"/>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8397 w 1306267"/>
                <a:gd name="connsiteY13" fmla="*/ 113005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39429 w 1306267"/>
                <a:gd name="connsiteY13" fmla="*/ 1117635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2599 w 1305333"/>
                <a:gd name="connsiteY7" fmla="*/ 1003650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080"/>
                <a:gd name="connsiteY0" fmla="*/ 0 h 1424419"/>
                <a:gd name="connsiteX1" fmla="*/ 757287 w 1305080"/>
                <a:gd name="connsiteY1" fmla="*/ 32444 h 1424419"/>
                <a:gd name="connsiteX2" fmla="*/ 1206876 w 1305080"/>
                <a:gd name="connsiteY2" fmla="*/ 284945 h 1424419"/>
                <a:gd name="connsiteX3" fmla="*/ 1237706 w 1305080"/>
                <a:gd name="connsiteY3" fmla="*/ 306775 h 1424419"/>
                <a:gd name="connsiteX4" fmla="*/ 1301712 w 1305080"/>
                <a:gd name="connsiteY4" fmla="*/ 442384 h 1424419"/>
                <a:gd name="connsiteX5" fmla="*/ 1303099 w 1305080"/>
                <a:gd name="connsiteY5" fmla="*/ 495558 h 1424419"/>
                <a:gd name="connsiteX6" fmla="*/ 1301746 w 1305080"/>
                <a:gd name="connsiteY6" fmla="*/ 953747 h 1424419"/>
                <a:gd name="connsiteX7" fmla="*/ 1302599 w 1305080"/>
                <a:gd name="connsiteY7" fmla="*/ 1003650 h 1424419"/>
                <a:gd name="connsiteX8" fmla="*/ 1227376 w 1305080"/>
                <a:gd name="connsiteY8" fmla="*/ 1152027 h 1424419"/>
                <a:gd name="connsiteX9" fmla="*/ 1172881 w 1305080"/>
                <a:gd name="connsiteY9" fmla="*/ 1179342 h 1424419"/>
                <a:gd name="connsiteX10" fmla="*/ 792288 w 1305080"/>
                <a:gd name="connsiteY10" fmla="*/ 1385653 h 1424419"/>
                <a:gd name="connsiteX11" fmla="*/ 522686 w 1305080"/>
                <a:gd name="connsiteY11" fmla="*/ 1384922 h 1424419"/>
                <a:gd name="connsiteX12" fmla="*/ 94302 w 1305080"/>
                <a:gd name="connsiteY12" fmla="*/ 1158755 h 1424419"/>
                <a:gd name="connsiteX13" fmla="*/ 39429 w 1305080"/>
                <a:gd name="connsiteY13" fmla="*/ 1117635 h 1424419"/>
                <a:gd name="connsiteX14" fmla="*/ 667 w 1305080"/>
                <a:gd name="connsiteY14" fmla="*/ 999105 h 1424419"/>
                <a:gd name="connsiteX15" fmla="*/ 0 w 1305080"/>
                <a:gd name="connsiteY15" fmla="*/ 972364 h 1424419"/>
                <a:gd name="connsiteX16" fmla="*/ 2496 w 1305080"/>
                <a:gd name="connsiteY16" fmla="*/ 463106 h 1424419"/>
                <a:gd name="connsiteX17" fmla="*/ 2458 w 1305080"/>
                <a:gd name="connsiteY17" fmla="*/ 429563 h 1424419"/>
                <a:gd name="connsiteX18" fmla="*/ 75248 w 1305080"/>
                <a:gd name="connsiteY18" fmla="*/ 303202 h 1424419"/>
                <a:gd name="connsiteX19" fmla="*/ 106293 w 1305080"/>
                <a:gd name="connsiteY19" fmla="*/ 282597 h 1424419"/>
                <a:gd name="connsiteX20" fmla="*/ 541533 w 1305080"/>
                <a:gd name="connsiteY20" fmla="*/ 38110 h 1424419"/>
                <a:gd name="connsiteX21" fmla="*/ 653528 w 1305080"/>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6646"/>
                <a:gd name="connsiteY0" fmla="*/ 0 h 1424419"/>
                <a:gd name="connsiteX1" fmla="*/ 757287 w 1306646"/>
                <a:gd name="connsiteY1" fmla="*/ 32444 h 1424419"/>
                <a:gd name="connsiteX2" fmla="*/ 1206876 w 1306646"/>
                <a:gd name="connsiteY2" fmla="*/ 284945 h 1424419"/>
                <a:gd name="connsiteX3" fmla="*/ 1237706 w 1306646"/>
                <a:gd name="connsiteY3" fmla="*/ 306775 h 1424419"/>
                <a:gd name="connsiteX4" fmla="*/ 1301712 w 1306646"/>
                <a:gd name="connsiteY4" fmla="*/ 442384 h 1424419"/>
                <a:gd name="connsiteX5" fmla="*/ 1303099 w 1306646"/>
                <a:gd name="connsiteY5" fmla="*/ 495558 h 1424419"/>
                <a:gd name="connsiteX6" fmla="*/ 1301746 w 1306646"/>
                <a:gd name="connsiteY6" fmla="*/ 953747 h 1424419"/>
                <a:gd name="connsiteX7" fmla="*/ 1302599 w 1306646"/>
                <a:gd name="connsiteY7" fmla="*/ 1003650 h 1424419"/>
                <a:gd name="connsiteX8" fmla="*/ 1227376 w 1306646"/>
                <a:gd name="connsiteY8" fmla="*/ 1152027 h 1424419"/>
                <a:gd name="connsiteX9" fmla="*/ 1172881 w 1306646"/>
                <a:gd name="connsiteY9" fmla="*/ 1179342 h 1424419"/>
                <a:gd name="connsiteX10" fmla="*/ 792288 w 1306646"/>
                <a:gd name="connsiteY10" fmla="*/ 1385653 h 1424419"/>
                <a:gd name="connsiteX11" fmla="*/ 522686 w 1306646"/>
                <a:gd name="connsiteY11" fmla="*/ 1384922 h 1424419"/>
                <a:gd name="connsiteX12" fmla="*/ 94302 w 1306646"/>
                <a:gd name="connsiteY12" fmla="*/ 1158755 h 1424419"/>
                <a:gd name="connsiteX13" fmla="*/ 39429 w 1306646"/>
                <a:gd name="connsiteY13" fmla="*/ 1117635 h 1424419"/>
                <a:gd name="connsiteX14" fmla="*/ 667 w 1306646"/>
                <a:gd name="connsiteY14" fmla="*/ 999105 h 1424419"/>
                <a:gd name="connsiteX15" fmla="*/ 0 w 1306646"/>
                <a:gd name="connsiteY15" fmla="*/ 972364 h 1424419"/>
                <a:gd name="connsiteX16" fmla="*/ 2496 w 1306646"/>
                <a:gd name="connsiteY16" fmla="*/ 463106 h 1424419"/>
                <a:gd name="connsiteX17" fmla="*/ 2458 w 1306646"/>
                <a:gd name="connsiteY17" fmla="*/ 429563 h 1424419"/>
                <a:gd name="connsiteX18" fmla="*/ 75248 w 1306646"/>
                <a:gd name="connsiteY18" fmla="*/ 303202 h 1424419"/>
                <a:gd name="connsiteX19" fmla="*/ 106293 w 1306646"/>
                <a:gd name="connsiteY19" fmla="*/ 282597 h 1424419"/>
                <a:gd name="connsiteX20" fmla="*/ 541533 w 1306646"/>
                <a:gd name="connsiteY20" fmla="*/ 38110 h 1424419"/>
                <a:gd name="connsiteX21" fmla="*/ 653528 w 1306646"/>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4127"/>
                <a:gd name="connsiteY0" fmla="*/ 0 h 1424419"/>
                <a:gd name="connsiteX1" fmla="*/ 757287 w 1304127"/>
                <a:gd name="connsiteY1" fmla="*/ 32444 h 1424419"/>
                <a:gd name="connsiteX2" fmla="*/ 1206876 w 1304127"/>
                <a:gd name="connsiteY2" fmla="*/ 284945 h 1424419"/>
                <a:gd name="connsiteX3" fmla="*/ 1237706 w 1304127"/>
                <a:gd name="connsiteY3" fmla="*/ 306775 h 1424419"/>
                <a:gd name="connsiteX4" fmla="*/ 1301712 w 1304127"/>
                <a:gd name="connsiteY4" fmla="*/ 442384 h 1424419"/>
                <a:gd name="connsiteX5" fmla="*/ 1303099 w 1304127"/>
                <a:gd name="connsiteY5" fmla="*/ 495558 h 1424419"/>
                <a:gd name="connsiteX6" fmla="*/ 1301746 w 1304127"/>
                <a:gd name="connsiteY6" fmla="*/ 953747 h 1424419"/>
                <a:gd name="connsiteX7" fmla="*/ 1302599 w 1304127"/>
                <a:gd name="connsiteY7" fmla="*/ 1003650 h 1424419"/>
                <a:gd name="connsiteX8" fmla="*/ 1227376 w 1304127"/>
                <a:gd name="connsiteY8" fmla="*/ 1152027 h 1424419"/>
                <a:gd name="connsiteX9" fmla="*/ 1172881 w 1304127"/>
                <a:gd name="connsiteY9" fmla="*/ 1179342 h 1424419"/>
                <a:gd name="connsiteX10" fmla="*/ 792288 w 1304127"/>
                <a:gd name="connsiteY10" fmla="*/ 1385653 h 1424419"/>
                <a:gd name="connsiteX11" fmla="*/ 522686 w 1304127"/>
                <a:gd name="connsiteY11" fmla="*/ 1384922 h 1424419"/>
                <a:gd name="connsiteX12" fmla="*/ 94302 w 1304127"/>
                <a:gd name="connsiteY12" fmla="*/ 1158755 h 1424419"/>
                <a:gd name="connsiteX13" fmla="*/ 39429 w 1304127"/>
                <a:gd name="connsiteY13" fmla="*/ 1117635 h 1424419"/>
                <a:gd name="connsiteX14" fmla="*/ 667 w 1304127"/>
                <a:gd name="connsiteY14" fmla="*/ 999105 h 1424419"/>
                <a:gd name="connsiteX15" fmla="*/ 0 w 1304127"/>
                <a:gd name="connsiteY15" fmla="*/ 972364 h 1424419"/>
                <a:gd name="connsiteX16" fmla="*/ 2496 w 1304127"/>
                <a:gd name="connsiteY16" fmla="*/ 463106 h 1424419"/>
                <a:gd name="connsiteX17" fmla="*/ 2458 w 1304127"/>
                <a:gd name="connsiteY17" fmla="*/ 429563 h 1424419"/>
                <a:gd name="connsiteX18" fmla="*/ 75248 w 1304127"/>
                <a:gd name="connsiteY18" fmla="*/ 303202 h 1424419"/>
                <a:gd name="connsiteX19" fmla="*/ 106293 w 1304127"/>
                <a:gd name="connsiteY19" fmla="*/ 282597 h 1424419"/>
                <a:gd name="connsiteX20" fmla="*/ 541533 w 1304127"/>
                <a:gd name="connsiteY20" fmla="*/ 38110 h 1424419"/>
                <a:gd name="connsiteX21" fmla="*/ 653528 w 1304127"/>
                <a:gd name="connsiteY21" fmla="*/ 0 h 1424419"/>
                <a:gd name="connsiteX0" fmla="*/ 653528 w 1306101"/>
                <a:gd name="connsiteY0" fmla="*/ 0 h 1424419"/>
                <a:gd name="connsiteX1" fmla="*/ 757287 w 1306101"/>
                <a:gd name="connsiteY1" fmla="*/ 32444 h 1424419"/>
                <a:gd name="connsiteX2" fmla="*/ 1206876 w 1306101"/>
                <a:gd name="connsiteY2" fmla="*/ 284945 h 1424419"/>
                <a:gd name="connsiteX3" fmla="*/ 1237706 w 1306101"/>
                <a:gd name="connsiteY3" fmla="*/ 306775 h 1424419"/>
                <a:gd name="connsiteX4" fmla="*/ 1305773 w 1306101"/>
                <a:gd name="connsiteY4" fmla="*/ 442384 h 1424419"/>
                <a:gd name="connsiteX5" fmla="*/ 1303099 w 1306101"/>
                <a:gd name="connsiteY5" fmla="*/ 495558 h 1424419"/>
                <a:gd name="connsiteX6" fmla="*/ 1301746 w 1306101"/>
                <a:gd name="connsiteY6" fmla="*/ 953747 h 1424419"/>
                <a:gd name="connsiteX7" fmla="*/ 1302599 w 1306101"/>
                <a:gd name="connsiteY7" fmla="*/ 1003650 h 1424419"/>
                <a:gd name="connsiteX8" fmla="*/ 1227376 w 1306101"/>
                <a:gd name="connsiteY8" fmla="*/ 1152027 h 1424419"/>
                <a:gd name="connsiteX9" fmla="*/ 1172881 w 1306101"/>
                <a:gd name="connsiteY9" fmla="*/ 1179342 h 1424419"/>
                <a:gd name="connsiteX10" fmla="*/ 792288 w 1306101"/>
                <a:gd name="connsiteY10" fmla="*/ 1385653 h 1424419"/>
                <a:gd name="connsiteX11" fmla="*/ 522686 w 1306101"/>
                <a:gd name="connsiteY11" fmla="*/ 1384922 h 1424419"/>
                <a:gd name="connsiteX12" fmla="*/ 94302 w 1306101"/>
                <a:gd name="connsiteY12" fmla="*/ 1158755 h 1424419"/>
                <a:gd name="connsiteX13" fmla="*/ 39429 w 1306101"/>
                <a:gd name="connsiteY13" fmla="*/ 1117635 h 1424419"/>
                <a:gd name="connsiteX14" fmla="*/ 667 w 1306101"/>
                <a:gd name="connsiteY14" fmla="*/ 999105 h 1424419"/>
                <a:gd name="connsiteX15" fmla="*/ 0 w 1306101"/>
                <a:gd name="connsiteY15" fmla="*/ 972364 h 1424419"/>
                <a:gd name="connsiteX16" fmla="*/ 2496 w 1306101"/>
                <a:gd name="connsiteY16" fmla="*/ 463106 h 1424419"/>
                <a:gd name="connsiteX17" fmla="*/ 2458 w 1306101"/>
                <a:gd name="connsiteY17" fmla="*/ 429563 h 1424419"/>
                <a:gd name="connsiteX18" fmla="*/ 75248 w 1306101"/>
                <a:gd name="connsiteY18" fmla="*/ 303202 h 1424419"/>
                <a:gd name="connsiteX19" fmla="*/ 106293 w 1306101"/>
                <a:gd name="connsiteY19" fmla="*/ 282597 h 1424419"/>
                <a:gd name="connsiteX20" fmla="*/ 541533 w 1306101"/>
                <a:gd name="connsiteY20" fmla="*/ 38110 h 1424419"/>
                <a:gd name="connsiteX21" fmla="*/ 653528 w 1306101"/>
                <a:gd name="connsiteY21" fmla="*/ 0 h 1424419"/>
                <a:gd name="connsiteX0" fmla="*/ 653528 w 1304819"/>
                <a:gd name="connsiteY0" fmla="*/ 0 h 1424419"/>
                <a:gd name="connsiteX1" fmla="*/ 757287 w 1304819"/>
                <a:gd name="connsiteY1" fmla="*/ 32444 h 1424419"/>
                <a:gd name="connsiteX2" fmla="*/ 1206876 w 1304819"/>
                <a:gd name="connsiteY2" fmla="*/ 284945 h 1424419"/>
                <a:gd name="connsiteX3" fmla="*/ 1237706 w 1304819"/>
                <a:gd name="connsiteY3" fmla="*/ 306775 h 1424419"/>
                <a:gd name="connsiteX4" fmla="*/ 1304420 w 1304819"/>
                <a:gd name="connsiteY4" fmla="*/ 434263 h 1424419"/>
                <a:gd name="connsiteX5" fmla="*/ 1303099 w 1304819"/>
                <a:gd name="connsiteY5" fmla="*/ 495558 h 1424419"/>
                <a:gd name="connsiteX6" fmla="*/ 1301746 w 1304819"/>
                <a:gd name="connsiteY6" fmla="*/ 953747 h 1424419"/>
                <a:gd name="connsiteX7" fmla="*/ 1302599 w 1304819"/>
                <a:gd name="connsiteY7" fmla="*/ 1003650 h 1424419"/>
                <a:gd name="connsiteX8" fmla="*/ 1227376 w 1304819"/>
                <a:gd name="connsiteY8" fmla="*/ 1152027 h 1424419"/>
                <a:gd name="connsiteX9" fmla="*/ 1172881 w 1304819"/>
                <a:gd name="connsiteY9" fmla="*/ 1179342 h 1424419"/>
                <a:gd name="connsiteX10" fmla="*/ 792288 w 1304819"/>
                <a:gd name="connsiteY10" fmla="*/ 1385653 h 1424419"/>
                <a:gd name="connsiteX11" fmla="*/ 522686 w 1304819"/>
                <a:gd name="connsiteY11" fmla="*/ 1384922 h 1424419"/>
                <a:gd name="connsiteX12" fmla="*/ 94302 w 1304819"/>
                <a:gd name="connsiteY12" fmla="*/ 1158755 h 1424419"/>
                <a:gd name="connsiteX13" fmla="*/ 39429 w 1304819"/>
                <a:gd name="connsiteY13" fmla="*/ 1117635 h 1424419"/>
                <a:gd name="connsiteX14" fmla="*/ 667 w 1304819"/>
                <a:gd name="connsiteY14" fmla="*/ 999105 h 1424419"/>
                <a:gd name="connsiteX15" fmla="*/ 0 w 1304819"/>
                <a:gd name="connsiteY15" fmla="*/ 972364 h 1424419"/>
                <a:gd name="connsiteX16" fmla="*/ 2496 w 1304819"/>
                <a:gd name="connsiteY16" fmla="*/ 463106 h 1424419"/>
                <a:gd name="connsiteX17" fmla="*/ 2458 w 1304819"/>
                <a:gd name="connsiteY17" fmla="*/ 429563 h 1424419"/>
                <a:gd name="connsiteX18" fmla="*/ 75248 w 1304819"/>
                <a:gd name="connsiteY18" fmla="*/ 303202 h 1424419"/>
                <a:gd name="connsiteX19" fmla="*/ 106293 w 1304819"/>
                <a:gd name="connsiteY19" fmla="*/ 282597 h 1424419"/>
                <a:gd name="connsiteX20" fmla="*/ 541533 w 1304819"/>
                <a:gd name="connsiteY20" fmla="*/ 38110 h 1424419"/>
                <a:gd name="connsiteX21" fmla="*/ 653528 w 1304819"/>
                <a:gd name="connsiteY21" fmla="*/ 0 h 1424419"/>
                <a:gd name="connsiteX0" fmla="*/ 653528 w 1306525"/>
                <a:gd name="connsiteY0" fmla="*/ 0 h 1424419"/>
                <a:gd name="connsiteX1" fmla="*/ 757287 w 1306525"/>
                <a:gd name="connsiteY1" fmla="*/ 32444 h 1424419"/>
                <a:gd name="connsiteX2" fmla="*/ 1206876 w 1306525"/>
                <a:gd name="connsiteY2" fmla="*/ 284945 h 1424419"/>
                <a:gd name="connsiteX3" fmla="*/ 1237706 w 1306525"/>
                <a:gd name="connsiteY3" fmla="*/ 306775 h 1424419"/>
                <a:gd name="connsiteX4" fmla="*/ 1304420 w 1306525"/>
                <a:gd name="connsiteY4" fmla="*/ 434263 h 1424419"/>
                <a:gd name="connsiteX5" fmla="*/ 1305806 w 1306525"/>
                <a:gd name="connsiteY5" fmla="*/ 519922 h 1424419"/>
                <a:gd name="connsiteX6" fmla="*/ 1301746 w 1306525"/>
                <a:gd name="connsiteY6" fmla="*/ 953747 h 1424419"/>
                <a:gd name="connsiteX7" fmla="*/ 1302599 w 1306525"/>
                <a:gd name="connsiteY7" fmla="*/ 1003650 h 1424419"/>
                <a:gd name="connsiteX8" fmla="*/ 1227376 w 1306525"/>
                <a:gd name="connsiteY8" fmla="*/ 1152027 h 1424419"/>
                <a:gd name="connsiteX9" fmla="*/ 1172881 w 1306525"/>
                <a:gd name="connsiteY9" fmla="*/ 1179342 h 1424419"/>
                <a:gd name="connsiteX10" fmla="*/ 792288 w 1306525"/>
                <a:gd name="connsiteY10" fmla="*/ 1385653 h 1424419"/>
                <a:gd name="connsiteX11" fmla="*/ 522686 w 1306525"/>
                <a:gd name="connsiteY11" fmla="*/ 1384922 h 1424419"/>
                <a:gd name="connsiteX12" fmla="*/ 94302 w 1306525"/>
                <a:gd name="connsiteY12" fmla="*/ 1158755 h 1424419"/>
                <a:gd name="connsiteX13" fmla="*/ 39429 w 1306525"/>
                <a:gd name="connsiteY13" fmla="*/ 1117635 h 1424419"/>
                <a:gd name="connsiteX14" fmla="*/ 667 w 1306525"/>
                <a:gd name="connsiteY14" fmla="*/ 999105 h 1424419"/>
                <a:gd name="connsiteX15" fmla="*/ 0 w 1306525"/>
                <a:gd name="connsiteY15" fmla="*/ 972364 h 1424419"/>
                <a:gd name="connsiteX16" fmla="*/ 2496 w 1306525"/>
                <a:gd name="connsiteY16" fmla="*/ 463106 h 1424419"/>
                <a:gd name="connsiteX17" fmla="*/ 2458 w 1306525"/>
                <a:gd name="connsiteY17" fmla="*/ 429563 h 1424419"/>
                <a:gd name="connsiteX18" fmla="*/ 75248 w 1306525"/>
                <a:gd name="connsiteY18" fmla="*/ 303202 h 1424419"/>
                <a:gd name="connsiteX19" fmla="*/ 106293 w 1306525"/>
                <a:gd name="connsiteY19" fmla="*/ 282597 h 1424419"/>
                <a:gd name="connsiteX20" fmla="*/ 541533 w 1306525"/>
                <a:gd name="connsiteY20" fmla="*/ 38110 h 1424419"/>
                <a:gd name="connsiteX21" fmla="*/ 653528 w 1306525"/>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1591"/>
                <a:gd name="connsiteX1" fmla="*/ 757287 w 1305814"/>
                <a:gd name="connsiteY1" fmla="*/ 32444 h 1421591"/>
                <a:gd name="connsiteX2" fmla="*/ 1206876 w 1305814"/>
                <a:gd name="connsiteY2" fmla="*/ 284945 h 1421591"/>
                <a:gd name="connsiteX3" fmla="*/ 1237706 w 1305814"/>
                <a:gd name="connsiteY3" fmla="*/ 306775 h 1421591"/>
                <a:gd name="connsiteX4" fmla="*/ 1304420 w 1305814"/>
                <a:gd name="connsiteY4" fmla="*/ 434263 h 1421591"/>
                <a:gd name="connsiteX5" fmla="*/ 1305806 w 1305814"/>
                <a:gd name="connsiteY5" fmla="*/ 519922 h 1421591"/>
                <a:gd name="connsiteX6" fmla="*/ 1301746 w 1305814"/>
                <a:gd name="connsiteY6" fmla="*/ 953747 h 1421591"/>
                <a:gd name="connsiteX7" fmla="*/ 1302599 w 1305814"/>
                <a:gd name="connsiteY7" fmla="*/ 1003650 h 1421591"/>
                <a:gd name="connsiteX8" fmla="*/ 1227376 w 1305814"/>
                <a:gd name="connsiteY8" fmla="*/ 1152027 h 1421591"/>
                <a:gd name="connsiteX9" fmla="*/ 1174235 w 1305814"/>
                <a:gd name="connsiteY9" fmla="*/ 1184756 h 1421591"/>
                <a:gd name="connsiteX10" fmla="*/ 792288 w 1305814"/>
                <a:gd name="connsiteY10" fmla="*/ 1385653 h 1421591"/>
                <a:gd name="connsiteX11" fmla="*/ 502818 w 1305814"/>
                <a:gd name="connsiteY11" fmla="*/ 1379955 h 1421591"/>
                <a:gd name="connsiteX12" fmla="*/ 94302 w 1305814"/>
                <a:gd name="connsiteY12" fmla="*/ 1158755 h 1421591"/>
                <a:gd name="connsiteX13" fmla="*/ 39429 w 1305814"/>
                <a:gd name="connsiteY13" fmla="*/ 1117635 h 1421591"/>
                <a:gd name="connsiteX14" fmla="*/ 667 w 1305814"/>
                <a:gd name="connsiteY14" fmla="*/ 999105 h 1421591"/>
                <a:gd name="connsiteX15" fmla="*/ 0 w 1305814"/>
                <a:gd name="connsiteY15" fmla="*/ 972364 h 1421591"/>
                <a:gd name="connsiteX16" fmla="*/ 2496 w 1305814"/>
                <a:gd name="connsiteY16" fmla="*/ 463106 h 1421591"/>
                <a:gd name="connsiteX17" fmla="*/ 2458 w 1305814"/>
                <a:gd name="connsiteY17" fmla="*/ 429563 h 1421591"/>
                <a:gd name="connsiteX18" fmla="*/ 75248 w 1305814"/>
                <a:gd name="connsiteY18" fmla="*/ 303202 h 1421591"/>
                <a:gd name="connsiteX19" fmla="*/ 106293 w 1305814"/>
                <a:gd name="connsiteY19" fmla="*/ 282597 h 1421591"/>
                <a:gd name="connsiteX20" fmla="*/ 541533 w 1305814"/>
                <a:gd name="connsiteY20" fmla="*/ 38110 h 1421591"/>
                <a:gd name="connsiteX21" fmla="*/ 653528 w 1305814"/>
                <a:gd name="connsiteY21" fmla="*/ 0 h 1421591"/>
                <a:gd name="connsiteX0" fmla="*/ 653528 w 1305814"/>
                <a:gd name="connsiteY0" fmla="*/ 0 h 1423589"/>
                <a:gd name="connsiteX1" fmla="*/ 757287 w 1305814"/>
                <a:gd name="connsiteY1" fmla="*/ 32444 h 1423589"/>
                <a:gd name="connsiteX2" fmla="*/ 1206876 w 1305814"/>
                <a:gd name="connsiteY2" fmla="*/ 284945 h 1423589"/>
                <a:gd name="connsiteX3" fmla="*/ 1237706 w 1305814"/>
                <a:gd name="connsiteY3" fmla="*/ 306775 h 1423589"/>
                <a:gd name="connsiteX4" fmla="*/ 1304420 w 1305814"/>
                <a:gd name="connsiteY4" fmla="*/ 434263 h 1423589"/>
                <a:gd name="connsiteX5" fmla="*/ 1305806 w 1305814"/>
                <a:gd name="connsiteY5" fmla="*/ 519922 h 1423589"/>
                <a:gd name="connsiteX6" fmla="*/ 1301746 w 1305814"/>
                <a:gd name="connsiteY6" fmla="*/ 953747 h 1423589"/>
                <a:gd name="connsiteX7" fmla="*/ 1302599 w 1305814"/>
                <a:gd name="connsiteY7" fmla="*/ 1003650 h 1423589"/>
                <a:gd name="connsiteX8" fmla="*/ 1227376 w 1305814"/>
                <a:gd name="connsiteY8" fmla="*/ 1152027 h 1423589"/>
                <a:gd name="connsiteX9" fmla="*/ 1174235 w 1305814"/>
                <a:gd name="connsiteY9" fmla="*/ 1184756 h 1423589"/>
                <a:gd name="connsiteX10" fmla="*/ 792288 w 1305814"/>
                <a:gd name="connsiteY10" fmla="*/ 1385653 h 1423589"/>
                <a:gd name="connsiteX11" fmla="*/ 502818 w 1305814"/>
                <a:gd name="connsiteY11" fmla="*/ 1379955 h 1423589"/>
                <a:gd name="connsiteX12" fmla="*/ 94302 w 1305814"/>
                <a:gd name="connsiteY12" fmla="*/ 1158755 h 1423589"/>
                <a:gd name="connsiteX13" fmla="*/ 39429 w 1305814"/>
                <a:gd name="connsiteY13" fmla="*/ 1117635 h 1423589"/>
                <a:gd name="connsiteX14" fmla="*/ 667 w 1305814"/>
                <a:gd name="connsiteY14" fmla="*/ 999105 h 1423589"/>
                <a:gd name="connsiteX15" fmla="*/ 0 w 1305814"/>
                <a:gd name="connsiteY15" fmla="*/ 972364 h 1423589"/>
                <a:gd name="connsiteX16" fmla="*/ 2496 w 1305814"/>
                <a:gd name="connsiteY16" fmla="*/ 463106 h 1423589"/>
                <a:gd name="connsiteX17" fmla="*/ 2458 w 1305814"/>
                <a:gd name="connsiteY17" fmla="*/ 429563 h 1423589"/>
                <a:gd name="connsiteX18" fmla="*/ 75248 w 1305814"/>
                <a:gd name="connsiteY18" fmla="*/ 303202 h 1423589"/>
                <a:gd name="connsiteX19" fmla="*/ 106293 w 1305814"/>
                <a:gd name="connsiteY19" fmla="*/ 282597 h 1423589"/>
                <a:gd name="connsiteX20" fmla="*/ 541533 w 1305814"/>
                <a:gd name="connsiteY20" fmla="*/ 38110 h 1423589"/>
                <a:gd name="connsiteX21" fmla="*/ 653528 w 1305814"/>
                <a:gd name="connsiteY21" fmla="*/ 0 h 142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innerShdw blurRad="266700" dist="203200" dir="189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7" dirty="0">
                <a:solidFill>
                  <a:prstClr val="white"/>
                </a:solidFill>
                <a:latin typeface="Impact" panose="020B0806030902050204" pitchFamily="34" charset="0"/>
              </a:endParaRPr>
            </a:p>
          </p:txBody>
        </p:sp>
        <p:sp>
          <p:nvSpPr>
            <p:cNvPr id="31" name="Freeform 5"/>
            <p:cNvSpPr>
              <a:spLocks/>
            </p:cNvSpPr>
            <p:nvPr/>
          </p:nvSpPr>
          <p:spPr bwMode="auto">
            <a:xfrm>
              <a:off x="3943569" y="-3484985"/>
              <a:ext cx="469660" cy="610638"/>
            </a:xfrm>
            <a:custGeom>
              <a:avLst/>
              <a:gdLst>
                <a:gd name="T0" fmla="*/ 741 w 742"/>
                <a:gd name="T1" fmla="*/ 186 h 965"/>
                <a:gd name="T2" fmla="*/ 703 w 742"/>
                <a:gd name="T3" fmla="*/ 403 h 965"/>
                <a:gd name="T4" fmla="*/ 676 w 742"/>
                <a:gd name="T5" fmla="*/ 472 h 965"/>
                <a:gd name="T6" fmla="*/ 657 w 742"/>
                <a:gd name="T7" fmla="*/ 579 h 965"/>
                <a:gd name="T8" fmla="*/ 651 w 742"/>
                <a:gd name="T9" fmla="*/ 683 h 965"/>
                <a:gd name="T10" fmla="*/ 595 w 742"/>
                <a:gd name="T11" fmla="*/ 922 h 965"/>
                <a:gd name="T12" fmla="*/ 569 w 742"/>
                <a:gd name="T13" fmla="*/ 957 h 965"/>
                <a:gd name="T14" fmla="*/ 559 w 742"/>
                <a:gd name="T15" fmla="*/ 960 h 965"/>
                <a:gd name="T16" fmla="*/ 521 w 742"/>
                <a:gd name="T17" fmla="*/ 953 h 965"/>
                <a:gd name="T18" fmla="*/ 504 w 742"/>
                <a:gd name="T19" fmla="*/ 926 h 965"/>
                <a:gd name="T20" fmla="*/ 480 w 742"/>
                <a:gd name="T21" fmla="*/ 815 h 965"/>
                <a:gd name="T22" fmla="*/ 434 w 742"/>
                <a:gd name="T23" fmla="*/ 589 h 965"/>
                <a:gd name="T24" fmla="*/ 405 w 742"/>
                <a:gd name="T25" fmla="*/ 510 h 965"/>
                <a:gd name="T26" fmla="*/ 390 w 742"/>
                <a:gd name="T27" fmla="*/ 491 h 965"/>
                <a:gd name="T28" fmla="*/ 353 w 742"/>
                <a:gd name="T29" fmla="*/ 490 h 965"/>
                <a:gd name="T30" fmla="*/ 326 w 742"/>
                <a:gd name="T31" fmla="*/ 536 h 965"/>
                <a:gd name="T32" fmla="*/ 291 w 742"/>
                <a:gd name="T33" fmla="*/ 667 h 965"/>
                <a:gd name="T34" fmla="*/ 247 w 742"/>
                <a:gd name="T35" fmla="*/ 897 h 965"/>
                <a:gd name="T36" fmla="*/ 239 w 742"/>
                <a:gd name="T37" fmla="*/ 927 h 965"/>
                <a:gd name="T38" fmla="*/ 201 w 742"/>
                <a:gd name="T39" fmla="*/ 962 h 965"/>
                <a:gd name="T40" fmla="*/ 169 w 742"/>
                <a:gd name="T41" fmla="*/ 953 h 965"/>
                <a:gd name="T42" fmla="*/ 142 w 742"/>
                <a:gd name="T43" fmla="*/ 905 h 965"/>
                <a:gd name="T44" fmla="*/ 100 w 742"/>
                <a:gd name="T45" fmla="*/ 739 h 965"/>
                <a:gd name="T46" fmla="*/ 85 w 742"/>
                <a:gd name="T47" fmla="*/ 573 h 965"/>
                <a:gd name="T48" fmla="*/ 46 w 742"/>
                <a:gd name="T49" fmla="*/ 415 h 965"/>
                <a:gd name="T50" fmla="*/ 9 w 742"/>
                <a:gd name="T51" fmla="*/ 290 h 965"/>
                <a:gd name="T52" fmla="*/ 3 w 742"/>
                <a:gd name="T53" fmla="*/ 162 h 965"/>
                <a:gd name="T54" fmla="*/ 45 w 742"/>
                <a:gd name="T55" fmla="*/ 51 h 965"/>
                <a:gd name="T56" fmla="*/ 126 w 742"/>
                <a:gd name="T57" fmla="*/ 3 h 965"/>
                <a:gd name="T58" fmla="*/ 193 w 742"/>
                <a:gd name="T59" fmla="*/ 2 h 965"/>
                <a:gd name="T60" fmla="*/ 342 w 742"/>
                <a:gd name="T61" fmla="*/ 20 h 965"/>
                <a:gd name="T62" fmla="*/ 414 w 742"/>
                <a:gd name="T63" fmla="*/ 18 h 965"/>
                <a:gd name="T64" fmla="*/ 522 w 742"/>
                <a:gd name="T65" fmla="*/ 4 h 965"/>
                <a:gd name="T66" fmla="*/ 590 w 742"/>
                <a:gd name="T67" fmla="*/ 1 h 965"/>
                <a:gd name="T68" fmla="*/ 697 w 742"/>
                <a:gd name="T69" fmla="*/ 50 h 965"/>
                <a:gd name="T70" fmla="*/ 726 w 742"/>
                <a:gd name="T71" fmla="*/ 102 h 965"/>
                <a:gd name="T72" fmla="*/ 741 w 742"/>
                <a:gd name="T73" fmla="*/ 18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965">
                  <a:moveTo>
                    <a:pt x="741" y="186"/>
                  </a:moveTo>
                  <a:cubicBezTo>
                    <a:pt x="740" y="266"/>
                    <a:pt x="730" y="336"/>
                    <a:pt x="703" y="403"/>
                  </a:cubicBezTo>
                  <a:cubicBezTo>
                    <a:pt x="694" y="426"/>
                    <a:pt x="684" y="449"/>
                    <a:pt x="676" y="472"/>
                  </a:cubicBezTo>
                  <a:cubicBezTo>
                    <a:pt x="664" y="506"/>
                    <a:pt x="660" y="542"/>
                    <a:pt x="657" y="579"/>
                  </a:cubicBezTo>
                  <a:cubicBezTo>
                    <a:pt x="655" y="613"/>
                    <a:pt x="655" y="648"/>
                    <a:pt x="651" y="683"/>
                  </a:cubicBezTo>
                  <a:cubicBezTo>
                    <a:pt x="641" y="764"/>
                    <a:pt x="625" y="845"/>
                    <a:pt x="595" y="922"/>
                  </a:cubicBezTo>
                  <a:cubicBezTo>
                    <a:pt x="589" y="936"/>
                    <a:pt x="581" y="947"/>
                    <a:pt x="569" y="957"/>
                  </a:cubicBezTo>
                  <a:cubicBezTo>
                    <a:pt x="567" y="959"/>
                    <a:pt x="563" y="959"/>
                    <a:pt x="559" y="960"/>
                  </a:cubicBezTo>
                  <a:cubicBezTo>
                    <a:pt x="545" y="965"/>
                    <a:pt x="532" y="961"/>
                    <a:pt x="521" y="953"/>
                  </a:cubicBezTo>
                  <a:cubicBezTo>
                    <a:pt x="513" y="947"/>
                    <a:pt x="506" y="936"/>
                    <a:pt x="504" y="926"/>
                  </a:cubicBezTo>
                  <a:cubicBezTo>
                    <a:pt x="495" y="889"/>
                    <a:pt x="487" y="852"/>
                    <a:pt x="480" y="815"/>
                  </a:cubicBezTo>
                  <a:cubicBezTo>
                    <a:pt x="465" y="740"/>
                    <a:pt x="454" y="664"/>
                    <a:pt x="434" y="589"/>
                  </a:cubicBezTo>
                  <a:cubicBezTo>
                    <a:pt x="427" y="562"/>
                    <a:pt x="419" y="534"/>
                    <a:pt x="405" y="510"/>
                  </a:cubicBezTo>
                  <a:cubicBezTo>
                    <a:pt x="401" y="503"/>
                    <a:pt x="396" y="496"/>
                    <a:pt x="390" y="491"/>
                  </a:cubicBezTo>
                  <a:cubicBezTo>
                    <a:pt x="379" y="479"/>
                    <a:pt x="364" y="480"/>
                    <a:pt x="353" y="490"/>
                  </a:cubicBezTo>
                  <a:cubicBezTo>
                    <a:pt x="339" y="503"/>
                    <a:pt x="332" y="519"/>
                    <a:pt x="326" y="536"/>
                  </a:cubicBezTo>
                  <a:cubicBezTo>
                    <a:pt x="309" y="578"/>
                    <a:pt x="300" y="622"/>
                    <a:pt x="291" y="667"/>
                  </a:cubicBezTo>
                  <a:cubicBezTo>
                    <a:pt x="276" y="743"/>
                    <a:pt x="262" y="820"/>
                    <a:pt x="247" y="897"/>
                  </a:cubicBezTo>
                  <a:cubicBezTo>
                    <a:pt x="245" y="907"/>
                    <a:pt x="243" y="917"/>
                    <a:pt x="239" y="927"/>
                  </a:cubicBezTo>
                  <a:cubicBezTo>
                    <a:pt x="233" y="945"/>
                    <a:pt x="221" y="959"/>
                    <a:pt x="201" y="962"/>
                  </a:cubicBezTo>
                  <a:cubicBezTo>
                    <a:pt x="190" y="963"/>
                    <a:pt x="179" y="961"/>
                    <a:pt x="169" y="953"/>
                  </a:cubicBezTo>
                  <a:cubicBezTo>
                    <a:pt x="154" y="940"/>
                    <a:pt x="148" y="922"/>
                    <a:pt x="142" y="905"/>
                  </a:cubicBezTo>
                  <a:cubicBezTo>
                    <a:pt x="122" y="851"/>
                    <a:pt x="110" y="795"/>
                    <a:pt x="100" y="739"/>
                  </a:cubicBezTo>
                  <a:cubicBezTo>
                    <a:pt x="90" y="684"/>
                    <a:pt x="88" y="629"/>
                    <a:pt x="85" y="573"/>
                  </a:cubicBezTo>
                  <a:cubicBezTo>
                    <a:pt x="82" y="518"/>
                    <a:pt x="69" y="465"/>
                    <a:pt x="46" y="415"/>
                  </a:cubicBezTo>
                  <a:cubicBezTo>
                    <a:pt x="27" y="376"/>
                    <a:pt x="16" y="333"/>
                    <a:pt x="9" y="290"/>
                  </a:cubicBezTo>
                  <a:cubicBezTo>
                    <a:pt x="3" y="248"/>
                    <a:pt x="0" y="205"/>
                    <a:pt x="3" y="162"/>
                  </a:cubicBezTo>
                  <a:cubicBezTo>
                    <a:pt x="7" y="121"/>
                    <a:pt x="19" y="83"/>
                    <a:pt x="45" y="51"/>
                  </a:cubicBezTo>
                  <a:cubicBezTo>
                    <a:pt x="66" y="26"/>
                    <a:pt x="94" y="8"/>
                    <a:pt x="126" y="3"/>
                  </a:cubicBezTo>
                  <a:cubicBezTo>
                    <a:pt x="148" y="0"/>
                    <a:pt x="171" y="0"/>
                    <a:pt x="193" y="2"/>
                  </a:cubicBezTo>
                  <a:cubicBezTo>
                    <a:pt x="243" y="7"/>
                    <a:pt x="293" y="13"/>
                    <a:pt x="342" y="20"/>
                  </a:cubicBezTo>
                  <a:cubicBezTo>
                    <a:pt x="366" y="24"/>
                    <a:pt x="390" y="21"/>
                    <a:pt x="414" y="18"/>
                  </a:cubicBezTo>
                  <a:cubicBezTo>
                    <a:pt x="450" y="13"/>
                    <a:pt x="486" y="8"/>
                    <a:pt x="522" y="4"/>
                  </a:cubicBezTo>
                  <a:cubicBezTo>
                    <a:pt x="544" y="2"/>
                    <a:pt x="567" y="2"/>
                    <a:pt x="590" y="1"/>
                  </a:cubicBezTo>
                  <a:cubicBezTo>
                    <a:pt x="634" y="0"/>
                    <a:pt x="668" y="20"/>
                    <a:pt x="697" y="50"/>
                  </a:cubicBezTo>
                  <a:cubicBezTo>
                    <a:pt x="711" y="65"/>
                    <a:pt x="719" y="83"/>
                    <a:pt x="726" y="102"/>
                  </a:cubicBezTo>
                  <a:cubicBezTo>
                    <a:pt x="737" y="131"/>
                    <a:pt x="742" y="162"/>
                    <a:pt x="741" y="1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5886236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75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525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75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525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1">
            <a:hlinkClick r:id="rId3"/>
          </p:cNvPr>
          <p:cNvSpPr>
            <a:spLocks noChangeArrowheads="1"/>
          </p:cNvSpPr>
          <p:nvPr/>
        </p:nvSpPr>
        <p:spPr bwMode="auto">
          <a:xfrm>
            <a:off x="5621993" y="3380559"/>
            <a:ext cx="1282366" cy="789312"/>
          </a:xfrm>
          <a:prstGeom prst="rightArrow">
            <a:avLst>
              <a:gd name="adj1" fmla="val 50000"/>
              <a:gd name="adj2" fmla="val 40617"/>
            </a:avLst>
          </a:prstGeom>
          <a:solidFill>
            <a:schemeClr val="accent1"/>
          </a:solidFill>
          <a:ln>
            <a:noFill/>
          </a:ln>
          <a:effectLst>
            <a:outerShdw dist="35921" dir="2700000" algn="ctr" rotWithShape="0">
              <a:srgbClr val="5F5F5F">
                <a:alpha val="50000"/>
              </a:srgbClr>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4799">
              <a:solidFill>
                <a:schemeClr val="tx1">
                  <a:lumMod val="50000"/>
                  <a:lumOff val="50000"/>
                </a:schemeClr>
              </a:solidFill>
            </a:endParaRPr>
          </a:p>
        </p:txBody>
      </p:sp>
      <p:sp>
        <p:nvSpPr>
          <p:cNvPr id="9" name="AutoShape 12">
            <a:hlinkClick r:id="rId3"/>
          </p:cNvPr>
          <p:cNvSpPr>
            <a:spLocks noChangeArrowheads="1"/>
          </p:cNvSpPr>
          <p:nvPr/>
        </p:nvSpPr>
        <p:spPr bwMode="auto">
          <a:xfrm flipH="1">
            <a:off x="5621993" y="4760266"/>
            <a:ext cx="1282366" cy="789312"/>
          </a:xfrm>
          <a:prstGeom prst="rightArrow">
            <a:avLst>
              <a:gd name="adj1" fmla="val 50000"/>
              <a:gd name="adj2" fmla="val 40617"/>
            </a:avLst>
          </a:prstGeom>
          <a:solidFill>
            <a:schemeClr val="tx2"/>
          </a:solidFill>
          <a:ln>
            <a:noFill/>
          </a:ln>
          <a:effectLst>
            <a:outerShdw dist="35921" dir="2700000" algn="ctr" rotWithShape="0">
              <a:schemeClr val="bg2"/>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4799">
              <a:solidFill>
                <a:schemeClr val="tx1">
                  <a:lumMod val="50000"/>
                  <a:lumOff val="50000"/>
                </a:schemeClr>
              </a:solidFill>
            </a:endParaRPr>
          </a:p>
        </p:txBody>
      </p:sp>
      <p:sp>
        <p:nvSpPr>
          <p:cNvPr id="10" name="Rectangle 6">
            <a:hlinkClick r:id="rId3"/>
          </p:cNvPr>
          <p:cNvSpPr>
            <a:spLocks noChangeArrowheads="1"/>
          </p:cNvSpPr>
          <p:nvPr/>
        </p:nvSpPr>
        <p:spPr bwMode="auto">
          <a:xfrm>
            <a:off x="1085042" y="1748807"/>
            <a:ext cx="4238580" cy="691970"/>
          </a:xfrm>
          <a:prstGeom prst="rect">
            <a:avLst/>
          </a:prstGeom>
          <a:solidFill>
            <a:schemeClr val="accent1"/>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lvl="0" algn="ctr" eaLnBrk="1" hangingPunct="1">
              <a:lnSpc>
                <a:spcPct val="120000"/>
              </a:lnSpc>
              <a:defRPr/>
            </a:pPr>
            <a:r>
              <a:rPr lang="zh-CN" altLang="en-US" sz="2666" b="1" dirty="0">
                <a:solidFill>
                  <a:prstClr val="white"/>
                </a:solidFill>
                <a:latin typeface="微软雅黑" panose="020B0503020204020204" pitchFamily="34" charset="-122"/>
                <a:ea typeface="微软雅黑" panose="020B0503020204020204" pitchFamily="34" charset="-122"/>
              </a:rPr>
              <a:t>输入文本</a:t>
            </a:r>
          </a:p>
        </p:txBody>
      </p:sp>
      <p:sp>
        <p:nvSpPr>
          <p:cNvPr id="11" name="Rectangle 7">
            <a:hlinkClick r:id="rId3"/>
          </p:cNvPr>
          <p:cNvSpPr>
            <a:spLocks noChangeArrowheads="1"/>
          </p:cNvSpPr>
          <p:nvPr/>
        </p:nvSpPr>
        <p:spPr bwMode="auto">
          <a:xfrm>
            <a:off x="1085042" y="2440775"/>
            <a:ext cx="4238580" cy="3771810"/>
          </a:xfrm>
          <a:prstGeom prst="rect">
            <a:avLst/>
          </a:prstGeom>
          <a:solidFill>
            <a:schemeClr val="bg1">
              <a:lumMod val="85000"/>
            </a:schemeClr>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4799">
              <a:solidFill>
                <a:schemeClr val="tx1">
                  <a:lumMod val="50000"/>
                  <a:lumOff val="50000"/>
                </a:schemeClr>
              </a:solidFill>
            </a:endParaRPr>
          </a:p>
        </p:txBody>
      </p:sp>
      <p:sp>
        <p:nvSpPr>
          <p:cNvPr id="12" name="Rectangle 5">
            <a:hlinkClick r:id="rId3"/>
          </p:cNvPr>
          <p:cNvSpPr>
            <a:spLocks noChangeArrowheads="1"/>
          </p:cNvSpPr>
          <p:nvPr/>
        </p:nvSpPr>
        <p:spPr bwMode="gray">
          <a:xfrm>
            <a:off x="1200732" y="2708660"/>
            <a:ext cx="4054477" cy="316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143963" rIns="191950" bIns="95975"/>
          <a:lstStyle>
            <a:lvl1pPr marL="190500" indent="-190500"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lnSpc>
                <a:spcPct val="150000"/>
              </a:lnSpc>
              <a:spcBef>
                <a:spcPct val="0"/>
              </a:spcBef>
              <a:spcAft>
                <a:spcPct val="40000"/>
              </a:spcAft>
              <a:buClr>
                <a:schemeClr val="tx1"/>
              </a:buClr>
              <a:buFont typeface="Wingdings" pitchFamily="2" charset="2"/>
              <a:buChar char="§"/>
            </a:pPr>
            <a:r>
              <a:rPr lang="zh-CN" altLang="en-US" sz="1866" dirty="0">
                <a:solidFill>
                  <a:schemeClr val="tx1">
                    <a:lumMod val="50000"/>
                    <a:lumOff val="50000"/>
                  </a:schemeClr>
                </a:solidFill>
                <a:latin typeface="微软雅黑" pitchFamily="34" charset="-122"/>
                <a:ea typeface="微软雅黑" pitchFamily="34" charset="-122"/>
              </a:rPr>
              <a:t>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r>
              <a:rPr lang="zh-CN" altLang="en-US" sz="1866" dirty="0">
                <a:solidFill>
                  <a:schemeClr val="tx1">
                    <a:lumMod val="50000"/>
                    <a:lumOff val="50000"/>
                  </a:schemeClr>
                </a:solidFill>
                <a:latin typeface="微软雅黑" pitchFamily="34" charset="-122"/>
                <a:ea typeface="微软雅黑" pitchFamily="34" charset="-122"/>
              </a:rPr>
              <a:t>字根据需要添加适当的文字，一页的文字最好不要超过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r>
              <a:rPr lang="zh-CN" altLang="en-US" sz="1866" dirty="0">
                <a:solidFill>
                  <a:schemeClr val="tx1">
                    <a:lumMod val="50000"/>
                    <a:lumOff val="50000"/>
                  </a:schemeClr>
                </a:solidFill>
                <a:latin typeface="微软雅黑" pitchFamily="34" charset="-122"/>
                <a:ea typeface="微软雅黑" pitchFamily="34" charset="-122"/>
              </a:rPr>
              <a:t>字</a:t>
            </a:r>
            <a:r>
              <a:rPr lang="en-US" altLang="zh-CN" sz="1866" dirty="0">
                <a:solidFill>
                  <a:schemeClr val="tx1">
                    <a:lumMod val="50000"/>
                    <a:lumOff val="50000"/>
                  </a:schemeClr>
                </a:solidFill>
                <a:latin typeface="微软雅黑" pitchFamily="34" charset="-122"/>
                <a:ea typeface="微软雅黑" pitchFamily="34" charset="-122"/>
              </a:rPr>
              <a:t>,</a:t>
            </a:r>
            <a:r>
              <a:rPr lang="zh-CN" altLang="en-US" sz="1866" dirty="0">
                <a:solidFill>
                  <a:schemeClr val="tx1">
                    <a:lumMod val="50000"/>
                    <a:lumOff val="50000"/>
                  </a:schemeClr>
                </a:solidFill>
                <a:latin typeface="微软雅黑" pitchFamily="34" charset="-122"/>
                <a:ea typeface="微软雅黑" pitchFamily="34" charset="-122"/>
              </a:rPr>
              <a:t>根据需要添加适当的文字根据需要添加适当的文字，一页的文字最好不要超过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endParaRPr lang="en-US" altLang="zh-CN" sz="1866" noProof="1">
              <a:solidFill>
                <a:schemeClr val="tx1">
                  <a:lumMod val="50000"/>
                  <a:lumOff val="50000"/>
                </a:schemeClr>
              </a:solidFill>
              <a:cs typeface="Arial" charset="0"/>
            </a:endParaRPr>
          </a:p>
        </p:txBody>
      </p:sp>
      <p:sp>
        <p:nvSpPr>
          <p:cNvPr id="13" name="Rectangle 8">
            <a:hlinkClick r:id="rId3"/>
          </p:cNvPr>
          <p:cNvSpPr>
            <a:spLocks noChangeArrowheads="1"/>
          </p:cNvSpPr>
          <p:nvPr/>
        </p:nvSpPr>
        <p:spPr bwMode="auto">
          <a:xfrm>
            <a:off x="7101156" y="1748807"/>
            <a:ext cx="4238579" cy="691970"/>
          </a:xfrm>
          <a:prstGeom prst="rect">
            <a:avLst/>
          </a:prstGeom>
          <a:solidFill>
            <a:schemeClr val="tx2"/>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lnSpc>
                <a:spcPct val="120000"/>
              </a:lnSpc>
              <a:defRPr/>
            </a:pPr>
            <a:r>
              <a:rPr lang="zh-CN" altLang="en-US" sz="2666" b="1" dirty="0">
                <a:solidFill>
                  <a:schemeClr val="bg1"/>
                </a:solidFill>
                <a:latin typeface="微软雅黑" panose="020B0503020204020204" pitchFamily="34" charset="-122"/>
                <a:ea typeface="微软雅黑" panose="020B0503020204020204" pitchFamily="34" charset="-122"/>
              </a:rPr>
              <a:t>输入文本</a:t>
            </a:r>
          </a:p>
        </p:txBody>
      </p:sp>
      <p:sp>
        <p:nvSpPr>
          <p:cNvPr id="14" name="Rectangle 9">
            <a:hlinkClick r:id="rId3"/>
          </p:cNvPr>
          <p:cNvSpPr>
            <a:spLocks noChangeArrowheads="1"/>
          </p:cNvSpPr>
          <p:nvPr/>
        </p:nvSpPr>
        <p:spPr bwMode="auto">
          <a:xfrm>
            <a:off x="7101156" y="2440775"/>
            <a:ext cx="4238579" cy="3771810"/>
          </a:xfrm>
          <a:prstGeom prst="rect">
            <a:avLst/>
          </a:prstGeom>
          <a:solidFill>
            <a:schemeClr val="bg1">
              <a:lumMod val="85000"/>
            </a:schemeClr>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4799">
              <a:solidFill>
                <a:schemeClr val="tx1">
                  <a:lumMod val="50000"/>
                  <a:lumOff val="50000"/>
                </a:schemeClr>
              </a:solidFill>
            </a:endParaRPr>
          </a:p>
        </p:txBody>
      </p:sp>
      <p:sp>
        <p:nvSpPr>
          <p:cNvPr id="15" name="Rectangle 5"/>
          <p:cNvSpPr>
            <a:spLocks noChangeArrowheads="1"/>
          </p:cNvSpPr>
          <p:nvPr/>
        </p:nvSpPr>
        <p:spPr bwMode="gray">
          <a:xfrm>
            <a:off x="7245052" y="2708660"/>
            <a:ext cx="4052360" cy="316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143963" rIns="191950" bIns="95975"/>
          <a:lstStyle>
            <a:lvl1pPr marL="190500" indent="-190500"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lnSpc>
                <a:spcPct val="150000"/>
              </a:lnSpc>
              <a:spcBef>
                <a:spcPct val="0"/>
              </a:spcBef>
              <a:spcAft>
                <a:spcPct val="40000"/>
              </a:spcAft>
              <a:buClr>
                <a:schemeClr val="tx1"/>
              </a:buClr>
              <a:buFont typeface="Wingdings" pitchFamily="2" charset="2"/>
              <a:buChar char="§"/>
            </a:pPr>
            <a:r>
              <a:rPr lang="zh-CN" altLang="en-US" sz="1866" dirty="0">
                <a:solidFill>
                  <a:schemeClr val="tx1">
                    <a:lumMod val="50000"/>
                    <a:lumOff val="50000"/>
                  </a:schemeClr>
                </a:solidFill>
                <a:latin typeface="微软雅黑" pitchFamily="34" charset="-122"/>
                <a:ea typeface="微软雅黑" pitchFamily="34" charset="-122"/>
              </a:rPr>
              <a:t>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r>
              <a:rPr lang="zh-CN" altLang="en-US" sz="1866" dirty="0">
                <a:solidFill>
                  <a:schemeClr val="tx1">
                    <a:lumMod val="50000"/>
                    <a:lumOff val="50000"/>
                  </a:schemeClr>
                </a:solidFill>
                <a:latin typeface="微软雅黑" pitchFamily="34" charset="-122"/>
                <a:ea typeface="微软雅黑" pitchFamily="34" charset="-122"/>
              </a:rPr>
              <a:t>字根据需要添加适当的文字，一页的文字最好不要超过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r>
              <a:rPr lang="zh-CN" altLang="en-US" sz="1866" dirty="0">
                <a:solidFill>
                  <a:schemeClr val="tx1">
                    <a:lumMod val="50000"/>
                    <a:lumOff val="50000"/>
                  </a:schemeClr>
                </a:solidFill>
                <a:latin typeface="微软雅黑" pitchFamily="34" charset="-122"/>
                <a:ea typeface="微软雅黑" pitchFamily="34" charset="-122"/>
              </a:rPr>
              <a:t>字</a:t>
            </a:r>
            <a:r>
              <a:rPr lang="en-US" altLang="zh-CN" sz="1866" dirty="0">
                <a:solidFill>
                  <a:schemeClr val="tx1">
                    <a:lumMod val="50000"/>
                    <a:lumOff val="50000"/>
                  </a:schemeClr>
                </a:solidFill>
                <a:latin typeface="微软雅黑" pitchFamily="34" charset="-122"/>
                <a:ea typeface="微软雅黑" pitchFamily="34" charset="-122"/>
              </a:rPr>
              <a:t>,</a:t>
            </a:r>
            <a:r>
              <a:rPr lang="zh-CN" altLang="en-US" sz="1866" dirty="0">
                <a:solidFill>
                  <a:schemeClr val="tx1">
                    <a:lumMod val="50000"/>
                    <a:lumOff val="50000"/>
                  </a:schemeClr>
                </a:solidFill>
                <a:latin typeface="微软雅黑" pitchFamily="34" charset="-122"/>
                <a:ea typeface="微软雅黑" pitchFamily="34" charset="-122"/>
              </a:rPr>
              <a:t>根据需要添加适当的文字根据需要添加适当的文字，一页的文字最好不要超过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endParaRPr lang="en-US" altLang="zh-CN" sz="1866" noProof="1">
              <a:solidFill>
                <a:schemeClr val="tx1">
                  <a:lumMod val="50000"/>
                  <a:lumOff val="50000"/>
                </a:schemeClr>
              </a:solidFill>
              <a:cs typeface="Arial" charset="0"/>
            </a:endParaRPr>
          </a:p>
        </p:txBody>
      </p:sp>
      <p:sp>
        <p:nvSpPr>
          <p:cNvPr id="16" name="标题 15"/>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4971382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animBg="1"/>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60052" y="4012850"/>
            <a:ext cx="6263880" cy="134030"/>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zh-CN" altLang="en-US" sz="3199"/>
          </a:p>
        </p:txBody>
      </p:sp>
      <p:sp>
        <p:nvSpPr>
          <p:cNvPr id="3" name="矩形 2"/>
          <p:cNvSpPr/>
          <p:nvPr/>
        </p:nvSpPr>
        <p:spPr>
          <a:xfrm>
            <a:off x="2784064" y="1647153"/>
            <a:ext cx="6263880" cy="134030"/>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zh-CN" altLang="en-US" sz="3199"/>
          </a:p>
        </p:txBody>
      </p:sp>
      <p:sp>
        <p:nvSpPr>
          <p:cNvPr id="4" name="椭圆 64"/>
          <p:cNvSpPr>
            <a:spLocks noChangeArrowheads="1"/>
          </p:cNvSpPr>
          <p:nvPr/>
        </p:nvSpPr>
        <p:spPr bwMode="auto">
          <a:xfrm>
            <a:off x="1272096" y="1317316"/>
            <a:ext cx="1658513" cy="1657616"/>
          </a:xfrm>
          <a:prstGeom prst="ellipse">
            <a:avLst/>
          </a:prstGeom>
          <a:solidFill>
            <a:schemeClr val="accent1"/>
          </a:solidFill>
          <a:ln w="190500" cap="sq" cmpd="sng">
            <a:solidFill>
              <a:schemeClr val="bg1">
                <a:lumMod val="65000"/>
              </a:schemeClr>
            </a:solidFill>
            <a:round/>
            <a:headEnd/>
            <a:tailEnd/>
          </a:ln>
        </p:spPr>
        <p:txBody>
          <a:bodyPr lIns="91436" tIns="45717" rIns="91436" bIns="45717" anchor="ctr"/>
          <a:lstStyle/>
          <a:p>
            <a:pPr algn="ctr"/>
            <a:r>
              <a:rPr lang="zh-CN" altLang="en-US" sz="2799" b="1" dirty="0">
                <a:solidFill>
                  <a:schemeClr val="bg1"/>
                </a:solidFill>
                <a:latin typeface="微软雅黑" pitchFamily="34" charset="-122"/>
                <a:ea typeface="微软雅黑" pitchFamily="34" charset="-122"/>
                <a:sym typeface="宋体" panose="02010600030101010101" pitchFamily="2" charset="-122"/>
              </a:rPr>
              <a:t>添加文字</a:t>
            </a:r>
            <a:endParaRPr lang="zh-CN" altLang="zh-CN" sz="2799" b="1" dirty="0">
              <a:solidFill>
                <a:schemeClr val="bg1"/>
              </a:solidFill>
              <a:latin typeface="微软雅黑" pitchFamily="34" charset="-122"/>
              <a:ea typeface="微软雅黑" pitchFamily="34" charset="-122"/>
              <a:sym typeface="宋体" panose="02010600030101010101" pitchFamily="2" charset="-122"/>
            </a:endParaRPr>
          </a:p>
        </p:txBody>
      </p:sp>
      <p:sp>
        <p:nvSpPr>
          <p:cNvPr id="5" name="TextBox 4"/>
          <p:cNvSpPr txBox="1"/>
          <p:nvPr/>
        </p:nvSpPr>
        <p:spPr>
          <a:xfrm>
            <a:off x="3248796" y="1813553"/>
            <a:ext cx="5903887" cy="2012853"/>
          </a:xfrm>
          <a:prstGeom prst="rect">
            <a:avLst/>
          </a:prstGeom>
          <a:noFill/>
        </p:spPr>
        <p:txBody>
          <a:bodyPr wrap="square" lIns="91436" tIns="45717" rIns="91436" bIns="45717" rtlCol="0">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chemeClr val="tx1">
                  <a:lumMod val="50000"/>
                  <a:lumOff val="50000"/>
                </a:schemeClr>
              </a:solidFill>
              <a:latin typeface="微软雅黑" pitchFamily="34" charset="-122"/>
              <a:ea typeface="微软雅黑" pitchFamily="34" charset="-122"/>
            </a:endParaRPr>
          </a:p>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6" name="椭圆 64"/>
          <p:cNvSpPr>
            <a:spLocks noChangeArrowheads="1"/>
          </p:cNvSpPr>
          <p:nvPr/>
        </p:nvSpPr>
        <p:spPr bwMode="auto">
          <a:xfrm>
            <a:off x="9407939" y="3400008"/>
            <a:ext cx="1658513" cy="1657616"/>
          </a:xfrm>
          <a:prstGeom prst="ellipse">
            <a:avLst/>
          </a:prstGeom>
          <a:solidFill>
            <a:schemeClr val="accent2"/>
          </a:solidFill>
          <a:ln w="190500" cap="sq" cmpd="sng">
            <a:solidFill>
              <a:schemeClr val="bg1">
                <a:lumMod val="65000"/>
              </a:schemeClr>
            </a:solidFill>
            <a:round/>
            <a:headEnd/>
            <a:tailEnd/>
          </a:ln>
        </p:spPr>
        <p:txBody>
          <a:bodyPr lIns="91436" tIns="45717" rIns="91436" bIns="45717" anchor="ctr"/>
          <a:lstStyle/>
          <a:p>
            <a:pPr algn="ctr"/>
            <a:r>
              <a:rPr lang="zh-CN" altLang="en-US" sz="2799" b="1" dirty="0">
                <a:solidFill>
                  <a:schemeClr val="bg1"/>
                </a:solidFill>
                <a:latin typeface="微软雅黑" pitchFamily="34" charset="-122"/>
                <a:ea typeface="微软雅黑" pitchFamily="34" charset="-122"/>
                <a:sym typeface="宋体" panose="02010600030101010101" pitchFamily="2" charset="-122"/>
              </a:rPr>
              <a:t>添加文字</a:t>
            </a:r>
            <a:endParaRPr lang="zh-CN" altLang="zh-CN" sz="2799" b="1" dirty="0">
              <a:solidFill>
                <a:schemeClr val="bg1"/>
              </a:solidFill>
              <a:latin typeface="微软雅黑" pitchFamily="34" charset="-122"/>
              <a:ea typeface="微软雅黑" pitchFamily="34" charset="-122"/>
              <a:sym typeface="宋体" panose="02010600030101010101" pitchFamily="2" charset="-122"/>
            </a:endParaRPr>
          </a:p>
        </p:txBody>
      </p:sp>
      <p:sp>
        <p:nvSpPr>
          <p:cNvPr id="7" name="TextBox 6"/>
          <p:cNvSpPr txBox="1"/>
          <p:nvPr/>
        </p:nvSpPr>
        <p:spPr>
          <a:xfrm>
            <a:off x="3248796" y="4228820"/>
            <a:ext cx="5903887" cy="2012853"/>
          </a:xfrm>
          <a:prstGeom prst="rect">
            <a:avLst/>
          </a:prstGeom>
          <a:noFill/>
        </p:spPr>
        <p:txBody>
          <a:bodyPr wrap="square" lIns="91436" tIns="45717" rIns="91436" bIns="45717" rtlCol="0">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chemeClr val="tx1">
                  <a:lumMod val="50000"/>
                  <a:lumOff val="50000"/>
                </a:schemeClr>
              </a:solidFill>
              <a:latin typeface="微软雅黑" pitchFamily="34" charset="-122"/>
              <a:ea typeface="微软雅黑" pitchFamily="34" charset="-122"/>
            </a:endParaRPr>
          </a:p>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15" name="标题 14"/>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3308220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4"/>
                                        </p:tgtEl>
                                        <p:attrNameLst>
                                          <p:attrName>r</p:attrName>
                                        </p:attrNameLst>
                                      </p:cBhvr>
                                    </p:animRo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iterate type="lt">
                                    <p:tmPct val="30000"/>
                                  </p:iterate>
                                  <p:childTnLst>
                                    <p:set>
                                      <p:cBhvr>
                                        <p:cTn id="17" dur="1" fill="hold">
                                          <p:stCondLst>
                                            <p:cond delay="0"/>
                                          </p:stCondLst>
                                        </p:cTn>
                                        <p:tgtEl>
                                          <p:spTgt spid="5"/>
                                        </p:tgtEl>
                                        <p:attrNameLst>
                                          <p:attrName>style.visibility</p:attrName>
                                        </p:attrNameLst>
                                      </p:cBhvr>
                                      <p:to>
                                        <p:strVal val="visible"/>
                                      </p:to>
                                    </p:set>
                                    <p:animEffect transition="in" filter="wipe(left)">
                                      <p:cBhvr>
                                        <p:cTn id="18" dur="100"/>
                                        <p:tgtEl>
                                          <p:spTgt spid="5"/>
                                        </p:tgtEl>
                                      </p:cBhvr>
                                    </p:animEffect>
                                  </p:childTnLst>
                                </p:cTn>
                              </p:par>
                              <p:par>
                                <p:cTn id="19" presetID="36" presetClass="emph" presetSubtype="0" fill="hold" grpId="1" nodeType="withEffect">
                                  <p:stCondLst>
                                    <p:cond delay="0"/>
                                  </p:stCondLst>
                                  <p:iterate type="lt">
                                    <p:tmPct val="30000"/>
                                  </p:iterate>
                                  <p:childTnLst>
                                    <p:animScale>
                                      <p:cBhvr>
                                        <p:cTn id="20" dur="50" autoRev="1" fill="hold">
                                          <p:stCondLst>
                                            <p:cond delay="0"/>
                                          </p:stCondLst>
                                        </p:cTn>
                                        <p:tgtEl>
                                          <p:spTgt spid="5"/>
                                        </p:tgtEl>
                                      </p:cBhvr>
                                      <p:to x="80000" y="100000"/>
                                    </p:animScale>
                                    <p:anim by="(#ppt_w*0.10)" calcmode="lin" valueType="num">
                                      <p:cBhvr>
                                        <p:cTn id="21" dur="50" autoRev="1" fill="hold">
                                          <p:stCondLst>
                                            <p:cond delay="0"/>
                                          </p:stCondLst>
                                        </p:cTn>
                                        <p:tgtEl>
                                          <p:spTgt spid="5"/>
                                        </p:tgtEl>
                                        <p:attrNameLst>
                                          <p:attrName>ppt_x</p:attrName>
                                        </p:attrNameLst>
                                      </p:cBhvr>
                                    </p:anim>
                                    <p:anim by="(-#ppt_w*0.10)" calcmode="lin" valueType="num">
                                      <p:cBhvr>
                                        <p:cTn id="22" dur="50" autoRev="1" fill="hold">
                                          <p:stCondLst>
                                            <p:cond delay="0"/>
                                          </p:stCondLst>
                                        </p:cTn>
                                        <p:tgtEl>
                                          <p:spTgt spid="5"/>
                                        </p:tgtEl>
                                        <p:attrNameLst>
                                          <p:attrName>ppt_y</p:attrName>
                                        </p:attrNameLst>
                                      </p:cBhvr>
                                    </p:anim>
                                    <p:animRot by="-480000">
                                      <p:cBhvr>
                                        <p:cTn id="23" dur="50" autoRev="1" fill="hold">
                                          <p:stCondLst>
                                            <p:cond delay="0"/>
                                          </p:stCondLst>
                                        </p:cTn>
                                        <p:tgtEl>
                                          <p:spTgt spid="5"/>
                                        </p:tgtEl>
                                        <p:attrNameLst>
                                          <p:attrName>r</p:attrName>
                                        </p:attrNameLst>
                                      </p:cBhvr>
                                    </p:animRot>
                                  </p:childTnLst>
                                </p:cTn>
                              </p:par>
                            </p:childTnLst>
                          </p:cTn>
                        </p:par>
                        <p:par>
                          <p:cTn id="24" fill="hold">
                            <p:stCondLst>
                              <p:cond delay="5210"/>
                            </p:stCondLst>
                            <p:childTnLst>
                              <p:par>
                                <p:cTn id="25" presetID="2" presetClass="entr" presetSubtype="2"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8" presetClass="emph" presetSubtype="0" fill="hold" grpId="1" nodeType="withEffect">
                                  <p:stCondLst>
                                    <p:cond delay="0"/>
                                  </p:stCondLst>
                                  <p:childTnLst>
                                    <p:animRot by="-21600000">
                                      <p:cBhvr>
                                        <p:cTn id="30" dur="500" fill="hold"/>
                                        <p:tgtEl>
                                          <p:spTgt spid="6"/>
                                        </p:tgtEl>
                                        <p:attrNameLst>
                                          <p:attrName>r</p:attrName>
                                        </p:attrNameLst>
                                      </p:cBhvr>
                                    </p:animRot>
                                  </p:childTnLst>
                                </p:cTn>
                              </p:par>
                            </p:childTnLst>
                          </p:cTn>
                        </p:par>
                        <p:par>
                          <p:cTn id="31" fill="hold">
                            <p:stCondLst>
                              <p:cond delay="5710"/>
                            </p:stCondLst>
                            <p:childTnLst>
                              <p:par>
                                <p:cTn id="32" presetID="22" presetClass="entr" presetSubtype="2"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right)">
                                      <p:cBhvr>
                                        <p:cTn id="34" dur="500"/>
                                        <p:tgtEl>
                                          <p:spTgt spid="2"/>
                                        </p:tgtEl>
                                      </p:cBhvr>
                                    </p:animEffect>
                                  </p:childTnLst>
                                </p:cTn>
                              </p:par>
                            </p:childTnLst>
                          </p:cTn>
                        </p:par>
                        <p:par>
                          <p:cTn id="35" fill="hold">
                            <p:stCondLst>
                              <p:cond delay="621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7"/>
                                        </p:tgtEl>
                                        <p:attrNameLst>
                                          <p:attrName>style.visibility</p:attrName>
                                        </p:attrNameLst>
                                      </p:cBhvr>
                                      <p:to>
                                        <p:strVal val="visible"/>
                                      </p:to>
                                    </p:set>
                                    <p:animEffect transition="in" filter="wipe(left)">
                                      <p:cBhvr>
                                        <p:cTn id="38" dur="100"/>
                                        <p:tgtEl>
                                          <p:spTgt spid="7"/>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7"/>
                                        </p:tgtEl>
                                      </p:cBhvr>
                                      <p:to x="80000" y="100000"/>
                                    </p:animScale>
                                    <p:anim by="(#ppt_w*0.10)" calcmode="lin" valueType="num">
                                      <p:cBhvr>
                                        <p:cTn id="41" dur="50" autoRev="1" fill="hold">
                                          <p:stCondLst>
                                            <p:cond delay="0"/>
                                          </p:stCondLst>
                                        </p:cTn>
                                        <p:tgtEl>
                                          <p:spTgt spid="7"/>
                                        </p:tgtEl>
                                        <p:attrNameLst>
                                          <p:attrName>ppt_x</p:attrName>
                                        </p:attrNameLst>
                                      </p:cBhvr>
                                    </p:anim>
                                    <p:anim by="(-#ppt_w*0.10)" calcmode="lin" valueType="num">
                                      <p:cBhvr>
                                        <p:cTn id="42" dur="50" autoRev="1" fill="hold">
                                          <p:stCondLst>
                                            <p:cond delay="0"/>
                                          </p:stCondLst>
                                        </p:cTn>
                                        <p:tgtEl>
                                          <p:spTgt spid="7"/>
                                        </p:tgtEl>
                                        <p:attrNameLst>
                                          <p:attrName>ppt_y</p:attrName>
                                        </p:attrNameLst>
                                      </p:cBhvr>
                                    </p:anim>
                                    <p:animRot by="-480000">
                                      <p:cBhvr>
                                        <p:cTn id="43" dur="50" autoRev="1"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p:bldP spid="5" grpId="1"/>
      <p:bldP spid="6" grpId="0" animBg="1"/>
      <p:bldP spid="6" grpId="1" animBg="1"/>
      <p:bldP spid="7" grpId="0"/>
      <p:bldP spid="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00094" y="1769725"/>
            <a:ext cx="1757998" cy="17655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3"/>
          </a:p>
        </p:txBody>
      </p:sp>
      <p:sp>
        <p:nvSpPr>
          <p:cNvPr id="3" name="矩形 2"/>
          <p:cNvSpPr/>
          <p:nvPr/>
        </p:nvSpPr>
        <p:spPr>
          <a:xfrm>
            <a:off x="1200094" y="3535309"/>
            <a:ext cx="1757998" cy="10593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dirty="0">
                <a:solidFill>
                  <a:schemeClr val="bg1"/>
                </a:solidFill>
                <a:latin typeface="微软雅黑" pitchFamily="34" charset="-122"/>
                <a:ea typeface="微软雅黑" pitchFamily="34" charset="-122"/>
                <a:cs typeface="华文黑体" pitchFamily="2" charset="-122"/>
              </a:rPr>
              <a:t>点击添加标题</a:t>
            </a:r>
          </a:p>
          <a:p>
            <a:pPr algn="ctr"/>
            <a:r>
              <a:rPr lang="zh-CN" altLang="en-US" sz="1600" dirty="0">
                <a:solidFill>
                  <a:schemeClr val="bg1"/>
                </a:solidFill>
                <a:latin typeface="微软雅黑" pitchFamily="34" charset="-122"/>
                <a:ea typeface="微软雅黑" pitchFamily="34" charset="-122"/>
                <a:cs typeface="华文黑体" pitchFamily="2" charset="-122"/>
              </a:rPr>
              <a:t>点击添加标题</a:t>
            </a:r>
          </a:p>
        </p:txBody>
      </p:sp>
      <p:sp>
        <p:nvSpPr>
          <p:cNvPr id="4" name="矩形 3"/>
          <p:cNvSpPr/>
          <p:nvPr/>
        </p:nvSpPr>
        <p:spPr>
          <a:xfrm>
            <a:off x="3186631" y="1769725"/>
            <a:ext cx="1757998" cy="1765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3"/>
          </a:p>
        </p:txBody>
      </p:sp>
      <p:sp>
        <p:nvSpPr>
          <p:cNvPr id="5" name="矩形 4"/>
          <p:cNvSpPr/>
          <p:nvPr/>
        </p:nvSpPr>
        <p:spPr>
          <a:xfrm>
            <a:off x="3186631" y="3535309"/>
            <a:ext cx="1757998" cy="10593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dirty="0">
                <a:solidFill>
                  <a:schemeClr val="bg1"/>
                </a:solidFill>
                <a:latin typeface="微软雅黑" pitchFamily="34" charset="-122"/>
                <a:ea typeface="微软雅黑" pitchFamily="34" charset="-122"/>
                <a:cs typeface="华文黑体" pitchFamily="2" charset="-122"/>
              </a:rPr>
              <a:t>点击添加标题</a:t>
            </a:r>
          </a:p>
          <a:p>
            <a:pPr algn="ctr"/>
            <a:r>
              <a:rPr lang="zh-CN" altLang="en-US" sz="1600" dirty="0">
                <a:solidFill>
                  <a:schemeClr val="bg1"/>
                </a:solidFill>
                <a:latin typeface="微软雅黑" pitchFamily="34" charset="-122"/>
                <a:ea typeface="微软雅黑" pitchFamily="34" charset="-122"/>
                <a:cs typeface="华文黑体" pitchFamily="2" charset="-122"/>
              </a:rPr>
              <a:t>点击添加标题</a:t>
            </a:r>
          </a:p>
        </p:txBody>
      </p:sp>
      <p:sp>
        <p:nvSpPr>
          <p:cNvPr id="6" name="矩形 5"/>
          <p:cNvSpPr/>
          <p:nvPr/>
        </p:nvSpPr>
        <p:spPr>
          <a:xfrm>
            <a:off x="5173170" y="1769725"/>
            <a:ext cx="1757998" cy="17655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3"/>
          </a:p>
        </p:txBody>
      </p:sp>
      <p:sp>
        <p:nvSpPr>
          <p:cNvPr id="7" name="矩形 6"/>
          <p:cNvSpPr/>
          <p:nvPr/>
        </p:nvSpPr>
        <p:spPr>
          <a:xfrm>
            <a:off x="5173170" y="3535309"/>
            <a:ext cx="1757998" cy="10593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dirty="0">
                <a:solidFill>
                  <a:schemeClr val="bg1"/>
                </a:solidFill>
                <a:latin typeface="微软雅黑" pitchFamily="34" charset="-122"/>
                <a:ea typeface="微软雅黑" pitchFamily="34" charset="-122"/>
                <a:cs typeface="华文黑体" pitchFamily="2" charset="-122"/>
              </a:rPr>
              <a:t>点击添加标题</a:t>
            </a:r>
          </a:p>
          <a:p>
            <a:pPr algn="ctr"/>
            <a:r>
              <a:rPr lang="zh-CN" altLang="en-US" sz="1600" dirty="0">
                <a:solidFill>
                  <a:schemeClr val="bg1"/>
                </a:solidFill>
                <a:latin typeface="微软雅黑" pitchFamily="34" charset="-122"/>
                <a:ea typeface="微软雅黑" pitchFamily="34" charset="-122"/>
                <a:cs typeface="华文黑体" pitchFamily="2" charset="-122"/>
              </a:rPr>
              <a:t>点击添加标题</a:t>
            </a:r>
          </a:p>
        </p:txBody>
      </p:sp>
      <p:sp>
        <p:nvSpPr>
          <p:cNvPr id="8" name="矩形 7"/>
          <p:cNvSpPr/>
          <p:nvPr/>
        </p:nvSpPr>
        <p:spPr>
          <a:xfrm>
            <a:off x="7159710" y="1769725"/>
            <a:ext cx="1757998" cy="1765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3"/>
          </a:p>
        </p:txBody>
      </p:sp>
      <p:sp>
        <p:nvSpPr>
          <p:cNvPr id="9" name="矩形 8"/>
          <p:cNvSpPr/>
          <p:nvPr/>
        </p:nvSpPr>
        <p:spPr>
          <a:xfrm>
            <a:off x="7159710" y="3535309"/>
            <a:ext cx="1757998" cy="10593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dirty="0">
                <a:solidFill>
                  <a:schemeClr val="bg1"/>
                </a:solidFill>
                <a:latin typeface="微软雅黑" pitchFamily="34" charset="-122"/>
                <a:ea typeface="微软雅黑" pitchFamily="34" charset="-122"/>
                <a:cs typeface="华文黑体" pitchFamily="2" charset="-122"/>
              </a:rPr>
              <a:t>点击添加标题</a:t>
            </a:r>
          </a:p>
          <a:p>
            <a:pPr algn="ctr"/>
            <a:r>
              <a:rPr lang="zh-CN" altLang="en-US" sz="1600" dirty="0">
                <a:solidFill>
                  <a:schemeClr val="bg1"/>
                </a:solidFill>
                <a:latin typeface="微软雅黑" pitchFamily="34" charset="-122"/>
                <a:ea typeface="微软雅黑" pitchFamily="34" charset="-122"/>
                <a:cs typeface="华文黑体" pitchFamily="2" charset="-122"/>
              </a:rPr>
              <a:t>点击添加标题</a:t>
            </a:r>
          </a:p>
        </p:txBody>
      </p:sp>
      <p:sp>
        <p:nvSpPr>
          <p:cNvPr id="10" name="矩形 9"/>
          <p:cNvSpPr/>
          <p:nvPr/>
        </p:nvSpPr>
        <p:spPr>
          <a:xfrm>
            <a:off x="9146247" y="1769725"/>
            <a:ext cx="1757998" cy="17655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3"/>
          </a:p>
        </p:txBody>
      </p:sp>
      <p:sp>
        <p:nvSpPr>
          <p:cNvPr id="11" name="矩形 10"/>
          <p:cNvSpPr/>
          <p:nvPr/>
        </p:nvSpPr>
        <p:spPr>
          <a:xfrm>
            <a:off x="9146247" y="3535309"/>
            <a:ext cx="1757998" cy="10593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dirty="0">
                <a:solidFill>
                  <a:schemeClr val="bg1"/>
                </a:solidFill>
                <a:latin typeface="微软雅黑" pitchFamily="34" charset="-122"/>
                <a:ea typeface="微软雅黑" pitchFamily="34" charset="-122"/>
                <a:cs typeface="华文黑体" pitchFamily="2" charset="-122"/>
              </a:rPr>
              <a:t>点击添加标题</a:t>
            </a:r>
          </a:p>
          <a:p>
            <a:pPr algn="ctr"/>
            <a:r>
              <a:rPr lang="zh-CN" altLang="en-US" sz="1600" dirty="0">
                <a:solidFill>
                  <a:schemeClr val="bg1"/>
                </a:solidFill>
                <a:latin typeface="微软雅黑" pitchFamily="34" charset="-122"/>
                <a:ea typeface="微软雅黑" pitchFamily="34" charset="-122"/>
                <a:cs typeface="华文黑体" pitchFamily="2" charset="-122"/>
              </a:rPr>
              <a:t>点击添加标题</a:t>
            </a:r>
          </a:p>
        </p:txBody>
      </p:sp>
      <p:grpSp>
        <p:nvGrpSpPr>
          <p:cNvPr id="12" name="组合 11"/>
          <p:cNvGrpSpPr/>
          <p:nvPr/>
        </p:nvGrpSpPr>
        <p:grpSpPr>
          <a:xfrm>
            <a:off x="1762914" y="1981593"/>
            <a:ext cx="632363" cy="816374"/>
            <a:chOff x="3095876" y="2479873"/>
            <a:chExt cx="366231" cy="470769"/>
          </a:xfrm>
        </p:grpSpPr>
        <p:sp>
          <p:nvSpPr>
            <p:cNvPr id="13" name="Freeform 108"/>
            <p:cNvSpPr>
              <a:spLocks/>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sp>
          <p:nvSpPr>
            <p:cNvPr id="14"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sp>
          <p:nvSpPr>
            <p:cNvPr id="15"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sp>
          <p:nvSpPr>
            <p:cNvPr id="16"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grpSp>
      <p:sp>
        <p:nvSpPr>
          <p:cNvPr id="17" name="Freeform 64"/>
          <p:cNvSpPr>
            <a:spLocks noEditPoints="1"/>
          </p:cNvSpPr>
          <p:nvPr/>
        </p:nvSpPr>
        <p:spPr bwMode="auto">
          <a:xfrm flipH="1">
            <a:off x="3630367" y="2027377"/>
            <a:ext cx="870531" cy="724809"/>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42" tIns="44720" rIns="89442" bIns="44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grpSp>
        <p:nvGrpSpPr>
          <p:cNvPr id="18" name="组合 17"/>
          <p:cNvGrpSpPr/>
          <p:nvPr/>
        </p:nvGrpSpPr>
        <p:grpSpPr>
          <a:xfrm>
            <a:off x="5780451" y="1992614"/>
            <a:ext cx="543437" cy="794334"/>
            <a:chOff x="5690315" y="3674507"/>
            <a:chExt cx="314729" cy="458061"/>
          </a:xfrm>
        </p:grpSpPr>
        <p:sp>
          <p:nvSpPr>
            <p:cNvPr id="19" name="Freeform 36"/>
            <p:cNvSpPr>
              <a:spLocks/>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sp>
          <p:nvSpPr>
            <p:cNvPr id="20"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grpSp>
      <p:sp>
        <p:nvSpPr>
          <p:cNvPr id="21" name="Freeform 9"/>
          <p:cNvSpPr>
            <a:spLocks/>
          </p:cNvSpPr>
          <p:nvPr/>
        </p:nvSpPr>
        <p:spPr bwMode="auto">
          <a:xfrm flipH="1">
            <a:off x="7587004" y="2105593"/>
            <a:ext cx="903413" cy="568376"/>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42" tIns="44720" rIns="89442" bIns="44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grpSp>
        <p:nvGrpSpPr>
          <p:cNvPr id="22" name="组合 21"/>
          <p:cNvGrpSpPr/>
          <p:nvPr/>
        </p:nvGrpSpPr>
        <p:grpSpPr>
          <a:xfrm>
            <a:off x="9640174" y="2026508"/>
            <a:ext cx="770153" cy="726549"/>
            <a:chOff x="1784487" y="2486066"/>
            <a:chExt cx="446032" cy="418971"/>
          </a:xfrm>
          <a:solidFill>
            <a:schemeClr val="bg1"/>
          </a:solidFill>
        </p:grpSpPr>
        <p:sp>
          <p:nvSpPr>
            <p:cNvPr id="23" name="Freeform 68"/>
            <p:cNvSpPr>
              <a:spLocks/>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sp>
          <p:nvSpPr>
            <p:cNvPr id="24" name="Freeform 69"/>
            <p:cNvSpPr>
              <a:spLocks/>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sp>
          <p:nvSpPr>
            <p:cNvPr id="25" name="Freeform 70"/>
            <p:cNvSpPr>
              <a:spLocks/>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sp>
          <p:nvSpPr>
            <p:cNvPr id="26" name="Freeform 71"/>
            <p:cNvSpPr>
              <a:spLocks/>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sp>
          <p:nvSpPr>
            <p:cNvPr id="27" name="Freeform 72"/>
            <p:cNvSpPr>
              <a:spLocks/>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sp>
          <p:nvSpPr>
            <p:cNvPr id="28" name="Rectangle 73"/>
            <p:cNvSpPr>
              <a:spLocks noChangeArrowheads="1"/>
            </p:cNvSpPr>
            <p:nvPr/>
          </p:nvSpPr>
          <p:spPr bwMode="auto">
            <a:xfrm flipH="1">
              <a:off x="1876700" y="2669491"/>
              <a:ext cx="261606" cy="156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552">
                <a:defRPr/>
              </a:pPr>
              <a:endParaRPr lang="zh-CN" altLang="en-US" sz="1600">
                <a:solidFill>
                  <a:sysClr val="windowText" lastClr="000000"/>
                </a:solidFill>
                <a:latin typeface="Calibri"/>
                <a:ea typeface="宋体"/>
              </a:endParaRPr>
            </a:p>
          </p:txBody>
        </p:sp>
      </p:grpSp>
      <p:grpSp>
        <p:nvGrpSpPr>
          <p:cNvPr id="29" name="组合 28"/>
          <p:cNvGrpSpPr/>
          <p:nvPr/>
        </p:nvGrpSpPr>
        <p:grpSpPr>
          <a:xfrm>
            <a:off x="1973616" y="3040942"/>
            <a:ext cx="8157113" cy="211870"/>
            <a:chOff x="1918742" y="3212976"/>
            <a:chExt cx="8352927" cy="216024"/>
          </a:xfrm>
        </p:grpSpPr>
        <p:sp>
          <p:nvSpPr>
            <p:cNvPr id="30" name="椭圆 29"/>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solidFill>
                  <a:schemeClr val="bg1"/>
                </a:solidFill>
              </a:endParaRPr>
            </a:p>
          </p:txBody>
        </p:sp>
        <p:sp>
          <p:nvSpPr>
            <p:cNvPr id="31" name="椭圆 30"/>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solidFill>
                  <a:schemeClr val="bg1"/>
                </a:solidFill>
              </a:endParaRPr>
            </a:p>
          </p:txBody>
        </p:sp>
        <p:sp>
          <p:nvSpPr>
            <p:cNvPr id="32" name="椭圆 31"/>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solidFill>
                  <a:schemeClr val="bg1"/>
                </a:solidFill>
              </a:endParaRPr>
            </a:p>
          </p:txBody>
        </p:sp>
        <p:sp>
          <p:nvSpPr>
            <p:cNvPr id="33" name="椭圆 32"/>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solidFill>
                  <a:schemeClr val="bg1"/>
                </a:solidFill>
              </a:endParaRPr>
            </a:p>
          </p:txBody>
        </p:sp>
        <p:sp>
          <p:nvSpPr>
            <p:cNvPr id="34" name="椭圆 33"/>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solidFill>
                  <a:schemeClr val="bg1"/>
                </a:solidFill>
              </a:endParaRPr>
            </a:p>
          </p:txBody>
        </p:sp>
        <p:sp>
          <p:nvSpPr>
            <p:cNvPr id="35" name="矩形 34"/>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solidFill>
                  <a:schemeClr val="bg1"/>
                </a:solidFill>
              </a:endParaRPr>
            </a:p>
          </p:txBody>
        </p:sp>
      </p:grpSp>
      <p:sp>
        <p:nvSpPr>
          <p:cNvPr id="36" name="等腰三角形 35"/>
          <p:cNvSpPr/>
          <p:nvPr/>
        </p:nvSpPr>
        <p:spPr>
          <a:xfrm flipV="1">
            <a:off x="1956737" y="4594654"/>
            <a:ext cx="244714" cy="21187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3">
              <a:solidFill>
                <a:schemeClr val="bg1"/>
              </a:solidFill>
            </a:endParaRPr>
          </a:p>
        </p:txBody>
      </p:sp>
      <p:sp>
        <p:nvSpPr>
          <p:cNvPr id="37" name="等腰三角形 36"/>
          <p:cNvSpPr/>
          <p:nvPr/>
        </p:nvSpPr>
        <p:spPr>
          <a:xfrm flipV="1">
            <a:off x="3943276" y="4594654"/>
            <a:ext cx="244714" cy="21187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3">
              <a:solidFill>
                <a:schemeClr val="bg1"/>
              </a:solidFill>
            </a:endParaRPr>
          </a:p>
        </p:txBody>
      </p:sp>
      <p:sp>
        <p:nvSpPr>
          <p:cNvPr id="38" name="等腰三角形 37"/>
          <p:cNvSpPr/>
          <p:nvPr/>
        </p:nvSpPr>
        <p:spPr>
          <a:xfrm flipV="1">
            <a:off x="5929814" y="4594654"/>
            <a:ext cx="244714" cy="21187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3">
              <a:solidFill>
                <a:schemeClr val="bg1"/>
              </a:solidFill>
            </a:endParaRPr>
          </a:p>
        </p:txBody>
      </p:sp>
      <p:sp>
        <p:nvSpPr>
          <p:cNvPr id="39" name="等腰三角形 38"/>
          <p:cNvSpPr/>
          <p:nvPr/>
        </p:nvSpPr>
        <p:spPr>
          <a:xfrm flipV="1">
            <a:off x="7916352" y="4594654"/>
            <a:ext cx="244714" cy="21187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3">
              <a:solidFill>
                <a:schemeClr val="bg1"/>
              </a:solidFill>
            </a:endParaRPr>
          </a:p>
        </p:txBody>
      </p:sp>
      <p:sp>
        <p:nvSpPr>
          <p:cNvPr id="40" name="等腰三角形 39"/>
          <p:cNvSpPr/>
          <p:nvPr/>
        </p:nvSpPr>
        <p:spPr>
          <a:xfrm flipV="1">
            <a:off x="9902893" y="4594654"/>
            <a:ext cx="244714" cy="21187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3">
              <a:solidFill>
                <a:schemeClr val="bg1"/>
              </a:solidFill>
            </a:endParaRPr>
          </a:p>
        </p:txBody>
      </p:sp>
      <p:sp>
        <p:nvSpPr>
          <p:cNvPr id="41" name="TextBox 40"/>
          <p:cNvSpPr txBox="1"/>
          <p:nvPr/>
        </p:nvSpPr>
        <p:spPr>
          <a:xfrm>
            <a:off x="1440553" y="4938659"/>
            <a:ext cx="1277085" cy="418545"/>
          </a:xfrm>
          <a:prstGeom prst="rect">
            <a:avLst/>
          </a:prstGeom>
          <a:noFill/>
        </p:spPr>
        <p:txBody>
          <a:bodyPr wrap="none" lIns="89442" tIns="44720" rIns="89442" bIns="44720" rtlCol="0">
            <a:spAutoFit/>
          </a:bodyPr>
          <a:lstStyle/>
          <a:p>
            <a:pPr algn="ctr"/>
            <a:r>
              <a:rPr lang="zh-CN" altLang="en-US" sz="2133">
                <a:solidFill>
                  <a:schemeClr val="tx1">
                    <a:lumMod val="50000"/>
                    <a:lumOff val="50000"/>
                  </a:schemeClr>
                </a:solidFill>
                <a:latin typeface="微软雅黑" pitchFamily="34" charset="-122"/>
                <a:ea typeface="微软雅黑" pitchFamily="34" charset="-122"/>
              </a:rPr>
              <a:t>添加文字</a:t>
            </a:r>
          </a:p>
        </p:txBody>
      </p:sp>
      <p:sp>
        <p:nvSpPr>
          <p:cNvPr id="42" name="TextBox 41"/>
          <p:cNvSpPr txBox="1"/>
          <p:nvPr/>
        </p:nvSpPr>
        <p:spPr>
          <a:xfrm>
            <a:off x="3427091" y="4938659"/>
            <a:ext cx="1277085" cy="418545"/>
          </a:xfrm>
          <a:prstGeom prst="rect">
            <a:avLst/>
          </a:prstGeom>
          <a:noFill/>
        </p:spPr>
        <p:txBody>
          <a:bodyPr wrap="none" lIns="89442" tIns="44720" rIns="89442" bIns="44720" rtlCol="0">
            <a:spAutoFit/>
          </a:bodyPr>
          <a:lstStyle/>
          <a:p>
            <a:pPr algn="ctr"/>
            <a:r>
              <a:rPr lang="zh-CN" altLang="en-US" sz="2133">
                <a:solidFill>
                  <a:schemeClr val="tx1">
                    <a:lumMod val="50000"/>
                    <a:lumOff val="50000"/>
                  </a:schemeClr>
                </a:solidFill>
                <a:latin typeface="微软雅黑" pitchFamily="34" charset="-122"/>
                <a:ea typeface="微软雅黑" pitchFamily="34" charset="-122"/>
              </a:rPr>
              <a:t>添加文字</a:t>
            </a:r>
          </a:p>
        </p:txBody>
      </p:sp>
      <p:sp>
        <p:nvSpPr>
          <p:cNvPr id="43" name="TextBox 42"/>
          <p:cNvSpPr txBox="1"/>
          <p:nvPr/>
        </p:nvSpPr>
        <p:spPr>
          <a:xfrm>
            <a:off x="5413631" y="4938659"/>
            <a:ext cx="1277085" cy="418545"/>
          </a:xfrm>
          <a:prstGeom prst="rect">
            <a:avLst/>
          </a:prstGeom>
          <a:noFill/>
        </p:spPr>
        <p:txBody>
          <a:bodyPr wrap="none" lIns="89442" tIns="44720" rIns="89442" bIns="44720" rtlCol="0">
            <a:spAutoFit/>
          </a:bodyPr>
          <a:lstStyle/>
          <a:p>
            <a:pPr algn="ctr"/>
            <a:r>
              <a:rPr lang="zh-CN" altLang="en-US" sz="2133">
                <a:solidFill>
                  <a:schemeClr val="tx1">
                    <a:lumMod val="50000"/>
                    <a:lumOff val="50000"/>
                  </a:schemeClr>
                </a:solidFill>
                <a:latin typeface="微软雅黑" pitchFamily="34" charset="-122"/>
                <a:ea typeface="微软雅黑" pitchFamily="34" charset="-122"/>
              </a:rPr>
              <a:t>添加文字</a:t>
            </a:r>
          </a:p>
        </p:txBody>
      </p:sp>
      <p:sp>
        <p:nvSpPr>
          <p:cNvPr id="44" name="TextBox 43"/>
          <p:cNvSpPr txBox="1"/>
          <p:nvPr/>
        </p:nvSpPr>
        <p:spPr>
          <a:xfrm>
            <a:off x="7400170" y="4938659"/>
            <a:ext cx="1277085" cy="418545"/>
          </a:xfrm>
          <a:prstGeom prst="rect">
            <a:avLst/>
          </a:prstGeom>
          <a:noFill/>
        </p:spPr>
        <p:txBody>
          <a:bodyPr wrap="none" lIns="89442" tIns="44720" rIns="89442" bIns="44720" rtlCol="0">
            <a:spAutoFit/>
          </a:bodyPr>
          <a:lstStyle/>
          <a:p>
            <a:pPr algn="ctr"/>
            <a:r>
              <a:rPr lang="zh-CN" altLang="en-US" sz="2133">
                <a:solidFill>
                  <a:schemeClr val="tx1">
                    <a:lumMod val="50000"/>
                    <a:lumOff val="50000"/>
                  </a:schemeClr>
                </a:solidFill>
                <a:latin typeface="微软雅黑" pitchFamily="34" charset="-122"/>
                <a:ea typeface="微软雅黑" pitchFamily="34" charset="-122"/>
              </a:rPr>
              <a:t>添加文字</a:t>
            </a:r>
          </a:p>
        </p:txBody>
      </p:sp>
      <p:sp>
        <p:nvSpPr>
          <p:cNvPr id="45" name="TextBox 44"/>
          <p:cNvSpPr txBox="1"/>
          <p:nvPr/>
        </p:nvSpPr>
        <p:spPr>
          <a:xfrm>
            <a:off x="9386707" y="4938659"/>
            <a:ext cx="1277085" cy="418545"/>
          </a:xfrm>
          <a:prstGeom prst="rect">
            <a:avLst/>
          </a:prstGeom>
          <a:noFill/>
        </p:spPr>
        <p:txBody>
          <a:bodyPr wrap="none" lIns="89442" tIns="44720" rIns="89442" bIns="44720" rtlCol="0">
            <a:spAutoFit/>
          </a:bodyPr>
          <a:lstStyle/>
          <a:p>
            <a:pPr algn="ctr"/>
            <a:r>
              <a:rPr lang="zh-CN" altLang="en-US" sz="2133">
                <a:solidFill>
                  <a:schemeClr val="tx1">
                    <a:lumMod val="50000"/>
                    <a:lumOff val="50000"/>
                  </a:schemeClr>
                </a:solidFill>
                <a:latin typeface="微软雅黑" pitchFamily="34" charset="-122"/>
                <a:ea typeface="微软雅黑" pitchFamily="34" charset="-122"/>
              </a:rPr>
              <a:t>添加文字</a:t>
            </a:r>
          </a:p>
        </p:txBody>
      </p:sp>
      <p:sp>
        <p:nvSpPr>
          <p:cNvPr id="46" name="矩形 45"/>
          <p:cNvSpPr/>
          <p:nvPr/>
        </p:nvSpPr>
        <p:spPr>
          <a:xfrm>
            <a:off x="1200095" y="5442138"/>
            <a:ext cx="9704152" cy="577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3199" dirty="0">
                <a:latin typeface="微软雅黑" pitchFamily="34" charset="-122"/>
                <a:ea typeface="微软雅黑" pitchFamily="34" charset="-122"/>
              </a:rPr>
              <a:t>点击添加标题</a:t>
            </a:r>
          </a:p>
        </p:txBody>
      </p:sp>
      <p:sp>
        <p:nvSpPr>
          <p:cNvPr id="54" name="标题 53"/>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12545422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10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15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15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par>
                                <p:cTn id="45" presetID="42" presetClass="entr" presetSubtype="0" fill="hold" nodeType="withEffect">
                                  <p:stCondLst>
                                    <p:cond delay="25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5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5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50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par>
                                <p:cTn id="70" presetID="22" presetClass="entr" presetSubtype="8" fill="hold" nodeType="withEffect">
                                  <p:stCondLst>
                                    <p:cond delay="3000"/>
                                  </p:stCondLst>
                                  <p:childTnLst>
                                    <p:set>
                                      <p:cBhvr>
                                        <p:cTn id="71" dur="1" fill="hold">
                                          <p:stCondLst>
                                            <p:cond delay="0"/>
                                          </p:stCondLst>
                                        </p:cTn>
                                        <p:tgtEl>
                                          <p:spTgt spid="29"/>
                                        </p:tgtEl>
                                        <p:attrNameLst>
                                          <p:attrName>style.visibility</p:attrName>
                                        </p:attrNameLst>
                                      </p:cBhvr>
                                      <p:to>
                                        <p:strVal val="visible"/>
                                      </p:to>
                                    </p:set>
                                    <p:animEffect transition="in" filter="wipe(left)">
                                      <p:cBhvr>
                                        <p:cTn id="72" dur="500"/>
                                        <p:tgtEl>
                                          <p:spTgt spid="29"/>
                                        </p:tgtEl>
                                      </p:cBhvr>
                                    </p:animEffect>
                                  </p:childTnLst>
                                </p:cTn>
                              </p:par>
                              <p:par>
                                <p:cTn id="73" presetID="10" presetClass="entr" presetSubtype="0" fill="hold" grpId="0" nodeType="withEffect">
                                  <p:stCondLst>
                                    <p:cond delay="250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42" presetClass="entr" presetSubtype="0" fill="hold" grpId="0" nodeType="withEffect">
                                  <p:stCondLst>
                                    <p:cond delay="250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anim calcmode="lin" valueType="num">
                                      <p:cBhvr>
                                        <p:cTn id="79" dur="500" fill="hold"/>
                                        <p:tgtEl>
                                          <p:spTgt spid="41"/>
                                        </p:tgtEl>
                                        <p:attrNameLst>
                                          <p:attrName>ppt_x</p:attrName>
                                        </p:attrNameLst>
                                      </p:cBhvr>
                                      <p:tavLst>
                                        <p:tav tm="0">
                                          <p:val>
                                            <p:strVal val="#ppt_x"/>
                                          </p:val>
                                        </p:tav>
                                        <p:tav tm="100000">
                                          <p:val>
                                            <p:strVal val="#ppt_x"/>
                                          </p:val>
                                        </p:tav>
                                      </p:tavLst>
                                    </p:anim>
                                    <p:anim calcmode="lin" valueType="num">
                                      <p:cBhvr>
                                        <p:cTn id="80" dur="500" fill="hold"/>
                                        <p:tgtEl>
                                          <p:spTgt spid="41"/>
                                        </p:tgtEl>
                                        <p:attrNameLst>
                                          <p:attrName>ppt_y</p:attrName>
                                        </p:attrNameLst>
                                      </p:cBhvr>
                                      <p:tavLst>
                                        <p:tav tm="0">
                                          <p:val>
                                            <p:strVal val="#ppt_y+.1"/>
                                          </p:val>
                                        </p:tav>
                                        <p:tav tm="100000">
                                          <p:val>
                                            <p:strVal val="#ppt_y"/>
                                          </p:val>
                                        </p:tav>
                                      </p:tavLst>
                                    </p:anim>
                                  </p:childTnLst>
                                </p:cTn>
                              </p:par>
                              <p:par>
                                <p:cTn id="81" presetID="10" presetClass="entr" presetSubtype="0" fill="hold" grpId="0" nodeType="withEffect">
                                  <p:stCondLst>
                                    <p:cond delay="300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par>
                                <p:cTn id="84" presetID="10" presetClass="entr" presetSubtype="0" fill="hold" grpId="0" nodeType="withEffect">
                                  <p:stCondLst>
                                    <p:cond delay="350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par>
                                <p:cTn id="87" presetID="10" presetClass="entr" presetSubtype="0" fill="hold" grpId="0" nodeType="withEffect">
                                  <p:stCondLst>
                                    <p:cond delay="400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par>
                                <p:cTn id="90" presetID="10" presetClass="entr" presetSubtype="0" fill="hold" grpId="0" nodeType="withEffect">
                                  <p:stCondLst>
                                    <p:cond delay="450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par>
                                <p:cTn id="93" presetID="42" presetClass="entr" presetSubtype="0" fill="hold" grpId="0" nodeType="withEffect">
                                  <p:stCondLst>
                                    <p:cond delay="300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anim calcmode="lin" valueType="num">
                                      <p:cBhvr>
                                        <p:cTn id="96" dur="500" fill="hold"/>
                                        <p:tgtEl>
                                          <p:spTgt spid="42"/>
                                        </p:tgtEl>
                                        <p:attrNameLst>
                                          <p:attrName>ppt_x</p:attrName>
                                        </p:attrNameLst>
                                      </p:cBhvr>
                                      <p:tavLst>
                                        <p:tav tm="0">
                                          <p:val>
                                            <p:strVal val="#ppt_x"/>
                                          </p:val>
                                        </p:tav>
                                        <p:tav tm="100000">
                                          <p:val>
                                            <p:strVal val="#ppt_x"/>
                                          </p:val>
                                        </p:tav>
                                      </p:tavLst>
                                    </p:anim>
                                    <p:anim calcmode="lin" valueType="num">
                                      <p:cBhvr>
                                        <p:cTn id="97" dur="500" fill="hold"/>
                                        <p:tgtEl>
                                          <p:spTgt spid="4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350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500"/>
                                        <p:tgtEl>
                                          <p:spTgt spid="43"/>
                                        </p:tgtEl>
                                      </p:cBhvr>
                                    </p:animEffect>
                                    <p:anim calcmode="lin" valueType="num">
                                      <p:cBhvr>
                                        <p:cTn id="101" dur="500" fill="hold"/>
                                        <p:tgtEl>
                                          <p:spTgt spid="43"/>
                                        </p:tgtEl>
                                        <p:attrNameLst>
                                          <p:attrName>ppt_x</p:attrName>
                                        </p:attrNameLst>
                                      </p:cBhvr>
                                      <p:tavLst>
                                        <p:tav tm="0">
                                          <p:val>
                                            <p:strVal val="#ppt_x"/>
                                          </p:val>
                                        </p:tav>
                                        <p:tav tm="100000">
                                          <p:val>
                                            <p:strVal val="#ppt_x"/>
                                          </p:val>
                                        </p:tav>
                                      </p:tavLst>
                                    </p:anim>
                                    <p:anim calcmode="lin" valueType="num">
                                      <p:cBhvr>
                                        <p:cTn id="102" dur="500" fill="hold"/>
                                        <p:tgtEl>
                                          <p:spTgt spid="43"/>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4000"/>
                                  </p:stCondLst>
                                  <p:childTnLst>
                                    <p:set>
                                      <p:cBhvr>
                                        <p:cTn id="104" dur="1" fill="hold">
                                          <p:stCondLst>
                                            <p:cond delay="0"/>
                                          </p:stCondLst>
                                        </p:cTn>
                                        <p:tgtEl>
                                          <p:spTgt spid="44"/>
                                        </p:tgtEl>
                                        <p:attrNameLst>
                                          <p:attrName>style.visibility</p:attrName>
                                        </p:attrNameLst>
                                      </p:cBhvr>
                                      <p:to>
                                        <p:strVal val="visible"/>
                                      </p:to>
                                    </p:set>
                                    <p:animEffect transition="in" filter="fade">
                                      <p:cBhvr>
                                        <p:cTn id="105" dur="500"/>
                                        <p:tgtEl>
                                          <p:spTgt spid="44"/>
                                        </p:tgtEl>
                                      </p:cBhvr>
                                    </p:animEffect>
                                    <p:anim calcmode="lin" valueType="num">
                                      <p:cBhvr>
                                        <p:cTn id="106" dur="500" fill="hold"/>
                                        <p:tgtEl>
                                          <p:spTgt spid="44"/>
                                        </p:tgtEl>
                                        <p:attrNameLst>
                                          <p:attrName>ppt_x</p:attrName>
                                        </p:attrNameLst>
                                      </p:cBhvr>
                                      <p:tavLst>
                                        <p:tav tm="0">
                                          <p:val>
                                            <p:strVal val="#ppt_x"/>
                                          </p:val>
                                        </p:tav>
                                        <p:tav tm="100000">
                                          <p:val>
                                            <p:strVal val="#ppt_x"/>
                                          </p:val>
                                        </p:tav>
                                      </p:tavLst>
                                    </p:anim>
                                    <p:anim calcmode="lin" valueType="num">
                                      <p:cBhvr>
                                        <p:cTn id="107" dur="500" fill="hold"/>
                                        <p:tgtEl>
                                          <p:spTgt spid="44"/>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4500"/>
                                  </p:stCondLst>
                                  <p:childTnLst>
                                    <p:set>
                                      <p:cBhvr>
                                        <p:cTn id="109" dur="1" fill="hold">
                                          <p:stCondLst>
                                            <p:cond delay="0"/>
                                          </p:stCondLst>
                                        </p:cTn>
                                        <p:tgtEl>
                                          <p:spTgt spid="45"/>
                                        </p:tgtEl>
                                        <p:attrNameLst>
                                          <p:attrName>style.visibility</p:attrName>
                                        </p:attrNameLst>
                                      </p:cBhvr>
                                      <p:to>
                                        <p:strVal val="visible"/>
                                      </p:to>
                                    </p:set>
                                    <p:animEffect transition="in" filter="fade">
                                      <p:cBhvr>
                                        <p:cTn id="110" dur="500"/>
                                        <p:tgtEl>
                                          <p:spTgt spid="45"/>
                                        </p:tgtEl>
                                      </p:cBhvr>
                                    </p:animEffect>
                                    <p:anim calcmode="lin" valueType="num">
                                      <p:cBhvr>
                                        <p:cTn id="111" dur="500" fill="hold"/>
                                        <p:tgtEl>
                                          <p:spTgt spid="45"/>
                                        </p:tgtEl>
                                        <p:attrNameLst>
                                          <p:attrName>ppt_x</p:attrName>
                                        </p:attrNameLst>
                                      </p:cBhvr>
                                      <p:tavLst>
                                        <p:tav tm="0">
                                          <p:val>
                                            <p:strVal val="#ppt_x"/>
                                          </p:val>
                                        </p:tav>
                                        <p:tav tm="100000">
                                          <p:val>
                                            <p:strVal val="#ppt_x"/>
                                          </p:val>
                                        </p:tav>
                                      </p:tavLst>
                                    </p:anim>
                                    <p:anim calcmode="lin" valueType="num">
                                      <p:cBhvr>
                                        <p:cTn id="112" dur="500" fill="hold"/>
                                        <p:tgtEl>
                                          <p:spTgt spid="45"/>
                                        </p:tgtEl>
                                        <p:attrNameLst>
                                          <p:attrName>ppt_y</p:attrName>
                                        </p:attrNameLst>
                                      </p:cBhvr>
                                      <p:tavLst>
                                        <p:tav tm="0">
                                          <p:val>
                                            <p:strVal val="#ppt_y+.1"/>
                                          </p:val>
                                        </p:tav>
                                        <p:tav tm="100000">
                                          <p:val>
                                            <p:strVal val="#ppt_y"/>
                                          </p:val>
                                        </p:tav>
                                      </p:tavLst>
                                    </p:anim>
                                  </p:childTnLst>
                                </p:cTn>
                              </p:par>
                            </p:childTnLst>
                          </p:cTn>
                        </p:par>
                        <p:par>
                          <p:cTn id="113" fill="hold">
                            <p:stCondLst>
                              <p:cond delay="5000"/>
                            </p:stCondLst>
                            <p:childTnLst>
                              <p:par>
                                <p:cTn id="114" presetID="42" presetClass="entr" presetSubtype="0" fill="hold" grpId="0" nodeType="after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fade">
                                      <p:cBhvr>
                                        <p:cTn id="116" dur="1000"/>
                                        <p:tgtEl>
                                          <p:spTgt spid="46"/>
                                        </p:tgtEl>
                                      </p:cBhvr>
                                    </p:animEffect>
                                    <p:anim calcmode="lin" valueType="num">
                                      <p:cBhvr>
                                        <p:cTn id="117" dur="1000" fill="hold"/>
                                        <p:tgtEl>
                                          <p:spTgt spid="46"/>
                                        </p:tgtEl>
                                        <p:attrNameLst>
                                          <p:attrName>ppt_x</p:attrName>
                                        </p:attrNameLst>
                                      </p:cBhvr>
                                      <p:tavLst>
                                        <p:tav tm="0">
                                          <p:val>
                                            <p:strVal val="#ppt_x"/>
                                          </p:val>
                                        </p:tav>
                                        <p:tav tm="100000">
                                          <p:val>
                                            <p:strVal val="#ppt_x"/>
                                          </p:val>
                                        </p:tav>
                                      </p:tavLst>
                                    </p:anim>
                                    <p:anim calcmode="lin" valueType="num">
                                      <p:cBhvr>
                                        <p:cTn id="11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7" grpId="0" animBg="1"/>
      <p:bldP spid="21" grpId="0" animBg="1"/>
      <p:bldP spid="36" grpId="0" animBg="1"/>
      <p:bldP spid="37" grpId="0" animBg="1"/>
      <p:bldP spid="38" grpId="0" animBg="1"/>
      <p:bldP spid="39" grpId="0" animBg="1"/>
      <p:bldP spid="40" grpId="0" animBg="1"/>
      <p:bldP spid="41" grpId="0"/>
      <p:bldP spid="42" grpId="0"/>
      <p:bldP spid="43" grpId="0"/>
      <p:bldP spid="44" grpId="0"/>
      <p:bldP spid="45" grpId="0"/>
      <p:bldP spid="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a:spLocks noChangeArrowheads="1"/>
          </p:cNvSpPr>
          <p:nvPr/>
        </p:nvSpPr>
        <p:spPr bwMode="auto">
          <a:xfrm rot="10800000">
            <a:off x="1315118" y="4039856"/>
            <a:ext cx="3585057" cy="100566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4"/>
          </a:solidFill>
          <a:ln>
            <a:noFill/>
          </a:ln>
          <a:extLst/>
        </p:spPr>
        <p:style>
          <a:lnRef idx="2">
            <a:schemeClr val="accent6">
              <a:shade val="50000"/>
            </a:schemeClr>
          </a:lnRef>
          <a:fillRef idx="1">
            <a:schemeClr val="accent6"/>
          </a:fillRef>
          <a:effectRef idx="0">
            <a:schemeClr val="accent6"/>
          </a:effectRef>
          <a:fontRef idx="minor">
            <a:schemeClr val="lt1"/>
          </a:fontRef>
        </p:style>
        <p:txBody>
          <a:bodyPr lIns="96210" tIns="48106" rIns="96210" bIns="48106" rtlCol="0" anchor="ctr"/>
          <a:lstStyle/>
          <a:p>
            <a:pPr algn="ctr"/>
            <a:endParaRPr lang="zh-CN" altLang="en-US" sz="3199" dirty="0"/>
          </a:p>
        </p:txBody>
      </p:sp>
      <p:sp>
        <p:nvSpPr>
          <p:cNvPr id="3" name="AutoShape 3"/>
          <p:cNvSpPr>
            <a:spLocks noChangeArrowheads="1"/>
          </p:cNvSpPr>
          <p:nvPr/>
        </p:nvSpPr>
        <p:spPr bwMode="auto">
          <a:xfrm rot="10800000">
            <a:off x="2378119" y="2665937"/>
            <a:ext cx="1459057" cy="407215"/>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2"/>
          </a:solidFill>
          <a:ln>
            <a:noFill/>
          </a:ln>
          <a:extLst/>
        </p:spPr>
        <p:style>
          <a:lnRef idx="2">
            <a:schemeClr val="accent5">
              <a:shade val="50000"/>
            </a:schemeClr>
          </a:lnRef>
          <a:fillRef idx="1">
            <a:schemeClr val="accent5"/>
          </a:fillRef>
          <a:effectRef idx="0">
            <a:schemeClr val="accent5"/>
          </a:effectRef>
          <a:fontRef idx="minor">
            <a:schemeClr val="lt1"/>
          </a:fontRef>
        </p:style>
        <p:txBody>
          <a:bodyPr lIns="96210" tIns="48106" rIns="96210" bIns="48106" rtlCol="0" anchor="ctr"/>
          <a:lstStyle/>
          <a:p>
            <a:pPr algn="ctr"/>
            <a:endParaRPr lang="zh-CN" altLang="en-US" sz="3199" dirty="0"/>
          </a:p>
        </p:txBody>
      </p:sp>
      <p:sp>
        <p:nvSpPr>
          <p:cNvPr id="4" name="AutoShape 6"/>
          <p:cNvSpPr>
            <a:spLocks noChangeArrowheads="1"/>
          </p:cNvSpPr>
          <p:nvPr/>
        </p:nvSpPr>
        <p:spPr bwMode="auto">
          <a:xfrm>
            <a:off x="2650881" y="1769711"/>
            <a:ext cx="913531" cy="777913"/>
          </a:xfrm>
          <a:prstGeom prst="triangle">
            <a:avLst>
              <a:gd name="adj" fmla="val 50000"/>
            </a:avLst>
          </a:prstGeom>
          <a:solidFill>
            <a:schemeClr val="accent1"/>
          </a:solidFill>
          <a:ln>
            <a:noFill/>
          </a:ln>
          <a:extLst/>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199" dirty="0"/>
          </a:p>
        </p:txBody>
      </p:sp>
      <p:sp>
        <p:nvSpPr>
          <p:cNvPr id="5" name="AutoShape 4"/>
          <p:cNvSpPr>
            <a:spLocks noChangeArrowheads="1"/>
          </p:cNvSpPr>
          <p:nvPr/>
        </p:nvSpPr>
        <p:spPr bwMode="auto">
          <a:xfrm rot="10800000">
            <a:off x="1941950" y="3235323"/>
            <a:ext cx="2331395" cy="655161"/>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3"/>
          </a:solidFill>
          <a:ln>
            <a:noFill/>
          </a:ln>
          <a:extLst/>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199" dirty="0"/>
          </a:p>
        </p:txBody>
      </p:sp>
      <p:sp>
        <p:nvSpPr>
          <p:cNvPr id="6" name="AutoShape 5"/>
          <p:cNvSpPr>
            <a:spLocks noChangeArrowheads="1"/>
          </p:cNvSpPr>
          <p:nvPr/>
        </p:nvSpPr>
        <p:spPr bwMode="auto">
          <a:xfrm rot="10800000">
            <a:off x="726369" y="5173727"/>
            <a:ext cx="4762554" cy="942873"/>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 fmla="*/ 0 w 19214"/>
              <a:gd name="connsiteY0" fmla="*/ 306 h 21295"/>
              <a:gd name="connsiteX1" fmla="*/ 2378 w 19214"/>
              <a:gd name="connsiteY1" fmla="*/ 21295 h 21295"/>
              <a:gd name="connsiteX2" fmla="*/ 17122 w 19214"/>
              <a:gd name="connsiteY2" fmla="*/ 21295 h 21295"/>
              <a:gd name="connsiteX3" fmla="*/ 19214 w 19214"/>
              <a:gd name="connsiteY3" fmla="*/ 0 h 21295"/>
              <a:gd name="connsiteX4" fmla="*/ 0 w 19214"/>
              <a:gd name="connsiteY4" fmla="*/ 306 h 21295"/>
              <a:gd name="connsiteX0" fmla="*/ 0 w 19071"/>
              <a:gd name="connsiteY0" fmla="*/ 1 h 21295"/>
              <a:gd name="connsiteX1" fmla="*/ 2235 w 19071"/>
              <a:gd name="connsiteY1" fmla="*/ 21295 h 21295"/>
              <a:gd name="connsiteX2" fmla="*/ 16979 w 19071"/>
              <a:gd name="connsiteY2" fmla="*/ 21295 h 21295"/>
              <a:gd name="connsiteX3" fmla="*/ 19071 w 19071"/>
              <a:gd name="connsiteY3" fmla="*/ 0 h 21295"/>
              <a:gd name="connsiteX4" fmla="*/ 0 w 19071"/>
              <a:gd name="connsiteY4" fmla="*/ 1 h 2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1" h="21295">
                <a:moveTo>
                  <a:pt x="0" y="1"/>
                </a:moveTo>
                <a:lnTo>
                  <a:pt x="2235" y="21295"/>
                </a:lnTo>
                <a:lnTo>
                  <a:pt x="16979" y="21295"/>
                </a:lnTo>
                <a:lnTo>
                  <a:pt x="19071" y="0"/>
                </a:lnTo>
                <a:lnTo>
                  <a:pt x="0" y="1"/>
                </a:lnTo>
                <a:close/>
              </a:path>
            </a:pathLst>
          </a:custGeom>
          <a:solidFill>
            <a:schemeClr val="accent5"/>
          </a:solidFill>
          <a:ln>
            <a:noFill/>
          </a:ln>
          <a:extLst/>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199" dirty="0"/>
          </a:p>
        </p:txBody>
      </p:sp>
      <p:cxnSp>
        <p:nvCxnSpPr>
          <p:cNvPr id="7" name="直接连接符 6"/>
          <p:cNvCxnSpPr/>
          <p:nvPr/>
        </p:nvCxnSpPr>
        <p:spPr>
          <a:xfrm>
            <a:off x="3142169" y="2196685"/>
            <a:ext cx="3764774"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8" name="直接连接符 7"/>
          <p:cNvCxnSpPr/>
          <p:nvPr/>
        </p:nvCxnSpPr>
        <p:spPr>
          <a:xfrm>
            <a:off x="3127610" y="2868165"/>
            <a:ext cx="377933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9" name="直接连接符 8"/>
          <p:cNvCxnSpPr/>
          <p:nvPr/>
        </p:nvCxnSpPr>
        <p:spPr>
          <a:xfrm>
            <a:off x="3142169" y="3564830"/>
            <a:ext cx="3764774"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a:off x="3107647" y="4584351"/>
            <a:ext cx="3799300"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1" name="直接连接符 10"/>
          <p:cNvCxnSpPr/>
          <p:nvPr/>
        </p:nvCxnSpPr>
        <p:spPr>
          <a:xfrm>
            <a:off x="3107647" y="5593716"/>
            <a:ext cx="3799300"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2" name="TextBox 11"/>
          <p:cNvSpPr txBox="1"/>
          <p:nvPr/>
        </p:nvSpPr>
        <p:spPr>
          <a:xfrm>
            <a:off x="7055857" y="5433373"/>
            <a:ext cx="3903778" cy="976816"/>
          </a:xfrm>
          <a:prstGeom prst="rect">
            <a:avLst/>
          </a:prstGeom>
          <a:noFill/>
        </p:spPr>
        <p:txBody>
          <a:bodyPr wrap="square" lIns="96210" tIns="48106" rIns="96210" bIns="48106" rtlCol="0">
            <a:spAutoFit/>
          </a:bodyPr>
          <a:lstStyle/>
          <a:p>
            <a:pPr>
              <a:lnSpc>
                <a:spcPct val="130000"/>
              </a:lnSpc>
            </a:pPr>
            <a:r>
              <a:rPr lang="zh-CN" altLang="en-US" sz="1466"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3" name="TextBox 12"/>
          <p:cNvSpPr txBox="1"/>
          <p:nvPr/>
        </p:nvSpPr>
        <p:spPr>
          <a:xfrm>
            <a:off x="5388703" y="5151899"/>
            <a:ext cx="1290753" cy="425383"/>
          </a:xfrm>
          <a:prstGeom prst="rect">
            <a:avLst/>
          </a:prstGeom>
          <a:noFill/>
        </p:spPr>
        <p:txBody>
          <a:bodyPr wrap="none" lIns="96210" tIns="48106" rIns="96210" bIns="48106" rtlCol="0">
            <a:spAutoFit/>
          </a:bodyPr>
          <a:lstStyle/>
          <a:p>
            <a:pPr algn="ctr"/>
            <a:r>
              <a:rPr lang="zh-CN" altLang="en-US" sz="2133">
                <a:solidFill>
                  <a:schemeClr val="tx1">
                    <a:lumMod val="50000"/>
                    <a:lumOff val="50000"/>
                  </a:schemeClr>
                </a:solidFill>
                <a:latin typeface="微软雅黑" pitchFamily="34" charset="-122"/>
                <a:ea typeface="微软雅黑" pitchFamily="34" charset="-122"/>
              </a:rPr>
              <a:t>添加标题</a:t>
            </a:r>
          </a:p>
        </p:txBody>
      </p:sp>
      <p:sp>
        <p:nvSpPr>
          <p:cNvPr id="14" name="TextBox 13"/>
          <p:cNvSpPr txBox="1"/>
          <p:nvPr/>
        </p:nvSpPr>
        <p:spPr>
          <a:xfrm>
            <a:off x="7055857" y="4430131"/>
            <a:ext cx="3903778" cy="976816"/>
          </a:xfrm>
          <a:prstGeom prst="rect">
            <a:avLst/>
          </a:prstGeom>
          <a:noFill/>
        </p:spPr>
        <p:txBody>
          <a:bodyPr wrap="square" lIns="96210" tIns="48106" rIns="96210" bIns="48106" rtlCol="0">
            <a:spAutoFit/>
          </a:bodyPr>
          <a:lstStyle/>
          <a:p>
            <a:pPr>
              <a:lnSpc>
                <a:spcPct val="130000"/>
              </a:lnSpc>
            </a:pPr>
            <a:r>
              <a:rPr lang="zh-CN" altLang="en-US" sz="1466"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5" name="TextBox 14"/>
          <p:cNvSpPr txBox="1"/>
          <p:nvPr/>
        </p:nvSpPr>
        <p:spPr>
          <a:xfrm>
            <a:off x="5388703" y="4157739"/>
            <a:ext cx="1290753" cy="425383"/>
          </a:xfrm>
          <a:prstGeom prst="rect">
            <a:avLst/>
          </a:prstGeom>
          <a:noFill/>
        </p:spPr>
        <p:txBody>
          <a:bodyPr wrap="none" lIns="96210" tIns="48106" rIns="96210" bIns="48106" rtlCol="0">
            <a:spAutoFit/>
          </a:bodyPr>
          <a:lstStyle/>
          <a:p>
            <a:pPr algn="ctr"/>
            <a:r>
              <a:rPr lang="zh-CN" altLang="en-US" sz="2133">
                <a:solidFill>
                  <a:schemeClr val="tx1">
                    <a:lumMod val="50000"/>
                    <a:lumOff val="50000"/>
                  </a:schemeClr>
                </a:solidFill>
                <a:latin typeface="微软雅黑" pitchFamily="34" charset="-122"/>
                <a:ea typeface="微软雅黑" pitchFamily="34" charset="-122"/>
              </a:rPr>
              <a:t>添加标题</a:t>
            </a:r>
          </a:p>
        </p:txBody>
      </p:sp>
      <p:sp>
        <p:nvSpPr>
          <p:cNvPr id="16" name="TextBox 15"/>
          <p:cNvSpPr txBox="1"/>
          <p:nvPr/>
        </p:nvSpPr>
        <p:spPr>
          <a:xfrm>
            <a:off x="7055857" y="3450962"/>
            <a:ext cx="3903778" cy="976816"/>
          </a:xfrm>
          <a:prstGeom prst="rect">
            <a:avLst/>
          </a:prstGeom>
          <a:noFill/>
        </p:spPr>
        <p:txBody>
          <a:bodyPr wrap="square" lIns="96210" tIns="48106" rIns="96210" bIns="48106" rtlCol="0">
            <a:spAutoFit/>
          </a:bodyPr>
          <a:lstStyle/>
          <a:p>
            <a:pPr>
              <a:lnSpc>
                <a:spcPct val="130000"/>
              </a:lnSpc>
            </a:pPr>
            <a:r>
              <a:rPr lang="zh-CN" altLang="en-US" sz="1466"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7" name="TextBox 16"/>
          <p:cNvSpPr txBox="1"/>
          <p:nvPr/>
        </p:nvSpPr>
        <p:spPr>
          <a:xfrm>
            <a:off x="5388703" y="3148220"/>
            <a:ext cx="1290753" cy="425383"/>
          </a:xfrm>
          <a:prstGeom prst="rect">
            <a:avLst/>
          </a:prstGeom>
          <a:noFill/>
        </p:spPr>
        <p:txBody>
          <a:bodyPr wrap="none" lIns="96210" tIns="48106" rIns="96210" bIns="48106" rtlCol="0">
            <a:spAutoFit/>
          </a:bodyPr>
          <a:lstStyle/>
          <a:p>
            <a:pPr algn="ctr"/>
            <a:r>
              <a:rPr lang="zh-CN" altLang="en-US" sz="2133">
                <a:solidFill>
                  <a:schemeClr val="tx1">
                    <a:lumMod val="50000"/>
                    <a:lumOff val="50000"/>
                  </a:schemeClr>
                </a:solidFill>
                <a:latin typeface="微软雅黑" pitchFamily="34" charset="-122"/>
                <a:ea typeface="微软雅黑" pitchFamily="34" charset="-122"/>
              </a:rPr>
              <a:t>添加标题</a:t>
            </a:r>
          </a:p>
        </p:txBody>
      </p:sp>
      <p:sp>
        <p:nvSpPr>
          <p:cNvPr id="18" name="TextBox 17"/>
          <p:cNvSpPr txBox="1"/>
          <p:nvPr/>
        </p:nvSpPr>
        <p:spPr>
          <a:xfrm>
            <a:off x="7055857" y="2709211"/>
            <a:ext cx="3903778" cy="976816"/>
          </a:xfrm>
          <a:prstGeom prst="rect">
            <a:avLst/>
          </a:prstGeom>
          <a:noFill/>
        </p:spPr>
        <p:txBody>
          <a:bodyPr wrap="square" lIns="96210" tIns="48106" rIns="96210" bIns="48106" rtlCol="0">
            <a:spAutoFit/>
          </a:bodyPr>
          <a:lstStyle/>
          <a:p>
            <a:pPr>
              <a:lnSpc>
                <a:spcPct val="130000"/>
              </a:lnSpc>
            </a:pPr>
            <a:r>
              <a:rPr lang="zh-CN" altLang="en-US" sz="1466"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9" name="TextBox 18"/>
          <p:cNvSpPr txBox="1"/>
          <p:nvPr/>
        </p:nvSpPr>
        <p:spPr>
          <a:xfrm>
            <a:off x="5388703" y="2462316"/>
            <a:ext cx="1290753" cy="425383"/>
          </a:xfrm>
          <a:prstGeom prst="rect">
            <a:avLst/>
          </a:prstGeom>
          <a:noFill/>
        </p:spPr>
        <p:txBody>
          <a:bodyPr wrap="none" lIns="96210" tIns="48106" rIns="96210" bIns="48106" rtlCol="0">
            <a:spAutoFit/>
          </a:bodyPr>
          <a:lstStyle/>
          <a:p>
            <a:pPr algn="ctr"/>
            <a:r>
              <a:rPr lang="zh-CN" altLang="en-US" sz="2133">
                <a:solidFill>
                  <a:schemeClr val="tx1">
                    <a:lumMod val="50000"/>
                    <a:lumOff val="50000"/>
                  </a:schemeClr>
                </a:solidFill>
                <a:latin typeface="微软雅黑" pitchFamily="34" charset="-122"/>
                <a:ea typeface="微软雅黑" pitchFamily="34" charset="-122"/>
              </a:rPr>
              <a:t>添加标题</a:t>
            </a:r>
          </a:p>
        </p:txBody>
      </p:sp>
      <p:sp>
        <p:nvSpPr>
          <p:cNvPr id="20" name="TextBox 19"/>
          <p:cNvSpPr txBox="1"/>
          <p:nvPr/>
        </p:nvSpPr>
        <p:spPr>
          <a:xfrm>
            <a:off x="7055857" y="2016259"/>
            <a:ext cx="3903778" cy="976816"/>
          </a:xfrm>
          <a:prstGeom prst="rect">
            <a:avLst/>
          </a:prstGeom>
          <a:noFill/>
        </p:spPr>
        <p:txBody>
          <a:bodyPr wrap="square" lIns="96210" tIns="48106" rIns="96210" bIns="48106" rtlCol="0">
            <a:spAutoFit/>
          </a:bodyPr>
          <a:lstStyle/>
          <a:p>
            <a:pPr>
              <a:lnSpc>
                <a:spcPct val="130000"/>
              </a:lnSpc>
            </a:pPr>
            <a:r>
              <a:rPr lang="zh-CN" altLang="en-US" sz="1466"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21" name="TextBox 20"/>
          <p:cNvSpPr txBox="1"/>
          <p:nvPr/>
        </p:nvSpPr>
        <p:spPr>
          <a:xfrm>
            <a:off x="5388703" y="1769363"/>
            <a:ext cx="1290753" cy="425383"/>
          </a:xfrm>
          <a:prstGeom prst="rect">
            <a:avLst/>
          </a:prstGeom>
          <a:noFill/>
        </p:spPr>
        <p:txBody>
          <a:bodyPr wrap="none" lIns="96210" tIns="48106" rIns="96210" bIns="48106" rtlCol="0">
            <a:spAutoFit/>
          </a:bodyPr>
          <a:lstStyle/>
          <a:p>
            <a:pPr algn="ctr"/>
            <a:r>
              <a:rPr lang="zh-CN" altLang="en-US" sz="2133" dirty="0">
                <a:solidFill>
                  <a:schemeClr val="tx1">
                    <a:lumMod val="50000"/>
                    <a:lumOff val="50000"/>
                  </a:schemeClr>
                </a:solidFill>
                <a:latin typeface="微软雅黑" pitchFamily="34" charset="-122"/>
                <a:ea typeface="微软雅黑" pitchFamily="34" charset="-122"/>
              </a:rPr>
              <a:t>添加标题</a:t>
            </a:r>
          </a:p>
        </p:txBody>
      </p:sp>
      <p:sp>
        <p:nvSpPr>
          <p:cNvPr id="29" name="标题 28"/>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22820448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4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4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4000">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14:bounceEnd="64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4000">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14:bounceEnd="64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4000">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4000">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14:bounceEnd="64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4000">
                                      <p:stCondLst>
                                        <p:cond delay="800"/>
                                      </p:stCondLst>
                                      <p:childTnLst>
                                        <p:set>
                                          <p:cBhvr>
                                            <p:cTn id="22" dur="1" fill="hold">
                                              <p:stCondLst>
                                                <p:cond delay="0"/>
                                              </p:stCondLst>
                                            </p:cTn>
                                            <p:tgtEl>
                                              <p:spTgt spid="4"/>
                                            </p:tgtEl>
                                            <p:attrNameLst>
                                              <p:attrName>style.visibility</p:attrName>
                                            </p:attrNameLst>
                                          </p:cBhvr>
                                          <p:to>
                                            <p:strVal val="visible"/>
                                          </p:to>
                                        </p:set>
                                        <p:anim calcmode="lin" valueType="num" p14:bounceEnd="64000">
                                          <p:cBhvr additive="base">
                                            <p:cTn id="23" dur="1000" fill="hold"/>
                                            <p:tgtEl>
                                              <p:spTgt spid="4"/>
                                            </p:tgtEl>
                                            <p:attrNameLst>
                                              <p:attrName>ppt_x</p:attrName>
                                            </p:attrNameLst>
                                          </p:cBhvr>
                                          <p:tavLst>
                                            <p:tav tm="0">
                                              <p:val>
                                                <p:strVal val="#ppt_x"/>
                                              </p:val>
                                            </p:tav>
                                            <p:tav tm="100000">
                                              <p:val>
                                                <p:strVal val="#ppt_x"/>
                                              </p:val>
                                            </p:tav>
                                          </p:tavLst>
                                        </p:anim>
                                        <p:anim calcmode="lin" valueType="num" p14:bounceEnd="64000">
                                          <p:cBhvr additive="base">
                                            <p:cTn id="24" dur="10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8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23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6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8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ppt_x"/>
                                              </p:val>
                                            </p:tav>
                                            <p:tav tm="100000">
                                              <p:val>
                                                <p:strVal val="#ppt_x"/>
                                              </p:val>
                                            </p:tav>
                                          </p:tavLst>
                                        </p:anim>
                                        <p:anim calcmode="lin" valueType="num">
                                          <p:cBhvr additive="base">
                                            <p:cTn id="24" dur="10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8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23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6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0" y="2372884"/>
            <a:ext cx="12192000" cy="2784309"/>
          </a:xfrm>
          <a:custGeom>
            <a:avLst/>
            <a:gdLst/>
            <a:ahLst/>
            <a:cxnLst/>
            <a:rect l="l" t="t" r="r" b="b"/>
            <a:pathLst>
              <a:path w="9144000" h="2088232">
                <a:moveTo>
                  <a:pt x="0" y="0"/>
                </a:moveTo>
                <a:lnTo>
                  <a:pt x="3816349" y="0"/>
                </a:lnTo>
                <a:lnTo>
                  <a:pt x="3815397" y="194197"/>
                </a:lnTo>
                <a:cubicBezTo>
                  <a:pt x="3815639" y="203899"/>
                  <a:pt x="3815881" y="213599"/>
                  <a:pt x="3816123" y="223301"/>
                </a:cubicBezTo>
                <a:cubicBezTo>
                  <a:pt x="3815485" y="285565"/>
                  <a:pt x="3825627" y="323840"/>
                  <a:pt x="3858310" y="352306"/>
                </a:cubicBezTo>
                <a:cubicBezTo>
                  <a:pt x="3881863" y="374186"/>
                  <a:pt x="3885380" y="375377"/>
                  <a:pt x="3918032" y="397060"/>
                </a:cubicBezTo>
                <a:cubicBezTo>
                  <a:pt x="4077997" y="488212"/>
                  <a:pt x="4205762" y="552810"/>
                  <a:pt x="4362649" y="637807"/>
                </a:cubicBezTo>
                <a:cubicBezTo>
                  <a:pt x="4506032" y="713448"/>
                  <a:pt x="4580496" y="685782"/>
                  <a:pt x="4677699" y="644009"/>
                </a:cubicBezTo>
                <a:cubicBezTo>
                  <a:pt x="4888543" y="533160"/>
                  <a:pt x="5015771" y="470067"/>
                  <a:pt x="5093398" y="425358"/>
                </a:cubicBezTo>
                <a:cubicBezTo>
                  <a:pt x="5189998" y="369721"/>
                  <a:pt x="5153077" y="389285"/>
                  <a:pt x="5151235" y="389737"/>
                </a:cubicBezTo>
                <a:cubicBezTo>
                  <a:pt x="5229523" y="352156"/>
                  <a:pt x="5228181" y="330135"/>
                  <a:pt x="5233105" y="228248"/>
                </a:cubicBezTo>
                <a:cubicBezTo>
                  <a:pt x="5233287" y="209652"/>
                  <a:pt x="5231995" y="192531"/>
                  <a:pt x="5232177" y="173935"/>
                </a:cubicBezTo>
                <a:cubicBezTo>
                  <a:pt x="5232188" y="153706"/>
                  <a:pt x="5232933" y="81947"/>
                  <a:pt x="5233810" y="0"/>
                </a:cubicBezTo>
                <a:lnTo>
                  <a:pt x="9144000" y="0"/>
                </a:lnTo>
                <a:lnTo>
                  <a:pt x="9144000" y="2088232"/>
                </a:lnTo>
                <a:lnTo>
                  <a:pt x="0" y="2088232"/>
                </a:ln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7">
              <a:solidFill>
                <a:prstClr val="white"/>
              </a:solidFill>
              <a:latin typeface="Impact" panose="020B0806030902050204" pitchFamily="34" charset="0"/>
            </a:endParaRPr>
          </a:p>
        </p:txBody>
      </p:sp>
      <p:sp>
        <p:nvSpPr>
          <p:cNvPr id="3" name="矩形 10"/>
          <p:cNvSpPr>
            <a:spLocks noChangeAspect="1"/>
          </p:cNvSpPr>
          <p:nvPr/>
        </p:nvSpPr>
        <p:spPr>
          <a:xfrm>
            <a:off x="5207067" y="1316854"/>
            <a:ext cx="1676267" cy="182745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6046"/>
              <a:gd name="connsiteY0" fmla="*/ 0 h 1424419"/>
              <a:gd name="connsiteX1" fmla="*/ 757287 w 1306046"/>
              <a:gd name="connsiteY1" fmla="*/ 32444 h 1424419"/>
              <a:gd name="connsiteX2" fmla="*/ 1206876 w 1306046"/>
              <a:gd name="connsiteY2" fmla="*/ 284945 h 1424419"/>
              <a:gd name="connsiteX3" fmla="*/ 1233464 w 1306046"/>
              <a:gd name="connsiteY3" fmla="*/ 306775 h 1424419"/>
              <a:gd name="connsiteX4" fmla="*/ 1301712 w 1306046"/>
              <a:gd name="connsiteY4" fmla="*/ 442384 h 1424419"/>
              <a:gd name="connsiteX5" fmla="*/ 1303099 w 1306046"/>
              <a:gd name="connsiteY5" fmla="*/ 495558 h 1424419"/>
              <a:gd name="connsiteX6" fmla="*/ 1303099 w 1306046"/>
              <a:gd name="connsiteY6" fmla="*/ 952393 h 1424419"/>
              <a:gd name="connsiteX7" fmla="*/ 1305306 w 1306046"/>
              <a:gd name="connsiteY7" fmla="*/ 990115 h 1424419"/>
              <a:gd name="connsiteX8" fmla="*/ 1193590 w 1306046"/>
              <a:gd name="connsiteY8" fmla="*/ 1159518 h 1424419"/>
              <a:gd name="connsiteX9" fmla="*/ 1188747 w 1306046"/>
              <a:gd name="connsiteY9" fmla="*/ 1163476 h 1424419"/>
              <a:gd name="connsiteX10" fmla="*/ 792288 w 1306046"/>
              <a:gd name="connsiteY10" fmla="*/ 1385653 h 1424419"/>
              <a:gd name="connsiteX11" fmla="*/ 522686 w 1306046"/>
              <a:gd name="connsiteY11" fmla="*/ 1384922 h 1424419"/>
              <a:gd name="connsiteX12" fmla="*/ 80344 w 1306046"/>
              <a:gd name="connsiteY12" fmla="*/ 1139323 h 1424419"/>
              <a:gd name="connsiteX13" fmla="*/ 68397 w 1306046"/>
              <a:gd name="connsiteY13" fmla="*/ 1130059 h 1424419"/>
              <a:gd name="connsiteX14" fmla="*/ 667 w 1306046"/>
              <a:gd name="connsiteY14" fmla="*/ 999105 h 1424419"/>
              <a:gd name="connsiteX15" fmla="*/ 0 w 1306046"/>
              <a:gd name="connsiteY15" fmla="*/ 972364 h 1424419"/>
              <a:gd name="connsiteX16" fmla="*/ 2496 w 1306046"/>
              <a:gd name="connsiteY16" fmla="*/ 463106 h 1424419"/>
              <a:gd name="connsiteX17" fmla="*/ 2458 w 1306046"/>
              <a:gd name="connsiteY17" fmla="*/ 429563 h 1424419"/>
              <a:gd name="connsiteX18" fmla="*/ 75248 w 1306046"/>
              <a:gd name="connsiteY18" fmla="*/ 303202 h 1424419"/>
              <a:gd name="connsiteX19" fmla="*/ 103465 w 1306046"/>
              <a:gd name="connsiteY19" fmla="*/ 288252 h 1424419"/>
              <a:gd name="connsiteX20" fmla="*/ 541533 w 1306046"/>
              <a:gd name="connsiteY20" fmla="*/ 38110 h 1424419"/>
              <a:gd name="connsiteX21" fmla="*/ 653528 w 1306046"/>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11970 w 1305333"/>
              <a:gd name="connsiteY8" fmla="*/ 1149621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36006 w 1305333"/>
              <a:gd name="connsiteY8" fmla="*/ 1160932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13169"/>
              <a:gd name="connsiteY0" fmla="*/ 0 h 1424419"/>
              <a:gd name="connsiteX1" fmla="*/ 757287 w 1313169"/>
              <a:gd name="connsiteY1" fmla="*/ 32444 h 1424419"/>
              <a:gd name="connsiteX2" fmla="*/ 1206876 w 1313169"/>
              <a:gd name="connsiteY2" fmla="*/ 284945 h 1424419"/>
              <a:gd name="connsiteX3" fmla="*/ 1237706 w 1313169"/>
              <a:gd name="connsiteY3" fmla="*/ 306775 h 1424419"/>
              <a:gd name="connsiteX4" fmla="*/ 1301712 w 1313169"/>
              <a:gd name="connsiteY4" fmla="*/ 442384 h 1424419"/>
              <a:gd name="connsiteX5" fmla="*/ 1303099 w 1313169"/>
              <a:gd name="connsiteY5" fmla="*/ 495558 h 1424419"/>
              <a:gd name="connsiteX6" fmla="*/ 1303099 w 1313169"/>
              <a:gd name="connsiteY6" fmla="*/ 952393 h 1424419"/>
              <a:gd name="connsiteX7" fmla="*/ 1305306 w 1313169"/>
              <a:gd name="connsiteY7" fmla="*/ 990115 h 1424419"/>
              <a:gd name="connsiteX8" fmla="*/ 1271352 w 1313169"/>
              <a:gd name="connsiteY8" fmla="*/ 1142552 h 1424419"/>
              <a:gd name="connsiteX9" fmla="*/ 1172881 w 1313169"/>
              <a:gd name="connsiteY9" fmla="*/ 1179342 h 1424419"/>
              <a:gd name="connsiteX10" fmla="*/ 792288 w 1313169"/>
              <a:gd name="connsiteY10" fmla="*/ 1385653 h 1424419"/>
              <a:gd name="connsiteX11" fmla="*/ 522686 w 1313169"/>
              <a:gd name="connsiteY11" fmla="*/ 1384922 h 1424419"/>
              <a:gd name="connsiteX12" fmla="*/ 80344 w 1313169"/>
              <a:gd name="connsiteY12" fmla="*/ 1139323 h 1424419"/>
              <a:gd name="connsiteX13" fmla="*/ 68397 w 1313169"/>
              <a:gd name="connsiteY13" fmla="*/ 1130059 h 1424419"/>
              <a:gd name="connsiteX14" fmla="*/ 667 w 1313169"/>
              <a:gd name="connsiteY14" fmla="*/ 999105 h 1424419"/>
              <a:gd name="connsiteX15" fmla="*/ 0 w 1313169"/>
              <a:gd name="connsiteY15" fmla="*/ 972364 h 1424419"/>
              <a:gd name="connsiteX16" fmla="*/ 2496 w 1313169"/>
              <a:gd name="connsiteY16" fmla="*/ 463106 h 1424419"/>
              <a:gd name="connsiteX17" fmla="*/ 2458 w 1313169"/>
              <a:gd name="connsiteY17" fmla="*/ 429563 h 1424419"/>
              <a:gd name="connsiteX18" fmla="*/ 75248 w 1313169"/>
              <a:gd name="connsiteY18" fmla="*/ 303202 h 1424419"/>
              <a:gd name="connsiteX19" fmla="*/ 106293 w 1313169"/>
              <a:gd name="connsiteY19" fmla="*/ 282597 h 1424419"/>
              <a:gd name="connsiteX20" fmla="*/ 541533 w 1313169"/>
              <a:gd name="connsiteY20" fmla="*/ 38110 h 1424419"/>
              <a:gd name="connsiteX21" fmla="*/ 653528 w 1313169"/>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8397 w 1306267"/>
              <a:gd name="connsiteY13" fmla="*/ 113005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39429 w 1306267"/>
              <a:gd name="connsiteY13" fmla="*/ 1117635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2599 w 1305333"/>
              <a:gd name="connsiteY7" fmla="*/ 1003650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080"/>
              <a:gd name="connsiteY0" fmla="*/ 0 h 1424419"/>
              <a:gd name="connsiteX1" fmla="*/ 757287 w 1305080"/>
              <a:gd name="connsiteY1" fmla="*/ 32444 h 1424419"/>
              <a:gd name="connsiteX2" fmla="*/ 1206876 w 1305080"/>
              <a:gd name="connsiteY2" fmla="*/ 284945 h 1424419"/>
              <a:gd name="connsiteX3" fmla="*/ 1237706 w 1305080"/>
              <a:gd name="connsiteY3" fmla="*/ 306775 h 1424419"/>
              <a:gd name="connsiteX4" fmla="*/ 1301712 w 1305080"/>
              <a:gd name="connsiteY4" fmla="*/ 442384 h 1424419"/>
              <a:gd name="connsiteX5" fmla="*/ 1303099 w 1305080"/>
              <a:gd name="connsiteY5" fmla="*/ 495558 h 1424419"/>
              <a:gd name="connsiteX6" fmla="*/ 1301746 w 1305080"/>
              <a:gd name="connsiteY6" fmla="*/ 953747 h 1424419"/>
              <a:gd name="connsiteX7" fmla="*/ 1302599 w 1305080"/>
              <a:gd name="connsiteY7" fmla="*/ 1003650 h 1424419"/>
              <a:gd name="connsiteX8" fmla="*/ 1227376 w 1305080"/>
              <a:gd name="connsiteY8" fmla="*/ 1152027 h 1424419"/>
              <a:gd name="connsiteX9" fmla="*/ 1172881 w 1305080"/>
              <a:gd name="connsiteY9" fmla="*/ 1179342 h 1424419"/>
              <a:gd name="connsiteX10" fmla="*/ 792288 w 1305080"/>
              <a:gd name="connsiteY10" fmla="*/ 1385653 h 1424419"/>
              <a:gd name="connsiteX11" fmla="*/ 522686 w 1305080"/>
              <a:gd name="connsiteY11" fmla="*/ 1384922 h 1424419"/>
              <a:gd name="connsiteX12" fmla="*/ 94302 w 1305080"/>
              <a:gd name="connsiteY12" fmla="*/ 1158755 h 1424419"/>
              <a:gd name="connsiteX13" fmla="*/ 39429 w 1305080"/>
              <a:gd name="connsiteY13" fmla="*/ 1117635 h 1424419"/>
              <a:gd name="connsiteX14" fmla="*/ 667 w 1305080"/>
              <a:gd name="connsiteY14" fmla="*/ 999105 h 1424419"/>
              <a:gd name="connsiteX15" fmla="*/ 0 w 1305080"/>
              <a:gd name="connsiteY15" fmla="*/ 972364 h 1424419"/>
              <a:gd name="connsiteX16" fmla="*/ 2496 w 1305080"/>
              <a:gd name="connsiteY16" fmla="*/ 463106 h 1424419"/>
              <a:gd name="connsiteX17" fmla="*/ 2458 w 1305080"/>
              <a:gd name="connsiteY17" fmla="*/ 429563 h 1424419"/>
              <a:gd name="connsiteX18" fmla="*/ 75248 w 1305080"/>
              <a:gd name="connsiteY18" fmla="*/ 303202 h 1424419"/>
              <a:gd name="connsiteX19" fmla="*/ 106293 w 1305080"/>
              <a:gd name="connsiteY19" fmla="*/ 282597 h 1424419"/>
              <a:gd name="connsiteX20" fmla="*/ 541533 w 1305080"/>
              <a:gd name="connsiteY20" fmla="*/ 38110 h 1424419"/>
              <a:gd name="connsiteX21" fmla="*/ 653528 w 1305080"/>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6646"/>
              <a:gd name="connsiteY0" fmla="*/ 0 h 1424419"/>
              <a:gd name="connsiteX1" fmla="*/ 757287 w 1306646"/>
              <a:gd name="connsiteY1" fmla="*/ 32444 h 1424419"/>
              <a:gd name="connsiteX2" fmla="*/ 1206876 w 1306646"/>
              <a:gd name="connsiteY2" fmla="*/ 284945 h 1424419"/>
              <a:gd name="connsiteX3" fmla="*/ 1237706 w 1306646"/>
              <a:gd name="connsiteY3" fmla="*/ 306775 h 1424419"/>
              <a:gd name="connsiteX4" fmla="*/ 1301712 w 1306646"/>
              <a:gd name="connsiteY4" fmla="*/ 442384 h 1424419"/>
              <a:gd name="connsiteX5" fmla="*/ 1303099 w 1306646"/>
              <a:gd name="connsiteY5" fmla="*/ 495558 h 1424419"/>
              <a:gd name="connsiteX6" fmla="*/ 1301746 w 1306646"/>
              <a:gd name="connsiteY6" fmla="*/ 953747 h 1424419"/>
              <a:gd name="connsiteX7" fmla="*/ 1302599 w 1306646"/>
              <a:gd name="connsiteY7" fmla="*/ 1003650 h 1424419"/>
              <a:gd name="connsiteX8" fmla="*/ 1227376 w 1306646"/>
              <a:gd name="connsiteY8" fmla="*/ 1152027 h 1424419"/>
              <a:gd name="connsiteX9" fmla="*/ 1172881 w 1306646"/>
              <a:gd name="connsiteY9" fmla="*/ 1179342 h 1424419"/>
              <a:gd name="connsiteX10" fmla="*/ 792288 w 1306646"/>
              <a:gd name="connsiteY10" fmla="*/ 1385653 h 1424419"/>
              <a:gd name="connsiteX11" fmla="*/ 522686 w 1306646"/>
              <a:gd name="connsiteY11" fmla="*/ 1384922 h 1424419"/>
              <a:gd name="connsiteX12" fmla="*/ 94302 w 1306646"/>
              <a:gd name="connsiteY12" fmla="*/ 1158755 h 1424419"/>
              <a:gd name="connsiteX13" fmla="*/ 39429 w 1306646"/>
              <a:gd name="connsiteY13" fmla="*/ 1117635 h 1424419"/>
              <a:gd name="connsiteX14" fmla="*/ 667 w 1306646"/>
              <a:gd name="connsiteY14" fmla="*/ 999105 h 1424419"/>
              <a:gd name="connsiteX15" fmla="*/ 0 w 1306646"/>
              <a:gd name="connsiteY15" fmla="*/ 972364 h 1424419"/>
              <a:gd name="connsiteX16" fmla="*/ 2496 w 1306646"/>
              <a:gd name="connsiteY16" fmla="*/ 463106 h 1424419"/>
              <a:gd name="connsiteX17" fmla="*/ 2458 w 1306646"/>
              <a:gd name="connsiteY17" fmla="*/ 429563 h 1424419"/>
              <a:gd name="connsiteX18" fmla="*/ 75248 w 1306646"/>
              <a:gd name="connsiteY18" fmla="*/ 303202 h 1424419"/>
              <a:gd name="connsiteX19" fmla="*/ 106293 w 1306646"/>
              <a:gd name="connsiteY19" fmla="*/ 282597 h 1424419"/>
              <a:gd name="connsiteX20" fmla="*/ 541533 w 1306646"/>
              <a:gd name="connsiteY20" fmla="*/ 38110 h 1424419"/>
              <a:gd name="connsiteX21" fmla="*/ 653528 w 1306646"/>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4127"/>
              <a:gd name="connsiteY0" fmla="*/ 0 h 1424419"/>
              <a:gd name="connsiteX1" fmla="*/ 757287 w 1304127"/>
              <a:gd name="connsiteY1" fmla="*/ 32444 h 1424419"/>
              <a:gd name="connsiteX2" fmla="*/ 1206876 w 1304127"/>
              <a:gd name="connsiteY2" fmla="*/ 284945 h 1424419"/>
              <a:gd name="connsiteX3" fmla="*/ 1237706 w 1304127"/>
              <a:gd name="connsiteY3" fmla="*/ 306775 h 1424419"/>
              <a:gd name="connsiteX4" fmla="*/ 1301712 w 1304127"/>
              <a:gd name="connsiteY4" fmla="*/ 442384 h 1424419"/>
              <a:gd name="connsiteX5" fmla="*/ 1303099 w 1304127"/>
              <a:gd name="connsiteY5" fmla="*/ 495558 h 1424419"/>
              <a:gd name="connsiteX6" fmla="*/ 1301746 w 1304127"/>
              <a:gd name="connsiteY6" fmla="*/ 953747 h 1424419"/>
              <a:gd name="connsiteX7" fmla="*/ 1302599 w 1304127"/>
              <a:gd name="connsiteY7" fmla="*/ 1003650 h 1424419"/>
              <a:gd name="connsiteX8" fmla="*/ 1227376 w 1304127"/>
              <a:gd name="connsiteY8" fmla="*/ 1152027 h 1424419"/>
              <a:gd name="connsiteX9" fmla="*/ 1172881 w 1304127"/>
              <a:gd name="connsiteY9" fmla="*/ 1179342 h 1424419"/>
              <a:gd name="connsiteX10" fmla="*/ 792288 w 1304127"/>
              <a:gd name="connsiteY10" fmla="*/ 1385653 h 1424419"/>
              <a:gd name="connsiteX11" fmla="*/ 522686 w 1304127"/>
              <a:gd name="connsiteY11" fmla="*/ 1384922 h 1424419"/>
              <a:gd name="connsiteX12" fmla="*/ 94302 w 1304127"/>
              <a:gd name="connsiteY12" fmla="*/ 1158755 h 1424419"/>
              <a:gd name="connsiteX13" fmla="*/ 39429 w 1304127"/>
              <a:gd name="connsiteY13" fmla="*/ 1117635 h 1424419"/>
              <a:gd name="connsiteX14" fmla="*/ 667 w 1304127"/>
              <a:gd name="connsiteY14" fmla="*/ 999105 h 1424419"/>
              <a:gd name="connsiteX15" fmla="*/ 0 w 1304127"/>
              <a:gd name="connsiteY15" fmla="*/ 972364 h 1424419"/>
              <a:gd name="connsiteX16" fmla="*/ 2496 w 1304127"/>
              <a:gd name="connsiteY16" fmla="*/ 463106 h 1424419"/>
              <a:gd name="connsiteX17" fmla="*/ 2458 w 1304127"/>
              <a:gd name="connsiteY17" fmla="*/ 429563 h 1424419"/>
              <a:gd name="connsiteX18" fmla="*/ 75248 w 1304127"/>
              <a:gd name="connsiteY18" fmla="*/ 303202 h 1424419"/>
              <a:gd name="connsiteX19" fmla="*/ 106293 w 1304127"/>
              <a:gd name="connsiteY19" fmla="*/ 282597 h 1424419"/>
              <a:gd name="connsiteX20" fmla="*/ 541533 w 1304127"/>
              <a:gd name="connsiteY20" fmla="*/ 38110 h 1424419"/>
              <a:gd name="connsiteX21" fmla="*/ 653528 w 1304127"/>
              <a:gd name="connsiteY21" fmla="*/ 0 h 1424419"/>
              <a:gd name="connsiteX0" fmla="*/ 653528 w 1306101"/>
              <a:gd name="connsiteY0" fmla="*/ 0 h 1424419"/>
              <a:gd name="connsiteX1" fmla="*/ 757287 w 1306101"/>
              <a:gd name="connsiteY1" fmla="*/ 32444 h 1424419"/>
              <a:gd name="connsiteX2" fmla="*/ 1206876 w 1306101"/>
              <a:gd name="connsiteY2" fmla="*/ 284945 h 1424419"/>
              <a:gd name="connsiteX3" fmla="*/ 1237706 w 1306101"/>
              <a:gd name="connsiteY3" fmla="*/ 306775 h 1424419"/>
              <a:gd name="connsiteX4" fmla="*/ 1305773 w 1306101"/>
              <a:gd name="connsiteY4" fmla="*/ 442384 h 1424419"/>
              <a:gd name="connsiteX5" fmla="*/ 1303099 w 1306101"/>
              <a:gd name="connsiteY5" fmla="*/ 495558 h 1424419"/>
              <a:gd name="connsiteX6" fmla="*/ 1301746 w 1306101"/>
              <a:gd name="connsiteY6" fmla="*/ 953747 h 1424419"/>
              <a:gd name="connsiteX7" fmla="*/ 1302599 w 1306101"/>
              <a:gd name="connsiteY7" fmla="*/ 1003650 h 1424419"/>
              <a:gd name="connsiteX8" fmla="*/ 1227376 w 1306101"/>
              <a:gd name="connsiteY8" fmla="*/ 1152027 h 1424419"/>
              <a:gd name="connsiteX9" fmla="*/ 1172881 w 1306101"/>
              <a:gd name="connsiteY9" fmla="*/ 1179342 h 1424419"/>
              <a:gd name="connsiteX10" fmla="*/ 792288 w 1306101"/>
              <a:gd name="connsiteY10" fmla="*/ 1385653 h 1424419"/>
              <a:gd name="connsiteX11" fmla="*/ 522686 w 1306101"/>
              <a:gd name="connsiteY11" fmla="*/ 1384922 h 1424419"/>
              <a:gd name="connsiteX12" fmla="*/ 94302 w 1306101"/>
              <a:gd name="connsiteY12" fmla="*/ 1158755 h 1424419"/>
              <a:gd name="connsiteX13" fmla="*/ 39429 w 1306101"/>
              <a:gd name="connsiteY13" fmla="*/ 1117635 h 1424419"/>
              <a:gd name="connsiteX14" fmla="*/ 667 w 1306101"/>
              <a:gd name="connsiteY14" fmla="*/ 999105 h 1424419"/>
              <a:gd name="connsiteX15" fmla="*/ 0 w 1306101"/>
              <a:gd name="connsiteY15" fmla="*/ 972364 h 1424419"/>
              <a:gd name="connsiteX16" fmla="*/ 2496 w 1306101"/>
              <a:gd name="connsiteY16" fmla="*/ 463106 h 1424419"/>
              <a:gd name="connsiteX17" fmla="*/ 2458 w 1306101"/>
              <a:gd name="connsiteY17" fmla="*/ 429563 h 1424419"/>
              <a:gd name="connsiteX18" fmla="*/ 75248 w 1306101"/>
              <a:gd name="connsiteY18" fmla="*/ 303202 h 1424419"/>
              <a:gd name="connsiteX19" fmla="*/ 106293 w 1306101"/>
              <a:gd name="connsiteY19" fmla="*/ 282597 h 1424419"/>
              <a:gd name="connsiteX20" fmla="*/ 541533 w 1306101"/>
              <a:gd name="connsiteY20" fmla="*/ 38110 h 1424419"/>
              <a:gd name="connsiteX21" fmla="*/ 653528 w 1306101"/>
              <a:gd name="connsiteY21" fmla="*/ 0 h 1424419"/>
              <a:gd name="connsiteX0" fmla="*/ 653528 w 1304819"/>
              <a:gd name="connsiteY0" fmla="*/ 0 h 1424419"/>
              <a:gd name="connsiteX1" fmla="*/ 757287 w 1304819"/>
              <a:gd name="connsiteY1" fmla="*/ 32444 h 1424419"/>
              <a:gd name="connsiteX2" fmla="*/ 1206876 w 1304819"/>
              <a:gd name="connsiteY2" fmla="*/ 284945 h 1424419"/>
              <a:gd name="connsiteX3" fmla="*/ 1237706 w 1304819"/>
              <a:gd name="connsiteY3" fmla="*/ 306775 h 1424419"/>
              <a:gd name="connsiteX4" fmla="*/ 1304420 w 1304819"/>
              <a:gd name="connsiteY4" fmla="*/ 434263 h 1424419"/>
              <a:gd name="connsiteX5" fmla="*/ 1303099 w 1304819"/>
              <a:gd name="connsiteY5" fmla="*/ 495558 h 1424419"/>
              <a:gd name="connsiteX6" fmla="*/ 1301746 w 1304819"/>
              <a:gd name="connsiteY6" fmla="*/ 953747 h 1424419"/>
              <a:gd name="connsiteX7" fmla="*/ 1302599 w 1304819"/>
              <a:gd name="connsiteY7" fmla="*/ 1003650 h 1424419"/>
              <a:gd name="connsiteX8" fmla="*/ 1227376 w 1304819"/>
              <a:gd name="connsiteY8" fmla="*/ 1152027 h 1424419"/>
              <a:gd name="connsiteX9" fmla="*/ 1172881 w 1304819"/>
              <a:gd name="connsiteY9" fmla="*/ 1179342 h 1424419"/>
              <a:gd name="connsiteX10" fmla="*/ 792288 w 1304819"/>
              <a:gd name="connsiteY10" fmla="*/ 1385653 h 1424419"/>
              <a:gd name="connsiteX11" fmla="*/ 522686 w 1304819"/>
              <a:gd name="connsiteY11" fmla="*/ 1384922 h 1424419"/>
              <a:gd name="connsiteX12" fmla="*/ 94302 w 1304819"/>
              <a:gd name="connsiteY12" fmla="*/ 1158755 h 1424419"/>
              <a:gd name="connsiteX13" fmla="*/ 39429 w 1304819"/>
              <a:gd name="connsiteY13" fmla="*/ 1117635 h 1424419"/>
              <a:gd name="connsiteX14" fmla="*/ 667 w 1304819"/>
              <a:gd name="connsiteY14" fmla="*/ 999105 h 1424419"/>
              <a:gd name="connsiteX15" fmla="*/ 0 w 1304819"/>
              <a:gd name="connsiteY15" fmla="*/ 972364 h 1424419"/>
              <a:gd name="connsiteX16" fmla="*/ 2496 w 1304819"/>
              <a:gd name="connsiteY16" fmla="*/ 463106 h 1424419"/>
              <a:gd name="connsiteX17" fmla="*/ 2458 w 1304819"/>
              <a:gd name="connsiteY17" fmla="*/ 429563 h 1424419"/>
              <a:gd name="connsiteX18" fmla="*/ 75248 w 1304819"/>
              <a:gd name="connsiteY18" fmla="*/ 303202 h 1424419"/>
              <a:gd name="connsiteX19" fmla="*/ 106293 w 1304819"/>
              <a:gd name="connsiteY19" fmla="*/ 282597 h 1424419"/>
              <a:gd name="connsiteX20" fmla="*/ 541533 w 1304819"/>
              <a:gd name="connsiteY20" fmla="*/ 38110 h 1424419"/>
              <a:gd name="connsiteX21" fmla="*/ 653528 w 1304819"/>
              <a:gd name="connsiteY21" fmla="*/ 0 h 1424419"/>
              <a:gd name="connsiteX0" fmla="*/ 653528 w 1306525"/>
              <a:gd name="connsiteY0" fmla="*/ 0 h 1424419"/>
              <a:gd name="connsiteX1" fmla="*/ 757287 w 1306525"/>
              <a:gd name="connsiteY1" fmla="*/ 32444 h 1424419"/>
              <a:gd name="connsiteX2" fmla="*/ 1206876 w 1306525"/>
              <a:gd name="connsiteY2" fmla="*/ 284945 h 1424419"/>
              <a:gd name="connsiteX3" fmla="*/ 1237706 w 1306525"/>
              <a:gd name="connsiteY3" fmla="*/ 306775 h 1424419"/>
              <a:gd name="connsiteX4" fmla="*/ 1304420 w 1306525"/>
              <a:gd name="connsiteY4" fmla="*/ 434263 h 1424419"/>
              <a:gd name="connsiteX5" fmla="*/ 1305806 w 1306525"/>
              <a:gd name="connsiteY5" fmla="*/ 519922 h 1424419"/>
              <a:gd name="connsiteX6" fmla="*/ 1301746 w 1306525"/>
              <a:gd name="connsiteY6" fmla="*/ 953747 h 1424419"/>
              <a:gd name="connsiteX7" fmla="*/ 1302599 w 1306525"/>
              <a:gd name="connsiteY7" fmla="*/ 1003650 h 1424419"/>
              <a:gd name="connsiteX8" fmla="*/ 1227376 w 1306525"/>
              <a:gd name="connsiteY8" fmla="*/ 1152027 h 1424419"/>
              <a:gd name="connsiteX9" fmla="*/ 1172881 w 1306525"/>
              <a:gd name="connsiteY9" fmla="*/ 1179342 h 1424419"/>
              <a:gd name="connsiteX10" fmla="*/ 792288 w 1306525"/>
              <a:gd name="connsiteY10" fmla="*/ 1385653 h 1424419"/>
              <a:gd name="connsiteX11" fmla="*/ 522686 w 1306525"/>
              <a:gd name="connsiteY11" fmla="*/ 1384922 h 1424419"/>
              <a:gd name="connsiteX12" fmla="*/ 94302 w 1306525"/>
              <a:gd name="connsiteY12" fmla="*/ 1158755 h 1424419"/>
              <a:gd name="connsiteX13" fmla="*/ 39429 w 1306525"/>
              <a:gd name="connsiteY13" fmla="*/ 1117635 h 1424419"/>
              <a:gd name="connsiteX14" fmla="*/ 667 w 1306525"/>
              <a:gd name="connsiteY14" fmla="*/ 999105 h 1424419"/>
              <a:gd name="connsiteX15" fmla="*/ 0 w 1306525"/>
              <a:gd name="connsiteY15" fmla="*/ 972364 h 1424419"/>
              <a:gd name="connsiteX16" fmla="*/ 2496 w 1306525"/>
              <a:gd name="connsiteY16" fmla="*/ 463106 h 1424419"/>
              <a:gd name="connsiteX17" fmla="*/ 2458 w 1306525"/>
              <a:gd name="connsiteY17" fmla="*/ 429563 h 1424419"/>
              <a:gd name="connsiteX18" fmla="*/ 75248 w 1306525"/>
              <a:gd name="connsiteY18" fmla="*/ 303202 h 1424419"/>
              <a:gd name="connsiteX19" fmla="*/ 106293 w 1306525"/>
              <a:gd name="connsiteY19" fmla="*/ 282597 h 1424419"/>
              <a:gd name="connsiteX20" fmla="*/ 541533 w 1306525"/>
              <a:gd name="connsiteY20" fmla="*/ 38110 h 1424419"/>
              <a:gd name="connsiteX21" fmla="*/ 653528 w 1306525"/>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1591"/>
              <a:gd name="connsiteX1" fmla="*/ 757287 w 1305814"/>
              <a:gd name="connsiteY1" fmla="*/ 32444 h 1421591"/>
              <a:gd name="connsiteX2" fmla="*/ 1206876 w 1305814"/>
              <a:gd name="connsiteY2" fmla="*/ 284945 h 1421591"/>
              <a:gd name="connsiteX3" fmla="*/ 1237706 w 1305814"/>
              <a:gd name="connsiteY3" fmla="*/ 306775 h 1421591"/>
              <a:gd name="connsiteX4" fmla="*/ 1304420 w 1305814"/>
              <a:gd name="connsiteY4" fmla="*/ 434263 h 1421591"/>
              <a:gd name="connsiteX5" fmla="*/ 1305806 w 1305814"/>
              <a:gd name="connsiteY5" fmla="*/ 519922 h 1421591"/>
              <a:gd name="connsiteX6" fmla="*/ 1301746 w 1305814"/>
              <a:gd name="connsiteY6" fmla="*/ 953747 h 1421591"/>
              <a:gd name="connsiteX7" fmla="*/ 1302599 w 1305814"/>
              <a:gd name="connsiteY7" fmla="*/ 1003650 h 1421591"/>
              <a:gd name="connsiteX8" fmla="*/ 1227376 w 1305814"/>
              <a:gd name="connsiteY8" fmla="*/ 1152027 h 1421591"/>
              <a:gd name="connsiteX9" fmla="*/ 1174235 w 1305814"/>
              <a:gd name="connsiteY9" fmla="*/ 1184756 h 1421591"/>
              <a:gd name="connsiteX10" fmla="*/ 792288 w 1305814"/>
              <a:gd name="connsiteY10" fmla="*/ 1385653 h 1421591"/>
              <a:gd name="connsiteX11" fmla="*/ 502818 w 1305814"/>
              <a:gd name="connsiteY11" fmla="*/ 1379955 h 1421591"/>
              <a:gd name="connsiteX12" fmla="*/ 94302 w 1305814"/>
              <a:gd name="connsiteY12" fmla="*/ 1158755 h 1421591"/>
              <a:gd name="connsiteX13" fmla="*/ 39429 w 1305814"/>
              <a:gd name="connsiteY13" fmla="*/ 1117635 h 1421591"/>
              <a:gd name="connsiteX14" fmla="*/ 667 w 1305814"/>
              <a:gd name="connsiteY14" fmla="*/ 999105 h 1421591"/>
              <a:gd name="connsiteX15" fmla="*/ 0 w 1305814"/>
              <a:gd name="connsiteY15" fmla="*/ 972364 h 1421591"/>
              <a:gd name="connsiteX16" fmla="*/ 2496 w 1305814"/>
              <a:gd name="connsiteY16" fmla="*/ 463106 h 1421591"/>
              <a:gd name="connsiteX17" fmla="*/ 2458 w 1305814"/>
              <a:gd name="connsiteY17" fmla="*/ 429563 h 1421591"/>
              <a:gd name="connsiteX18" fmla="*/ 75248 w 1305814"/>
              <a:gd name="connsiteY18" fmla="*/ 303202 h 1421591"/>
              <a:gd name="connsiteX19" fmla="*/ 106293 w 1305814"/>
              <a:gd name="connsiteY19" fmla="*/ 282597 h 1421591"/>
              <a:gd name="connsiteX20" fmla="*/ 541533 w 1305814"/>
              <a:gd name="connsiteY20" fmla="*/ 38110 h 1421591"/>
              <a:gd name="connsiteX21" fmla="*/ 653528 w 1305814"/>
              <a:gd name="connsiteY21" fmla="*/ 0 h 1421591"/>
              <a:gd name="connsiteX0" fmla="*/ 653528 w 1305814"/>
              <a:gd name="connsiteY0" fmla="*/ 0 h 1423589"/>
              <a:gd name="connsiteX1" fmla="*/ 757287 w 1305814"/>
              <a:gd name="connsiteY1" fmla="*/ 32444 h 1423589"/>
              <a:gd name="connsiteX2" fmla="*/ 1206876 w 1305814"/>
              <a:gd name="connsiteY2" fmla="*/ 284945 h 1423589"/>
              <a:gd name="connsiteX3" fmla="*/ 1237706 w 1305814"/>
              <a:gd name="connsiteY3" fmla="*/ 306775 h 1423589"/>
              <a:gd name="connsiteX4" fmla="*/ 1304420 w 1305814"/>
              <a:gd name="connsiteY4" fmla="*/ 434263 h 1423589"/>
              <a:gd name="connsiteX5" fmla="*/ 1305806 w 1305814"/>
              <a:gd name="connsiteY5" fmla="*/ 519922 h 1423589"/>
              <a:gd name="connsiteX6" fmla="*/ 1301746 w 1305814"/>
              <a:gd name="connsiteY6" fmla="*/ 953747 h 1423589"/>
              <a:gd name="connsiteX7" fmla="*/ 1302599 w 1305814"/>
              <a:gd name="connsiteY7" fmla="*/ 1003650 h 1423589"/>
              <a:gd name="connsiteX8" fmla="*/ 1227376 w 1305814"/>
              <a:gd name="connsiteY8" fmla="*/ 1152027 h 1423589"/>
              <a:gd name="connsiteX9" fmla="*/ 1174235 w 1305814"/>
              <a:gd name="connsiteY9" fmla="*/ 1184756 h 1423589"/>
              <a:gd name="connsiteX10" fmla="*/ 792288 w 1305814"/>
              <a:gd name="connsiteY10" fmla="*/ 1385653 h 1423589"/>
              <a:gd name="connsiteX11" fmla="*/ 502818 w 1305814"/>
              <a:gd name="connsiteY11" fmla="*/ 1379955 h 1423589"/>
              <a:gd name="connsiteX12" fmla="*/ 94302 w 1305814"/>
              <a:gd name="connsiteY12" fmla="*/ 1158755 h 1423589"/>
              <a:gd name="connsiteX13" fmla="*/ 39429 w 1305814"/>
              <a:gd name="connsiteY13" fmla="*/ 1117635 h 1423589"/>
              <a:gd name="connsiteX14" fmla="*/ 667 w 1305814"/>
              <a:gd name="connsiteY14" fmla="*/ 999105 h 1423589"/>
              <a:gd name="connsiteX15" fmla="*/ 0 w 1305814"/>
              <a:gd name="connsiteY15" fmla="*/ 972364 h 1423589"/>
              <a:gd name="connsiteX16" fmla="*/ 2496 w 1305814"/>
              <a:gd name="connsiteY16" fmla="*/ 463106 h 1423589"/>
              <a:gd name="connsiteX17" fmla="*/ 2458 w 1305814"/>
              <a:gd name="connsiteY17" fmla="*/ 429563 h 1423589"/>
              <a:gd name="connsiteX18" fmla="*/ 75248 w 1305814"/>
              <a:gd name="connsiteY18" fmla="*/ 303202 h 1423589"/>
              <a:gd name="connsiteX19" fmla="*/ 106293 w 1305814"/>
              <a:gd name="connsiteY19" fmla="*/ 282597 h 1423589"/>
              <a:gd name="connsiteX20" fmla="*/ 541533 w 1305814"/>
              <a:gd name="connsiteY20" fmla="*/ 38110 h 1423589"/>
              <a:gd name="connsiteX21" fmla="*/ 653528 w 1305814"/>
              <a:gd name="connsiteY21" fmla="*/ 0 h 142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 name="TextBox 9"/>
          <p:cNvSpPr txBox="1"/>
          <p:nvPr/>
        </p:nvSpPr>
        <p:spPr>
          <a:xfrm>
            <a:off x="2792891" y="3478995"/>
            <a:ext cx="6509215" cy="666786"/>
          </a:xfrm>
          <a:prstGeom prst="rect">
            <a:avLst/>
          </a:prstGeom>
          <a:noFill/>
        </p:spPr>
        <p:txBody>
          <a:bodyPr wrap="square" lIns="0" rIns="0" rtlCol="0">
            <a:spAutoFit/>
          </a:bodyPr>
          <a:lstStyle/>
          <a:p>
            <a:pPr algn="ctr"/>
            <a:r>
              <a:rPr lang="zh-CN" altLang="en-US" sz="3733" b="1" dirty="0" smtClean="0">
                <a:solidFill>
                  <a:schemeClr val="bg1"/>
                </a:solidFill>
              </a:rPr>
              <a:t>输入大标题名称</a:t>
            </a:r>
            <a:endParaRPr lang="zh-CN" altLang="en-US" sz="3733" b="1" dirty="0">
              <a:solidFill>
                <a:schemeClr val="bg1"/>
              </a:solidFill>
            </a:endParaRPr>
          </a:p>
        </p:txBody>
      </p:sp>
      <p:sp>
        <p:nvSpPr>
          <p:cNvPr id="5" name="TextBox 10"/>
          <p:cNvSpPr txBox="1"/>
          <p:nvPr/>
        </p:nvSpPr>
        <p:spPr>
          <a:xfrm>
            <a:off x="4026341" y="4210246"/>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6" name="TextBox 11"/>
          <p:cNvSpPr txBox="1"/>
          <p:nvPr/>
        </p:nvSpPr>
        <p:spPr>
          <a:xfrm>
            <a:off x="5431099" y="4210246"/>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7" name="TextBox 12"/>
          <p:cNvSpPr txBox="1"/>
          <p:nvPr/>
        </p:nvSpPr>
        <p:spPr>
          <a:xfrm>
            <a:off x="4026341"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8" name="TextBox 13"/>
          <p:cNvSpPr txBox="1"/>
          <p:nvPr/>
        </p:nvSpPr>
        <p:spPr>
          <a:xfrm>
            <a:off x="5431099"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9" name="TextBox 14"/>
          <p:cNvSpPr txBox="1"/>
          <p:nvPr/>
        </p:nvSpPr>
        <p:spPr>
          <a:xfrm>
            <a:off x="6835863" y="420979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sp>
        <p:nvSpPr>
          <p:cNvPr id="10" name="2"/>
          <p:cNvSpPr/>
          <p:nvPr>
            <p:custDataLst>
              <p:tags r:id="rId1"/>
            </p:custDataLst>
          </p:nvPr>
        </p:nvSpPr>
        <p:spPr>
          <a:xfrm>
            <a:off x="7997361" y="105211"/>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1" name="1"/>
          <p:cNvSpPr/>
          <p:nvPr>
            <p:custDataLst>
              <p:tags r:id="rId2"/>
            </p:custDataLst>
          </p:nvPr>
        </p:nvSpPr>
        <p:spPr>
          <a:xfrm>
            <a:off x="7029794" y="-380516"/>
            <a:ext cx="694423" cy="694423"/>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2" name="3"/>
          <p:cNvSpPr/>
          <p:nvPr>
            <p:custDataLst>
              <p:tags r:id="rId3"/>
            </p:custDataLst>
          </p:nvPr>
        </p:nvSpPr>
        <p:spPr>
          <a:xfrm>
            <a:off x="9119768" y="-762913"/>
            <a:ext cx="1263219" cy="1248624"/>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3" name="4"/>
          <p:cNvSpPr/>
          <p:nvPr>
            <p:custDataLst>
              <p:tags r:id="rId4"/>
            </p:custDataLst>
          </p:nvPr>
        </p:nvSpPr>
        <p:spPr>
          <a:xfrm>
            <a:off x="10639553" y="-160268"/>
            <a:ext cx="795559" cy="786367"/>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4" name="6"/>
          <p:cNvSpPr/>
          <p:nvPr>
            <p:custDataLst>
              <p:tags r:id="rId5"/>
            </p:custDataLst>
          </p:nvPr>
        </p:nvSpPr>
        <p:spPr>
          <a:xfrm>
            <a:off x="11729450" y="-680908"/>
            <a:ext cx="962673" cy="951551"/>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5" name="5"/>
          <p:cNvSpPr/>
          <p:nvPr>
            <p:custDataLst>
              <p:tags r:id="rId6"/>
            </p:custDataLst>
          </p:nvPr>
        </p:nvSpPr>
        <p:spPr>
          <a:xfrm>
            <a:off x="11530545" y="564845"/>
            <a:ext cx="260408" cy="260408"/>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6332" tIns="68164" rIns="136332" bIns="68164" anchor="ctr"/>
          <a:lstStyle/>
          <a:p>
            <a:pPr algn="ctr"/>
            <a:endParaRPr lang="en-US" sz="2400">
              <a:solidFill>
                <a:prstClr val="white"/>
              </a:solidFill>
              <a:sym typeface="+mn-lt"/>
            </a:endParaRPr>
          </a:p>
        </p:txBody>
      </p:sp>
      <p:sp>
        <p:nvSpPr>
          <p:cNvPr id="16" name="8"/>
          <p:cNvSpPr/>
          <p:nvPr>
            <p:custDataLst>
              <p:tags r:id="rId7"/>
            </p:custDataLst>
          </p:nvPr>
        </p:nvSpPr>
        <p:spPr>
          <a:xfrm flipH="1">
            <a:off x="3162027" y="6550497"/>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7" name="7"/>
          <p:cNvSpPr/>
          <p:nvPr>
            <p:custDataLst>
              <p:tags r:id="rId8"/>
            </p:custDataLst>
          </p:nvPr>
        </p:nvSpPr>
        <p:spPr>
          <a:xfrm flipH="1">
            <a:off x="4464210" y="6311753"/>
            <a:ext cx="694423" cy="69442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8" name="9"/>
          <p:cNvSpPr/>
          <p:nvPr>
            <p:custDataLst>
              <p:tags r:id="rId9"/>
            </p:custDataLst>
          </p:nvPr>
        </p:nvSpPr>
        <p:spPr>
          <a:xfrm flipH="1">
            <a:off x="1679509" y="6117299"/>
            <a:ext cx="1263219" cy="1248624"/>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19" name="9"/>
          <p:cNvSpPr/>
          <p:nvPr>
            <p:custDataLst>
              <p:tags r:id="rId10"/>
            </p:custDataLst>
          </p:nvPr>
        </p:nvSpPr>
        <p:spPr>
          <a:xfrm flipH="1">
            <a:off x="699534" y="6579081"/>
            <a:ext cx="795559" cy="786367"/>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0" name="11"/>
          <p:cNvSpPr/>
          <p:nvPr>
            <p:custDataLst>
              <p:tags r:id="rId11"/>
            </p:custDataLst>
          </p:nvPr>
        </p:nvSpPr>
        <p:spPr>
          <a:xfrm flipH="1">
            <a:off x="-557539" y="6103430"/>
            <a:ext cx="962673" cy="951551"/>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7">
              <a:solidFill>
                <a:prstClr val="white"/>
              </a:solidFill>
              <a:latin typeface="Impact" panose="020B0806030902050204" pitchFamily="34" charset="0"/>
              <a:sym typeface="+mn-lt"/>
            </a:endParaRPr>
          </a:p>
        </p:txBody>
      </p:sp>
      <p:sp>
        <p:nvSpPr>
          <p:cNvPr id="21" name="10"/>
          <p:cNvSpPr/>
          <p:nvPr>
            <p:custDataLst>
              <p:tags r:id="rId12"/>
            </p:custDataLst>
          </p:nvPr>
        </p:nvSpPr>
        <p:spPr>
          <a:xfrm flipH="1">
            <a:off x="343613" y="7349047"/>
            <a:ext cx="260408" cy="26040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5" name="TextBox 24"/>
          <p:cNvSpPr txBox="1"/>
          <p:nvPr/>
        </p:nvSpPr>
        <p:spPr>
          <a:xfrm>
            <a:off x="6835863" y="4506414"/>
            <a:ext cx="1756420" cy="307777"/>
          </a:xfrm>
          <a:prstGeom prst="rect">
            <a:avLst/>
          </a:prstGeom>
          <a:noFill/>
        </p:spPr>
        <p:txBody>
          <a:bodyPr wrap="square" rtlCol="0">
            <a:spAutoFit/>
          </a:bodyPr>
          <a:lstStyle/>
          <a:p>
            <a:pPr marL="228594" indent="-228594">
              <a:buFont typeface="Arial" panose="020B0604020202020204" pitchFamily="34" charset="0"/>
              <a:buChar char="•"/>
            </a:pPr>
            <a:r>
              <a:rPr lang="zh-CN" altLang="en-US" sz="1400" dirty="0">
                <a:solidFill>
                  <a:schemeClr val="bg1"/>
                </a:solidFill>
              </a:rPr>
              <a:t>标题文字</a:t>
            </a:r>
          </a:p>
        </p:txBody>
      </p:sp>
      <p:grpSp>
        <p:nvGrpSpPr>
          <p:cNvPr id="35" name="组合 34"/>
          <p:cNvGrpSpPr/>
          <p:nvPr/>
        </p:nvGrpSpPr>
        <p:grpSpPr>
          <a:xfrm>
            <a:off x="5570174" y="1712712"/>
            <a:ext cx="950052" cy="1035741"/>
            <a:chOff x="3703373" y="-3735636"/>
            <a:chExt cx="950052" cy="1035741"/>
          </a:xfrm>
        </p:grpSpPr>
        <p:sp>
          <p:nvSpPr>
            <p:cNvPr id="33" name="矩形 10"/>
            <p:cNvSpPr/>
            <p:nvPr/>
          </p:nvSpPr>
          <p:spPr>
            <a:xfrm>
              <a:off x="3703373" y="-3735636"/>
              <a:ext cx="950052" cy="1035741"/>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6046"/>
                <a:gd name="connsiteY0" fmla="*/ 0 h 1424419"/>
                <a:gd name="connsiteX1" fmla="*/ 757287 w 1306046"/>
                <a:gd name="connsiteY1" fmla="*/ 32444 h 1424419"/>
                <a:gd name="connsiteX2" fmla="*/ 1206876 w 1306046"/>
                <a:gd name="connsiteY2" fmla="*/ 284945 h 1424419"/>
                <a:gd name="connsiteX3" fmla="*/ 1233464 w 1306046"/>
                <a:gd name="connsiteY3" fmla="*/ 306775 h 1424419"/>
                <a:gd name="connsiteX4" fmla="*/ 1301712 w 1306046"/>
                <a:gd name="connsiteY4" fmla="*/ 442384 h 1424419"/>
                <a:gd name="connsiteX5" fmla="*/ 1303099 w 1306046"/>
                <a:gd name="connsiteY5" fmla="*/ 495558 h 1424419"/>
                <a:gd name="connsiteX6" fmla="*/ 1303099 w 1306046"/>
                <a:gd name="connsiteY6" fmla="*/ 952393 h 1424419"/>
                <a:gd name="connsiteX7" fmla="*/ 1305306 w 1306046"/>
                <a:gd name="connsiteY7" fmla="*/ 990115 h 1424419"/>
                <a:gd name="connsiteX8" fmla="*/ 1193590 w 1306046"/>
                <a:gd name="connsiteY8" fmla="*/ 1159518 h 1424419"/>
                <a:gd name="connsiteX9" fmla="*/ 1188747 w 1306046"/>
                <a:gd name="connsiteY9" fmla="*/ 1163476 h 1424419"/>
                <a:gd name="connsiteX10" fmla="*/ 792288 w 1306046"/>
                <a:gd name="connsiteY10" fmla="*/ 1385653 h 1424419"/>
                <a:gd name="connsiteX11" fmla="*/ 522686 w 1306046"/>
                <a:gd name="connsiteY11" fmla="*/ 1384922 h 1424419"/>
                <a:gd name="connsiteX12" fmla="*/ 80344 w 1306046"/>
                <a:gd name="connsiteY12" fmla="*/ 1139323 h 1424419"/>
                <a:gd name="connsiteX13" fmla="*/ 68397 w 1306046"/>
                <a:gd name="connsiteY13" fmla="*/ 1130059 h 1424419"/>
                <a:gd name="connsiteX14" fmla="*/ 667 w 1306046"/>
                <a:gd name="connsiteY14" fmla="*/ 999105 h 1424419"/>
                <a:gd name="connsiteX15" fmla="*/ 0 w 1306046"/>
                <a:gd name="connsiteY15" fmla="*/ 972364 h 1424419"/>
                <a:gd name="connsiteX16" fmla="*/ 2496 w 1306046"/>
                <a:gd name="connsiteY16" fmla="*/ 463106 h 1424419"/>
                <a:gd name="connsiteX17" fmla="*/ 2458 w 1306046"/>
                <a:gd name="connsiteY17" fmla="*/ 429563 h 1424419"/>
                <a:gd name="connsiteX18" fmla="*/ 75248 w 1306046"/>
                <a:gd name="connsiteY18" fmla="*/ 303202 h 1424419"/>
                <a:gd name="connsiteX19" fmla="*/ 103465 w 1306046"/>
                <a:gd name="connsiteY19" fmla="*/ 288252 h 1424419"/>
                <a:gd name="connsiteX20" fmla="*/ 541533 w 1306046"/>
                <a:gd name="connsiteY20" fmla="*/ 38110 h 1424419"/>
                <a:gd name="connsiteX21" fmla="*/ 653528 w 1306046"/>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193590 w 1305333"/>
                <a:gd name="connsiteY8" fmla="*/ 1159518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11970 w 1305333"/>
                <a:gd name="connsiteY8" fmla="*/ 1149621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36006 w 1305333"/>
                <a:gd name="connsiteY8" fmla="*/ 1160932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13169"/>
                <a:gd name="connsiteY0" fmla="*/ 0 h 1424419"/>
                <a:gd name="connsiteX1" fmla="*/ 757287 w 1313169"/>
                <a:gd name="connsiteY1" fmla="*/ 32444 h 1424419"/>
                <a:gd name="connsiteX2" fmla="*/ 1206876 w 1313169"/>
                <a:gd name="connsiteY2" fmla="*/ 284945 h 1424419"/>
                <a:gd name="connsiteX3" fmla="*/ 1237706 w 1313169"/>
                <a:gd name="connsiteY3" fmla="*/ 306775 h 1424419"/>
                <a:gd name="connsiteX4" fmla="*/ 1301712 w 1313169"/>
                <a:gd name="connsiteY4" fmla="*/ 442384 h 1424419"/>
                <a:gd name="connsiteX5" fmla="*/ 1303099 w 1313169"/>
                <a:gd name="connsiteY5" fmla="*/ 495558 h 1424419"/>
                <a:gd name="connsiteX6" fmla="*/ 1303099 w 1313169"/>
                <a:gd name="connsiteY6" fmla="*/ 952393 h 1424419"/>
                <a:gd name="connsiteX7" fmla="*/ 1305306 w 1313169"/>
                <a:gd name="connsiteY7" fmla="*/ 990115 h 1424419"/>
                <a:gd name="connsiteX8" fmla="*/ 1271352 w 1313169"/>
                <a:gd name="connsiteY8" fmla="*/ 1142552 h 1424419"/>
                <a:gd name="connsiteX9" fmla="*/ 1172881 w 1313169"/>
                <a:gd name="connsiteY9" fmla="*/ 1179342 h 1424419"/>
                <a:gd name="connsiteX10" fmla="*/ 792288 w 1313169"/>
                <a:gd name="connsiteY10" fmla="*/ 1385653 h 1424419"/>
                <a:gd name="connsiteX11" fmla="*/ 522686 w 1313169"/>
                <a:gd name="connsiteY11" fmla="*/ 1384922 h 1424419"/>
                <a:gd name="connsiteX12" fmla="*/ 80344 w 1313169"/>
                <a:gd name="connsiteY12" fmla="*/ 1139323 h 1424419"/>
                <a:gd name="connsiteX13" fmla="*/ 68397 w 1313169"/>
                <a:gd name="connsiteY13" fmla="*/ 1130059 h 1424419"/>
                <a:gd name="connsiteX14" fmla="*/ 667 w 1313169"/>
                <a:gd name="connsiteY14" fmla="*/ 999105 h 1424419"/>
                <a:gd name="connsiteX15" fmla="*/ 0 w 1313169"/>
                <a:gd name="connsiteY15" fmla="*/ 972364 h 1424419"/>
                <a:gd name="connsiteX16" fmla="*/ 2496 w 1313169"/>
                <a:gd name="connsiteY16" fmla="*/ 463106 h 1424419"/>
                <a:gd name="connsiteX17" fmla="*/ 2458 w 1313169"/>
                <a:gd name="connsiteY17" fmla="*/ 429563 h 1424419"/>
                <a:gd name="connsiteX18" fmla="*/ 75248 w 1313169"/>
                <a:gd name="connsiteY18" fmla="*/ 303202 h 1424419"/>
                <a:gd name="connsiteX19" fmla="*/ 106293 w 1313169"/>
                <a:gd name="connsiteY19" fmla="*/ 282597 h 1424419"/>
                <a:gd name="connsiteX20" fmla="*/ 541533 w 1313169"/>
                <a:gd name="connsiteY20" fmla="*/ 38110 h 1424419"/>
                <a:gd name="connsiteX21" fmla="*/ 653528 w 1313169"/>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8397 w 1306267"/>
                <a:gd name="connsiteY13" fmla="*/ 113005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80344 w 1306267"/>
                <a:gd name="connsiteY12" fmla="*/ 1139323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61328 w 1306267"/>
                <a:gd name="connsiteY13" fmla="*/ 1127231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55672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0241 w 1306267"/>
                <a:gd name="connsiteY12" fmla="*/ 1150634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8904 w 1306267"/>
                <a:gd name="connsiteY13" fmla="*/ 1124403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7009 w 1306267"/>
                <a:gd name="connsiteY12" fmla="*/ 1161462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44843 w 1306267"/>
                <a:gd name="connsiteY13" fmla="*/ 1118989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6267"/>
                <a:gd name="connsiteY0" fmla="*/ 0 h 1424419"/>
                <a:gd name="connsiteX1" fmla="*/ 757287 w 1306267"/>
                <a:gd name="connsiteY1" fmla="*/ 32444 h 1424419"/>
                <a:gd name="connsiteX2" fmla="*/ 1206876 w 1306267"/>
                <a:gd name="connsiteY2" fmla="*/ 284945 h 1424419"/>
                <a:gd name="connsiteX3" fmla="*/ 1237706 w 1306267"/>
                <a:gd name="connsiteY3" fmla="*/ 306775 h 1424419"/>
                <a:gd name="connsiteX4" fmla="*/ 1301712 w 1306267"/>
                <a:gd name="connsiteY4" fmla="*/ 442384 h 1424419"/>
                <a:gd name="connsiteX5" fmla="*/ 1303099 w 1306267"/>
                <a:gd name="connsiteY5" fmla="*/ 495558 h 1424419"/>
                <a:gd name="connsiteX6" fmla="*/ 1303099 w 1306267"/>
                <a:gd name="connsiteY6" fmla="*/ 952393 h 1424419"/>
                <a:gd name="connsiteX7" fmla="*/ 1305306 w 1306267"/>
                <a:gd name="connsiteY7" fmla="*/ 990115 h 1424419"/>
                <a:gd name="connsiteX8" fmla="*/ 1255800 w 1306267"/>
                <a:gd name="connsiteY8" fmla="*/ 1142552 h 1424419"/>
                <a:gd name="connsiteX9" fmla="*/ 1172881 w 1306267"/>
                <a:gd name="connsiteY9" fmla="*/ 1179342 h 1424419"/>
                <a:gd name="connsiteX10" fmla="*/ 792288 w 1306267"/>
                <a:gd name="connsiteY10" fmla="*/ 1385653 h 1424419"/>
                <a:gd name="connsiteX11" fmla="*/ 522686 w 1306267"/>
                <a:gd name="connsiteY11" fmla="*/ 1384922 h 1424419"/>
                <a:gd name="connsiteX12" fmla="*/ 94302 w 1306267"/>
                <a:gd name="connsiteY12" fmla="*/ 1158755 h 1424419"/>
                <a:gd name="connsiteX13" fmla="*/ 39429 w 1306267"/>
                <a:gd name="connsiteY13" fmla="*/ 1117635 h 1424419"/>
                <a:gd name="connsiteX14" fmla="*/ 667 w 1306267"/>
                <a:gd name="connsiteY14" fmla="*/ 999105 h 1424419"/>
                <a:gd name="connsiteX15" fmla="*/ 0 w 1306267"/>
                <a:gd name="connsiteY15" fmla="*/ 972364 h 1424419"/>
                <a:gd name="connsiteX16" fmla="*/ 2496 w 1306267"/>
                <a:gd name="connsiteY16" fmla="*/ 463106 h 1424419"/>
                <a:gd name="connsiteX17" fmla="*/ 2458 w 1306267"/>
                <a:gd name="connsiteY17" fmla="*/ 429563 h 1424419"/>
                <a:gd name="connsiteX18" fmla="*/ 75248 w 1306267"/>
                <a:gd name="connsiteY18" fmla="*/ 303202 h 1424419"/>
                <a:gd name="connsiteX19" fmla="*/ 106293 w 1306267"/>
                <a:gd name="connsiteY19" fmla="*/ 282597 h 1424419"/>
                <a:gd name="connsiteX20" fmla="*/ 541533 w 1306267"/>
                <a:gd name="connsiteY20" fmla="*/ 38110 h 1424419"/>
                <a:gd name="connsiteX21" fmla="*/ 653528 w 1306267"/>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5306 w 1305333"/>
                <a:gd name="connsiteY7" fmla="*/ 990115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333"/>
                <a:gd name="connsiteY0" fmla="*/ 0 h 1424419"/>
                <a:gd name="connsiteX1" fmla="*/ 757287 w 1305333"/>
                <a:gd name="connsiteY1" fmla="*/ 32444 h 1424419"/>
                <a:gd name="connsiteX2" fmla="*/ 1206876 w 1305333"/>
                <a:gd name="connsiteY2" fmla="*/ 284945 h 1424419"/>
                <a:gd name="connsiteX3" fmla="*/ 1237706 w 1305333"/>
                <a:gd name="connsiteY3" fmla="*/ 306775 h 1424419"/>
                <a:gd name="connsiteX4" fmla="*/ 1301712 w 1305333"/>
                <a:gd name="connsiteY4" fmla="*/ 442384 h 1424419"/>
                <a:gd name="connsiteX5" fmla="*/ 1303099 w 1305333"/>
                <a:gd name="connsiteY5" fmla="*/ 495558 h 1424419"/>
                <a:gd name="connsiteX6" fmla="*/ 1303099 w 1305333"/>
                <a:gd name="connsiteY6" fmla="*/ 952393 h 1424419"/>
                <a:gd name="connsiteX7" fmla="*/ 1302599 w 1305333"/>
                <a:gd name="connsiteY7" fmla="*/ 1003650 h 1424419"/>
                <a:gd name="connsiteX8" fmla="*/ 1227376 w 1305333"/>
                <a:gd name="connsiteY8" fmla="*/ 1152027 h 1424419"/>
                <a:gd name="connsiteX9" fmla="*/ 1172881 w 1305333"/>
                <a:gd name="connsiteY9" fmla="*/ 1179342 h 1424419"/>
                <a:gd name="connsiteX10" fmla="*/ 792288 w 1305333"/>
                <a:gd name="connsiteY10" fmla="*/ 1385653 h 1424419"/>
                <a:gd name="connsiteX11" fmla="*/ 522686 w 1305333"/>
                <a:gd name="connsiteY11" fmla="*/ 1384922 h 1424419"/>
                <a:gd name="connsiteX12" fmla="*/ 94302 w 1305333"/>
                <a:gd name="connsiteY12" fmla="*/ 1158755 h 1424419"/>
                <a:gd name="connsiteX13" fmla="*/ 39429 w 1305333"/>
                <a:gd name="connsiteY13" fmla="*/ 1117635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6293 w 1305333"/>
                <a:gd name="connsiteY19" fmla="*/ 282597 h 1424419"/>
                <a:gd name="connsiteX20" fmla="*/ 541533 w 1305333"/>
                <a:gd name="connsiteY20" fmla="*/ 38110 h 1424419"/>
                <a:gd name="connsiteX21" fmla="*/ 653528 w 1305333"/>
                <a:gd name="connsiteY21" fmla="*/ 0 h 1424419"/>
                <a:gd name="connsiteX0" fmla="*/ 653528 w 1305080"/>
                <a:gd name="connsiteY0" fmla="*/ 0 h 1424419"/>
                <a:gd name="connsiteX1" fmla="*/ 757287 w 1305080"/>
                <a:gd name="connsiteY1" fmla="*/ 32444 h 1424419"/>
                <a:gd name="connsiteX2" fmla="*/ 1206876 w 1305080"/>
                <a:gd name="connsiteY2" fmla="*/ 284945 h 1424419"/>
                <a:gd name="connsiteX3" fmla="*/ 1237706 w 1305080"/>
                <a:gd name="connsiteY3" fmla="*/ 306775 h 1424419"/>
                <a:gd name="connsiteX4" fmla="*/ 1301712 w 1305080"/>
                <a:gd name="connsiteY4" fmla="*/ 442384 h 1424419"/>
                <a:gd name="connsiteX5" fmla="*/ 1303099 w 1305080"/>
                <a:gd name="connsiteY5" fmla="*/ 495558 h 1424419"/>
                <a:gd name="connsiteX6" fmla="*/ 1301746 w 1305080"/>
                <a:gd name="connsiteY6" fmla="*/ 953747 h 1424419"/>
                <a:gd name="connsiteX7" fmla="*/ 1302599 w 1305080"/>
                <a:gd name="connsiteY7" fmla="*/ 1003650 h 1424419"/>
                <a:gd name="connsiteX8" fmla="*/ 1227376 w 1305080"/>
                <a:gd name="connsiteY8" fmla="*/ 1152027 h 1424419"/>
                <a:gd name="connsiteX9" fmla="*/ 1172881 w 1305080"/>
                <a:gd name="connsiteY9" fmla="*/ 1179342 h 1424419"/>
                <a:gd name="connsiteX10" fmla="*/ 792288 w 1305080"/>
                <a:gd name="connsiteY10" fmla="*/ 1385653 h 1424419"/>
                <a:gd name="connsiteX11" fmla="*/ 522686 w 1305080"/>
                <a:gd name="connsiteY11" fmla="*/ 1384922 h 1424419"/>
                <a:gd name="connsiteX12" fmla="*/ 94302 w 1305080"/>
                <a:gd name="connsiteY12" fmla="*/ 1158755 h 1424419"/>
                <a:gd name="connsiteX13" fmla="*/ 39429 w 1305080"/>
                <a:gd name="connsiteY13" fmla="*/ 1117635 h 1424419"/>
                <a:gd name="connsiteX14" fmla="*/ 667 w 1305080"/>
                <a:gd name="connsiteY14" fmla="*/ 999105 h 1424419"/>
                <a:gd name="connsiteX15" fmla="*/ 0 w 1305080"/>
                <a:gd name="connsiteY15" fmla="*/ 972364 h 1424419"/>
                <a:gd name="connsiteX16" fmla="*/ 2496 w 1305080"/>
                <a:gd name="connsiteY16" fmla="*/ 463106 h 1424419"/>
                <a:gd name="connsiteX17" fmla="*/ 2458 w 1305080"/>
                <a:gd name="connsiteY17" fmla="*/ 429563 h 1424419"/>
                <a:gd name="connsiteX18" fmla="*/ 75248 w 1305080"/>
                <a:gd name="connsiteY18" fmla="*/ 303202 h 1424419"/>
                <a:gd name="connsiteX19" fmla="*/ 106293 w 1305080"/>
                <a:gd name="connsiteY19" fmla="*/ 282597 h 1424419"/>
                <a:gd name="connsiteX20" fmla="*/ 541533 w 1305080"/>
                <a:gd name="connsiteY20" fmla="*/ 38110 h 1424419"/>
                <a:gd name="connsiteX21" fmla="*/ 653528 w 1305080"/>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6646"/>
                <a:gd name="connsiteY0" fmla="*/ 0 h 1424419"/>
                <a:gd name="connsiteX1" fmla="*/ 757287 w 1306646"/>
                <a:gd name="connsiteY1" fmla="*/ 32444 h 1424419"/>
                <a:gd name="connsiteX2" fmla="*/ 1206876 w 1306646"/>
                <a:gd name="connsiteY2" fmla="*/ 284945 h 1424419"/>
                <a:gd name="connsiteX3" fmla="*/ 1237706 w 1306646"/>
                <a:gd name="connsiteY3" fmla="*/ 306775 h 1424419"/>
                <a:gd name="connsiteX4" fmla="*/ 1301712 w 1306646"/>
                <a:gd name="connsiteY4" fmla="*/ 442384 h 1424419"/>
                <a:gd name="connsiteX5" fmla="*/ 1303099 w 1306646"/>
                <a:gd name="connsiteY5" fmla="*/ 495558 h 1424419"/>
                <a:gd name="connsiteX6" fmla="*/ 1301746 w 1306646"/>
                <a:gd name="connsiteY6" fmla="*/ 953747 h 1424419"/>
                <a:gd name="connsiteX7" fmla="*/ 1302599 w 1306646"/>
                <a:gd name="connsiteY7" fmla="*/ 1003650 h 1424419"/>
                <a:gd name="connsiteX8" fmla="*/ 1227376 w 1306646"/>
                <a:gd name="connsiteY8" fmla="*/ 1152027 h 1424419"/>
                <a:gd name="connsiteX9" fmla="*/ 1172881 w 1306646"/>
                <a:gd name="connsiteY9" fmla="*/ 1179342 h 1424419"/>
                <a:gd name="connsiteX10" fmla="*/ 792288 w 1306646"/>
                <a:gd name="connsiteY10" fmla="*/ 1385653 h 1424419"/>
                <a:gd name="connsiteX11" fmla="*/ 522686 w 1306646"/>
                <a:gd name="connsiteY11" fmla="*/ 1384922 h 1424419"/>
                <a:gd name="connsiteX12" fmla="*/ 94302 w 1306646"/>
                <a:gd name="connsiteY12" fmla="*/ 1158755 h 1424419"/>
                <a:gd name="connsiteX13" fmla="*/ 39429 w 1306646"/>
                <a:gd name="connsiteY13" fmla="*/ 1117635 h 1424419"/>
                <a:gd name="connsiteX14" fmla="*/ 667 w 1306646"/>
                <a:gd name="connsiteY14" fmla="*/ 999105 h 1424419"/>
                <a:gd name="connsiteX15" fmla="*/ 0 w 1306646"/>
                <a:gd name="connsiteY15" fmla="*/ 972364 h 1424419"/>
                <a:gd name="connsiteX16" fmla="*/ 2496 w 1306646"/>
                <a:gd name="connsiteY16" fmla="*/ 463106 h 1424419"/>
                <a:gd name="connsiteX17" fmla="*/ 2458 w 1306646"/>
                <a:gd name="connsiteY17" fmla="*/ 429563 h 1424419"/>
                <a:gd name="connsiteX18" fmla="*/ 75248 w 1306646"/>
                <a:gd name="connsiteY18" fmla="*/ 303202 h 1424419"/>
                <a:gd name="connsiteX19" fmla="*/ 106293 w 1306646"/>
                <a:gd name="connsiteY19" fmla="*/ 282597 h 1424419"/>
                <a:gd name="connsiteX20" fmla="*/ 541533 w 1306646"/>
                <a:gd name="connsiteY20" fmla="*/ 38110 h 1424419"/>
                <a:gd name="connsiteX21" fmla="*/ 653528 w 1306646"/>
                <a:gd name="connsiteY21" fmla="*/ 0 h 1424419"/>
                <a:gd name="connsiteX0" fmla="*/ 653528 w 1305299"/>
                <a:gd name="connsiteY0" fmla="*/ 0 h 1424419"/>
                <a:gd name="connsiteX1" fmla="*/ 757287 w 1305299"/>
                <a:gd name="connsiteY1" fmla="*/ 32444 h 1424419"/>
                <a:gd name="connsiteX2" fmla="*/ 1206876 w 1305299"/>
                <a:gd name="connsiteY2" fmla="*/ 284945 h 1424419"/>
                <a:gd name="connsiteX3" fmla="*/ 1237706 w 1305299"/>
                <a:gd name="connsiteY3" fmla="*/ 306775 h 1424419"/>
                <a:gd name="connsiteX4" fmla="*/ 1301712 w 1305299"/>
                <a:gd name="connsiteY4" fmla="*/ 442384 h 1424419"/>
                <a:gd name="connsiteX5" fmla="*/ 1303099 w 1305299"/>
                <a:gd name="connsiteY5" fmla="*/ 495558 h 1424419"/>
                <a:gd name="connsiteX6" fmla="*/ 1301746 w 1305299"/>
                <a:gd name="connsiteY6" fmla="*/ 953747 h 1424419"/>
                <a:gd name="connsiteX7" fmla="*/ 1302599 w 1305299"/>
                <a:gd name="connsiteY7" fmla="*/ 1003650 h 1424419"/>
                <a:gd name="connsiteX8" fmla="*/ 1227376 w 1305299"/>
                <a:gd name="connsiteY8" fmla="*/ 1152027 h 1424419"/>
                <a:gd name="connsiteX9" fmla="*/ 1172881 w 1305299"/>
                <a:gd name="connsiteY9" fmla="*/ 1179342 h 1424419"/>
                <a:gd name="connsiteX10" fmla="*/ 792288 w 1305299"/>
                <a:gd name="connsiteY10" fmla="*/ 1385653 h 1424419"/>
                <a:gd name="connsiteX11" fmla="*/ 522686 w 1305299"/>
                <a:gd name="connsiteY11" fmla="*/ 1384922 h 1424419"/>
                <a:gd name="connsiteX12" fmla="*/ 94302 w 1305299"/>
                <a:gd name="connsiteY12" fmla="*/ 1158755 h 1424419"/>
                <a:gd name="connsiteX13" fmla="*/ 39429 w 1305299"/>
                <a:gd name="connsiteY13" fmla="*/ 1117635 h 1424419"/>
                <a:gd name="connsiteX14" fmla="*/ 667 w 1305299"/>
                <a:gd name="connsiteY14" fmla="*/ 999105 h 1424419"/>
                <a:gd name="connsiteX15" fmla="*/ 0 w 1305299"/>
                <a:gd name="connsiteY15" fmla="*/ 972364 h 1424419"/>
                <a:gd name="connsiteX16" fmla="*/ 2496 w 1305299"/>
                <a:gd name="connsiteY16" fmla="*/ 463106 h 1424419"/>
                <a:gd name="connsiteX17" fmla="*/ 2458 w 1305299"/>
                <a:gd name="connsiteY17" fmla="*/ 429563 h 1424419"/>
                <a:gd name="connsiteX18" fmla="*/ 75248 w 1305299"/>
                <a:gd name="connsiteY18" fmla="*/ 303202 h 1424419"/>
                <a:gd name="connsiteX19" fmla="*/ 106293 w 1305299"/>
                <a:gd name="connsiteY19" fmla="*/ 282597 h 1424419"/>
                <a:gd name="connsiteX20" fmla="*/ 541533 w 1305299"/>
                <a:gd name="connsiteY20" fmla="*/ 38110 h 1424419"/>
                <a:gd name="connsiteX21" fmla="*/ 653528 w 1305299"/>
                <a:gd name="connsiteY21" fmla="*/ 0 h 1424419"/>
                <a:gd name="connsiteX0" fmla="*/ 653528 w 1304127"/>
                <a:gd name="connsiteY0" fmla="*/ 0 h 1424419"/>
                <a:gd name="connsiteX1" fmla="*/ 757287 w 1304127"/>
                <a:gd name="connsiteY1" fmla="*/ 32444 h 1424419"/>
                <a:gd name="connsiteX2" fmla="*/ 1206876 w 1304127"/>
                <a:gd name="connsiteY2" fmla="*/ 284945 h 1424419"/>
                <a:gd name="connsiteX3" fmla="*/ 1237706 w 1304127"/>
                <a:gd name="connsiteY3" fmla="*/ 306775 h 1424419"/>
                <a:gd name="connsiteX4" fmla="*/ 1301712 w 1304127"/>
                <a:gd name="connsiteY4" fmla="*/ 442384 h 1424419"/>
                <a:gd name="connsiteX5" fmla="*/ 1303099 w 1304127"/>
                <a:gd name="connsiteY5" fmla="*/ 495558 h 1424419"/>
                <a:gd name="connsiteX6" fmla="*/ 1301746 w 1304127"/>
                <a:gd name="connsiteY6" fmla="*/ 953747 h 1424419"/>
                <a:gd name="connsiteX7" fmla="*/ 1302599 w 1304127"/>
                <a:gd name="connsiteY7" fmla="*/ 1003650 h 1424419"/>
                <a:gd name="connsiteX8" fmla="*/ 1227376 w 1304127"/>
                <a:gd name="connsiteY8" fmla="*/ 1152027 h 1424419"/>
                <a:gd name="connsiteX9" fmla="*/ 1172881 w 1304127"/>
                <a:gd name="connsiteY9" fmla="*/ 1179342 h 1424419"/>
                <a:gd name="connsiteX10" fmla="*/ 792288 w 1304127"/>
                <a:gd name="connsiteY10" fmla="*/ 1385653 h 1424419"/>
                <a:gd name="connsiteX11" fmla="*/ 522686 w 1304127"/>
                <a:gd name="connsiteY11" fmla="*/ 1384922 h 1424419"/>
                <a:gd name="connsiteX12" fmla="*/ 94302 w 1304127"/>
                <a:gd name="connsiteY12" fmla="*/ 1158755 h 1424419"/>
                <a:gd name="connsiteX13" fmla="*/ 39429 w 1304127"/>
                <a:gd name="connsiteY13" fmla="*/ 1117635 h 1424419"/>
                <a:gd name="connsiteX14" fmla="*/ 667 w 1304127"/>
                <a:gd name="connsiteY14" fmla="*/ 999105 h 1424419"/>
                <a:gd name="connsiteX15" fmla="*/ 0 w 1304127"/>
                <a:gd name="connsiteY15" fmla="*/ 972364 h 1424419"/>
                <a:gd name="connsiteX16" fmla="*/ 2496 w 1304127"/>
                <a:gd name="connsiteY16" fmla="*/ 463106 h 1424419"/>
                <a:gd name="connsiteX17" fmla="*/ 2458 w 1304127"/>
                <a:gd name="connsiteY17" fmla="*/ 429563 h 1424419"/>
                <a:gd name="connsiteX18" fmla="*/ 75248 w 1304127"/>
                <a:gd name="connsiteY18" fmla="*/ 303202 h 1424419"/>
                <a:gd name="connsiteX19" fmla="*/ 106293 w 1304127"/>
                <a:gd name="connsiteY19" fmla="*/ 282597 h 1424419"/>
                <a:gd name="connsiteX20" fmla="*/ 541533 w 1304127"/>
                <a:gd name="connsiteY20" fmla="*/ 38110 h 1424419"/>
                <a:gd name="connsiteX21" fmla="*/ 653528 w 1304127"/>
                <a:gd name="connsiteY21" fmla="*/ 0 h 1424419"/>
                <a:gd name="connsiteX0" fmla="*/ 653528 w 1306101"/>
                <a:gd name="connsiteY0" fmla="*/ 0 h 1424419"/>
                <a:gd name="connsiteX1" fmla="*/ 757287 w 1306101"/>
                <a:gd name="connsiteY1" fmla="*/ 32444 h 1424419"/>
                <a:gd name="connsiteX2" fmla="*/ 1206876 w 1306101"/>
                <a:gd name="connsiteY2" fmla="*/ 284945 h 1424419"/>
                <a:gd name="connsiteX3" fmla="*/ 1237706 w 1306101"/>
                <a:gd name="connsiteY3" fmla="*/ 306775 h 1424419"/>
                <a:gd name="connsiteX4" fmla="*/ 1305773 w 1306101"/>
                <a:gd name="connsiteY4" fmla="*/ 442384 h 1424419"/>
                <a:gd name="connsiteX5" fmla="*/ 1303099 w 1306101"/>
                <a:gd name="connsiteY5" fmla="*/ 495558 h 1424419"/>
                <a:gd name="connsiteX6" fmla="*/ 1301746 w 1306101"/>
                <a:gd name="connsiteY6" fmla="*/ 953747 h 1424419"/>
                <a:gd name="connsiteX7" fmla="*/ 1302599 w 1306101"/>
                <a:gd name="connsiteY7" fmla="*/ 1003650 h 1424419"/>
                <a:gd name="connsiteX8" fmla="*/ 1227376 w 1306101"/>
                <a:gd name="connsiteY8" fmla="*/ 1152027 h 1424419"/>
                <a:gd name="connsiteX9" fmla="*/ 1172881 w 1306101"/>
                <a:gd name="connsiteY9" fmla="*/ 1179342 h 1424419"/>
                <a:gd name="connsiteX10" fmla="*/ 792288 w 1306101"/>
                <a:gd name="connsiteY10" fmla="*/ 1385653 h 1424419"/>
                <a:gd name="connsiteX11" fmla="*/ 522686 w 1306101"/>
                <a:gd name="connsiteY11" fmla="*/ 1384922 h 1424419"/>
                <a:gd name="connsiteX12" fmla="*/ 94302 w 1306101"/>
                <a:gd name="connsiteY12" fmla="*/ 1158755 h 1424419"/>
                <a:gd name="connsiteX13" fmla="*/ 39429 w 1306101"/>
                <a:gd name="connsiteY13" fmla="*/ 1117635 h 1424419"/>
                <a:gd name="connsiteX14" fmla="*/ 667 w 1306101"/>
                <a:gd name="connsiteY14" fmla="*/ 999105 h 1424419"/>
                <a:gd name="connsiteX15" fmla="*/ 0 w 1306101"/>
                <a:gd name="connsiteY15" fmla="*/ 972364 h 1424419"/>
                <a:gd name="connsiteX16" fmla="*/ 2496 w 1306101"/>
                <a:gd name="connsiteY16" fmla="*/ 463106 h 1424419"/>
                <a:gd name="connsiteX17" fmla="*/ 2458 w 1306101"/>
                <a:gd name="connsiteY17" fmla="*/ 429563 h 1424419"/>
                <a:gd name="connsiteX18" fmla="*/ 75248 w 1306101"/>
                <a:gd name="connsiteY18" fmla="*/ 303202 h 1424419"/>
                <a:gd name="connsiteX19" fmla="*/ 106293 w 1306101"/>
                <a:gd name="connsiteY19" fmla="*/ 282597 h 1424419"/>
                <a:gd name="connsiteX20" fmla="*/ 541533 w 1306101"/>
                <a:gd name="connsiteY20" fmla="*/ 38110 h 1424419"/>
                <a:gd name="connsiteX21" fmla="*/ 653528 w 1306101"/>
                <a:gd name="connsiteY21" fmla="*/ 0 h 1424419"/>
                <a:gd name="connsiteX0" fmla="*/ 653528 w 1304819"/>
                <a:gd name="connsiteY0" fmla="*/ 0 h 1424419"/>
                <a:gd name="connsiteX1" fmla="*/ 757287 w 1304819"/>
                <a:gd name="connsiteY1" fmla="*/ 32444 h 1424419"/>
                <a:gd name="connsiteX2" fmla="*/ 1206876 w 1304819"/>
                <a:gd name="connsiteY2" fmla="*/ 284945 h 1424419"/>
                <a:gd name="connsiteX3" fmla="*/ 1237706 w 1304819"/>
                <a:gd name="connsiteY3" fmla="*/ 306775 h 1424419"/>
                <a:gd name="connsiteX4" fmla="*/ 1304420 w 1304819"/>
                <a:gd name="connsiteY4" fmla="*/ 434263 h 1424419"/>
                <a:gd name="connsiteX5" fmla="*/ 1303099 w 1304819"/>
                <a:gd name="connsiteY5" fmla="*/ 495558 h 1424419"/>
                <a:gd name="connsiteX6" fmla="*/ 1301746 w 1304819"/>
                <a:gd name="connsiteY6" fmla="*/ 953747 h 1424419"/>
                <a:gd name="connsiteX7" fmla="*/ 1302599 w 1304819"/>
                <a:gd name="connsiteY7" fmla="*/ 1003650 h 1424419"/>
                <a:gd name="connsiteX8" fmla="*/ 1227376 w 1304819"/>
                <a:gd name="connsiteY8" fmla="*/ 1152027 h 1424419"/>
                <a:gd name="connsiteX9" fmla="*/ 1172881 w 1304819"/>
                <a:gd name="connsiteY9" fmla="*/ 1179342 h 1424419"/>
                <a:gd name="connsiteX10" fmla="*/ 792288 w 1304819"/>
                <a:gd name="connsiteY10" fmla="*/ 1385653 h 1424419"/>
                <a:gd name="connsiteX11" fmla="*/ 522686 w 1304819"/>
                <a:gd name="connsiteY11" fmla="*/ 1384922 h 1424419"/>
                <a:gd name="connsiteX12" fmla="*/ 94302 w 1304819"/>
                <a:gd name="connsiteY12" fmla="*/ 1158755 h 1424419"/>
                <a:gd name="connsiteX13" fmla="*/ 39429 w 1304819"/>
                <a:gd name="connsiteY13" fmla="*/ 1117635 h 1424419"/>
                <a:gd name="connsiteX14" fmla="*/ 667 w 1304819"/>
                <a:gd name="connsiteY14" fmla="*/ 999105 h 1424419"/>
                <a:gd name="connsiteX15" fmla="*/ 0 w 1304819"/>
                <a:gd name="connsiteY15" fmla="*/ 972364 h 1424419"/>
                <a:gd name="connsiteX16" fmla="*/ 2496 w 1304819"/>
                <a:gd name="connsiteY16" fmla="*/ 463106 h 1424419"/>
                <a:gd name="connsiteX17" fmla="*/ 2458 w 1304819"/>
                <a:gd name="connsiteY17" fmla="*/ 429563 h 1424419"/>
                <a:gd name="connsiteX18" fmla="*/ 75248 w 1304819"/>
                <a:gd name="connsiteY18" fmla="*/ 303202 h 1424419"/>
                <a:gd name="connsiteX19" fmla="*/ 106293 w 1304819"/>
                <a:gd name="connsiteY19" fmla="*/ 282597 h 1424419"/>
                <a:gd name="connsiteX20" fmla="*/ 541533 w 1304819"/>
                <a:gd name="connsiteY20" fmla="*/ 38110 h 1424419"/>
                <a:gd name="connsiteX21" fmla="*/ 653528 w 1304819"/>
                <a:gd name="connsiteY21" fmla="*/ 0 h 1424419"/>
                <a:gd name="connsiteX0" fmla="*/ 653528 w 1306525"/>
                <a:gd name="connsiteY0" fmla="*/ 0 h 1424419"/>
                <a:gd name="connsiteX1" fmla="*/ 757287 w 1306525"/>
                <a:gd name="connsiteY1" fmla="*/ 32444 h 1424419"/>
                <a:gd name="connsiteX2" fmla="*/ 1206876 w 1306525"/>
                <a:gd name="connsiteY2" fmla="*/ 284945 h 1424419"/>
                <a:gd name="connsiteX3" fmla="*/ 1237706 w 1306525"/>
                <a:gd name="connsiteY3" fmla="*/ 306775 h 1424419"/>
                <a:gd name="connsiteX4" fmla="*/ 1304420 w 1306525"/>
                <a:gd name="connsiteY4" fmla="*/ 434263 h 1424419"/>
                <a:gd name="connsiteX5" fmla="*/ 1305806 w 1306525"/>
                <a:gd name="connsiteY5" fmla="*/ 519922 h 1424419"/>
                <a:gd name="connsiteX6" fmla="*/ 1301746 w 1306525"/>
                <a:gd name="connsiteY6" fmla="*/ 953747 h 1424419"/>
                <a:gd name="connsiteX7" fmla="*/ 1302599 w 1306525"/>
                <a:gd name="connsiteY7" fmla="*/ 1003650 h 1424419"/>
                <a:gd name="connsiteX8" fmla="*/ 1227376 w 1306525"/>
                <a:gd name="connsiteY8" fmla="*/ 1152027 h 1424419"/>
                <a:gd name="connsiteX9" fmla="*/ 1172881 w 1306525"/>
                <a:gd name="connsiteY9" fmla="*/ 1179342 h 1424419"/>
                <a:gd name="connsiteX10" fmla="*/ 792288 w 1306525"/>
                <a:gd name="connsiteY10" fmla="*/ 1385653 h 1424419"/>
                <a:gd name="connsiteX11" fmla="*/ 522686 w 1306525"/>
                <a:gd name="connsiteY11" fmla="*/ 1384922 h 1424419"/>
                <a:gd name="connsiteX12" fmla="*/ 94302 w 1306525"/>
                <a:gd name="connsiteY12" fmla="*/ 1158755 h 1424419"/>
                <a:gd name="connsiteX13" fmla="*/ 39429 w 1306525"/>
                <a:gd name="connsiteY13" fmla="*/ 1117635 h 1424419"/>
                <a:gd name="connsiteX14" fmla="*/ 667 w 1306525"/>
                <a:gd name="connsiteY14" fmla="*/ 999105 h 1424419"/>
                <a:gd name="connsiteX15" fmla="*/ 0 w 1306525"/>
                <a:gd name="connsiteY15" fmla="*/ 972364 h 1424419"/>
                <a:gd name="connsiteX16" fmla="*/ 2496 w 1306525"/>
                <a:gd name="connsiteY16" fmla="*/ 463106 h 1424419"/>
                <a:gd name="connsiteX17" fmla="*/ 2458 w 1306525"/>
                <a:gd name="connsiteY17" fmla="*/ 429563 h 1424419"/>
                <a:gd name="connsiteX18" fmla="*/ 75248 w 1306525"/>
                <a:gd name="connsiteY18" fmla="*/ 303202 h 1424419"/>
                <a:gd name="connsiteX19" fmla="*/ 106293 w 1306525"/>
                <a:gd name="connsiteY19" fmla="*/ 282597 h 1424419"/>
                <a:gd name="connsiteX20" fmla="*/ 541533 w 1306525"/>
                <a:gd name="connsiteY20" fmla="*/ 38110 h 1424419"/>
                <a:gd name="connsiteX21" fmla="*/ 653528 w 1306525"/>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2881 w 1305814"/>
                <a:gd name="connsiteY9" fmla="*/ 1179342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4419"/>
                <a:gd name="connsiteX1" fmla="*/ 757287 w 1305814"/>
                <a:gd name="connsiteY1" fmla="*/ 32444 h 1424419"/>
                <a:gd name="connsiteX2" fmla="*/ 1206876 w 1305814"/>
                <a:gd name="connsiteY2" fmla="*/ 284945 h 1424419"/>
                <a:gd name="connsiteX3" fmla="*/ 1237706 w 1305814"/>
                <a:gd name="connsiteY3" fmla="*/ 306775 h 1424419"/>
                <a:gd name="connsiteX4" fmla="*/ 1304420 w 1305814"/>
                <a:gd name="connsiteY4" fmla="*/ 434263 h 1424419"/>
                <a:gd name="connsiteX5" fmla="*/ 1305806 w 1305814"/>
                <a:gd name="connsiteY5" fmla="*/ 519922 h 1424419"/>
                <a:gd name="connsiteX6" fmla="*/ 1301746 w 1305814"/>
                <a:gd name="connsiteY6" fmla="*/ 953747 h 1424419"/>
                <a:gd name="connsiteX7" fmla="*/ 1302599 w 1305814"/>
                <a:gd name="connsiteY7" fmla="*/ 1003650 h 1424419"/>
                <a:gd name="connsiteX8" fmla="*/ 1227376 w 1305814"/>
                <a:gd name="connsiteY8" fmla="*/ 1152027 h 1424419"/>
                <a:gd name="connsiteX9" fmla="*/ 1174235 w 1305814"/>
                <a:gd name="connsiteY9" fmla="*/ 1184756 h 1424419"/>
                <a:gd name="connsiteX10" fmla="*/ 792288 w 1305814"/>
                <a:gd name="connsiteY10" fmla="*/ 1385653 h 1424419"/>
                <a:gd name="connsiteX11" fmla="*/ 522686 w 1305814"/>
                <a:gd name="connsiteY11" fmla="*/ 1384922 h 1424419"/>
                <a:gd name="connsiteX12" fmla="*/ 94302 w 1305814"/>
                <a:gd name="connsiteY12" fmla="*/ 1158755 h 1424419"/>
                <a:gd name="connsiteX13" fmla="*/ 39429 w 1305814"/>
                <a:gd name="connsiteY13" fmla="*/ 1117635 h 1424419"/>
                <a:gd name="connsiteX14" fmla="*/ 667 w 1305814"/>
                <a:gd name="connsiteY14" fmla="*/ 999105 h 1424419"/>
                <a:gd name="connsiteX15" fmla="*/ 0 w 1305814"/>
                <a:gd name="connsiteY15" fmla="*/ 972364 h 1424419"/>
                <a:gd name="connsiteX16" fmla="*/ 2496 w 1305814"/>
                <a:gd name="connsiteY16" fmla="*/ 463106 h 1424419"/>
                <a:gd name="connsiteX17" fmla="*/ 2458 w 1305814"/>
                <a:gd name="connsiteY17" fmla="*/ 429563 h 1424419"/>
                <a:gd name="connsiteX18" fmla="*/ 75248 w 1305814"/>
                <a:gd name="connsiteY18" fmla="*/ 303202 h 1424419"/>
                <a:gd name="connsiteX19" fmla="*/ 106293 w 1305814"/>
                <a:gd name="connsiteY19" fmla="*/ 282597 h 1424419"/>
                <a:gd name="connsiteX20" fmla="*/ 541533 w 1305814"/>
                <a:gd name="connsiteY20" fmla="*/ 38110 h 1424419"/>
                <a:gd name="connsiteX21" fmla="*/ 653528 w 1305814"/>
                <a:gd name="connsiteY21" fmla="*/ 0 h 1424419"/>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7408"/>
                <a:gd name="connsiteX1" fmla="*/ 757287 w 1305814"/>
                <a:gd name="connsiteY1" fmla="*/ 32444 h 1427408"/>
                <a:gd name="connsiteX2" fmla="*/ 1206876 w 1305814"/>
                <a:gd name="connsiteY2" fmla="*/ 284945 h 1427408"/>
                <a:gd name="connsiteX3" fmla="*/ 1237706 w 1305814"/>
                <a:gd name="connsiteY3" fmla="*/ 306775 h 1427408"/>
                <a:gd name="connsiteX4" fmla="*/ 1304420 w 1305814"/>
                <a:gd name="connsiteY4" fmla="*/ 434263 h 1427408"/>
                <a:gd name="connsiteX5" fmla="*/ 1305806 w 1305814"/>
                <a:gd name="connsiteY5" fmla="*/ 519922 h 1427408"/>
                <a:gd name="connsiteX6" fmla="*/ 1301746 w 1305814"/>
                <a:gd name="connsiteY6" fmla="*/ 953747 h 1427408"/>
                <a:gd name="connsiteX7" fmla="*/ 1302599 w 1305814"/>
                <a:gd name="connsiteY7" fmla="*/ 1003650 h 1427408"/>
                <a:gd name="connsiteX8" fmla="*/ 1227376 w 1305814"/>
                <a:gd name="connsiteY8" fmla="*/ 1152027 h 1427408"/>
                <a:gd name="connsiteX9" fmla="*/ 1174235 w 1305814"/>
                <a:gd name="connsiteY9" fmla="*/ 1184756 h 1427408"/>
                <a:gd name="connsiteX10" fmla="*/ 792288 w 1305814"/>
                <a:gd name="connsiteY10" fmla="*/ 1385653 h 1427408"/>
                <a:gd name="connsiteX11" fmla="*/ 517719 w 1305814"/>
                <a:gd name="connsiteY11" fmla="*/ 1389889 h 1427408"/>
                <a:gd name="connsiteX12" fmla="*/ 94302 w 1305814"/>
                <a:gd name="connsiteY12" fmla="*/ 1158755 h 1427408"/>
                <a:gd name="connsiteX13" fmla="*/ 39429 w 1305814"/>
                <a:gd name="connsiteY13" fmla="*/ 1117635 h 1427408"/>
                <a:gd name="connsiteX14" fmla="*/ 667 w 1305814"/>
                <a:gd name="connsiteY14" fmla="*/ 999105 h 1427408"/>
                <a:gd name="connsiteX15" fmla="*/ 0 w 1305814"/>
                <a:gd name="connsiteY15" fmla="*/ 972364 h 1427408"/>
                <a:gd name="connsiteX16" fmla="*/ 2496 w 1305814"/>
                <a:gd name="connsiteY16" fmla="*/ 463106 h 1427408"/>
                <a:gd name="connsiteX17" fmla="*/ 2458 w 1305814"/>
                <a:gd name="connsiteY17" fmla="*/ 429563 h 1427408"/>
                <a:gd name="connsiteX18" fmla="*/ 75248 w 1305814"/>
                <a:gd name="connsiteY18" fmla="*/ 303202 h 1427408"/>
                <a:gd name="connsiteX19" fmla="*/ 106293 w 1305814"/>
                <a:gd name="connsiteY19" fmla="*/ 282597 h 1427408"/>
                <a:gd name="connsiteX20" fmla="*/ 541533 w 1305814"/>
                <a:gd name="connsiteY20" fmla="*/ 38110 h 1427408"/>
                <a:gd name="connsiteX21" fmla="*/ 653528 w 1305814"/>
                <a:gd name="connsiteY21" fmla="*/ 0 h 1427408"/>
                <a:gd name="connsiteX0" fmla="*/ 653528 w 1305814"/>
                <a:gd name="connsiteY0" fmla="*/ 0 h 1421591"/>
                <a:gd name="connsiteX1" fmla="*/ 757287 w 1305814"/>
                <a:gd name="connsiteY1" fmla="*/ 32444 h 1421591"/>
                <a:gd name="connsiteX2" fmla="*/ 1206876 w 1305814"/>
                <a:gd name="connsiteY2" fmla="*/ 284945 h 1421591"/>
                <a:gd name="connsiteX3" fmla="*/ 1237706 w 1305814"/>
                <a:gd name="connsiteY3" fmla="*/ 306775 h 1421591"/>
                <a:gd name="connsiteX4" fmla="*/ 1304420 w 1305814"/>
                <a:gd name="connsiteY4" fmla="*/ 434263 h 1421591"/>
                <a:gd name="connsiteX5" fmla="*/ 1305806 w 1305814"/>
                <a:gd name="connsiteY5" fmla="*/ 519922 h 1421591"/>
                <a:gd name="connsiteX6" fmla="*/ 1301746 w 1305814"/>
                <a:gd name="connsiteY6" fmla="*/ 953747 h 1421591"/>
                <a:gd name="connsiteX7" fmla="*/ 1302599 w 1305814"/>
                <a:gd name="connsiteY7" fmla="*/ 1003650 h 1421591"/>
                <a:gd name="connsiteX8" fmla="*/ 1227376 w 1305814"/>
                <a:gd name="connsiteY8" fmla="*/ 1152027 h 1421591"/>
                <a:gd name="connsiteX9" fmla="*/ 1174235 w 1305814"/>
                <a:gd name="connsiteY9" fmla="*/ 1184756 h 1421591"/>
                <a:gd name="connsiteX10" fmla="*/ 792288 w 1305814"/>
                <a:gd name="connsiteY10" fmla="*/ 1385653 h 1421591"/>
                <a:gd name="connsiteX11" fmla="*/ 502818 w 1305814"/>
                <a:gd name="connsiteY11" fmla="*/ 1379955 h 1421591"/>
                <a:gd name="connsiteX12" fmla="*/ 94302 w 1305814"/>
                <a:gd name="connsiteY12" fmla="*/ 1158755 h 1421591"/>
                <a:gd name="connsiteX13" fmla="*/ 39429 w 1305814"/>
                <a:gd name="connsiteY13" fmla="*/ 1117635 h 1421591"/>
                <a:gd name="connsiteX14" fmla="*/ 667 w 1305814"/>
                <a:gd name="connsiteY14" fmla="*/ 999105 h 1421591"/>
                <a:gd name="connsiteX15" fmla="*/ 0 w 1305814"/>
                <a:gd name="connsiteY15" fmla="*/ 972364 h 1421591"/>
                <a:gd name="connsiteX16" fmla="*/ 2496 w 1305814"/>
                <a:gd name="connsiteY16" fmla="*/ 463106 h 1421591"/>
                <a:gd name="connsiteX17" fmla="*/ 2458 w 1305814"/>
                <a:gd name="connsiteY17" fmla="*/ 429563 h 1421591"/>
                <a:gd name="connsiteX18" fmla="*/ 75248 w 1305814"/>
                <a:gd name="connsiteY18" fmla="*/ 303202 h 1421591"/>
                <a:gd name="connsiteX19" fmla="*/ 106293 w 1305814"/>
                <a:gd name="connsiteY19" fmla="*/ 282597 h 1421591"/>
                <a:gd name="connsiteX20" fmla="*/ 541533 w 1305814"/>
                <a:gd name="connsiteY20" fmla="*/ 38110 h 1421591"/>
                <a:gd name="connsiteX21" fmla="*/ 653528 w 1305814"/>
                <a:gd name="connsiteY21" fmla="*/ 0 h 1421591"/>
                <a:gd name="connsiteX0" fmla="*/ 653528 w 1305814"/>
                <a:gd name="connsiteY0" fmla="*/ 0 h 1423589"/>
                <a:gd name="connsiteX1" fmla="*/ 757287 w 1305814"/>
                <a:gd name="connsiteY1" fmla="*/ 32444 h 1423589"/>
                <a:gd name="connsiteX2" fmla="*/ 1206876 w 1305814"/>
                <a:gd name="connsiteY2" fmla="*/ 284945 h 1423589"/>
                <a:gd name="connsiteX3" fmla="*/ 1237706 w 1305814"/>
                <a:gd name="connsiteY3" fmla="*/ 306775 h 1423589"/>
                <a:gd name="connsiteX4" fmla="*/ 1304420 w 1305814"/>
                <a:gd name="connsiteY4" fmla="*/ 434263 h 1423589"/>
                <a:gd name="connsiteX5" fmla="*/ 1305806 w 1305814"/>
                <a:gd name="connsiteY5" fmla="*/ 519922 h 1423589"/>
                <a:gd name="connsiteX6" fmla="*/ 1301746 w 1305814"/>
                <a:gd name="connsiteY6" fmla="*/ 953747 h 1423589"/>
                <a:gd name="connsiteX7" fmla="*/ 1302599 w 1305814"/>
                <a:gd name="connsiteY7" fmla="*/ 1003650 h 1423589"/>
                <a:gd name="connsiteX8" fmla="*/ 1227376 w 1305814"/>
                <a:gd name="connsiteY8" fmla="*/ 1152027 h 1423589"/>
                <a:gd name="connsiteX9" fmla="*/ 1174235 w 1305814"/>
                <a:gd name="connsiteY9" fmla="*/ 1184756 h 1423589"/>
                <a:gd name="connsiteX10" fmla="*/ 792288 w 1305814"/>
                <a:gd name="connsiteY10" fmla="*/ 1385653 h 1423589"/>
                <a:gd name="connsiteX11" fmla="*/ 502818 w 1305814"/>
                <a:gd name="connsiteY11" fmla="*/ 1379955 h 1423589"/>
                <a:gd name="connsiteX12" fmla="*/ 94302 w 1305814"/>
                <a:gd name="connsiteY12" fmla="*/ 1158755 h 1423589"/>
                <a:gd name="connsiteX13" fmla="*/ 39429 w 1305814"/>
                <a:gd name="connsiteY13" fmla="*/ 1117635 h 1423589"/>
                <a:gd name="connsiteX14" fmla="*/ 667 w 1305814"/>
                <a:gd name="connsiteY14" fmla="*/ 999105 h 1423589"/>
                <a:gd name="connsiteX15" fmla="*/ 0 w 1305814"/>
                <a:gd name="connsiteY15" fmla="*/ 972364 h 1423589"/>
                <a:gd name="connsiteX16" fmla="*/ 2496 w 1305814"/>
                <a:gd name="connsiteY16" fmla="*/ 463106 h 1423589"/>
                <a:gd name="connsiteX17" fmla="*/ 2458 w 1305814"/>
                <a:gd name="connsiteY17" fmla="*/ 429563 h 1423589"/>
                <a:gd name="connsiteX18" fmla="*/ 75248 w 1305814"/>
                <a:gd name="connsiteY18" fmla="*/ 303202 h 1423589"/>
                <a:gd name="connsiteX19" fmla="*/ 106293 w 1305814"/>
                <a:gd name="connsiteY19" fmla="*/ 282597 h 1423589"/>
                <a:gd name="connsiteX20" fmla="*/ 541533 w 1305814"/>
                <a:gd name="connsiteY20" fmla="*/ 38110 h 1423589"/>
                <a:gd name="connsiteX21" fmla="*/ 653528 w 1305814"/>
                <a:gd name="connsiteY21" fmla="*/ 0 h 142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innerShdw blurRad="266700" dist="203200" dir="189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7" dirty="0">
                <a:solidFill>
                  <a:prstClr val="white"/>
                </a:solidFill>
                <a:latin typeface="Impact" panose="020B0806030902050204" pitchFamily="34" charset="0"/>
              </a:endParaRPr>
            </a:p>
          </p:txBody>
        </p:sp>
        <p:sp>
          <p:nvSpPr>
            <p:cNvPr id="31" name="Freeform 5"/>
            <p:cNvSpPr>
              <a:spLocks/>
            </p:cNvSpPr>
            <p:nvPr/>
          </p:nvSpPr>
          <p:spPr bwMode="auto">
            <a:xfrm>
              <a:off x="3943569" y="-3484985"/>
              <a:ext cx="469660" cy="610638"/>
            </a:xfrm>
            <a:custGeom>
              <a:avLst/>
              <a:gdLst>
                <a:gd name="T0" fmla="*/ 741 w 742"/>
                <a:gd name="T1" fmla="*/ 186 h 965"/>
                <a:gd name="T2" fmla="*/ 703 w 742"/>
                <a:gd name="T3" fmla="*/ 403 h 965"/>
                <a:gd name="T4" fmla="*/ 676 w 742"/>
                <a:gd name="T5" fmla="*/ 472 h 965"/>
                <a:gd name="T6" fmla="*/ 657 w 742"/>
                <a:gd name="T7" fmla="*/ 579 h 965"/>
                <a:gd name="T8" fmla="*/ 651 w 742"/>
                <a:gd name="T9" fmla="*/ 683 h 965"/>
                <a:gd name="T10" fmla="*/ 595 w 742"/>
                <a:gd name="T11" fmla="*/ 922 h 965"/>
                <a:gd name="T12" fmla="*/ 569 w 742"/>
                <a:gd name="T13" fmla="*/ 957 h 965"/>
                <a:gd name="T14" fmla="*/ 559 w 742"/>
                <a:gd name="T15" fmla="*/ 960 h 965"/>
                <a:gd name="T16" fmla="*/ 521 w 742"/>
                <a:gd name="T17" fmla="*/ 953 h 965"/>
                <a:gd name="T18" fmla="*/ 504 w 742"/>
                <a:gd name="T19" fmla="*/ 926 h 965"/>
                <a:gd name="T20" fmla="*/ 480 w 742"/>
                <a:gd name="T21" fmla="*/ 815 h 965"/>
                <a:gd name="T22" fmla="*/ 434 w 742"/>
                <a:gd name="T23" fmla="*/ 589 h 965"/>
                <a:gd name="T24" fmla="*/ 405 w 742"/>
                <a:gd name="T25" fmla="*/ 510 h 965"/>
                <a:gd name="T26" fmla="*/ 390 w 742"/>
                <a:gd name="T27" fmla="*/ 491 h 965"/>
                <a:gd name="T28" fmla="*/ 353 w 742"/>
                <a:gd name="T29" fmla="*/ 490 h 965"/>
                <a:gd name="T30" fmla="*/ 326 w 742"/>
                <a:gd name="T31" fmla="*/ 536 h 965"/>
                <a:gd name="T32" fmla="*/ 291 w 742"/>
                <a:gd name="T33" fmla="*/ 667 h 965"/>
                <a:gd name="T34" fmla="*/ 247 w 742"/>
                <a:gd name="T35" fmla="*/ 897 h 965"/>
                <a:gd name="T36" fmla="*/ 239 w 742"/>
                <a:gd name="T37" fmla="*/ 927 h 965"/>
                <a:gd name="T38" fmla="*/ 201 w 742"/>
                <a:gd name="T39" fmla="*/ 962 h 965"/>
                <a:gd name="T40" fmla="*/ 169 w 742"/>
                <a:gd name="T41" fmla="*/ 953 h 965"/>
                <a:gd name="T42" fmla="*/ 142 w 742"/>
                <a:gd name="T43" fmla="*/ 905 h 965"/>
                <a:gd name="T44" fmla="*/ 100 w 742"/>
                <a:gd name="T45" fmla="*/ 739 h 965"/>
                <a:gd name="T46" fmla="*/ 85 w 742"/>
                <a:gd name="T47" fmla="*/ 573 h 965"/>
                <a:gd name="T48" fmla="*/ 46 w 742"/>
                <a:gd name="T49" fmla="*/ 415 h 965"/>
                <a:gd name="T50" fmla="*/ 9 w 742"/>
                <a:gd name="T51" fmla="*/ 290 h 965"/>
                <a:gd name="T52" fmla="*/ 3 w 742"/>
                <a:gd name="T53" fmla="*/ 162 h 965"/>
                <a:gd name="T54" fmla="*/ 45 w 742"/>
                <a:gd name="T55" fmla="*/ 51 h 965"/>
                <a:gd name="T56" fmla="*/ 126 w 742"/>
                <a:gd name="T57" fmla="*/ 3 h 965"/>
                <a:gd name="T58" fmla="*/ 193 w 742"/>
                <a:gd name="T59" fmla="*/ 2 h 965"/>
                <a:gd name="T60" fmla="*/ 342 w 742"/>
                <a:gd name="T61" fmla="*/ 20 h 965"/>
                <a:gd name="T62" fmla="*/ 414 w 742"/>
                <a:gd name="T63" fmla="*/ 18 h 965"/>
                <a:gd name="T64" fmla="*/ 522 w 742"/>
                <a:gd name="T65" fmla="*/ 4 h 965"/>
                <a:gd name="T66" fmla="*/ 590 w 742"/>
                <a:gd name="T67" fmla="*/ 1 h 965"/>
                <a:gd name="T68" fmla="*/ 697 w 742"/>
                <a:gd name="T69" fmla="*/ 50 h 965"/>
                <a:gd name="T70" fmla="*/ 726 w 742"/>
                <a:gd name="T71" fmla="*/ 102 h 965"/>
                <a:gd name="T72" fmla="*/ 741 w 742"/>
                <a:gd name="T73" fmla="*/ 18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965">
                  <a:moveTo>
                    <a:pt x="741" y="186"/>
                  </a:moveTo>
                  <a:cubicBezTo>
                    <a:pt x="740" y="266"/>
                    <a:pt x="730" y="336"/>
                    <a:pt x="703" y="403"/>
                  </a:cubicBezTo>
                  <a:cubicBezTo>
                    <a:pt x="694" y="426"/>
                    <a:pt x="684" y="449"/>
                    <a:pt x="676" y="472"/>
                  </a:cubicBezTo>
                  <a:cubicBezTo>
                    <a:pt x="664" y="506"/>
                    <a:pt x="660" y="542"/>
                    <a:pt x="657" y="579"/>
                  </a:cubicBezTo>
                  <a:cubicBezTo>
                    <a:pt x="655" y="613"/>
                    <a:pt x="655" y="648"/>
                    <a:pt x="651" y="683"/>
                  </a:cubicBezTo>
                  <a:cubicBezTo>
                    <a:pt x="641" y="764"/>
                    <a:pt x="625" y="845"/>
                    <a:pt x="595" y="922"/>
                  </a:cubicBezTo>
                  <a:cubicBezTo>
                    <a:pt x="589" y="936"/>
                    <a:pt x="581" y="947"/>
                    <a:pt x="569" y="957"/>
                  </a:cubicBezTo>
                  <a:cubicBezTo>
                    <a:pt x="567" y="959"/>
                    <a:pt x="563" y="959"/>
                    <a:pt x="559" y="960"/>
                  </a:cubicBezTo>
                  <a:cubicBezTo>
                    <a:pt x="545" y="965"/>
                    <a:pt x="532" y="961"/>
                    <a:pt x="521" y="953"/>
                  </a:cubicBezTo>
                  <a:cubicBezTo>
                    <a:pt x="513" y="947"/>
                    <a:pt x="506" y="936"/>
                    <a:pt x="504" y="926"/>
                  </a:cubicBezTo>
                  <a:cubicBezTo>
                    <a:pt x="495" y="889"/>
                    <a:pt x="487" y="852"/>
                    <a:pt x="480" y="815"/>
                  </a:cubicBezTo>
                  <a:cubicBezTo>
                    <a:pt x="465" y="740"/>
                    <a:pt x="454" y="664"/>
                    <a:pt x="434" y="589"/>
                  </a:cubicBezTo>
                  <a:cubicBezTo>
                    <a:pt x="427" y="562"/>
                    <a:pt x="419" y="534"/>
                    <a:pt x="405" y="510"/>
                  </a:cubicBezTo>
                  <a:cubicBezTo>
                    <a:pt x="401" y="503"/>
                    <a:pt x="396" y="496"/>
                    <a:pt x="390" y="491"/>
                  </a:cubicBezTo>
                  <a:cubicBezTo>
                    <a:pt x="379" y="479"/>
                    <a:pt x="364" y="480"/>
                    <a:pt x="353" y="490"/>
                  </a:cubicBezTo>
                  <a:cubicBezTo>
                    <a:pt x="339" y="503"/>
                    <a:pt x="332" y="519"/>
                    <a:pt x="326" y="536"/>
                  </a:cubicBezTo>
                  <a:cubicBezTo>
                    <a:pt x="309" y="578"/>
                    <a:pt x="300" y="622"/>
                    <a:pt x="291" y="667"/>
                  </a:cubicBezTo>
                  <a:cubicBezTo>
                    <a:pt x="276" y="743"/>
                    <a:pt x="262" y="820"/>
                    <a:pt x="247" y="897"/>
                  </a:cubicBezTo>
                  <a:cubicBezTo>
                    <a:pt x="245" y="907"/>
                    <a:pt x="243" y="917"/>
                    <a:pt x="239" y="927"/>
                  </a:cubicBezTo>
                  <a:cubicBezTo>
                    <a:pt x="233" y="945"/>
                    <a:pt x="221" y="959"/>
                    <a:pt x="201" y="962"/>
                  </a:cubicBezTo>
                  <a:cubicBezTo>
                    <a:pt x="190" y="963"/>
                    <a:pt x="179" y="961"/>
                    <a:pt x="169" y="953"/>
                  </a:cubicBezTo>
                  <a:cubicBezTo>
                    <a:pt x="154" y="940"/>
                    <a:pt x="148" y="922"/>
                    <a:pt x="142" y="905"/>
                  </a:cubicBezTo>
                  <a:cubicBezTo>
                    <a:pt x="122" y="851"/>
                    <a:pt x="110" y="795"/>
                    <a:pt x="100" y="739"/>
                  </a:cubicBezTo>
                  <a:cubicBezTo>
                    <a:pt x="90" y="684"/>
                    <a:pt x="88" y="629"/>
                    <a:pt x="85" y="573"/>
                  </a:cubicBezTo>
                  <a:cubicBezTo>
                    <a:pt x="82" y="518"/>
                    <a:pt x="69" y="465"/>
                    <a:pt x="46" y="415"/>
                  </a:cubicBezTo>
                  <a:cubicBezTo>
                    <a:pt x="27" y="376"/>
                    <a:pt x="16" y="333"/>
                    <a:pt x="9" y="290"/>
                  </a:cubicBezTo>
                  <a:cubicBezTo>
                    <a:pt x="3" y="248"/>
                    <a:pt x="0" y="205"/>
                    <a:pt x="3" y="162"/>
                  </a:cubicBezTo>
                  <a:cubicBezTo>
                    <a:pt x="7" y="121"/>
                    <a:pt x="19" y="83"/>
                    <a:pt x="45" y="51"/>
                  </a:cubicBezTo>
                  <a:cubicBezTo>
                    <a:pt x="66" y="26"/>
                    <a:pt x="94" y="8"/>
                    <a:pt x="126" y="3"/>
                  </a:cubicBezTo>
                  <a:cubicBezTo>
                    <a:pt x="148" y="0"/>
                    <a:pt x="171" y="0"/>
                    <a:pt x="193" y="2"/>
                  </a:cubicBezTo>
                  <a:cubicBezTo>
                    <a:pt x="243" y="7"/>
                    <a:pt x="293" y="13"/>
                    <a:pt x="342" y="20"/>
                  </a:cubicBezTo>
                  <a:cubicBezTo>
                    <a:pt x="366" y="24"/>
                    <a:pt x="390" y="21"/>
                    <a:pt x="414" y="18"/>
                  </a:cubicBezTo>
                  <a:cubicBezTo>
                    <a:pt x="450" y="13"/>
                    <a:pt x="486" y="8"/>
                    <a:pt x="522" y="4"/>
                  </a:cubicBezTo>
                  <a:cubicBezTo>
                    <a:pt x="544" y="2"/>
                    <a:pt x="567" y="2"/>
                    <a:pt x="590" y="1"/>
                  </a:cubicBezTo>
                  <a:cubicBezTo>
                    <a:pt x="634" y="0"/>
                    <a:pt x="668" y="20"/>
                    <a:pt x="697" y="50"/>
                  </a:cubicBezTo>
                  <a:cubicBezTo>
                    <a:pt x="711" y="65"/>
                    <a:pt x="719" y="83"/>
                    <a:pt x="726" y="102"/>
                  </a:cubicBezTo>
                  <a:cubicBezTo>
                    <a:pt x="737" y="131"/>
                    <a:pt x="742" y="162"/>
                    <a:pt x="741" y="1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0342796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75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525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75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525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53305" y="1490492"/>
            <a:ext cx="3839401" cy="463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dirty="0">
                <a:latin typeface="微软雅黑" pitchFamily="34" charset="-122"/>
                <a:ea typeface="微软雅黑" pitchFamily="34" charset="-122"/>
              </a:rPr>
              <a:t>点击添加小标题</a:t>
            </a:r>
          </a:p>
        </p:txBody>
      </p:sp>
      <p:sp>
        <p:nvSpPr>
          <p:cNvPr id="3" name="椭圆 2"/>
          <p:cNvSpPr/>
          <p:nvPr/>
        </p:nvSpPr>
        <p:spPr>
          <a:xfrm>
            <a:off x="1690434" y="2800293"/>
            <a:ext cx="1684551" cy="168455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4" name="Freeform 5"/>
          <p:cNvSpPr>
            <a:spLocks/>
          </p:cNvSpPr>
          <p:nvPr/>
        </p:nvSpPr>
        <p:spPr bwMode="auto">
          <a:xfrm>
            <a:off x="1749396" y="3820661"/>
            <a:ext cx="1566627" cy="625481"/>
          </a:xfrm>
          <a:custGeom>
            <a:avLst/>
            <a:gdLst>
              <a:gd name="T0" fmla="*/ 536 w 536"/>
              <a:gd name="T1" fmla="*/ 0 h 214"/>
              <a:gd name="T2" fmla="*/ 536 w 536"/>
              <a:gd name="T3" fmla="*/ 0 h 214"/>
              <a:gd name="T4" fmla="*/ 530 w 536"/>
              <a:gd name="T5" fmla="*/ 22 h 214"/>
              <a:gd name="T6" fmla="*/ 522 w 536"/>
              <a:gd name="T7" fmla="*/ 44 h 214"/>
              <a:gd name="T8" fmla="*/ 512 w 536"/>
              <a:gd name="T9" fmla="*/ 66 h 214"/>
              <a:gd name="T10" fmla="*/ 500 w 536"/>
              <a:gd name="T11" fmla="*/ 86 h 214"/>
              <a:gd name="T12" fmla="*/ 488 w 536"/>
              <a:gd name="T13" fmla="*/ 104 h 214"/>
              <a:gd name="T14" fmla="*/ 472 w 536"/>
              <a:gd name="T15" fmla="*/ 122 h 214"/>
              <a:gd name="T16" fmla="*/ 458 w 536"/>
              <a:gd name="T17" fmla="*/ 138 h 214"/>
              <a:gd name="T18" fmla="*/ 440 w 536"/>
              <a:gd name="T19" fmla="*/ 152 h 214"/>
              <a:gd name="T20" fmla="*/ 422 w 536"/>
              <a:gd name="T21" fmla="*/ 166 h 214"/>
              <a:gd name="T22" fmla="*/ 402 w 536"/>
              <a:gd name="T23" fmla="*/ 178 h 214"/>
              <a:gd name="T24" fmla="*/ 382 w 536"/>
              <a:gd name="T25" fmla="*/ 188 h 214"/>
              <a:gd name="T26" fmla="*/ 360 w 536"/>
              <a:gd name="T27" fmla="*/ 198 h 214"/>
              <a:gd name="T28" fmla="*/ 338 w 536"/>
              <a:gd name="T29" fmla="*/ 204 h 214"/>
              <a:gd name="T30" fmla="*/ 316 w 536"/>
              <a:gd name="T31" fmla="*/ 210 h 214"/>
              <a:gd name="T32" fmla="*/ 292 w 536"/>
              <a:gd name="T33" fmla="*/ 212 h 214"/>
              <a:gd name="T34" fmla="*/ 268 w 536"/>
              <a:gd name="T35" fmla="*/ 214 h 214"/>
              <a:gd name="T36" fmla="*/ 268 w 536"/>
              <a:gd name="T37" fmla="*/ 214 h 214"/>
              <a:gd name="T38" fmla="*/ 244 w 536"/>
              <a:gd name="T39" fmla="*/ 212 h 214"/>
              <a:gd name="T40" fmla="*/ 220 w 536"/>
              <a:gd name="T41" fmla="*/ 210 h 214"/>
              <a:gd name="T42" fmla="*/ 196 w 536"/>
              <a:gd name="T43" fmla="*/ 204 h 214"/>
              <a:gd name="T44" fmla="*/ 174 w 536"/>
              <a:gd name="T45" fmla="*/ 198 h 214"/>
              <a:gd name="T46" fmla="*/ 154 w 536"/>
              <a:gd name="T47" fmla="*/ 188 h 214"/>
              <a:gd name="T48" fmla="*/ 132 w 536"/>
              <a:gd name="T49" fmla="*/ 178 h 214"/>
              <a:gd name="T50" fmla="*/ 114 w 536"/>
              <a:gd name="T51" fmla="*/ 166 h 214"/>
              <a:gd name="T52" fmla="*/ 94 w 536"/>
              <a:gd name="T53" fmla="*/ 152 h 214"/>
              <a:gd name="T54" fmla="*/ 78 w 536"/>
              <a:gd name="T55" fmla="*/ 138 h 214"/>
              <a:gd name="T56" fmla="*/ 62 w 536"/>
              <a:gd name="T57" fmla="*/ 122 h 214"/>
              <a:gd name="T58" fmla="*/ 48 w 536"/>
              <a:gd name="T59" fmla="*/ 104 h 214"/>
              <a:gd name="T60" fmla="*/ 34 w 536"/>
              <a:gd name="T61" fmla="*/ 86 h 214"/>
              <a:gd name="T62" fmla="*/ 24 w 536"/>
              <a:gd name="T63" fmla="*/ 66 h 214"/>
              <a:gd name="T64" fmla="*/ 14 w 536"/>
              <a:gd name="T65" fmla="*/ 44 h 214"/>
              <a:gd name="T66" fmla="*/ 6 w 536"/>
              <a:gd name="T67" fmla="*/ 22 h 214"/>
              <a:gd name="T68" fmla="*/ 0 w 536"/>
              <a:gd name="T69" fmla="*/ 0 h 214"/>
              <a:gd name="T70" fmla="*/ 536 w 536"/>
              <a:gd name="T7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6" h="214">
                <a:moveTo>
                  <a:pt x="536" y="0"/>
                </a:moveTo>
                <a:lnTo>
                  <a:pt x="536" y="0"/>
                </a:lnTo>
                <a:lnTo>
                  <a:pt x="530" y="22"/>
                </a:lnTo>
                <a:lnTo>
                  <a:pt x="522" y="44"/>
                </a:lnTo>
                <a:lnTo>
                  <a:pt x="512" y="66"/>
                </a:lnTo>
                <a:lnTo>
                  <a:pt x="500" y="86"/>
                </a:lnTo>
                <a:lnTo>
                  <a:pt x="488" y="104"/>
                </a:lnTo>
                <a:lnTo>
                  <a:pt x="472" y="122"/>
                </a:lnTo>
                <a:lnTo>
                  <a:pt x="458" y="138"/>
                </a:lnTo>
                <a:lnTo>
                  <a:pt x="440" y="152"/>
                </a:lnTo>
                <a:lnTo>
                  <a:pt x="422" y="166"/>
                </a:lnTo>
                <a:lnTo>
                  <a:pt x="402" y="178"/>
                </a:lnTo>
                <a:lnTo>
                  <a:pt x="382" y="188"/>
                </a:lnTo>
                <a:lnTo>
                  <a:pt x="360" y="198"/>
                </a:lnTo>
                <a:lnTo>
                  <a:pt x="338" y="204"/>
                </a:lnTo>
                <a:lnTo>
                  <a:pt x="316" y="210"/>
                </a:lnTo>
                <a:lnTo>
                  <a:pt x="292" y="212"/>
                </a:lnTo>
                <a:lnTo>
                  <a:pt x="268" y="214"/>
                </a:lnTo>
                <a:lnTo>
                  <a:pt x="268" y="214"/>
                </a:lnTo>
                <a:lnTo>
                  <a:pt x="244" y="212"/>
                </a:lnTo>
                <a:lnTo>
                  <a:pt x="220" y="210"/>
                </a:lnTo>
                <a:lnTo>
                  <a:pt x="196" y="204"/>
                </a:lnTo>
                <a:lnTo>
                  <a:pt x="174" y="198"/>
                </a:lnTo>
                <a:lnTo>
                  <a:pt x="154" y="188"/>
                </a:lnTo>
                <a:lnTo>
                  <a:pt x="132" y="178"/>
                </a:lnTo>
                <a:lnTo>
                  <a:pt x="114" y="166"/>
                </a:lnTo>
                <a:lnTo>
                  <a:pt x="94" y="152"/>
                </a:lnTo>
                <a:lnTo>
                  <a:pt x="78" y="138"/>
                </a:lnTo>
                <a:lnTo>
                  <a:pt x="62" y="122"/>
                </a:lnTo>
                <a:lnTo>
                  <a:pt x="48" y="104"/>
                </a:lnTo>
                <a:lnTo>
                  <a:pt x="34" y="86"/>
                </a:lnTo>
                <a:lnTo>
                  <a:pt x="24" y="66"/>
                </a:lnTo>
                <a:lnTo>
                  <a:pt x="14" y="44"/>
                </a:lnTo>
                <a:lnTo>
                  <a:pt x="6" y="22"/>
                </a:lnTo>
                <a:lnTo>
                  <a:pt x="0" y="0"/>
                </a:lnTo>
                <a:lnTo>
                  <a:pt x="536" y="0"/>
                </a:lnTo>
                <a:close/>
              </a:path>
            </a:pathLst>
          </a:custGeom>
          <a:solidFill>
            <a:schemeClr val="accent2"/>
          </a:solidFill>
          <a:ln>
            <a:noFill/>
          </a:ln>
          <a:extLst/>
        </p:spPr>
        <p:txBody>
          <a:bodyPr vert="horz" wrap="square" lIns="121888" tIns="60944" rIns="121888" bIns="60944" numCol="1" anchor="t" anchorCtr="0" compatLnSpc="1">
            <a:prstTxWarp prst="textNoShape">
              <a:avLst/>
            </a:prstTxWarp>
          </a:bodyPr>
          <a:lstStyle/>
          <a:p>
            <a:endParaRPr lang="zh-CN" altLang="en-US">
              <a:solidFill>
                <a:schemeClr val="tx1">
                  <a:lumMod val="50000"/>
                  <a:lumOff val="50000"/>
                </a:schemeClr>
              </a:solidFill>
            </a:endParaRPr>
          </a:p>
        </p:txBody>
      </p:sp>
      <p:sp>
        <p:nvSpPr>
          <p:cNvPr id="5" name="TextBox 4"/>
          <p:cNvSpPr txBox="1"/>
          <p:nvPr/>
        </p:nvSpPr>
        <p:spPr>
          <a:xfrm>
            <a:off x="1793164" y="3396411"/>
            <a:ext cx="1120820"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itchFamily="34" charset="-122"/>
                <a:ea typeface="微软雅黑" pitchFamily="34" charset="-122"/>
              </a:rPr>
              <a:t>投入</a:t>
            </a:r>
            <a:r>
              <a:rPr lang="en-US" altLang="zh-CN" dirty="0">
                <a:solidFill>
                  <a:schemeClr val="tx1">
                    <a:lumMod val="75000"/>
                    <a:lumOff val="25000"/>
                  </a:schemeClr>
                </a:solidFill>
                <a:latin typeface="微软雅黑" pitchFamily="34" charset="-122"/>
                <a:ea typeface="微软雅黑" pitchFamily="34" charset="-122"/>
              </a:rPr>
              <a:t>20%</a:t>
            </a:r>
          </a:p>
        </p:txBody>
      </p:sp>
      <p:sp>
        <p:nvSpPr>
          <p:cNvPr id="6" name="椭圆 5"/>
          <p:cNvSpPr/>
          <p:nvPr/>
        </p:nvSpPr>
        <p:spPr>
          <a:xfrm>
            <a:off x="4065962" y="2800293"/>
            <a:ext cx="1684551" cy="1684551"/>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7" name="Freeform 6"/>
          <p:cNvSpPr>
            <a:spLocks/>
          </p:cNvSpPr>
          <p:nvPr/>
        </p:nvSpPr>
        <p:spPr bwMode="auto">
          <a:xfrm>
            <a:off x="4104465" y="3656980"/>
            <a:ext cx="1607545" cy="789160"/>
          </a:xfrm>
          <a:custGeom>
            <a:avLst/>
            <a:gdLst>
              <a:gd name="T0" fmla="*/ 550 w 550"/>
              <a:gd name="T1" fmla="*/ 0 h 270"/>
              <a:gd name="T2" fmla="*/ 550 w 550"/>
              <a:gd name="T3" fmla="*/ 0 h 270"/>
              <a:gd name="T4" fmla="*/ 548 w 550"/>
              <a:gd name="T5" fmla="*/ 26 h 270"/>
              <a:gd name="T6" fmla="*/ 544 w 550"/>
              <a:gd name="T7" fmla="*/ 54 h 270"/>
              <a:gd name="T8" fmla="*/ 536 w 550"/>
              <a:gd name="T9" fmla="*/ 80 h 270"/>
              <a:gd name="T10" fmla="*/ 526 w 550"/>
              <a:gd name="T11" fmla="*/ 104 h 270"/>
              <a:gd name="T12" fmla="*/ 514 w 550"/>
              <a:gd name="T13" fmla="*/ 128 h 270"/>
              <a:gd name="T14" fmla="*/ 502 w 550"/>
              <a:gd name="T15" fmla="*/ 150 h 270"/>
              <a:gd name="T16" fmla="*/ 486 w 550"/>
              <a:gd name="T17" fmla="*/ 172 h 270"/>
              <a:gd name="T18" fmla="*/ 468 w 550"/>
              <a:gd name="T19" fmla="*/ 190 h 270"/>
              <a:gd name="T20" fmla="*/ 448 w 550"/>
              <a:gd name="T21" fmla="*/ 208 h 270"/>
              <a:gd name="T22" fmla="*/ 428 w 550"/>
              <a:gd name="T23" fmla="*/ 224 h 270"/>
              <a:gd name="T24" fmla="*/ 404 w 550"/>
              <a:gd name="T25" fmla="*/ 238 h 270"/>
              <a:gd name="T26" fmla="*/ 380 w 550"/>
              <a:gd name="T27" fmla="*/ 248 h 270"/>
              <a:gd name="T28" fmla="*/ 356 w 550"/>
              <a:gd name="T29" fmla="*/ 258 h 270"/>
              <a:gd name="T30" fmla="*/ 330 w 550"/>
              <a:gd name="T31" fmla="*/ 264 h 270"/>
              <a:gd name="T32" fmla="*/ 302 w 550"/>
              <a:gd name="T33" fmla="*/ 268 h 270"/>
              <a:gd name="T34" fmla="*/ 274 w 550"/>
              <a:gd name="T35" fmla="*/ 270 h 270"/>
              <a:gd name="T36" fmla="*/ 274 w 550"/>
              <a:gd name="T37" fmla="*/ 270 h 270"/>
              <a:gd name="T38" fmla="*/ 246 w 550"/>
              <a:gd name="T39" fmla="*/ 268 h 270"/>
              <a:gd name="T40" fmla="*/ 220 w 550"/>
              <a:gd name="T41" fmla="*/ 264 h 270"/>
              <a:gd name="T42" fmla="*/ 194 w 550"/>
              <a:gd name="T43" fmla="*/ 258 h 270"/>
              <a:gd name="T44" fmla="*/ 168 w 550"/>
              <a:gd name="T45" fmla="*/ 248 h 270"/>
              <a:gd name="T46" fmla="*/ 144 w 550"/>
              <a:gd name="T47" fmla="*/ 238 h 270"/>
              <a:gd name="T48" fmla="*/ 122 w 550"/>
              <a:gd name="T49" fmla="*/ 224 h 270"/>
              <a:gd name="T50" fmla="*/ 102 w 550"/>
              <a:gd name="T51" fmla="*/ 208 h 270"/>
              <a:gd name="T52" fmla="*/ 82 w 550"/>
              <a:gd name="T53" fmla="*/ 190 h 270"/>
              <a:gd name="T54" fmla="*/ 64 w 550"/>
              <a:gd name="T55" fmla="*/ 172 h 270"/>
              <a:gd name="T56" fmla="*/ 48 w 550"/>
              <a:gd name="T57" fmla="*/ 150 h 270"/>
              <a:gd name="T58" fmla="*/ 34 w 550"/>
              <a:gd name="T59" fmla="*/ 128 h 270"/>
              <a:gd name="T60" fmla="*/ 22 w 550"/>
              <a:gd name="T61" fmla="*/ 104 h 270"/>
              <a:gd name="T62" fmla="*/ 14 w 550"/>
              <a:gd name="T63" fmla="*/ 80 h 270"/>
              <a:gd name="T64" fmla="*/ 6 w 550"/>
              <a:gd name="T65" fmla="*/ 54 h 270"/>
              <a:gd name="T66" fmla="*/ 2 w 550"/>
              <a:gd name="T67" fmla="*/ 26 h 270"/>
              <a:gd name="T68" fmla="*/ 0 w 550"/>
              <a:gd name="T69" fmla="*/ 0 h 270"/>
              <a:gd name="T70" fmla="*/ 550 w 550"/>
              <a:gd name="T71"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 h="270">
                <a:moveTo>
                  <a:pt x="550" y="0"/>
                </a:moveTo>
                <a:lnTo>
                  <a:pt x="550" y="0"/>
                </a:lnTo>
                <a:lnTo>
                  <a:pt x="548" y="26"/>
                </a:lnTo>
                <a:lnTo>
                  <a:pt x="544" y="54"/>
                </a:lnTo>
                <a:lnTo>
                  <a:pt x="536" y="80"/>
                </a:lnTo>
                <a:lnTo>
                  <a:pt x="526" y="104"/>
                </a:lnTo>
                <a:lnTo>
                  <a:pt x="514" y="128"/>
                </a:lnTo>
                <a:lnTo>
                  <a:pt x="502" y="150"/>
                </a:lnTo>
                <a:lnTo>
                  <a:pt x="486" y="172"/>
                </a:lnTo>
                <a:lnTo>
                  <a:pt x="468" y="190"/>
                </a:lnTo>
                <a:lnTo>
                  <a:pt x="448" y="208"/>
                </a:lnTo>
                <a:lnTo>
                  <a:pt x="428" y="224"/>
                </a:lnTo>
                <a:lnTo>
                  <a:pt x="404" y="238"/>
                </a:lnTo>
                <a:lnTo>
                  <a:pt x="380" y="248"/>
                </a:lnTo>
                <a:lnTo>
                  <a:pt x="356" y="258"/>
                </a:lnTo>
                <a:lnTo>
                  <a:pt x="330" y="264"/>
                </a:lnTo>
                <a:lnTo>
                  <a:pt x="302" y="268"/>
                </a:lnTo>
                <a:lnTo>
                  <a:pt x="274" y="270"/>
                </a:lnTo>
                <a:lnTo>
                  <a:pt x="274" y="270"/>
                </a:lnTo>
                <a:lnTo>
                  <a:pt x="246" y="268"/>
                </a:lnTo>
                <a:lnTo>
                  <a:pt x="220" y="264"/>
                </a:lnTo>
                <a:lnTo>
                  <a:pt x="194" y="258"/>
                </a:lnTo>
                <a:lnTo>
                  <a:pt x="168" y="248"/>
                </a:lnTo>
                <a:lnTo>
                  <a:pt x="144" y="238"/>
                </a:lnTo>
                <a:lnTo>
                  <a:pt x="122" y="224"/>
                </a:lnTo>
                <a:lnTo>
                  <a:pt x="102" y="208"/>
                </a:lnTo>
                <a:lnTo>
                  <a:pt x="82" y="190"/>
                </a:lnTo>
                <a:lnTo>
                  <a:pt x="64" y="172"/>
                </a:lnTo>
                <a:lnTo>
                  <a:pt x="48" y="150"/>
                </a:lnTo>
                <a:lnTo>
                  <a:pt x="34" y="128"/>
                </a:lnTo>
                <a:lnTo>
                  <a:pt x="22" y="104"/>
                </a:lnTo>
                <a:lnTo>
                  <a:pt x="14" y="80"/>
                </a:lnTo>
                <a:lnTo>
                  <a:pt x="6" y="54"/>
                </a:lnTo>
                <a:lnTo>
                  <a:pt x="2" y="26"/>
                </a:lnTo>
                <a:lnTo>
                  <a:pt x="0" y="0"/>
                </a:lnTo>
                <a:lnTo>
                  <a:pt x="550" y="0"/>
                </a:lnTo>
                <a:close/>
              </a:path>
            </a:pathLst>
          </a:custGeom>
          <a:solidFill>
            <a:schemeClr val="accent3"/>
          </a:solidFill>
          <a:ln>
            <a:noFill/>
          </a:ln>
          <a:extLst/>
        </p:spPr>
        <p:txBody>
          <a:bodyPr vert="horz" wrap="square" lIns="121888" tIns="60944" rIns="121888" bIns="60944" numCol="1" anchor="t" anchorCtr="0" compatLnSpc="1">
            <a:prstTxWarp prst="textNoShape">
              <a:avLst/>
            </a:prstTxWarp>
          </a:bodyPr>
          <a:lstStyle/>
          <a:p>
            <a:endParaRPr lang="zh-CN" altLang="en-US"/>
          </a:p>
        </p:txBody>
      </p:sp>
      <p:sp>
        <p:nvSpPr>
          <p:cNvPr id="8" name="TextBox 7"/>
          <p:cNvSpPr txBox="1"/>
          <p:nvPr/>
        </p:nvSpPr>
        <p:spPr>
          <a:xfrm>
            <a:off x="4199876" y="3396411"/>
            <a:ext cx="1120820"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itchFamily="34" charset="-122"/>
                <a:ea typeface="微软雅黑" pitchFamily="34" charset="-122"/>
              </a:rPr>
              <a:t>支出</a:t>
            </a:r>
            <a:r>
              <a:rPr lang="en-US" altLang="zh-CN" dirty="0">
                <a:solidFill>
                  <a:schemeClr val="tx1">
                    <a:lumMod val="75000"/>
                    <a:lumOff val="25000"/>
                  </a:schemeClr>
                </a:solidFill>
                <a:latin typeface="微软雅黑" pitchFamily="34" charset="-122"/>
                <a:ea typeface="微软雅黑" pitchFamily="34" charset="-122"/>
              </a:rPr>
              <a:t>40%</a:t>
            </a:r>
          </a:p>
        </p:txBody>
      </p:sp>
      <p:sp>
        <p:nvSpPr>
          <p:cNvPr id="9" name="椭圆 8"/>
          <p:cNvSpPr/>
          <p:nvPr/>
        </p:nvSpPr>
        <p:spPr>
          <a:xfrm>
            <a:off x="6441489" y="2800293"/>
            <a:ext cx="1684551" cy="16845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0" name="Freeform 7"/>
          <p:cNvSpPr>
            <a:spLocks/>
          </p:cNvSpPr>
          <p:nvPr/>
        </p:nvSpPr>
        <p:spPr bwMode="auto">
          <a:xfrm>
            <a:off x="6479994" y="3429003"/>
            <a:ext cx="1607545" cy="1017138"/>
          </a:xfrm>
          <a:custGeom>
            <a:avLst/>
            <a:gdLst>
              <a:gd name="T0" fmla="*/ 540 w 550"/>
              <a:gd name="T1" fmla="*/ 0 h 348"/>
              <a:gd name="T2" fmla="*/ 540 w 550"/>
              <a:gd name="T3" fmla="*/ 0 h 348"/>
              <a:gd name="T4" fmla="*/ 544 w 550"/>
              <a:gd name="T5" fmla="*/ 18 h 348"/>
              <a:gd name="T6" fmla="*/ 546 w 550"/>
              <a:gd name="T7" fmla="*/ 36 h 348"/>
              <a:gd name="T8" fmla="*/ 548 w 550"/>
              <a:gd name="T9" fmla="*/ 54 h 348"/>
              <a:gd name="T10" fmla="*/ 550 w 550"/>
              <a:gd name="T11" fmla="*/ 74 h 348"/>
              <a:gd name="T12" fmla="*/ 550 w 550"/>
              <a:gd name="T13" fmla="*/ 74 h 348"/>
              <a:gd name="T14" fmla="*/ 548 w 550"/>
              <a:gd name="T15" fmla="*/ 102 h 348"/>
              <a:gd name="T16" fmla="*/ 544 w 550"/>
              <a:gd name="T17" fmla="*/ 128 h 348"/>
              <a:gd name="T18" fmla="*/ 536 w 550"/>
              <a:gd name="T19" fmla="*/ 154 h 348"/>
              <a:gd name="T20" fmla="*/ 528 w 550"/>
              <a:gd name="T21" fmla="*/ 180 h 348"/>
              <a:gd name="T22" fmla="*/ 516 w 550"/>
              <a:gd name="T23" fmla="*/ 204 h 348"/>
              <a:gd name="T24" fmla="*/ 502 w 550"/>
              <a:gd name="T25" fmla="*/ 226 h 348"/>
              <a:gd name="T26" fmla="*/ 486 w 550"/>
              <a:gd name="T27" fmla="*/ 248 h 348"/>
              <a:gd name="T28" fmla="*/ 468 w 550"/>
              <a:gd name="T29" fmla="*/ 268 h 348"/>
              <a:gd name="T30" fmla="*/ 450 w 550"/>
              <a:gd name="T31" fmla="*/ 286 h 348"/>
              <a:gd name="T32" fmla="*/ 428 w 550"/>
              <a:gd name="T33" fmla="*/ 300 h 348"/>
              <a:gd name="T34" fmla="*/ 406 w 550"/>
              <a:gd name="T35" fmla="*/ 314 h 348"/>
              <a:gd name="T36" fmla="*/ 382 w 550"/>
              <a:gd name="T37" fmla="*/ 326 h 348"/>
              <a:gd name="T38" fmla="*/ 356 w 550"/>
              <a:gd name="T39" fmla="*/ 336 h 348"/>
              <a:gd name="T40" fmla="*/ 330 w 550"/>
              <a:gd name="T41" fmla="*/ 342 h 348"/>
              <a:gd name="T42" fmla="*/ 302 w 550"/>
              <a:gd name="T43" fmla="*/ 346 h 348"/>
              <a:gd name="T44" fmla="*/ 274 w 550"/>
              <a:gd name="T45" fmla="*/ 348 h 348"/>
              <a:gd name="T46" fmla="*/ 274 w 550"/>
              <a:gd name="T47" fmla="*/ 348 h 348"/>
              <a:gd name="T48" fmla="*/ 246 w 550"/>
              <a:gd name="T49" fmla="*/ 346 h 348"/>
              <a:gd name="T50" fmla="*/ 220 w 550"/>
              <a:gd name="T51" fmla="*/ 342 h 348"/>
              <a:gd name="T52" fmla="*/ 192 w 550"/>
              <a:gd name="T53" fmla="*/ 336 h 348"/>
              <a:gd name="T54" fmla="*/ 168 w 550"/>
              <a:gd name="T55" fmla="*/ 326 h 348"/>
              <a:gd name="T56" fmla="*/ 144 w 550"/>
              <a:gd name="T57" fmla="*/ 314 h 348"/>
              <a:gd name="T58" fmla="*/ 120 w 550"/>
              <a:gd name="T59" fmla="*/ 300 h 348"/>
              <a:gd name="T60" fmla="*/ 100 w 550"/>
              <a:gd name="T61" fmla="*/ 286 h 348"/>
              <a:gd name="T62" fmla="*/ 80 w 550"/>
              <a:gd name="T63" fmla="*/ 268 h 348"/>
              <a:gd name="T64" fmla="*/ 62 w 550"/>
              <a:gd name="T65" fmla="*/ 248 h 348"/>
              <a:gd name="T66" fmla="*/ 46 w 550"/>
              <a:gd name="T67" fmla="*/ 226 h 348"/>
              <a:gd name="T68" fmla="*/ 32 w 550"/>
              <a:gd name="T69" fmla="*/ 204 h 348"/>
              <a:gd name="T70" fmla="*/ 22 w 550"/>
              <a:gd name="T71" fmla="*/ 180 h 348"/>
              <a:gd name="T72" fmla="*/ 12 w 550"/>
              <a:gd name="T73" fmla="*/ 154 h 348"/>
              <a:gd name="T74" fmla="*/ 6 w 550"/>
              <a:gd name="T75" fmla="*/ 128 h 348"/>
              <a:gd name="T76" fmla="*/ 2 w 550"/>
              <a:gd name="T77" fmla="*/ 102 h 348"/>
              <a:gd name="T78" fmla="*/ 0 w 550"/>
              <a:gd name="T79" fmla="*/ 74 h 348"/>
              <a:gd name="T80" fmla="*/ 0 w 550"/>
              <a:gd name="T81" fmla="*/ 74 h 348"/>
              <a:gd name="T82" fmla="*/ 0 w 550"/>
              <a:gd name="T83" fmla="*/ 54 h 348"/>
              <a:gd name="T84" fmla="*/ 2 w 550"/>
              <a:gd name="T85" fmla="*/ 36 h 348"/>
              <a:gd name="T86" fmla="*/ 6 w 550"/>
              <a:gd name="T87" fmla="*/ 18 h 348"/>
              <a:gd name="T88" fmla="*/ 10 w 550"/>
              <a:gd name="T89" fmla="*/ 0 h 348"/>
              <a:gd name="T90" fmla="*/ 540 w 550"/>
              <a:gd name="T91"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0" h="348">
                <a:moveTo>
                  <a:pt x="540" y="0"/>
                </a:moveTo>
                <a:lnTo>
                  <a:pt x="540" y="0"/>
                </a:lnTo>
                <a:lnTo>
                  <a:pt x="544" y="18"/>
                </a:lnTo>
                <a:lnTo>
                  <a:pt x="546" y="36"/>
                </a:lnTo>
                <a:lnTo>
                  <a:pt x="548" y="54"/>
                </a:lnTo>
                <a:lnTo>
                  <a:pt x="550" y="74"/>
                </a:lnTo>
                <a:lnTo>
                  <a:pt x="550" y="74"/>
                </a:lnTo>
                <a:lnTo>
                  <a:pt x="548" y="102"/>
                </a:lnTo>
                <a:lnTo>
                  <a:pt x="544" y="128"/>
                </a:lnTo>
                <a:lnTo>
                  <a:pt x="536" y="154"/>
                </a:lnTo>
                <a:lnTo>
                  <a:pt x="528" y="180"/>
                </a:lnTo>
                <a:lnTo>
                  <a:pt x="516" y="204"/>
                </a:lnTo>
                <a:lnTo>
                  <a:pt x="502" y="226"/>
                </a:lnTo>
                <a:lnTo>
                  <a:pt x="486" y="248"/>
                </a:lnTo>
                <a:lnTo>
                  <a:pt x="468" y="268"/>
                </a:lnTo>
                <a:lnTo>
                  <a:pt x="450" y="286"/>
                </a:lnTo>
                <a:lnTo>
                  <a:pt x="428" y="300"/>
                </a:lnTo>
                <a:lnTo>
                  <a:pt x="406" y="314"/>
                </a:lnTo>
                <a:lnTo>
                  <a:pt x="382" y="326"/>
                </a:lnTo>
                <a:lnTo>
                  <a:pt x="356" y="336"/>
                </a:lnTo>
                <a:lnTo>
                  <a:pt x="330" y="342"/>
                </a:lnTo>
                <a:lnTo>
                  <a:pt x="302" y="346"/>
                </a:lnTo>
                <a:lnTo>
                  <a:pt x="274" y="348"/>
                </a:lnTo>
                <a:lnTo>
                  <a:pt x="274" y="348"/>
                </a:lnTo>
                <a:lnTo>
                  <a:pt x="246" y="346"/>
                </a:lnTo>
                <a:lnTo>
                  <a:pt x="220" y="342"/>
                </a:lnTo>
                <a:lnTo>
                  <a:pt x="192" y="336"/>
                </a:lnTo>
                <a:lnTo>
                  <a:pt x="168" y="326"/>
                </a:lnTo>
                <a:lnTo>
                  <a:pt x="144" y="314"/>
                </a:lnTo>
                <a:lnTo>
                  <a:pt x="120" y="300"/>
                </a:lnTo>
                <a:lnTo>
                  <a:pt x="100" y="286"/>
                </a:lnTo>
                <a:lnTo>
                  <a:pt x="80" y="268"/>
                </a:lnTo>
                <a:lnTo>
                  <a:pt x="62" y="248"/>
                </a:lnTo>
                <a:lnTo>
                  <a:pt x="46" y="226"/>
                </a:lnTo>
                <a:lnTo>
                  <a:pt x="32" y="204"/>
                </a:lnTo>
                <a:lnTo>
                  <a:pt x="22" y="180"/>
                </a:lnTo>
                <a:lnTo>
                  <a:pt x="12" y="154"/>
                </a:lnTo>
                <a:lnTo>
                  <a:pt x="6" y="128"/>
                </a:lnTo>
                <a:lnTo>
                  <a:pt x="2" y="102"/>
                </a:lnTo>
                <a:lnTo>
                  <a:pt x="0" y="74"/>
                </a:lnTo>
                <a:lnTo>
                  <a:pt x="0" y="74"/>
                </a:lnTo>
                <a:lnTo>
                  <a:pt x="0" y="54"/>
                </a:lnTo>
                <a:lnTo>
                  <a:pt x="2" y="36"/>
                </a:lnTo>
                <a:lnTo>
                  <a:pt x="6" y="18"/>
                </a:lnTo>
                <a:lnTo>
                  <a:pt x="10" y="0"/>
                </a:lnTo>
                <a:lnTo>
                  <a:pt x="540" y="0"/>
                </a:lnTo>
                <a:close/>
              </a:path>
            </a:pathLst>
          </a:custGeom>
          <a:solidFill>
            <a:schemeClr val="accent4"/>
          </a:solidFill>
          <a:ln>
            <a:noFill/>
          </a:ln>
          <a:extLst/>
        </p:spPr>
        <p:txBody>
          <a:bodyPr vert="horz" wrap="square" lIns="121888" tIns="60944" rIns="121888" bIns="60944" numCol="1" anchor="t" anchorCtr="0" compatLnSpc="1">
            <a:prstTxWarp prst="textNoShape">
              <a:avLst/>
            </a:prstTxWarp>
          </a:bodyPr>
          <a:lstStyle/>
          <a:p>
            <a:endParaRPr lang="zh-CN" altLang="en-US"/>
          </a:p>
        </p:txBody>
      </p:sp>
      <p:sp>
        <p:nvSpPr>
          <p:cNvPr id="11" name="TextBox 10"/>
          <p:cNvSpPr txBox="1"/>
          <p:nvPr/>
        </p:nvSpPr>
        <p:spPr>
          <a:xfrm>
            <a:off x="6552339" y="3396411"/>
            <a:ext cx="1120820" cy="369332"/>
          </a:xfrm>
          <a:prstGeom prst="rect">
            <a:avLst/>
          </a:prstGeom>
          <a:noFill/>
        </p:spPr>
        <p:txBody>
          <a:bodyPr wrap="none" rtlCol="0">
            <a:spAutoFit/>
          </a:bodyPr>
          <a:lstStyle/>
          <a:p>
            <a:r>
              <a:rPr lang="zh-CN" altLang="en-US" dirty="0">
                <a:solidFill>
                  <a:schemeClr val="bg1"/>
                </a:solidFill>
                <a:latin typeface="微软雅黑" pitchFamily="34" charset="-122"/>
                <a:ea typeface="微软雅黑" pitchFamily="34" charset="-122"/>
              </a:rPr>
              <a:t>利润</a:t>
            </a:r>
            <a:r>
              <a:rPr lang="en-US" altLang="zh-CN" dirty="0">
                <a:solidFill>
                  <a:schemeClr val="bg1"/>
                </a:solidFill>
                <a:latin typeface="微软雅黑" pitchFamily="34" charset="-122"/>
                <a:ea typeface="微软雅黑" pitchFamily="34" charset="-122"/>
              </a:rPr>
              <a:t>60%</a:t>
            </a:r>
          </a:p>
        </p:txBody>
      </p:sp>
      <p:sp>
        <p:nvSpPr>
          <p:cNvPr id="12" name="椭圆 11"/>
          <p:cNvSpPr/>
          <p:nvPr/>
        </p:nvSpPr>
        <p:spPr>
          <a:xfrm>
            <a:off x="8817019" y="2800293"/>
            <a:ext cx="1684551" cy="1684551"/>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3" name="Freeform 8"/>
          <p:cNvSpPr>
            <a:spLocks/>
          </p:cNvSpPr>
          <p:nvPr/>
        </p:nvSpPr>
        <p:spPr bwMode="auto">
          <a:xfrm>
            <a:off x="8855524" y="3113338"/>
            <a:ext cx="1607545" cy="1332802"/>
          </a:xfrm>
          <a:custGeom>
            <a:avLst/>
            <a:gdLst>
              <a:gd name="T0" fmla="*/ 482 w 550"/>
              <a:gd name="T1" fmla="*/ 0 h 456"/>
              <a:gd name="T2" fmla="*/ 482 w 550"/>
              <a:gd name="T3" fmla="*/ 0 h 456"/>
              <a:gd name="T4" fmla="*/ 496 w 550"/>
              <a:gd name="T5" fmla="*/ 18 h 456"/>
              <a:gd name="T6" fmla="*/ 510 w 550"/>
              <a:gd name="T7" fmla="*/ 38 h 456"/>
              <a:gd name="T8" fmla="*/ 522 w 550"/>
              <a:gd name="T9" fmla="*/ 60 h 456"/>
              <a:gd name="T10" fmla="*/ 532 w 550"/>
              <a:gd name="T11" fmla="*/ 82 h 456"/>
              <a:gd name="T12" fmla="*/ 540 w 550"/>
              <a:gd name="T13" fmla="*/ 106 h 456"/>
              <a:gd name="T14" fmla="*/ 546 w 550"/>
              <a:gd name="T15" fmla="*/ 130 h 456"/>
              <a:gd name="T16" fmla="*/ 550 w 550"/>
              <a:gd name="T17" fmla="*/ 156 h 456"/>
              <a:gd name="T18" fmla="*/ 550 w 550"/>
              <a:gd name="T19" fmla="*/ 182 h 456"/>
              <a:gd name="T20" fmla="*/ 550 w 550"/>
              <a:gd name="T21" fmla="*/ 182 h 456"/>
              <a:gd name="T22" fmla="*/ 548 w 550"/>
              <a:gd name="T23" fmla="*/ 210 h 456"/>
              <a:gd name="T24" fmla="*/ 544 w 550"/>
              <a:gd name="T25" fmla="*/ 236 h 456"/>
              <a:gd name="T26" fmla="*/ 538 w 550"/>
              <a:gd name="T27" fmla="*/ 262 h 456"/>
              <a:gd name="T28" fmla="*/ 528 w 550"/>
              <a:gd name="T29" fmla="*/ 288 h 456"/>
              <a:gd name="T30" fmla="*/ 518 w 550"/>
              <a:gd name="T31" fmla="*/ 312 h 456"/>
              <a:gd name="T32" fmla="*/ 504 w 550"/>
              <a:gd name="T33" fmla="*/ 334 h 456"/>
              <a:gd name="T34" fmla="*/ 488 w 550"/>
              <a:gd name="T35" fmla="*/ 356 h 456"/>
              <a:gd name="T36" fmla="*/ 470 w 550"/>
              <a:gd name="T37" fmla="*/ 376 h 456"/>
              <a:gd name="T38" fmla="*/ 450 w 550"/>
              <a:gd name="T39" fmla="*/ 394 h 456"/>
              <a:gd name="T40" fmla="*/ 430 w 550"/>
              <a:gd name="T41" fmla="*/ 408 h 456"/>
              <a:gd name="T42" fmla="*/ 406 w 550"/>
              <a:gd name="T43" fmla="*/ 422 h 456"/>
              <a:gd name="T44" fmla="*/ 382 w 550"/>
              <a:gd name="T45" fmla="*/ 434 h 456"/>
              <a:gd name="T46" fmla="*/ 358 w 550"/>
              <a:gd name="T47" fmla="*/ 444 h 456"/>
              <a:gd name="T48" fmla="*/ 330 w 550"/>
              <a:gd name="T49" fmla="*/ 450 h 456"/>
              <a:gd name="T50" fmla="*/ 304 w 550"/>
              <a:gd name="T51" fmla="*/ 454 h 456"/>
              <a:gd name="T52" fmla="*/ 276 w 550"/>
              <a:gd name="T53" fmla="*/ 456 h 456"/>
              <a:gd name="T54" fmla="*/ 276 w 550"/>
              <a:gd name="T55" fmla="*/ 456 h 456"/>
              <a:gd name="T56" fmla="*/ 248 w 550"/>
              <a:gd name="T57" fmla="*/ 454 h 456"/>
              <a:gd name="T58" fmla="*/ 220 w 550"/>
              <a:gd name="T59" fmla="*/ 450 h 456"/>
              <a:gd name="T60" fmla="*/ 194 w 550"/>
              <a:gd name="T61" fmla="*/ 444 h 456"/>
              <a:gd name="T62" fmla="*/ 168 w 550"/>
              <a:gd name="T63" fmla="*/ 434 h 456"/>
              <a:gd name="T64" fmla="*/ 144 w 550"/>
              <a:gd name="T65" fmla="*/ 422 h 456"/>
              <a:gd name="T66" fmla="*/ 122 w 550"/>
              <a:gd name="T67" fmla="*/ 408 h 456"/>
              <a:gd name="T68" fmla="*/ 100 w 550"/>
              <a:gd name="T69" fmla="*/ 394 h 456"/>
              <a:gd name="T70" fmla="*/ 82 w 550"/>
              <a:gd name="T71" fmla="*/ 376 h 456"/>
              <a:gd name="T72" fmla="*/ 64 w 550"/>
              <a:gd name="T73" fmla="*/ 356 h 456"/>
              <a:gd name="T74" fmla="*/ 48 w 550"/>
              <a:gd name="T75" fmla="*/ 334 h 456"/>
              <a:gd name="T76" fmla="*/ 34 w 550"/>
              <a:gd name="T77" fmla="*/ 312 h 456"/>
              <a:gd name="T78" fmla="*/ 22 w 550"/>
              <a:gd name="T79" fmla="*/ 288 h 456"/>
              <a:gd name="T80" fmla="*/ 14 w 550"/>
              <a:gd name="T81" fmla="*/ 262 h 456"/>
              <a:gd name="T82" fmla="*/ 6 w 550"/>
              <a:gd name="T83" fmla="*/ 236 h 456"/>
              <a:gd name="T84" fmla="*/ 2 w 550"/>
              <a:gd name="T85" fmla="*/ 210 h 456"/>
              <a:gd name="T86" fmla="*/ 0 w 550"/>
              <a:gd name="T87" fmla="*/ 182 h 456"/>
              <a:gd name="T88" fmla="*/ 0 w 550"/>
              <a:gd name="T89" fmla="*/ 182 h 456"/>
              <a:gd name="T90" fmla="*/ 2 w 550"/>
              <a:gd name="T91" fmla="*/ 156 h 456"/>
              <a:gd name="T92" fmla="*/ 6 w 550"/>
              <a:gd name="T93" fmla="*/ 130 h 456"/>
              <a:gd name="T94" fmla="*/ 12 w 550"/>
              <a:gd name="T95" fmla="*/ 106 h 456"/>
              <a:gd name="T96" fmla="*/ 20 w 550"/>
              <a:gd name="T97" fmla="*/ 82 h 456"/>
              <a:gd name="T98" fmla="*/ 30 w 550"/>
              <a:gd name="T99" fmla="*/ 60 h 456"/>
              <a:gd name="T100" fmla="*/ 40 w 550"/>
              <a:gd name="T101" fmla="*/ 38 h 456"/>
              <a:gd name="T102" fmla="*/ 54 w 550"/>
              <a:gd name="T103" fmla="*/ 18 h 456"/>
              <a:gd name="T104" fmla="*/ 70 w 550"/>
              <a:gd name="T105" fmla="*/ 0 h 456"/>
              <a:gd name="T106" fmla="*/ 482 w 550"/>
              <a:gd name="T10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 h="456">
                <a:moveTo>
                  <a:pt x="482" y="0"/>
                </a:moveTo>
                <a:lnTo>
                  <a:pt x="482" y="0"/>
                </a:lnTo>
                <a:lnTo>
                  <a:pt x="496" y="18"/>
                </a:lnTo>
                <a:lnTo>
                  <a:pt x="510" y="38"/>
                </a:lnTo>
                <a:lnTo>
                  <a:pt x="522" y="60"/>
                </a:lnTo>
                <a:lnTo>
                  <a:pt x="532" y="82"/>
                </a:lnTo>
                <a:lnTo>
                  <a:pt x="540" y="106"/>
                </a:lnTo>
                <a:lnTo>
                  <a:pt x="546" y="130"/>
                </a:lnTo>
                <a:lnTo>
                  <a:pt x="550" y="156"/>
                </a:lnTo>
                <a:lnTo>
                  <a:pt x="550" y="182"/>
                </a:lnTo>
                <a:lnTo>
                  <a:pt x="550" y="182"/>
                </a:lnTo>
                <a:lnTo>
                  <a:pt x="548" y="210"/>
                </a:lnTo>
                <a:lnTo>
                  <a:pt x="544" y="236"/>
                </a:lnTo>
                <a:lnTo>
                  <a:pt x="538" y="262"/>
                </a:lnTo>
                <a:lnTo>
                  <a:pt x="528" y="288"/>
                </a:lnTo>
                <a:lnTo>
                  <a:pt x="518" y="312"/>
                </a:lnTo>
                <a:lnTo>
                  <a:pt x="504" y="334"/>
                </a:lnTo>
                <a:lnTo>
                  <a:pt x="488" y="356"/>
                </a:lnTo>
                <a:lnTo>
                  <a:pt x="470" y="376"/>
                </a:lnTo>
                <a:lnTo>
                  <a:pt x="450" y="394"/>
                </a:lnTo>
                <a:lnTo>
                  <a:pt x="430" y="408"/>
                </a:lnTo>
                <a:lnTo>
                  <a:pt x="406" y="422"/>
                </a:lnTo>
                <a:lnTo>
                  <a:pt x="382" y="434"/>
                </a:lnTo>
                <a:lnTo>
                  <a:pt x="358" y="444"/>
                </a:lnTo>
                <a:lnTo>
                  <a:pt x="330" y="450"/>
                </a:lnTo>
                <a:lnTo>
                  <a:pt x="304" y="454"/>
                </a:lnTo>
                <a:lnTo>
                  <a:pt x="276" y="456"/>
                </a:lnTo>
                <a:lnTo>
                  <a:pt x="276" y="456"/>
                </a:lnTo>
                <a:lnTo>
                  <a:pt x="248" y="454"/>
                </a:lnTo>
                <a:lnTo>
                  <a:pt x="220" y="450"/>
                </a:lnTo>
                <a:lnTo>
                  <a:pt x="194" y="444"/>
                </a:lnTo>
                <a:lnTo>
                  <a:pt x="168" y="434"/>
                </a:lnTo>
                <a:lnTo>
                  <a:pt x="144" y="422"/>
                </a:lnTo>
                <a:lnTo>
                  <a:pt x="122" y="408"/>
                </a:lnTo>
                <a:lnTo>
                  <a:pt x="100" y="394"/>
                </a:lnTo>
                <a:lnTo>
                  <a:pt x="82" y="376"/>
                </a:lnTo>
                <a:lnTo>
                  <a:pt x="64" y="356"/>
                </a:lnTo>
                <a:lnTo>
                  <a:pt x="48" y="334"/>
                </a:lnTo>
                <a:lnTo>
                  <a:pt x="34" y="312"/>
                </a:lnTo>
                <a:lnTo>
                  <a:pt x="22" y="288"/>
                </a:lnTo>
                <a:lnTo>
                  <a:pt x="14" y="262"/>
                </a:lnTo>
                <a:lnTo>
                  <a:pt x="6" y="236"/>
                </a:lnTo>
                <a:lnTo>
                  <a:pt x="2" y="210"/>
                </a:lnTo>
                <a:lnTo>
                  <a:pt x="0" y="182"/>
                </a:lnTo>
                <a:lnTo>
                  <a:pt x="0" y="182"/>
                </a:lnTo>
                <a:lnTo>
                  <a:pt x="2" y="156"/>
                </a:lnTo>
                <a:lnTo>
                  <a:pt x="6" y="130"/>
                </a:lnTo>
                <a:lnTo>
                  <a:pt x="12" y="106"/>
                </a:lnTo>
                <a:lnTo>
                  <a:pt x="20" y="82"/>
                </a:lnTo>
                <a:lnTo>
                  <a:pt x="30" y="60"/>
                </a:lnTo>
                <a:lnTo>
                  <a:pt x="40" y="38"/>
                </a:lnTo>
                <a:lnTo>
                  <a:pt x="54" y="18"/>
                </a:lnTo>
                <a:lnTo>
                  <a:pt x="70" y="0"/>
                </a:lnTo>
                <a:lnTo>
                  <a:pt x="482" y="0"/>
                </a:lnTo>
                <a:close/>
              </a:path>
            </a:pathLst>
          </a:custGeom>
          <a:solidFill>
            <a:schemeClr val="accent5"/>
          </a:solidFill>
          <a:ln>
            <a:noFill/>
          </a:ln>
          <a:extLst/>
        </p:spPr>
        <p:txBody>
          <a:bodyPr vert="horz" wrap="square" lIns="121888" tIns="60944" rIns="121888" bIns="60944" numCol="1" anchor="t" anchorCtr="0" compatLnSpc="1">
            <a:prstTxWarp prst="textNoShape">
              <a:avLst/>
            </a:prstTxWarp>
          </a:bodyPr>
          <a:lstStyle/>
          <a:p>
            <a:endParaRPr lang="zh-CN" altLang="en-US"/>
          </a:p>
        </p:txBody>
      </p:sp>
      <p:sp>
        <p:nvSpPr>
          <p:cNvPr id="14" name="TextBox 13"/>
          <p:cNvSpPr txBox="1"/>
          <p:nvPr/>
        </p:nvSpPr>
        <p:spPr>
          <a:xfrm>
            <a:off x="8946535" y="3396411"/>
            <a:ext cx="1120820" cy="369332"/>
          </a:xfrm>
          <a:prstGeom prst="rect">
            <a:avLst/>
          </a:prstGeom>
          <a:noFill/>
        </p:spPr>
        <p:txBody>
          <a:bodyPr wrap="none" rtlCol="0">
            <a:spAutoFit/>
          </a:bodyPr>
          <a:lstStyle/>
          <a:p>
            <a:r>
              <a:rPr lang="zh-CN" altLang="en-US" dirty="0">
                <a:solidFill>
                  <a:schemeClr val="bg1"/>
                </a:solidFill>
                <a:latin typeface="微软雅黑" pitchFamily="34" charset="-122"/>
                <a:ea typeface="微软雅黑" pitchFamily="34" charset="-122"/>
              </a:rPr>
              <a:t>完成</a:t>
            </a:r>
            <a:r>
              <a:rPr lang="en-US" altLang="zh-CN" dirty="0">
                <a:solidFill>
                  <a:schemeClr val="bg1"/>
                </a:solidFill>
                <a:latin typeface="微软雅黑" pitchFamily="34" charset="-122"/>
                <a:ea typeface="微软雅黑" pitchFamily="34" charset="-122"/>
              </a:rPr>
              <a:t>80%</a:t>
            </a:r>
          </a:p>
        </p:txBody>
      </p:sp>
      <p:grpSp>
        <p:nvGrpSpPr>
          <p:cNvPr id="15" name="组合 14"/>
          <p:cNvGrpSpPr/>
          <p:nvPr/>
        </p:nvGrpSpPr>
        <p:grpSpPr>
          <a:xfrm>
            <a:off x="1082819" y="4731585"/>
            <a:ext cx="2827439" cy="905086"/>
            <a:chOff x="794684" y="3476935"/>
            <a:chExt cx="2121132" cy="678991"/>
          </a:xfrm>
        </p:grpSpPr>
        <p:sp>
          <p:nvSpPr>
            <p:cNvPr id="16" name="Text Placeholder 2"/>
            <p:cNvSpPr txBox="1">
              <a:spLocks/>
            </p:cNvSpPr>
            <p:nvPr/>
          </p:nvSpPr>
          <p:spPr bwMode="auto">
            <a:xfrm>
              <a:off x="1093404" y="3476935"/>
              <a:ext cx="1523692" cy="268421"/>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Clr>
                  <a:schemeClr val="accent1"/>
                </a:buClr>
                <a:buSzPct val="80000"/>
                <a:buFont typeface="Corbel" pitchFamily="34" charset="0"/>
                <a:buNone/>
              </a:pPr>
              <a:r>
                <a:rPr lang="zh-CN" altLang="en-US" sz="2000" b="1" dirty="0">
                  <a:solidFill>
                    <a:schemeClr val="tx1">
                      <a:lumMod val="50000"/>
                      <a:lumOff val="50000"/>
                    </a:schemeClr>
                  </a:solidFill>
                  <a:latin typeface="微软雅黑" pitchFamily="34" charset="-122"/>
                  <a:ea typeface="微软雅黑" pitchFamily="34" charset="-122"/>
                </a:rPr>
                <a:t>添加会议主题</a:t>
              </a:r>
              <a:endParaRPr lang="en-AU" sz="2000" b="1" dirty="0">
                <a:solidFill>
                  <a:schemeClr val="tx1">
                    <a:lumMod val="50000"/>
                    <a:lumOff val="50000"/>
                  </a:schemeClr>
                </a:solidFill>
                <a:latin typeface="微软雅黑" pitchFamily="34" charset="-122"/>
                <a:ea typeface="微软雅黑" pitchFamily="34" charset="-122"/>
              </a:endParaRPr>
            </a:p>
          </p:txBody>
        </p:sp>
        <p:sp>
          <p:nvSpPr>
            <p:cNvPr id="17" name="Text Placeholder 2"/>
            <p:cNvSpPr txBox="1">
              <a:spLocks/>
            </p:cNvSpPr>
            <p:nvPr/>
          </p:nvSpPr>
          <p:spPr bwMode="auto">
            <a:xfrm>
              <a:off x="794684" y="3734008"/>
              <a:ext cx="2121132" cy="421918"/>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None/>
              </a:pPr>
              <a:r>
                <a:rPr lang="zh-CN" altLang="en-US" sz="1466" dirty="0">
                  <a:solidFill>
                    <a:schemeClr val="tx1">
                      <a:lumMod val="50000"/>
                      <a:lumOff val="50000"/>
                    </a:schemeClr>
                  </a:solidFill>
                  <a:latin typeface="微软雅黑" pitchFamily="34" charset="-122"/>
                  <a:ea typeface="微软雅黑" pitchFamily="34" charset="-122"/>
                </a:rPr>
                <a:t>点击输入简要文字内容文字</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内容需概括精炼不用多</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余的文字修饰</a:t>
              </a:r>
              <a:endParaRPr lang="en-US" altLang="zh-CN" sz="1466" dirty="0">
                <a:solidFill>
                  <a:schemeClr val="tx1">
                    <a:lumMod val="50000"/>
                    <a:lumOff val="50000"/>
                  </a:schemeClr>
                </a:solidFill>
                <a:latin typeface="微软雅黑" pitchFamily="34" charset="-122"/>
                <a:ea typeface="微软雅黑" pitchFamily="34" charset="-122"/>
              </a:endParaRPr>
            </a:p>
          </p:txBody>
        </p:sp>
      </p:grpSp>
      <p:grpSp>
        <p:nvGrpSpPr>
          <p:cNvPr id="18" name="组合 17"/>
          <p:cNvGrpSpPr/>
          <p:nvPr/>
        </p:nvGrpSpPr>
        <p:grpSpPr>
          <a:xfrm>
            <a:off x="3482461" y="4731585"/>
            <a:ext cx="2827439" cy="905086"/>
            <a:chOff x="2627784" y="3476935"/>
            <a:chExt cx="2121132" cy="678991"/>
          </a:xfrm>
        </p:grpSpPr>
        <p:sp>
          <p:nvSpPr>
            <p:cNvPr id="19" name="Text Placeholder 2"/>
            <p:cNvSpPr txBox="1">
              <a:spLocks/>
            </p:cNvSpPr>
            <p:nvPr/>
          </p:nvSpPr>
          <p:spPr bwMode="auto">
            <a:xfrm>
              <a:off x="2926504" y="3476935"/>
              <a:ext cx="1523692" cy="268421"/>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Clr>
                  <a:schemeClr val="accent1"/>
                </a:buClr>
                <a:buSzPct val="80000"/>
                <a:buFont typeface="Corbel" pitchFamily="34" charset="0"/>
                <a:buNone/>
              </a:pPr>
              <a:r>
                <a:rPr lang="zh-CN" altLang="en-US" sz="2000" b="1" dirty="0">
                  <a:solidFill>
                    <a:schemeClr val="tx1">
                      <a:lumMod val="50000"/>
                      <a:lumOff val="50000"/>
                    </a:schemeClr>
                  </a:solidFill>
                  <a:latin typeface="微软雅黑" pitchFamily="34" charset="-122"/>
                  <a:ea typeface="微软雅黑" pitchFamily="34" charset="-122"/>
                </a:rPr>
                <a:t>添加会议主题</a:t>
              </a:r>
              <a:endParaRPr lang="en-AU" sz="2000" b="1" dirty="0">
                <a:solidFill>
                  <a:schemeClr val="tx1">
                    <a:lumMod val="50000"/>
                    <a:lumOff val="50000"/>
                  </a:schemeClr>
                </a:solidFill>
                <a:latin typeface="微软雅黑" pitchFamily="34" charset="-122"/>
                <a:ea typeface="微软雅黑" pitchFamily="34" charset="-122"/>
              </a:endParaRPr>
            </a:p>
          </p:txBody>
        </p:sp>
        <p:sp>
          <p:nvSpPr>
            <p:cNvPr id="20" name="Text Placeholder 2"/>
            <p:cNvSpPr txBox="1">
              <a:spLocks/>
            </p:cNvSpPr>
            <p:nvPr/>
          </p:nvSpPr>
          <p:spPr bwMode="auto">
            <a:xfrm>
              <a:off x="2627784" y="3734008"/>
              <a:ext cx="2121132" cy="421918"/>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None/>
              </a:pPr>
              <a:r>
                <a:rPr lang="zh-CN" altLang="en-US" sz="1466" dirty="0">
                  <a:solidFill>
                    <a:schemeClr val="tx1">
                      <a:lumMod val="50000"/>
                      <a:lumOff val="50000"/>
                    </a:schemeClr>
                  </a:solidFill>
                  <a:latin typeface="微软雅黑" pitchFamily="34" charset="-122"/>
                  <a:ea typeface="微软雅黑" pitchFamily="34" charset="-122"/>
                </a:rPr>
                <a:t>点击输入简要文字内容文字</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内容需概括精炼不用多</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余的文字修饰</a:t>
              </a:r>
              <a:endParaRPr lang="en-US" altLang="zh-CN" sz="1466" dirty="0">
                <a:solidFill>
                  <a:schemeClr val="tx1">
                    <a:lumMod val="50000"/>
                    <a:lumOff val="50000"/>
                  </a:schemeClr>
                </a:solidFill>
                <a:latin typeface="微软雅黑" pitchFamily="34" charset="-122"/>
                <a:ea typeface="微软雅黑" pitchFamily="34" charset="-122"/>
              </a:endParaRPr>
            </a:p>
          </p:txBody>
        </p:sp>
      </p:grpSp>
      <p:grpSp>
        <p:nvGrpSpPr>
          <p:cNvPr id="21" name="组合 20"/>
          <p:cNvGrpSpPr/>
          <p:nvPr/>
        </p:nvGrpSpPr>
        <p:grpSpPr>
          <a:xfrm>
            <a:off x="5882102" y="4731585"/>
            <a:ext cx="2827439" cy="905086"/>
            <a:chOff x="4427984" y="3476935"/>
            <a:chExt cx="2121132" cy="678991"/>
          </a:xfrm>
        </p:grpSpPr>
        <p:sp>
          <p:nvSpPr>
            <p:cNvPr id="22" name="Text Placeholder 2"/>
            <p:cNvSpPr txBox="1">
              <a:spLocks/>
            </p:cNvSpPr>
            <p:nvPr/>
          </p:nvSpPr>
          <p:spPr bwMode="auto">
            <a:xfrm>
              <a:off x="4726704" y="3476935"/>
              <a:ext cx="1523692" cy="268421"/>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Clr>
                  <a:schemeClr val="accent1"/>
                </a:buClr>
                <a:buSzPct val="80000"/>
                <a:buFont typeface="Corbel" pitchFamily="34" charset="0"/>
                <a:buNone/>
              </a:pPr>
              <a:r>
                <a:rPr lang="zh-CN" altLang="en-US" sz="2000" b="1" dirty="0">
                  <a:solidFill>
                    <a:schemeClr val="tx1">
                      <a:lumMod val="50000"/>
                      <a:lumOff val="50000"/>
                    </a:schemeClr>
                  </a:solidFill>
                  <a:latin typeface="微软雅黑" pitchFamily="34" charset="-122"/>
                  <a:ea typeface="微软雅黑" pitchFamily="34" charset="-122"/>
                </a:rPr>
                <a:t>添加会议主题</a:t>
              </a:r>
              <a:endParaRPr lang="en-AU" sz="2000" b="1" dirty="0">
                <a:solidFill>
                  <a:schemeClr val="tx1">
                    <a:lumMod val="50000"/>
                    <a:lumOff val="50000"/>
                  </a:schemeClr>
                </a:solidFill>
                <a:latin typeface="微软雅黑" pitchFamily="34" charset="-122"/>
                <a:ea typeface="微软雅黑" pitchFamily="34" charset="-122"/>
              </a:endParaRPr>
            </a:p>
          </p:txBody>
        </p:sp>
        <p:sp>
          <p:nvSpPr>
            <p:cNvPr id="23" name="Text Placeholder 2"/>
            <p:cNvSpPr txBox="1">
              <a:spLocks/>
            </p:cNvSpPr>
            <p:nvPr/>
          </p:nvSpPr>
          <p:spPr bwMode="auto">
            <a:xfrm>
              <a:off x="4427984" y="3734008"/>
              <a:ext cx="2121132" cy="421918"/>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None/>
              </a:pPr>
              <a:r>
                <a:rPr lang="zh-CN" altLang="en-US" sz="1466" dirty="0">
                  <a:solidFill>
                    <a:schemeClr val="tx1">
                      <a:lumMod val="50000"/>
                      <a:lumOff val="50000"/>
                    </a:schemeClr>
                  </a:solidFill>
                  <a:latin typeface="微软雅黑" pitchFamily="34" charset="-122"/>
                  <a:ea typeface="微软雅黑" pitchFamily="34" charset="-122"/>
                </a:rPr>
                <a:t>点击输入简要文字内容文字</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内容需概括精炼不用多</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余的文字修饰</a:t>
              </a:r>
              <a:endParaRPr lang="en-US" altLang="zh-CN" sz="1466" dirty="0">
                <a:solidFill>
                  <a:schemeClr val="tx1">
                    <a:lumMod val="50000"/>
                    <a:lumOff val="50000"/>
                  </a:schemeClr>
                </a:solidFill>
                <a:latin typeface="微软雅黑" pitchFamily="34" charset="-122"/>
                <a:ea typeface="微软雅黑" pitchFamily="34" charset="-122"/>
              </a:endParaRPr>
            </a:p>
          </p:txBody>
        </p:sp>
      </p:grpSp>
      <p:grpSp>
        <p:nvGrpSpPr>
          <p:cNvPr id="24" name="组合 23"/>
          <p:cNvGrpSpPr/>
          <p:nvPr/>
        </p:nvGrpSpPr>
        <p:grpSpPr>
          <a:xfrm>
            <a:off x="8281744" y="4731585"/>
            <a:ext cx="2827439" cy="905086"/>
            <a:chOff x="6195284" y="3476935"/>
            <a:chExt cx="2121132" cy="678991"/>
          </a:xfrm>
        </p:grpSpPr>
        <p:sp>
          <p:nvSpPr>
            <p:cNvPr id="25" name="Text Placeholder 2"/>
            <p:cNvSpPr txBox="1">
              <a:spLocks/>
            </p:cNvSpPr>
            <p:nvPr/>
          </p:nvSpPr>
          <p:spPr bwMode="auto">
            <a:xfrm>
              <a:off x="6494004" y="3476935"/>
              <a:ext cx="1523692" cy="268421"/>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Clr>
                  <a:schemeClr val="accent1"/>
                </a:buClr>
                <a:buSzPct val="80000"/>
                <a:buFont typeface="Corbel" pitchFamily="34" charset="0"/>
                <a:buNone/>
              </a:pPr>
              <a:r>
                <a:rPr lang="zh-CN" altLang="en-US" sz="2000" b="1" dirty="0">
                  <a:solidFill>
                    <a:schemeClr val="tx1">
                      <a:lumMod val="50000"/>
                      <a:lumOff val="50000"/>
                    </a:schemeClr>
                  </a:solidFill>
                  <a:latin typeface="微软雅黑" pitchFamily="34" charset="-122"/>
                  <a:ea typeface="微软雅黑" pitchFamily="34" charset="-122"/>
                </a:rPr>
                <a:t>添加会议主题</a:t>
              </a:r>
              <a:endParaRPr lang="en-AU" sz="2000" b="1" dirty="0">
                <a:solidFill>
                  <a:schemeClr val="tx1">
                    <a:lumMod val="50000"/>
                    <a:lumOff val="50000"/>
                  </a:schemeClr>
                </a:solidFill>
                <a:latin typeface="微软雅黑" pitchFamily="34" charset="-122"/>
                <a:ea typeface="微软雅黑" pitchFamily="34" charset="-122"/>
              </a:endParaRPr>
            </a:p>
          </p:txBody>
        </p:sp>
        <p:sp>
          <p:nvSpPr>
            <p:cNvPr id="26" name="Text Placeholder 2"/>
            <p:cNvSpPr txBox="1">
              <a:spLocks/>
            </p:cNvSpPr>
            <p:nvPr/>
          </p:nvSpPr>
          <p:spPr bwMode="auto">
            <a:xfrm>
              <a:off x="6195284" y="3734008"/>
              <a:ext cx="2121132" cy="421918"/>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None/>
              </a:pPr>
              <a:r>
                <a:rPr lang="zh-CN" altLang="en-US" sz="1466" dirty="0">
                  <a:solidFill>
                    <a:schemeClr val="tx1">
                      <a:lumMod val="50000"/>
                      <a:lumOff val="50000"/>
                    </a:schemeClr>
                  </a:solidFill>
                  <a:latin typeface="微软雅黑" pitchFamily="34" charset="-122"/>
                  <a:ea typeface="微软雅黑" pitchFamily="34" charset="-122"/>
                </a:rPr>
                <a:t>点击输入简要文字内容文字</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内容需概括精炼不用多</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余的文字修饰</a:t>
              </a:r>
              <a:endParaRPr lang="en-US" altLang="zh-CN" sz="1466" dirty="0">
                <a:solidFill>
                  <a:schemeClr val="tx1">
                    <a:lumMod val="50000"/>
                    <a:lumOff val="50000"/>
                  </a:schemeClr>
                </a:solidFill>
                <a:latin typeface="微软雅黑" pitchFamily="34" charset="-122"/>
                <a:ea typeface="微软雅黑" pitchFamily="34" charset="-122"/>
              </a:endParaRPr>
            </a:p>
          </p:txBody>
        </p:sp>
      </p:grpSp>
      <p:sp>
        <p:nvSpPr>
          <p:cNvPr id="34" name="标题 33"/>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30875446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40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6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2100"/>
                            </p:stCondLst>
                            <p:childTnLst>
                              <p:par>
                                <p:cTn id="34" presetID="22" presetClass="entr" presetSubtype="4"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par>
                          <p:cTn id="37" fill="hold">
                            <p:stCondLst>
                              <p:cond delay="26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3100"/>
                            </p:stCondLst>
                            <p:childTnLst>
                              <p:par>
                                <p:cTn id="42" presetID="22" presetClass="entr" presetSubtype="4"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par>
                          <p:cTn id="45" fill="hold">
                            <p:stCondLst>
                              <p:cond delay="36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par>
                          <p:cTn id="49" fill="hold">
                            <p:stCondLst>
                              <p:cond delay="4100"/>
                            </p:stCondLst>
                            <p:childTnLst>
                              <p:par>
                                <p:cTn id="50" presetID="22" presetClass="entr" presetSubtype="4"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par>
                          <p:cTn id="53" fill="hold">
                            <p:stCondLst>
                              <p:cond delay="4600"/>
                            </p:stCondLst>
                            <p:childTnLst>
                              <p:par>
                                <p:cTn id="54" presetID="22" presetClass="entr" presetSubtype="8"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par>
                          <p:cTn id="57" fill="hold">
                            <p:stCondLst>
                              <p:cond delay="5100"/>
                            </p:stCondLst>
                            <p:childTnLst>
                              <p:par>
                                <p:cTn id="58" presetID="22" presetClass="entr" presetSubtype="4"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childTnLst>
                          </p:cTn>
                        </p:par>
                        <p:par>
                          <p:cTn id="61" fill="hold">
                            <p:stCondLst>
                              <p:cond delay="56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par>
                          <p:cTn id="65" fill="hold">
                            <p:stCondLst>
                              <p:cond delay="6100"/>
                            </p:stCondLst>
                            <p:childTnLst>
                              <p:par>
                                <p:cTn id="66" presetID="42" presetClass="entr" presetSubtype="0"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2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40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6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1000"/>
                                        <p:tgtEl>
                                          <p:spTgt spid="24"/>
                                        </p:tgtEl>
                                      </p:cBhvr>
                                    </p:animEffect>
                                    <p:anim calcmode="lin" valueType="num">
                                      <p:cBhvr>
                                        <p:cTn id="84" dur="1000" fill="hold"/>
                                        <p:tgtEl>
                                          <p:spTgt spid="24"/>
                                        </p:tgtEl>
                                        <p:attrNameLst>
                                          <p:attrName>ppt_x</p:attrName>
                                        </p:attrNameLst>
                                      </p:cBhvr>
                                      <p:tavLst>
                                        <p:tav tm="0">
                                          <p:val>
                                            <p:strVal val="#ppt_x"/>
                                          </p:val>
                                        </p:tav>
                                        <p:tav tm="100000">
                                          <p:val>
                                            <p:strVal val="#ppt_x"/>
                                          </p:val>
                                        </p:tav>
                                      </p:tavLst>
                                    </p:anim>
                                    <p:anim calcmode="lin" valueType="num">
                                      <p:cBhvr>
                                        <p:cTn id="8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animBg="1"/>
      <p:bldP spid="8" grpId="0"/>
      <p:bldP spid="9" grpId="0" animBg="1"/>
      <p:bldP spid="10" grpId="0" animBg="1"/>
      <p:bldP spid="11" grpId="0"/>
      <p:bldP spid="12" grpId="0" animBg="1"/>
      <p:bldP spid="13" grpId="0" animBg="1"/>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8"/>
          <p:cNvGrpSpPr/>
          <p:nvPr/>
        </p:nvGrpSpPr>
        <p:grpSpPr>
          <a:xfrm>
            <a:off x="9089254" y="2865710"/>
            <a:ext cx="1374378" cy="1586817"/>
            <a:chOff x="9090030" y="2434894"/>
            <a:chExt cx="1374737" cy="1587231"/>
          </a:xfrm>
          <a:solidFill>
            <a:schemeClr val="accent4"/>
          </a:solidFill>
        </p:grpSpPr>
        <p:sp>
          <p:nvSpPr>
            <p:cNvPr id="3" name="Freeform 2"/>
            <p:cNvSpPr>
              <a:spLocks/>
            </p:cNvSpPr>
            <p:nvPr/>
          </p:nvSpPr>
          <p:spPr bwMode="auto">
            <a:xfrm flipH="1">
              <a:off x="9090030" y="2434894"/>
              <a:ext cx="1374737" cy="245535"/>
            </a:xfrm>
            <a:custGeom>
              <a:avLst/>
              <a:gdLst>
                <a:gd name="T0" fmla="*/ 890 w 896"/>
                <a:gd name="T1" fmla="*/ 32 h 160"/>
                <a:gd name="T2" fmla="*/ 840 w 896"/>
                <a:gd name="T3" fmla="*/ 0 h 160"/>
                <a:gd name="T4" fmla="*/ 791 w 896"/>
                <a:gd name="T5" fmla="*/ 32 h 160"/>
                <a:gd name="T6" fmla="*/ 741 w 896"/>
                <a:gd name="T7" fmla="*/ 0 h 160"/>
                <a:gd name="T8" fmla="*/ 692 w 896"/>
                <a:gd name="T9" fmla="*/ 32 h 160"/>
                <a:gd name="T10" fmla="*/ 642 w 896"/>
                <a:gd name="T11" fmla="*/ 0 h 160"/>
                <a:gd name="T12" fmla="*/ 593 w 896"/>
                <a:gd name="T13" fmla="*/ 32 h 160"/>
                <a:gd name="T14" fmla="*/ 544 w 896"/>
                <a:gd name="T15" fmla="*/ 0 h 160"/>
                <a:gd name="T16" fmla="*/ 494 w 896"/>
                <a:gd name="T17" fmla="*/ 32 h 160"/>
                <a:gd name="T18" fmla="*/ 445 w 896"/>
                <a:gd name="T19" fmla="*/ 0 h 160"/>
                <a:gd name="T20" fmla="*/ 395 w 896"/>
                <a:gd name="T21" fmla="*/ 32 h 160"/>
                <a:gd name="T22" fmla="*/ 346 w 896"/>
                <a:gd name="T23" fmla="*/ 0 h 160"/>
                <a:gd name="T24" fmla="*/ 296 w 896"/>
                <a:gd name="T25" fmla="*/ 32 h 160"/>
                <a:gd name="T26" fmla="*/ 247 w 896"/>
                <a:gd name="T27" fmla="*/ 0 h 160"/>
                <a:gd name="T28" fmla="*/ 197 w 896"/>
                <a:gd name="T29" fmla="*/ 32 h 160"/>
                <a:gd name="T30" fmla="*/ 148 w 896"/>
                <a:gd name="T31" fmla="*/ 0 h 160"/>
                <a:gd name="T32" fmla="*/ 98 w 896"/>
                <a:gd name="T33" fmla="*/ 32 h 160"/>
                <a:gd name="T34" fmla="*/ 49 w 896"/>
                <a:gd name="T35" fmla="*/ 0 h 160"/>
                <a:gd name="T36" fmla="*/ 0 w 896"/>
                <a:gd name="T37" fmla="*/ 32 h 160"/>
                <a:gd name="T38" fmla="*/ 0 w 896"/>
                <a:gd name="T39" fmla="*/ 160 h 160"/>
                <a:gd name="T40" fmla="*/ 896 w 896"/>
                <a:gd name="T41" fmla="*/ 160 h 160"/>
                <a:gd name="T42" fmla="*/ 896 w 896"/>
                <a:gd name="T43" fmla="*/ 32 h 160"/>
                <a:gd name="T44" fmla="*/ 890 w 896"/>
                <a:gd name="T45"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6" h="160">
                  <a:moveTo>
                    <a:pt x="890" y="32"/>
                  </a:moveTo>
                  <a:cubicBezTo>
                    <a:pt x="869" y="32"/>
                    <a:pt x="850" y="19"/>
                    <a:pt x="840" y="0"/>
                  </a:cubicBezTo>
                  <a:cubicBezTo>
                    <a:pt x="830" y="19"/>
                    <a:pt x="812" y="32"/>
                    <a:pt x="791" y="32"/>
                  </a:cubicBezTo>
                  <a:cubicBezTo>
                    <a:pt x="770" y="32"/>
                    <a:pt x="752" y="19"/>
                    <a:pt x="741" y="0"/>
                  </a:cubicBezTo>
                  <a:cubicBezTo>
                    <a:pt x="731" y="19"/>
                    <a:pt x="713" y="32"/>
                    <a:pt x="692" y="32"/>
                  </a:cubicBezTo>
                  <a:cubicBezTo>
                    <a:pt x="671" y="32"/>
                    <a:pt x="653" y="19"/>
                    <a:pt x="642" y="0"/>
                  </a:cubicBezTo>
                  <a:cubicBezTo>
                    <a:pt x="632" y="19"/>
                    <a:pt x="614" y="32"/>
                    <a:pt x="593" y="32"/>
                  </a:cubicBezTo>
                  <a:cubicBezTo>
                    <a:pt x="572" y="32"/>
                    <a:pt x="554" y="19"/>
                    <a:pt x="544" y="0"/>
                  </a:cubicBezTo>
                  <a:cubicBezTo>
                    <a:pt x="533" y="19"/>
                    <a:pt x="515" y="32"/>
                    <a:pt x="494" y="32"/>
                  </a:cubicBezTo>
                  <a:cubicBezTo>
                    <a:pt x="473" y="32"/>
                    <a:pt x="455" y="19"/>
                    <a:pt x="445" y="0"/>
                  </a:cubicBezTo>
                  <a:cubicBezTo>
                    <a:pt x="434" y="19"/>
                    <a:pt x="416" y="32"/>
                    <a:pt x="395" y="32"/>
                  </a:cubicBezTo>
                  <a:cubicBezTo>
                    <a:pt x="374" y="32"/>
                    <a:pt x="356" y="19"/>
                    <a:pt x="346" y="0"/>
                  </a:cubicBezTo>
                  <a:cubicBezTo>
                    <a:pt x="336" y="19"/>
                    <a:pt x="317" y="32"/>
                    <a:pt x="296" y="32"/>
                  </a:cubicBezTo>
                  <a:cubicBezTo>
                    <a:pt x="275" y="32"/>
                    <a:pt x="257" y="19"/>
                    <a:pt x="247" y="0"/>
                  </a:cubicBezTo>
                  <a:cubicBezTo>
                    <a:pt x="237" y="19"/>
                    <a:pt x="218" y="32"/>
                    <a:pt x="197" y="32"/>
                  </a:cubicBezTo>
                  <a:cubicBezTo>
                    <a:pt x="176" y="32"/>
                    <a:pt x="158" y="19"/>
                    <a:pt x="148" y="0"/>
                  </a:cubicBezTo>
                  <a:cubicBezTo>
                    <a:pt x="138" y="19"/>
                    <a:pt x="119" y="32"/>
                    <a:pt x="98" y="32"/>
                  </a:cubicBezTo>
                  <a:cubicBezTo>
                    <a:pt x="78" y="32"/>
                    <a:pt x="59" y="19"/>
                    <a:pt x="49" y="0"/>
                  </a:cubicBezTo>
                  <a:cubicBezTo>
                    <a:pt x="39" y="19"/>
                    <a:pt x="21" y="32"/>
                    <a:pt x="0" y="32"/>
                  </a:cubicBezTo>
                  <a:cubicBezTo>
                    <a:pt x="0" y="160"/>
                    <a:pt x="0" y="160"/>
                    <a:pt x="0" y="160"/>
                  </a:cubicBezTo>
                  <a:cubicBezTo>
                    <a:pt x="896" y="160"/>
                    <a:pt x="896" y="160"/>
                    <a:pt x="896" y="160"/>
                  </a:cubicBezTo>
                  <a:cubicBezTo>
                    <a:pt x="896" y="32"/>
                    <a:pt x="896" y="32"/>
                    <a:pt x="896" y="32"/>
                  </a:cubicBezTo>
                  <a:cubicBezTo>
                    <a:pt x="894" y="32"/>
                    <a:pt x="892" y="32"/>
                    <a:pt x="890" y="32"/>
                  </a:cubicBezTo>
                  <a:close/>
                </a:path>
              </a:pathLst>
            </a:custGeom>
            <a:grpFill/>
            <a:ln>
              <a:noFill/>
            </a:ln>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4" name="Freeform 3"/>
            <p:cNvSpPr>
              <a:spLocks/>
            </p:cNvSpPr>
            <p:nvPr/>
          </p:nvSpPr>
          <p:spPr bwMode="auto">
            <a:xfrm flipH="1">
              <a:off x="9090030" y="2583899"/>
              <a:ext cx="1374737" cy="1438226"/>
            </a:xfrm>
            <a:custGeom>
              <a:avLst/>
              <a:gdLst>
                <a:gd name="T0" fmla="*/ 896 w 896"/>
                <a:gd name="T1" fmla="*/ 868 h 938"/>
                <a:gd name="T2" fmla="*/ 830 w 896"/>
                <a:gd name="T3" fmla="*/ 938 h 938"/>
                <a:gd name="T4" fmla="*/ 67 w 896"/>
                <a:gd name="T5" fmla="*/ 938 h 938"/>
                <a:gd name="T6" fmla="*/ 0 w 896"/>
                <a:gd name="T7" fmla="*/ 868 h 938"/>
                <a:gd name="T8" fmla="*/ 0 w 896"/>
                <a:gd name="T9" fmla="*/ 69 h 938"/>
                <a:gd name="T10" fmla="*/ 67 w 896"/>
                <a:gd name="T11" fmla="*/ 0 h 938"/>
                <a:gd name="T12" fmla="*/ 830 w 896"/>
                <a:gd name="T13" fmla="*/ 0 h 938"/>
                <a:gd name="T14" fmla="*/ 896 w 896"/>
                <a:gd name="T15" fmla="*/ 69 h 938"/>
                <a:gd name="T16" fmla="*/ 896 w 896"/>
                <a:gd name="T17" fmla="*/ 86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6" h="938">
                  <a:moveTo>
                    <a:pt x="896" y="868"/>
                  </a:moveTo>
                  <a:cubicBezTo>
                    <a:pt x="896" y="906"/>
                    <a:pt x="866" y="938"/>
                    <a:pt x="830" y="938"/>
                  </a:cubicBezTo>
                  <a:cubicBezTo>
                    <a:pt x="67" y="938"/>
                    <a:pt x="67" y="938"/>
                    <a:pt x="67" y="938"/>
                  </a:cubicBezTo>
                  <a:cubicBezTo>
                    <a:pt x="30" y="938"/>
                    <a:pt x="0" y="906"/>
                    <a:pt x="0" y="868"/>
                  </a:cubicBezTo>
                  <a:cubicBezTo>
                    <a:pt x="0" y="69"/>
                    <a:pt x="0" y="69"/>
                    <a:pt x="0" y="69"/>
                  </a:cubicBezTo>
                  <a:cubicBezTo>
                    <a:pt x="0" y="31"/>
                    <a:pt x="30" y="0"/>
                    <a:pt x="67" y="0"/>
                  </a:cubicBezTo>
                  <a:cubicBezTo>
                    <a:pt x="830" y="0"/>
                    <a:pt x="830" y="0"/>
                    <a:pt x="830" y="0"/>
                  </a:cubicBezTo>
                  <a:cubicBezTo>
                    <a:pt x="866" y="0"/>
                    <a:pt x="896" y="31"/>
                    <a:pt x="896" y="69"/>
                  </a:cubicBezTo>
                  <a:lnTo>
                    <a:pt x="896" y="868"/>
                  </a:lnTo>
                  <a:close/>
                </a:path>
              </a:pathLst>
            </a:custGeom>
            <a:grpFill/>
            <a:ln>
              <a:noFill/>
            </a:ln>
            <a:extLst/>
          </p:spPr>
          <p:txBody>
            <a:bodyPr lIns="162518" tIns="81259" rIns="162518" bIns="81259"/>
            <a:lstStyle/>
            <a:p>
              <a:pPr defTabSz="914149">
                <a:defRPr/>
              </a:pPr>
              <a:endParaRPr lang="en-US" sz="3199">
                <a:solidFill>
                  <a:schemeClr val="tx1">
                    <a:lumMod val="50000"/>
                    <a:lumOff val="50000"/>
                  </a:schemeClr>
                </a:solidFill>
              </a:endParaRPr>
            </a:p>
          </p:txBody>
        </p:sp>
      </p:grpSp>
      <p:grpSp>
        <p:nvGrpSpPr>
          <p:cNvPr id="5" name="Group 67"/>
          <p:cNvGrpSpPr>
            <a:grpSpLocks/>
          </p:cNvGrpSpPr>
          <p:nvPr/>
        </p:nvGrpSpPr>
        <p:grpSpPr bwMode="auto">
          <a:xfrm>
            <a:off x="8819443" y="2470455"/>
            <a:ext cx="1914025" cy="2048929"/>
            <a:chOff x="8819878" y="2022214"/>
            <a:chExt cx="1915044" cy="2049149"/>
          </a:xfrm>
          <a:solidFill>
            <a:schemeClr val="tx1">
              <a:lumMod val="65000"/>
              <a:lumOff val="35000"/>
            </a:schemeClr>
          </a:solidFill>
        </p:grpSpPr>
        <p:grpSp>
          <p:nvGrpSpPr>
            <p:cNvPr id="6" name="Group 4"/>
            <p:cNvGrpSpPr/>
            <p:nvPr/>
          </p:nvGrpSpPr>
          <p:grpSpPr>
            <a:xfrm flipH="1">
              <a:off x="8819878" y="2022214"/>
              <a:ext cx="1915044" cy="2049149"/>
              <a:chOff x="815878" y="1279659"/>
              <a:chExt cx="1436283" cy="1536862"/>
            </a:xfrm>
            <a:grpFill/>
          </p:grpSpPr>
          <p:sp>
            <p:nvSpPr>
              <p:cNvPr id="8" name="Freeform 6"/>
              <p:cNvSpPr>
                <a:spLocks/>
              </p:cNvSpPr>
              <p:nvPr/>
            </p:nvSpPr>
            <p:spPr bwMode="auto">
              <a:xfrm>
                <a:off x="815878" y="1279659"/>
                <a:ext cx="1436283" cy="1536862"/>
              </a:xfrm>
              <a:custGeom>
                <a:avLst/>
                <a:gdLst>
                  <a:gd name="T0" fmla="*/ 224 w 1248"/>
                  <a:gd name="T1" fmla="*/ 1336 h 1336"/>
                  <a:gd name="T2" fmla="*/ 168 w 1248"/>
                  <a:gd name="T3" fmla="*/ 1309 h 1336"/>
                  <a:gd name="T4" fmla="*/ 145 w 1248"/>
                  <a:gd name="T5" fmla="*/ 1246 h 1336"/>
                  <a:gd name="T6" fmla="*/ 145 w 1248"/>
                  <a:gd name="T7" fmla="*/ 90 h 1336"/>
                  <a:gd name="T8" fmla="*/ 127 w 1248"/>
                  <a:gd name="T9" fmla="*/ 40 h 1336"/>
                  <a:gd name="T10" fmla="*/ 86 w 1248"/>
                  <a:gd name="T11" fmla="*/ 21 h 1336"/>
                  <a:gd name="T12" fmla="*/ 38 w 1248"/>
                  <a:gd name="T13" fmla="*/ 40 h 1336"/>
                  <a:gd name="T14" fmla="*/ 20 w 1248"/>
                  <a:gd name="T15" fmla="*/ 91 h 1336"/>
                  <a:gd name="T16" fmla="*/ 0 w 1248"/>
                  <a:gd name="T17" fmla="*/ 91 h 1336"/>
                  <a:gd name="T18" fmla="*/ 23 w 1248"/>
                  <a:gd name="T19" fmla="*/ 27 h 1336"/>
                  <a:gd name="T20" fmla="*/ 79 w 1248"/>
                  <a:gd name="T21" fmla="*/ 1 h 1336"/>
                  <a:gd name="T22" fmla="*/ 143 w 1248"/>
                  <a:gd name="T23" fmla="*/ 27 h 1336"/>
                  <a:gd name="T24" fmla="*/ 165 w 1248"/>
                  <a:gd name="T25" fmla="*/ 91 h 1336"/>
                  <a:gd name="T26" fmla="*/ 165 w 1248"/>
                  <a:gd name="T27" fmla="*/ 91 h 1336"/>
                  <a:gd name="T28" fmla="*/ 165 w 1248"/>
                  <a:gd name="T29" fmla="*/ 91 h 1336"/>
                  <a:gd name="T30" fmla="*/ 183 w 1248"/>
                  <a:gd name="T31" fmla="*/ 1296 h 1336"/>
                  <a:gd name="T32" fmla="*/ 224 w 1248"/>
                  <a:gd name="T33" fmla="*/ 1316 h 1336"/>
                  <a:gd name="T34" fmla="*/ 1024 w 1248"/>
                  <a:gd name="T35" fmla="*/ 1316 h 1336"/>
                  <a:gd name="T36" fmla="*/ 1065 w 1248"/>
                  <a:gd name="T37" fmla="*/ 1296 h 1336"/>
                  <a:gd name="T38" fmla="*/ 1083 w 1248"/>
                  <a:gd name="T39" fmla="*/ 1246 h 1336"/>
                  <a:gd name="T40" fmla="*/ 1083 w 1248"/>
                  <a:gd name="T41" fmla="*/ 91 h 1336"/>
                  <a:gd name="T42" fmla="*/ 1106 w 1248"/>
                  <a:gd name="T43" fmla="*/ 27 h 1336"/>
                  <a:gd name="T44" fmla="*/ 1162 w 1248"/>
                  <a:gd name="T45" fmla="*/ 1 h 1336"/>
                  <a:gd name="T46" fmla="*/ 1169 w 1248"/>
                  <a:gd name="T47" fmla="*/ 1 h 1336"/>
                  <a:gd name="T48" fmla="*/ 1225 w 1248"/>
                  <a:gd name="T49" fmla="*/ 27 h 1336"/>
                  <a:gd name="T50" fmla="*/ 1248 w 1248"/>
                  <a:gd name="T51" fmla="*/ 91 h 1336"/>
                  <a:gd name="T52" fmla="*/ 1228 w 1248"/>
                  <a:gd name="T53" fmla="*/ 91 h 1336"/>
                  <a:gd name="T54" fmla="*/ 1210 w 1248"/>
                  <a:gd name="T55" fmla="*/ 40 h 1336"/>
                  <a:gd name="T56" fmla="*/ 1169 w 1248"/>
                  <a:gd name="T57" fmla="*/ 21 h 1336"/>
                  <a:gd name="T58" fmla="*/ 1121 w 1248"/>
                  <a:gd name="T59" fmla="*/ 40 h 1336"/>
                  <a:gd name="T60" fmla="*/ 1103 w 1248"/>
                  <a:gd name="T61" fmla="*/ 90 h 1336"/>
                  <a:gd name="T62" fmla="*/ 1103 w 1248"/>
                  <a:gd name="T63" fmla="*/ 90 h 1336"/>
                  <a:gd name="T64" fmla="*/ 1081 w 1248"/>
                  <a:gd name="T65" fmla="*/ 1309 h 1336"/>
                  <a:gd name="T66" fmla="*/ 1024 w 1248"/>
                  <a:gd name="T67" fmla="*/ 1336 h 1336"/>
                  <a:gd name="T68" fmla="*/ 1024 w 1248"/>
                  <a:gd name="T6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8" h="1336">
                    <a:moveTo>
                      <a:pt x="1024" y="1336"/>
                    </a:moveTo>
                    <a:cubicBezTo>
                      <a:pt x="224" y="1336"/>
                      <a:pt x="224" y="1336"/>
                      <a:pt x="224" y="1336"/>
                    </a:cubicBezTo>
                    <a:cubicBezTo>
                      <a:pt x="202" y="1336"/>
                      <a:pt x="182" y="1326"/>
                      <a:pt x="168" y="1309"/>
                    </a:cubicBezTo>
                    <a:cubicBezTo>
                      <a:pt x="168" y="1309"/>
                      <a:pt x="168" y="1309"/>
                      <a:pt x="168" y="1309"/>
                    </a:cubicBezTo>
                    <a:cubicBezTo>
                      <a:pt x="154" y="1293"/>
                      <a:pt x="145" y="1271"/>
                      <a:pt x="145" y="1246"/>
                    </a:cubicBezTo>
                    <a:cubicBezTo>
                      <a:pt x="145" y="1246"/>
                      <a:pt x="145" y="1246"/>
                      <a:pt x="145" y="1246"/>
                    </a:cubicBezTo>
                    <a:cubicBezTo>
                      <a:pt x="145" y="91"/>
                      <a:pt x="145" y="91"/>
                      <a:pt x="145" y="91"/>
                    </a:cubicBezTo>
                    <a:cubicBezTo>
                      <a:pt x="145" y="90"/>
                      <a:pt x="145" y="90"/>
                      <a:pt x="145" y="90"/>
                    </a:cubicBezTo>
                    <a:cubicBezTo>
                      <a:pt x="145" y="71"/>
                      <a:pt x="138" y="53"/>
                      <a:pt x="127" y="40"/>
                    </a:cubicBezTo>
                    <a:cubicBezTo>
                      <a:pt x="127" y="40"/>
                      <a:pt x="127" y="40"/>
                      <a:pt x="127" y="40"/>
                    </a:cubicBezTo>
                    <a:cubicBezTo>
                      <a:pt x="116" y="28"/>
                      <a:pt x="102" y="21"/>
                      <a:pt x="86" y="21"/>
                    </a:cubicBezTo>
                    <a:cubicBezTo>
                      <a:pt x="86" y="21"/>
                      <a:pt x="86" y="21"/>
                      <a:pt x="86" y="21"/>
                    </a:cubicBezTo>
                    <a:cubicBezTo>
                      <a:pt x="79" y="21"/>
                      <a:pt x="79" y="21"/>
                      <a:pt x="79" y="21"/>
                    </a:cubicBezTo>
                    <a:cubicBezTo>
                      <a:pt x="64" y="21"/>
                      <a:pt x="49" y="28"/>
                      <a:pt x="38" y="40"/>
                    </a:cubicBezTo>
                    <a:cubicBezTo>
                      <a:pt x="38" y="40"/>
                      <a:pt x="38" y="40"/>
                      <a:pt x="38" y="40"/>
                    </a:cubicBezTo>
                    <a:cubicBezTo>
                      <a:pt x="27" y="53"/>
                      <a:pt x="20" y="71"/>
                      <a:pt x="20" y="91"/>
                    </a:cubicBezTo>
                    <a:cubicBezTo>
                      <a:pt x="20" y="91"/>
                      <a:pt x="20" y="91"/>
                      <a:pt x="20" y="91"/>
                    </a:cubicBezTo>
                    <a:cubicBezTo>
                      <a:pt x="0" y="91"/>
                      <a:pt x="0" y="91"/>
                      <a:pt x="0" y="91"/>
                    </a:cubicBezTo>
                    <a:cubicBezTo>
                      <a:pt x="0" y="66"/>
                      <a:pt x="9" y="44"/>
                      <a:pt x="23" y="27"/>
                    </a:cubicBezTo>
                    <a:cubicBezTo>
                      <a:pt x="23" y="27"/>
                      <a:pt x="23" y="27"/>
                      <a:pt x="23" y="27"/>
                    </a:cubicBezTo>
                    <a:cubicBezTo>
                      <a:pt x="37" y="11"/>
                      <a:pt x="57" y="0"/>
                      <a:pt x="79" y="1"/>
                    </a:cubicBezTo>
                    <a:cubicBezTo>
                      <a:pt x="79" y="1"/>
                      <a:pt x="79" y="1"/>
                      <a:pt x="79" y="1"/>
                    </a:cubicBezTo>
                    <a:cubicBezTo>
                      <a:pt x="86" y="1"/>
                      <a:pt x="86" y="1"/>
                      <a:pt x="86" y="1"/>
                    </a:cubicBezTo>
                    <a:cubicBezTo>
                      <a:pt x="108" y="0"/>
                      <a:pt x="128" y="11"/>
                      <a:pt x="143" y="27"/>
                    </a:cubicBezTo>
                    <a:cubicBezTo>
                      <a:pt x="143" y="27"/>
                      <a:pt x="143" y="27"/>
                      <a:pt x="143" y="27"/>
                    </a:cubicBezTo>
                    <a:cubicBezTo>
                      <a:pt x="157" y="44"/>
                      <a:pt x="165" y="66"/>
                      <a:pt x="165" y="91"/>
                    </a:cubicBezTo>
                    <a:cubicBezTo>
                      <a:pt x="165" y="91"/>
                      <a:pt x="165" y="91"/>
                      <a:pt x="165" y="91"/>
                    </a:cubicBezTo>
                    <a:cubicBezTo>
                      <a:pt x="165" y="91"/>
                      <a:pt x="165" y="91"/>
                      <a:pt x="165" y="91"/>
                    </a:cubicBezTo>
                    <a:cubicBezTo>
                      <a:pt x="165" y="91"/>
                      <a:pt x="165" y="91"/>
                      <a:pt x="165" y="91"/>
                    </a:cubicBezTo>
                    <a:cubicBezTo>
                      <a:pt x="165" y="91"/>
                      <a:pt x="165" y="91"/>
                      <a:pt x="165" y="91"/>
                    </a:cubicBezTo>
                    <a:cubicBezTo>
                      <a:pt x="165" y="1246"/>
                      <a:pt x="165" y="1246"/>
                      <a:pt x="165" y="1246"/>
                    </a:cubicBezTo>
                    <a:cubicBezTo>
                      <a:pt x="165" y="1266"/>
                      <a:pt x="172" y="1284"/>
                      <a:pt x="183" y="1296"/>
                    </a:cubicBezTo>
                    <a:cubicBezTo>
                      <a:pt x="183" y="1296"/>
                      <a:pt x="183" y="1296"/>
                      <a:pt x="183" y="1296"/>
                    </a:cubicBezTo>
                    <a:cubicBezTo>
                      <a:pt x="194" y="1309"/>
                      <a:pt x="208" y="1316"/>
                      <a:pt x="224" y="1316"/>
                    </a:cubicBezTo>
                    <a:cubicBezTo>
                      <a:pt x="224" y="1316"/>
                      <a:pt x="224" y="1316"/>
                      <a:pt x="224" y="1316"/>
                    </a:cubicBezTo>
                    <a:cubicBezTo>
                      <a:pt x="1024" y="1316"/>
                      <a:pt x="1024" y="1316"/>
                      <a:pt x="1024" y="1316"/>
                    </a:cubicBezTo>
                    <a:cubicBezTo>
                      <a:pt x="1040" y="1316"/>
                      <a:pt x="1055" y="1309"/>
                      <a:pt x="1065" y="1296"/>
                    </a:cubicBezTo>
                    <a:cubicBezTo>
                      <a:pt x="1065" y="1296"/>
                      <a:pt x="1065" y="1296"/>
                      <a:pt x="1065" y="1296"/>
                    </a:cubicBezTo>
                    <a:cubicBezTo>
                      <a:pt x="1076" y="1284"/>
                      <a:pt x="1083" y="1266"/>
                      <a:pt x="1083" y="1246"/>
                    </a:cubicBezTo>
                    <a:cubicBezTo>
                      <a:pt x="1083" y="1246"/>
                      <a:pt x="1083" y="1246"/>
                      <a:pt x="1083" y="1246"/>
                    </a:cubicBezTo>
                    <a:cubicBezTo>
                      <a:pt x="1083" y="92"/>
                      <a:pt x="1083" y="92"/>
                      <a:pt x="1083" y="92"/>
                    </a:cubicBezTo>
                    <a:cubicBezTo>
                      <a:pt x="1083" y="91"/>
                      <a:pt x="1083" y="91"/>
                      <a:pt x="1083" y="91"/>
                    </a:cubicBezTo>
                    <a:cubicBezTo>
                      <a:pt x="1083" y="91"/>
                      <a:pt x="1083" y="91"/>
                      <a:pt x="1083" y="91"/>
                    </a:cubicBezTo>
                    <a:cubicBezTo>
                      <a:pt x="1083" y="66"/>
                      <a:pt x="1092" y="44"/>
                      <a:pt x="1106" y="27"/>
                    </a:cubicBezTo>
                    <a:cubicBezTo>
                      <a:pt x="1106" y="27"/>
                      <a:pt x="1106" y="27"/>
                      <a:pt x="1106" y="27"/>
                    </a:cubicBezTo>
                    <a:cubicBezTo>
                      <a:pt x="1120" y="11"/>
                      <a:pt x="1140" y="0"/>
                      <a:pt x="1162" y="1"/>
                    </a:cubicBezTo>
                    <a:cubicBezTo>
                      <a:pt x="1162" y="1"/>
                      <a:pt x="1162" y="1"/>
                      <a:pt x="1162" y="1"/>
                    </a:cubicBezTo>
                    <a:cubicBezTo>
                      <a:pt x="1169" y="1"/>
                      <a:pt x="1169" y="1"/>
                      <a:pt x="1169" y="1"/>
                    </a:cubicBezTo>
                    <a:cubicBezTo>
                      <a:pt x="1191" y="0"/>
                      <a:pt x="1211" y="11"/>
                      <a:pt x="1225" y="27"/>
                    </a:cubicBezTo>
                    <a:cubicBezTo>
                      <a:pt x="1225" y="27"/>
                      <a:pt x="1225" y="27"/>
                      <a:pt x="1225" y="27"/>
                    </a:cubicBezTo>
                    <a:cubicBezTo>
                      <a:pt x="1239" y="44"/>
                      <a:pt x="1248" y="66"/>
                      <a:pt x="1248" y="91"/>
                    </a:cubicBezTo>
                    <a:cubicBezTo>
                      <a:pt x="1248" y="91"/>
                      <a:pt x="1248" y="91"/>
                      <a:pt x="1248" y="91"/>
                    </a:cubicBezTo>
                    <a:cubicBezTo>
                      <a:pt x="1248" y="91"/>
                      <a:pt x="1248" y="91"/>
                      <a:pt x="1248" y="91"/>
                    </a:cubicBezTo>
                    <a:cubicBezTo>
                      <a:pt x="1228" y="91"/>
                      <a:pt x="1228" y="91"/>
                      <a:pt x="1228" y="91"/>
                    </a:cubicBezTo>
                    <a:cubicBezTo>
                      <a:pt x="1228" y="71"/>
                      <a:pt x="1221" y="53"/>
                      <a:pt x="1210" y="40"/>
                    </a:cubicBezTo>
                    <a:cubicBezTo>
                      <a:pt x="1210" y="40"/>
                      <a:pt x="1210" y="40"/>
                      <a:pt x="1210" y="40"/>
                    </a:cubicBezTo>
                    <a:cubicBezTo>
                      <a:pt x="1199" y="28"/>
                      <a:pt x="1185" y="21"/>
                      <a:pt x="1169" y="21"/>
                    </a:cubicBezTo>
                    <a:cubicBezTo>
                      <a:pt x="1169" y="21"/>
                      <a:pt x="1169" y="21"/>
                      <a:pt x="1169" y="21"/>
                    </a:cubicBezTo>
                    <a:cubicBezTo>
                      <a:pt x="1162" y="21"/>
                      <a:pt x="1162" y="21"/>
                      <a:pt x="1162" y="21"/>
                    </a:cubicBezTo>
                    <a:cubicBezTo>
                      <a:pt x="1146" y="21"/>
                      <a:pt x="1132" y="28"/>
                      <a:pt x="1121" y="40"/>
                    </a:cubicBezTo>
                    <a:cubicBezTo>
                      <a:pt x="1121" y="40"/>
                      <a:pt x="1121" y="40"/>
                      <a:pt x="1121" y="40"/>
                    </a:cubicBezTo>
                    <a:cubicBezTo>
                      <a:pt x="1110" y="53"/>
                      <a:pt x="1103" y="70"/>
                      <a:pt x="1103" y="90"/>
                    </a:cubicBezTo>
                    <a:cubicBezTo>
                      <a:pt x="1103" y="90"/>
                      <a:pt x="1103" y="90"/>
                      <a:pt x="1103" y="90"/>
                    </a:cubicBezTo>
                    <a:cubicBezTo>
                      <a:pt x="1103" y="90"/>
                      <a:pt x="1103" y="90"/>
                      <a:pt x="1103" y="90"/>
                    </a:cubicBezTo>
                    <a:cubicBezTo>
                      <a:pt x="1103" y="1246"/>
                      <a:pt x="1103" y="1246"/>
                      <a:pt x="1103" y="1246"/>
                    </a:cubicBezTo>
                    <a:cubicBezTo>
                      <a:pt x="1103" y="1271"/>
                      <a:pt x="1095" y="1293"/>
                      <a:pt x="1081" y="1309"/>
                    </a:cubicBezTo>
                    <a:cubicBezTo>
                      <a:pt x="1081" y="1309"/>
                      <a:pt x="1081" y="1309"/>
                      <a:pt x="1081" y="1309"/>
                    </a:cubicBezTo>
                    <a:cubicBezTo>
                      <a:pt x="1067" y="1326"/>
                      <a:pt x="1047" y="1336"/>
                      <a:pt x="1024" y="1336"/>
                    </a:cubicBezTo>
                    <a:cubicBezTo>
                      <a:pt x="1024" y="1336"/>
                      <a:pt x="1024" y="1336"/>
                      <a:pt x="1024" y="1336"/>
                    </a:cubicBezTo>
                    <a:cubicBezTo>
                      <a:pt x="1024" y="1336"/>
                      <a:pt x="1024" y="1336"/>
                      <a:pt x="1024" y="1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9" name="Freeform 7"/>
              <p:cNvSpPr>
                <a:spLocks/>
              </p:cNvSpPr>
              <p:nvPr/>
            </p:nvSpPr>
            <p:spPr bwMode="auto">
              <a:xfrm>
                <a:off x="997601" y="1752427"/>
                <a:ext cx="160342" cy="14091"/>
              </a:xfrm>
              <a:custGeom>
                <a:avLst/>
                <a:gdLst>
                  <a:gd name="T0" fmla="*/ 0 w 330"/>
                  <a:gd name="T1" fmla="*/ 29 h 29"/>
                  <a:gd name="T2" fmla="*/ 0 w 330"/>
                  <a:gd name="T3" fmla="*/ 0 h 29"/>
                  <a:gd name="T4" fmla="*/ 330 w 330"/>
                  <a:gd name="T5" fmla="*/ 0 h 29"/>
                  <a:gd name="T6" fmla="*/ 330 w 330"/>
                  <a:gd name="T7" fmla="*/ 29 h 29"/>
                  <a:gd name="T8" fmla="*/ 0 w 330"/>
                  <a:gd name="T9" fmla="*/ 29 h 29"/>
                  <a:gd name="T10" fmla="*/ 0 w 330"/>
                  <a:gd name="T11" fmla="*/ 29 h 29"/>
                </a:gdLst>
                <a:ahLst/>
                <a:cxnLst>
                  <a:cxn ang="0">
                    <a:pos x="T0" y="T1"/>
                  </a:cxn>
                  <a:cxn ang="0">
                    <a:pos x="T2" y="T3"/>
                  </a:cxn>
                  <a:cxn ang="0">
                    <a:pos x="T4" y="T5"/>
                  </a:cxn>
                  <a:cxn ang="0">
                    <a:pos x="T6" y="T7"/>
                  </a:cxn>
                  <a:cxn ang="0">
                    <a:pos x="T8" y="T9"/>
                  </a:cxn>
                  <a:cxn ang="0">
                    <a:pos x="T10" y="T11"/>
                  </a:cxn>
                </a:cxnLst>
                <a:rect l="0" t="0" r="r" b="b"/>
                <a:pathLst>
                  <a:path w="330" h="29">
                    <a:moveTo>
                      <a:pt x="0" y="29"/>
                    </a:moveTo>
                    <a:lnTo>
                      <a:pt x="0" y="0"/>
                    </a:lnTo>
                    <a:lnTo>
                      <a:pt x="330" y="0"/>
                    </a:lnTo>
                    <a:lnTo>
                      <a:pt x="330"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10" name="Freeform 8"/>
              <p:cNvSpPr>
                <a:spLocks/>
              </p:cNvSpPr>
              <p:nvPr/>
            </p:nvSpPr>
            <p:spPr bwMode="auto">
              <a:xfrm>
                <a:off x="997601" y="1849119"/>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11" name="Freeform 9"/>
              <p:cNvSpPr>
                <a:spLocks/>
              </p:cNvSpPr>
              <p:nvPr/>
            </p:nvSpPr>
            <p:spPr bwMode="auto">
              <a:xfrm>
                <a:off x="997601" y="1946782"/>
                <a:ext cx="101550" cy="14091"/>
              </a:xfrm>
              <a:custGeom>
                <a:avLst/>
                <a:gdLst>
                  <a:gd name="T0" fmla="*/ 0 w 209"/>
                  <a:gd name="T1" fmla="*/ 29 h 29"/>
                  <a:gd name="T2" fmla="*/ 0 w 209"/>
                  <a:gd name="T3" fmla="*/ 0 h 29"/>
                  <a:gd name="T4" fmla="*/ 209 w 209"/>
                  <a:gd name="T5" fmla="*/ 0 h 29"/>
                  <a:gd name="T6" fmla="*/ 209 w 209"/>
                  <a:gd name="T7" fmla="*/ 29 h 29"/>
                  <a:gd name="T8" fmla="*/ 0 w 209"/>
                  <a:gd name="T9" fmla="*/ 29 h 29"/>
                  <a:gd name="T10" fmla="*/ 0 w 209"/>
                  <a:gd name="T11" fmla="*/ 29 h 29"/>
                </a:gdLst>
                <a:ahLst/>
                <a:cxnLst>
                  <a:cxn ang="0">
                    <a:pos x="T0" y="T1"/>
                  </a:cxn>
                  <a:cxn ang="0">
                    <a:pos x="T2" y="T3"/>
                  </a:cxn>
                  <a:cxn ang="0">
                    <a:pos x="T4" y="T5"/>
                  </a:cxn>
                  <a:cxn ang="0">
                    <a:pos x="T6" y="T7"/>
                  </a:cxn>
                  <a:cxn ang="0">
                    <a:pos x="T8" y="T9"/>
                  </a:cxn>
                  <a:cxn ang="0">
                    <a:pos x="T10" y="T11"/>
                  </a:cxn>
                </a:cxnLst>
                <a:rect l="0" t="0" r="r" b="b"/>
                <a:pathLst>
                  <a:path w="209" h="29">
                    <a:moveTo>
                      <a:pt x="0" y="29"/>
                    </a:moveTo>
                    <a:lnTo>
                      <a:pt x="0" y="0"/>
                    </a:lnTo>
                    <a:lnTo>
                      <a:pt x="209" y="0"/>
                    </a:lnTo>
                    <a:lnTo>
                      <a:pt x="209"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12" name="Freeform 10"/>
              <p:cNvSpPr>
                <a:spLocks/>
              </p:cNvSpPr>
              <p:nvPr/>
            </p:nvSpPr>
            <p:spPr bwMode="auto">
              <a:xfrm>
                <a:off x="997601" y="2043474"/>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13" name="Freeform 11"/>
              <p:cNvSpPr>
                <a:spLocks/>
              </p:cNvSpPr>
              <p:nvPr/>
            </p:nvSpPr>
            <p:spPr bwMode="auto">
              <a:xfrm>
                <a:off x="997601" y="214016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14" name="Freeform 12"/>
              <p:cNvSpPr>
                <a:spLocks/>
              </p:cNvSpPr>
              <p:nvPr/>
            </p:nvSpPr>
            <p:spPr bwMode="auto">
              <a:xfrm>
                <a:off x="992256" y="2237828"/>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15" name="Freeform 13"/>
              <p:cNvSpPr>
                <a:spLocks/>
              </p:cNvSpPr>
              <p:nvPr/>
            </p:nvSpPr>
            <p:spPr bwMode="auto">
              <a:xfrm>
                <a:off x="992256" y="2334520"/>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16" name="Freeform 14"/>
              <p:cNvSpPr>
                <a:spLocks/>
              </p:cNvSpPr>
              <p:nvPr/>
            </p:nvSpPr>
            <p:spPr bwMode="auto">
              <a:xfrm>
                <a:off x="992256" y="2431212"/>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17" name="Freeform 15"/>
              <p:cNvSpPr>
                <a:spLocks/>
              </p:cNvSpPr>
              <p:nvPr/>
            </p:nvSpPr>
            <p:spPr bwMode="auto">
              <a:xfrm>
                <a:off x="997601" y="252887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grpSp>
        <p:sp>
          <p:nvSpPr>
            <p:cNvPr id="7" name="Rectangle 5"/>
            <p:cNvSpPr>
              <a:spLocks noChangeArrowheads="1"/>
            </p:cNvSpPr>
            <p:nvPr/>
          </p:nvSpPr>
          <p:spPr bwMode="auto">
            <a:xfrm flipH="1">
              <a:off x="9171347" y="2319577"/>
              <a:ext cx="55068" cy="15094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62518" tIns="81259" rIns="162518" bIns="81259"/>
            <a:lstStyle/>
            <a:p>
              <a:pPr eaLnBrk="1" hangingPunct="1"/>
              <a:endParaRPr lang="zh-CN" altLang="zh-CN" sz="3199">
                <a:solidFill>
                  <a:schemeClr val="tx1">
                    <a:lumMod val="50000"/>
                    <a:lumOff val="50000"/>
                  </a:schemeClr>
                </a:solidFill>
              </a:endParaRPr>
            </a:p>
          </p:txBody>
        </p:sp>
      </p:grpSp>
      <p:grpSp>
        <p:nvGrpSpPr>
          <p:cNvPr id="18" name="Group 66"/>
          <p:cNvGrpSpPr/>
          <p:nvPr/>
        </p:nvGrpSpPr>
        <p:grpSpPr>
          <a:xfrm>
            <a:off x="6631691" y="3125618"/>
            <a:ext cx="1374378" cy="1326908"/>
            <a:chOff x="6631829" y="2694873"/>
            <a:chExt cx="1374737" cy="1327253"/>
          </a:xfrm>
          <a:solidFill>
            <a:schemeClr val="accent3"/>
          </a:solidFill>
        </p:grpSpPr>
        <p:sp>
          <p:nvSpPr>
            <p:cNvPr id="19" name="Freeform 17"/>
            <p:cNvSpPr>
              <a:spLocks/>
            </p:cNvSpPr>
            <p:nvPr/>
          </p:nvSpPr>
          <p:spPr bwMode="auto">
            <a:xfrm flipH="1">
              <a:off x="6631829" y="2694873"/>
              <a:ext cx="1374737" cy="245535"/>
            </a:xfrm>
            <a:custGeom>
              <a:avLst/>
              <a:gdLst>
                <a:gd name="T0" fmla="*/ 890 w 896"/>
                <a:gd name="T1" fmla="*/ 32 h 160"/>
                <a:gd name="T2" fmla="*/ 840 w 896"/>
                <a:gd name="T3" fmla="*/ 0 h 160"/>
                <a:gd name="T4" fmla="*/ 791 w 896"/>
                <a:gd name="T5" fmla="*/ 32 h 160"/>
                <a:gd name="T6" fmla="*/ 741 w 896"/>
                <a:gd name="T7" fmla="*/ 0 h 160"/>
                <a:gd name="T8" fmla="*/ 692 w 896"/>
                <a:gd name="T9" fmla="*/ 32 h 160"/>
                <a:gd name="T10" fmla="*/ 642 w 896"/>
                <a:gd name="T11" fmla="*/ 0 h 160"/>
                <a:gd name="T12" fmla="*/ 593 w 896"/>
                <a:gd name="T13" fmla="*/ 32 h 160"/>
                <a:gd name="T14" fmla="*/ 544 w 896"/>
                <a:gd name="T15" fmla="*/ 0 h 160"/>
                <a:gd name="T16" fmla="*/ 494 w 896"/>
                <a:gd name="T17" fmla="*/ 32 h 160"/>
                <a:gd name="T18" fmla="*/ 445 w 896"/>
                <a:gd name="T19" fmla="*/ 0 h 160"/>
                <a:gd name="T20" fmla="*/ 395 w 896"/>
                <a:gd name="T21" fmla="*/ 32 h 160"/>
                <a:gd name="T22" fmla="*/ 346 w 896"/>
                <a:gd name="T23" fmla="*/ 0 h 160"/>
                <a:gd name="T24" fmla="*/ 296 w 896"/>
                <a:gd name="T25" fmla="*/ 32 h 160"/>
                <a:gd name="T26" fmla="*/ 247 w 896"/>
                <a:gd name="T27" fmla="*/ 0 h 160"/>
                <a:gd name="T28" fmla="*/ 197 w 896"/>
                <a:gd name="T29" fmla="*/ 32 h 160"/>
                <a:gd name="T30" fmla="*/ 148 w 896"/>
                <a:gd name="T31" fmla="*/ 0 h 160"/>
                <a:gd name="T32" fmla="*/ 98 w 896"/>
                <a:gd name="T33" fmla="*/ 32 h 160"/>
                <a:gd name="T34" fmla="*/ 49 w 896"/>
                <a:gd name="T35" fmla="*/ 0 h 160"/>
                <a:gd name="T36" fmla="*/ 0 w 896"/>
                <a:gd name="T37" fmla="*/ 32 h 160"/>
                <a:gd name="T38" fmla="*/ 0 w 896"/>
                <a:gd name="T39" fmla="*/ 160 h 160"/>
                <a:gd name="T40" fmla="*/ 896 w 896"/>
                <a:gd name="T41" fmla="*/ 160 h 160"/>
                <a:gd name="T42" fmla="*/ 896 w 896"/>
                <a:gd name="T43" fmla="*/ 32 h 160"/>
                <a:gd name="T44" fmla="*/ 890 w 896"/>
                <a:gd name="T45"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6" h="160">
                  <a:moveTo>
                    <a:pt x="890" y="32"/>
                  </a:moveTo>
                  <a:cubicBezTo>
                    <a:pt x="869" y="32"/>
                    <a:pt x="850" y="19"/>
                    <a:pt x="840" y="0"/>
                  </a:cubicBezTo>
                  <a:cubicBezTo>
                    <a:pt x="830" y="19"/>
                    <a:pt x="812" y="32"/>
                    <a:pt x="791" y="32"/>
                  </a:cubicBezTo>
                  <a:cubicBezTo>
                    <a:pt x="770" y="32"/>
                    <a:pt x="752" y="19"/>
                    <a:pt x="741" y="0"/>
                  </a:cubicBezTo>
                  <a:cubicBezTo>
                    <a:pt x="731" y="19"/>
                    <a:pt x="713" y="32"/>
                    <a:pt x="692" y="32"/>
                  </a:cubicBezTo>
                  <a:cubicBezTo>
                    <a:pt x="671" y="32"/>
                    <a:pt x="653" y="19"/>
                    <a:pt x="642" y="0"/>
                  </a:cubicBezTo>
                  <a:cubicBezTo>
                    <a:pt x="632" y="19"/>
                    <a:pt x="614" y="32"/>
                    <a:pt x="593" y="32"/>
                  </a:cubicBezTo>
                  <a:cubicBezTo>
                    <a:pt x="572" y="32"/>
                    <a:pt x="554" y="19"/>
                    <a:pt x="544" y="0"/>
                  </a:cubicBezTo>
                  <a:cubicBezTo>
                    <a:pt x="533" y="19"/>
                    <a:pt x="515" y="32"/>
                    <a:pt x="494" y="32"/>
                  </a:cubicBezTo>
                  <a:cubicBezTo>
                    <a:pt x="473" y="32"/>
                    <a:pt x="455" y="19"/>
                    <a:pt x="445" y="0"/>
                  </a:cubicBezTo>
                  <a:cubicBezTo>
                    <a:pt x="434" y="19"/>
                    <a:pt x="416" y="32"/>
                    <a:pt x="395" y="32"/>
                  </a:cubicBezTo>
                  <a:cubicBezTo>
                    <a:pt x="374" y="32"/>
                    <a:pt x="356" y="19"/>
                    <a:pt x="346" y="0"/>
                  </a:cubicBezTo>
                  <a:cubicBezTo>
                    <a:pt x="336" y="19"/>
                    <a:pt x="317" y="32"/>
                    <a:pt x="296" y="32"/>
                  </a:cubicBezTo>
                  <a:cubicBezTo>
                    <a:pt x="275" y="32"/>
                    <a:pt x="257" y="19"/>
                    <a:pt x="247" y="0"/>
                  </a:cubicBezTo>
                  <a:cubicBezTo>
                    <a:pt x="237" y="19"/>
                    <a:pt x="218" y="32"/>
                    <a:pt x="197" y="32"/>
                  </a:cubicBezTo>
                  <a:cubicBezTo>
                    <a:pt x="176" y="32"/>
                    <a:pt x="158" y="19"/>
                    <a:pt x="148" y="0"/>
                  </a:cubicBezTo>
                  <a:cubicBezTo>
                    <a:pt x="138" y="19"/>
                    <a:pt x="119" y="32"/>
                    <a:pt x="98" y="32"/>
                  </a:cubicBezTo>
                  <a:cubicBezTo>
                    <a:pt x="78" y="32"/>
                    <a:pt x="59" y="19"/>
                    <a:pt x="49" y="0"/>
                  </a:cubicBezTo>
                  <a:cubicBezTo>
                    <a:pt x="39" y="19"/>
                    <a:pt x="21" y="32"/>
                    <a:pt x="0" y="32"/>
                  </a:cubicBezTo>
                  <a:cubicBezTo>
                    <a:pt x="0" y="160"/>
                    <a:pt x="0" y="160"/>
                    <a:pt x="0" y="160"/>
                  </a:cubicBezTo>
                  <a:cubicBezTo>
                    <a:pt x="896" y="160"/>
                    <a:pt x="896" y="160"/>
                    <a:pt x="896" y="160"/>
                  </a:cubicBezTo>
                  <a:cubicBezTo>
                    <a:pt x="896" y="32"/>
                    <a:pt x="896" y="32"/>
                    <a:pt x="896" y="32"/>
                  </a:cubicBezTo>
                  <a:cubicBezTo>
                    <a:pt x="894" y="32"/>
                    <a:pt x="892" y="32"/>
                    <a:pt x="890" y="32"/>
                  </a:cubicBezTo>
                  <a:close/>
                </a:path>
              </a:pathLst>
            </a:custGeom>
            <a:grpFill/>
            <a:ln>
              <a:noFill/>
            </a:ln>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20" name="Freeform 18"/>
            <p:cNvSpPr>
              <a:spLocks/>
            </p:cNvSpPr>
            <p:nvPr/>
          </p:nvSpPr>
          <p:spPr bwMode="auto">
            <a:xfrm flipH="1">
              <a:off x="6631829" y="2871446"/>
              <a:ext cx="1374737" cy="1150680"/>
            </a:xfrm>
            <a:custGeom>
              <a:avLst/>
              <a:gdLst>
                <a:gd name="T0" fmla="*/ 896 w 896"/>
                <a:gd name="T1" fmla="*/ 868 h 938"/>
                <a:gd name="T2" fmla="*/ 830 w 896"/>
                <a:gd name="T3" fmla="*/ 938 h 938"/>
                <a:gd name="T4" fmla="*/ 67 w 896"/>
                <a:gd name="T5" fmla="*/ 938 h 938"/>
                <a:gd name="T6" fmla="*/ 0 w 896"/>
                <a:gd name="T7" fmla="*/ 868 h 938"/>
                <a:gd name="T8" fmla="*/ 0 w 896"/>
                <a:gd name="T9" fmla="*/ 69 h 938"/>
                <a:gd name="T10" fmla="*/ 67 w 896"/>
                <a:gd name="T11" fmla="*/ 0 h 938"/>
                <a:gd name="T12" fmla="*/ 830 w 896"/>
                <a:gd name="T13" fmla="*/ 0 h 938"/>
                <a:gd name="T14" fmla="*/ 896 w 896"/>
                <a:gd name="T15" fmla="*/ 69 h 938"/>
                <a:gd name="T16" fmla="*/ 896 w 896"/>
                <a:gd name="T17" fmla="*/ 86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6" h="938">
                  <a:moveTo>
                    <a:pt x="896" y="868"/>
                  </a:moveTo>
                  <a:cubicBezTo>
                    <a:pt x="896" y="906"/>
                    <a:pt x="866" y="938"/>
                    <a:pt x="830" y="938"/>
                  </a:cubicBezTo>
                  <a:cubicBezTo>
                    <a:pt x="67" y="938"/>
                    <a:pt x="67" y="938"/>
                    <a:pt x="67" y="938"/>
                  </a:cubicBezTo>
                  <a:cubicBezTo>
                    <a:pt x="30" y="938"/>
                    <a:pt x="0" y="906"/>
                    <a:pt x="0" y="868"/>
                  </a:cubicBezTo>
                  <a:cubicBezTo>
                    <a:pt x="0" y="69"/>
                    <a:pt x="0" y="69"/>
                    <a:pt x="0" y="69"/>
                  </a:cubicBezTo>
                  <a:cubicBezTo>
                    <a:pt x="0" y="31"/>
                    <a:pt x="30" y="0"/>
                    <a:pt x="67" y="0"/>
                  </a:cubicBezTo>
                  <a:cubicBezTo>
                    <a:pt x="830" y="0"/>
                    <a:pt x="830" y="0"/>
                    <a:pt x="830" y="0"/>
                  </a:cubicBezTo>
                  <a:cubicBezTo>
                    <a:pt x="866" y="0"/>
                    <a:pt x="896" y="31"/>
                    <a:pt x="896" y="69"/>
                  </a:cubicBezTo>
                  <a:lnTo>
                    <a:pt x="896" y="868"/>
                  </a:lnTo>
                  <a:close/>
                </a:path>
              </a:pathLst>
            </a:custGeom>
            <a:grpFill/>
            <a:ln>
              <a:noFill/>
            </a:ln>
            <a:extLst/>
          </p:spPr>
          <p:txBody>
            <a:bodyPr lIns="162518" tIns="81259" rIns="162518" bIns="81259"/>
            <a:lstStyle/>
            <a:p>
              <a:pPr defTabSz="914149">
                <a:defRPr/>
              </a:pPr>
              <a:endParaRPr lang="en-US" sz="3199">
                <a:solidFill>
                  <a:schemeClr val="tx1">
                    <a:lumMod val="50000"/>
                    <a:lumOff val="50000"/>
                  </a:schemeClr>
                </a:solidFill>
              </a:endParaRPr>
            </a:p>
          </p:txBody>
        </p:sp>
      </p:grpSp>
      <p:grpSp>
        <p:nvGrpSpPr>
          <p:cNvPr id="21" name="Group 65"/>
          <p:cNvGrpSpPr>
            <a:grpSpLocks/>
          </p:cNvGrpSpPr>
          <p:nvPr/>
        </p:nvGrpSpPr>
        <p:grpSpPr bwMode="auto">
          <a:xfrm>
            <a:off x="6361047" y="2470455"/>
            <a:ext cx="1915613" cy="2048929"/>
            <a:chOff x="6361677" y="2022214"/>
            <a:chExt cx="1915044" cy="2049149"/>
          </a:xfrm>
          <a:solidFill>
            <a:schemeClr val="tx1">
              <a:lumMod val="65000"/>
              <a:lumOff val="35000"/>
            </a:schemeClr>
          </a:solidFill>
        </p:grpSpPr>
        <p:grpSp>
          <p:nvGrpSpPr>
            <p:cNvPr id="22" name="Group 19"/>
            <p:cNvGrpSpPr/>
            <p:nvPr/>
          </p:nvGrpSpPr>
          <p:grpSpPr>
            <a:xfrm flipH="1">
              <a:off x="6361677" y="2022214"/>
              <a:ext cx="1915044" cy="2049149"/>
              <a:chOff x="815878" y="1279659"/>
              <a:chExt cx="1436283" cy="1536862"/>
            </a:xfrm>
            <a:grpFill/>
          </p:grpSpPr>
          <p:sp>
            <p:nvSpPr>
              <p:cNvPr id="24" name="Freeform 21"/>
              <p:cNvSpPr>
                <a:spLocks/>
              </p:cNvSpPr>
              <p:nvPr/>
            </p:nvSpPr>
            <p:spPr bwMode="auto">
              <a:xfrm>
                <a:off x="815878" y="1279659"/>
                <a:ext cx="1436283" cy="1536862"/>
              </a:xfrm>
              <a:custGeom>
                <a:avLst/>
                <a:gdLst>
                  <a:gd name="T0" fmla="*/ 224 w 1248"/>
                  <a:gd name="T1" fmla="*/ 1336 h 1336"/>
                  <a:gd name="T2" fmla="*/ 168 w 1248"/>
                  <a:gd name="T3" fmla="*/ 1309 h 1336"/>
                  <a:gd name="T4" fmla="*/ 145 w 1248"/>
                  <a:gd name="T5" fmla="*/ 1246 h 1336"/>
                  <a:gd name="T6" fmla="*/ 145 w 1248"/>
                  <a:gd name="T7" fmla="*/ 90 h 1336"/>
                  <a:gd name="T8" fmla="*/ 127 w 1248"/>
                  <a:gd name="T9" fmla="*/ 40 h 1336"/>
                  <a:gd name="T10" fmla="*/ 86 w 1248"/>
                  <a:gd name="T11" fmla="*/ 21 h 1336"/>
                  <a:gd name="T12" fmla="*/ 38 w 1248"/>
                  <a:gd name="T13" fmla="*/ 40 h 1336"/>
                  <a:gd name="T14" fmla="*/ 20 w 1248"/>
                  <a:gd name="T15" fmla="*/ 91 h 1336"/>
                  <a:gd name="T16" fmla="*/ 0 w 1248"/>
                  <a:gd name="T17" fmla="*/ 91 h 1336"/>
                  <a:gd name="T18" fmla="*/ 23 w 1248"/>
                  <a:gd name="T19" fmla="*/ 27 h 1336"/>
                  <a:gd name="T20" fmla="*/ 79 w 1248"/>
                  <a:gd name="T21" fmla="*/ 1 h 1336"/>
                  <a:gd name="T22" fmla="*/ 143 w 1248"/>
                  <a:gd name="T23" fmla="*/ 27 h 1336"/>
                  <a:gd name="T24" fmla="*/ 165 w 1248"/>
                  <a:gd name="T25" fmla="*/ 91 h 1336"/>
                  <a:gd name="T26" fmla="*/ 165 w 1248"/>
                  <a:gd name="T27" fmla="*/ 91 h 1336"/>
                  <a:gd name="T28" fmla="*/ 165 w 1248"/>
                  <a:gd name="T29" fmla="*/ 91 h 1336"/>
                  <a:gd name="T30" fmla="*/ 183 w 1248"/>
                  <a:gd name="T31" fmla="*/ 1296 h 1336"/>
                  <a:gd name="T32" fmla="*/ 224 w 1248"/>
                  <a:gd name="T33" fmla="*/ 1316 h 1336"/>
                  <a:gd name="T34" fmla="*/ 1024 w 1248"/>
                  <a:gd name="T35" fmla="*/ 1316 h 1336"/>
                  <a:gd name="T36" fmla="*/ 1065 w 1248"/>
                  <a:gd name="T37" fmla="*/ 1296 h 1336"/>
                  <a:gd name="T38" fmla="*/ 1083 w 1248"/>
                  <a:gd name="T39" fmla="*/ 1246 h 1336"/>
                  <a:gd name="T40" fmla="*/ 1083 w 1248"/>
                  <a:gd name="T41" fmla="*/ 91 h 1336"/>
                  <a:gd name="T42" fmla="*/ 1106 w 1248"/>
                  <a:gd name="T43" fmla="*/ 27 h 1336"/>
                  <a:gd name="T44" fmla="*/ 1162 w 1248"/>
                  <a:gd name="T45" fmla="*/ 1 h 1336"/>
                  <a:gd name="T46" fmla="*/ 1169 w 1248"/>
                  <a:gd name="T47" fmla="*/ 1 h 1336"/>
                  <a:gd name="T48" fmla="*/ 1225 w 1248"/>
                  <a:gd name="T49" fmla="*/ 27 h 1336"/>
                  <a:gd name="T50" fmla="*/ 1248 w 1248"/>
                  <a:gd name="T51" fmla="*/ 91 h 1336"/>
                  <a:gd name="T52" fmla="*/ 1228 w 1248"/>
                  <a:gd name="T53" fmla="*/ 91 h 1336"/>
                  <a:gd name="T54" fmla="*/ 1210 w 1248"/>
                  <a:gd name="T55" fmla="*/ 40 h 1336"/>
                  <a:gd name="T56" fmla="*/ 1169 w 1248"/>
                  <a:gd name="T57" fmla="*/ 21 h 1336"/>
                  <a:gd name="T58" fmla="*/ 1121 w 1248"/>
                  <a:gd name="T59" fmla="*/ 40 h 1336"/>
                  <a:gd name="T60" fmla="*/ 1103 w 1248"/>
                  <a:gd name="T61" fmla="*/ 90 h 1336"/>
                  <a:gd name="T62" fmla="*/ 1103 w 1248"/>
                  <a:gd name="T63" fmla="*/ 90 h 1336"/>
                  <a:gd name="T64" fmla="*/ 1081 w 1248"/>
                  <a:gd name="T65" fmla="*/ 1309 h 1336"/>
                  <a:gd name="T66" fmla="*/ 1024 w 1248"/>
                  <a:gd name="T67" fmla="*/ 1336 h 1336"/>
                  <a:gd name="T68" fmla="*/ 1024 w 1248"/>
                  <a:gd name="T6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8" h="1336">
                    <a:moveTo>
                      <a:pt x="1024" y="1336"/>
                    </a:moveTo>
                    <a:cubicBezTo>
                      <a:pt x="224" y="1336"/>
                      <a:pt x="224" y="1336"/>
                      <a:pt x="224" y="1336"/>
                    </a:cubicBezTo>
                    <a:cubicBezTo>
                      <a:pt x="202" y="1336"/>
                      <a:pt x="182" y="1326"/>
                      <a:pt x="168" y="1309"/>
                    </a:cubicBezTo>
                    <a:cubicBezTo>
                      <a:pt x="168" y="1309"/>
                      <a:pt x="168" y="1309"/>
                      <a:pt x="168" y="1309"/>
                    </a:cubicBezTo>
                    <a:cubicBezTo>
                      <a:pt x="154" y="1293"/>
                      <a:pt x="145" y="1271"/>
                      <a:pt x="145" y="1246"/>
                    </a:cubicBezTo>
                    <a:cubicBezTo>
                      <a:pt x="145" y="1246"/>
                      <a:pt x="145" y="1246"/>
                      <a:pt x="145" y="1246"/>
                    </a:cubicBezTo>
                    <a:cubicBezTo>
                      <a:pt x="145" y="91"/>
                      <a:pt x="145" y="91"/>
                      <a:pt x="145" y="91"/>
                    </a:cubicBezTo>
                    <a:cubicBezTo>
                      <a:pt x="145" y="90"/>
                      <a:pt x="145" y="90"/>
                      <a:pt x="145" y="90"/>
                    </a:cubicBezTo>
                    <a:cubicBezTo>
                      <a:pt x="145" y="71"/>
                      <a:pt x="138" y="53"/>
                      <a:pt x="127" y="40"/>
                    </a:cubicBezTo>
                    <a:cubicBezTo>
                      <a:pt x="127" y="40"/>
                      <a:pt x="127" y="40"/>
                      <a:pt x="127" y="40"/>
                    </a:cubicBezTo>
                    <a:cubicBezTo>
                      <a:pt x="116" y="28"/>
                      <a:pt x="102" y="21"/>
                      <a:pt x="86" y="21"/>
                    </a:cubicBezTo>
                    <a:cubicBezTo>
                      <a:pt x="86" y="21"/>
                      <a:pt x="86" y="21"/>
                      <a:pt x="86" y="21"/>
                    </a:cubicBezTo>
                    <a:cubicBezTo>
                      <a:pt x="79" y="21"/>
                      <a:pt x="79" y="21"/>
                      <a:pt x="79" y="21"/>
                    </a:cubicBezTo>
                    <a:cubicBezTo>
                      <a:pt x="64" y="21"/>
                      <a:pt x="49" y="28"/>
                      <a:pt x="38" y="40"/>
                    </a:cubicBezTo>
                    <a:cubicBezTo>
                      <a:pt x="38" y="40"/>
                      <a:pt x="38" y="40"/>
                      <a:pt x="38" y="40"/>
                    </a:cubicBezTo>
                    <a:cubicBezTo>
                      <a:pt x="27" y="53"/>
                      <a:pt x="20" y="71"/>
                      <a:pt x="20" y="91"/>
                    </a:cubicBezTo>
                    <a:cubicBezTo>
                      <a:pt x="20" y="91"/>
                      <a:pt x="20" y="91"/>
                      <a:pt x="20" y="91"/>
                    </a:cubicBezTo>
                    <a:cubicBezTo>
                      <a:pt x="0" y="91"/>
                      <a:pt x="0" y="91"/>
                      <a:pt x="0" y="91"/>
                    </a:cubicBezTo>
                    <a:cubicBezTo>
                      <a:pt x="0" y="66"/>
                      <a:pt x="9" y="44"/>
                      <a:pt x="23" y="27"/>
                    </a:cubicBezTo>
                    <a:cubicBezTo>
                      <a:pt x="23" y="27"/>
                      <a:pt x="23" y="27"/>
                      <a:pt x="23" y="27"/>
                    </a:cubicBezTo>
                    <a:cubicBezTo>
                      <a:pt x="37" y="11"/>
                      <a:pt x="57" y="0"/>
                      <a:pt x="79" y="1"/>
                    </a:cubicBezTo>
                    <a:cubicBezTo>
                      <a:pt x="79" y="1"/>
                      <a:pt x="79" y="1"/>
                      <a:pt x="79" y="1"/>
                    </a:cubicBezTo>
                    <a:cubicBezTo>
                      <a:pt x="86" y="1"/>
                      <a:pt x="86" y="1"/>
                      <a:pt x="86" y="1"/>
                    </a:cubicBezTo>
                    <a:cubicBezTo>
                      <a:pt x="108" y="0"/>
                      <a:pt x="128" y="11"/>
                      <a:pt x="143" y="27"/>
                    </a:cubicBezTo>
                    <a:cubicBezTo>
                      <a:pt x="143" y="27"/>
                      <a:pt x="143" y="27"/>
                      <a:pt x="143" y="27"/>
                    </a:cubicBezTo>
                    <a:cubicBezTo>
                      <a:pt x="157" y="44"/>
                      <a:pt x="165" y="66"/>
                      <a:pt x="165" y="91"/>
                    </a:cubicBezTo>
                    <a:cubicBezTo>
                      <a:pt x="165" y="91"/>
                      <a:pt x="165" y="91"/>
                      <a:pt x="165" y="91"/>
                    </a:cubicBezTo>
                    <a:cubicBezTo>
                      <a:pt x="165" y="91"/>
                      <a:pt x="165" y="91"/>
                      <a:pt x="165" y="91"/>
                    </a:cubicBezTo>
                    <a:cubicBezTo>
                      <a:pt x="165" y="91"/>
                      <a:pt x="165" y="91"/>
                      <a:pt x="165" y="91"/>
                    </a:cubicBezTo>
                    <a:cubicBezTo>
                      <a:pt x="165" y="91"/>
                      <a:pt x="165" y="91"/>
                      <a:pt x="165" y="91"/>
                    </a:cubicBezTo>
                    <a:cubicBezTo>
                      <a:pt x="165" y="1246"/>
                      <a:pt x="165" y="1246"/>
                      <a:pt x="165" y="1246"/>
                    </a:cubicBezTo>
                    <a:cubicBezTo>
                      <a:pt x="165" y="1266"/>
                      <a:pt x="172" y="1284"/>
                      <a:pt x="183" y="1296"/>
                    </a:cubicBezTo>
                    <a:cubicBezTo>
                      <a:pt x="183" y="1296"/>
                      <a:pt x="183" y="1296"/>
                      <a:pt x="183" y="1296"/>
                    </a:cubicBezTo>
                    <a:cubicBezTo>
                      <a:pt x="194" y="1309"/>
                      <a:pt x="208" y="1316"/>
                      <a:pt x="224" y="1316"/>
                    </a:cubicBezTo>
                    <a:cubicBezTo>
                      <a:pt x="224" y="1316"/>
                      <a:pt x="224" y="1316"/>
                      <a:pt x="224" y="1316"/>
                    </a:cubicBezTo>
                    <a:cubicBezTo>
                      <a:pt x="1024" y="1316"/>
                      <a:pt x="1024" y="1316"/>
                      <a:pt x="1024" y="1316"/>
                    </a:cubicBezTo>
                    <a:cubicBezTo>
                      <a:pt x="1040" y="1316"/>
                      <a:pt x="1055" y="1309"/>
                      <a:pt x="1065" y="1296"/>
                    </a:cubicBezTo>
                    <a:cubicBezTo>
                      <a:pt x="1065" y="1296"/>
                      <a:pt x="1065" y="1296"/>
                      <a:pt x="1065" y="1296"/>
                    </a:cubicBezTo>
                    <a:cubicBezTo>
                      <a:pt x="1076" y="1284"/>
                      <a:pt x="1083" y="1266"/>
                      <a:pt x="1083" y="1246"/>
                    </a:cubicBezTo>
                    <a:cubicBezTo>
                      <a:pt x="1083" y="1246"/>
                      <a:pt x="1083" y="1246"/>
                      <a:pt x="1083" y="1246"/>
                    </a:cubicBezTo>
                    <a:cubicBezTo>
                      <a:pt x="1083" y="92"/>
                      <a:pt x="1083" y="92"/>
                      <a:pt x="1083" y="92"/>
                    </a:cubicBezTo>
                    <a:cubicBezTo>
                      <a:pt x="1083" y="91"/>
                      <a:pt x="1083" y="91"/>
                      <a:pt x="1083" y="91"/>
                    </a:cubicBezTo>
                    <a:cubicBezTo>
                      <a:pt x="1083" y="91"/>
                      <a:pt x="1083" y="91"/>
                      <a:pt x="1083" y="91"/>
                    </a:cubicBezTo>
                    <a:cubicBezTo>
                      <a:pt x="1083" y="66"/>
                      <a:pt x="1092" y="44"/>
                      <a:pt x="1106" y="27"/>
                    </a:cubicBezTo>
                    <a:cubicBezTo>
                      <a:pt x="1106" y="27"/>
                      <a:pt x="1106" y="27"/>
                      <a:pt x="1106" y="27"/>
                    </a:cubicBezTo>
                    <a:cubicBezTo>
                      <a:pt x="1120" y="11"/>
                      <a:pt x="1140" y="0"/>
                      <a:pt x="1162" y="1"/>
                    </a:cubicBezTo>
                    <a:cubicBezTo>
                      <a:pt x="1162" y="1"/>
                      <a:pt x="1162" y="1"/>
                      <a:pt x="1162" y="1"/>
                    </a:cubicBezTo>
                    <a:cubicBezTo>
                      <a:pt x="1169" y="1"/>
                      <a:pt x="1169" y="1"/>
                      <a:pt x="1169" y="1"/>
                    </a:cubicBezTo>
                    <a:cubicBezTo>
                      <a:pt x="1191" y="0"/>
                      <a:pt x="1211" y="11"/>
                      <a:pt x="1225" y="27"/>
                    </a:cubicBezTo>
                    <a:cubicBezTo>
                      <a:pt x="1225" y="27"/>
                      <a:pt x="1225" y="27"/>
                      <a:pt x="1225" y="27"/>
                    </a:cubicBezTo>
                    <a:cubicBezTo>
                      <a:pt x="1239" y="44"/>
                      <a:pt x="1248" y="66"/>
                      <a:pt x="1248" y="91"/>
                    </a:cubicBezTo>
                    <a:cubicBezTo>
                      <a:pt x="1248" y="91"/>
                      <a:pt x="1248" y="91"/>
                      <a:pt x="1248" y="91"/>
                    </a:cubicBezTo>
                    <a:cubicBezTo>
                      <a:pt x="1248" y="91"/>
                      <a:pt x="1248" y="91"/>
                      <a:pt x="1248" y="91"/>
                    </a:cubicBezTo>
                    <a:cubicBezTo>
                      <a:pt x="1228" y="91"/>
                      <a:pt x="1228" y="91"/>
                      <a:pt x="1228" y="91"/>
                    </a:cubicBezTo>
                    <a:cubicBezTo>
                      <a:pt x="1228" y="71"/>
                      <a:pt x="1221" y="53"/>
                      <a:pt x="1210" y="40"/>
                    </a:cubicBezTo>
                    <a:cubicBezTo>
                      <a:pt x="1210" y="40"/>
                      <a:pt x="1210" y="40"/>
                      <a:pt x="1210" y="40"/>
                    </a:cubicBezTo>
                    <a:cubicBezTo>
                      <a:pt x="1199" y="28"/>
                      <a:pt x="1185" y="21"/>
                      <a:pt x="1169" y="21"/>
                    </a:cubicBezTo>
                    <a:cubicBezTo>
                      <a:pt x="1169" y="21"/>
                      <a:pt x="1169" y="21"/>
                      <a:pt x="1169" y="21"/>
                    </a:cubicBezTo>
                    <a:cubicBezTo>
                      <a:pt x="1162" y="21"/>
                      <a:pt x="1162" y="21"/>
                      <a:pt x="1162" y="21"/>
                    </a:cubicBezTo>
                    <a:cubicBezTo>
                      <a:pt x="1146" y="21"/>
                      <a:pt x="1132" y="28"/>
                      <a:pt x="1121" y="40"/>
                    </a:cubicBezTo>
                    <a:cubicBezTo>
                      <a:pt x="1121" y="40"/>
                      <a:pt x="1121" y="40"/>
                      <a:pt x="1121" y="40"/>
                    </a:cubicBezTo>
                    <a:cubicBezTo>
                      <a:pt x="1110" y="53"/>
                      <a:pt x="1103" y="70"/>
                      <a:pt x="1103" y="90"/>
                    </a:cubicBezTo>
                    <a:cubicBezTo>
                      <a:pt x="1103" y="90"/>
                      <a:pt x="1103" y="90"/>
                      <a:pt x="1103" y="90"/>
                    </a:cubicBezTo>
                    <a:cubicBezTo>
                      <a:pt x="1103" y="90"/>
                      <a:pt x="1103" y="90"/>
                      <a:pt x="1103" y="90"/>
                    </a:cubicBezTo>
                    <a:cubicBezTo>
                      <a:pt x="1103" y="1246"/>
                      <a:pt x="1103" y="1246"/>
                      <a:pt x="1103" y="1246"/>
                    </a:cubicBezTo>
                    <a:cubicBezTo>
                      <a:pt x="1103" y="1271"/>
                      <a:pt x="1095" y="1293"/>
                      <a:pt x="1081" y="1309"/>
                    </a:cubicBezTo>
                    <a:cubicBezTo>
                      <a:pt x="1081" y="1309"/>
                      <a:pt x="1081" y="1309"/>
                      <a:pt x="1081" y="1309"/>
                    </a:cubicBezTo>
                    <a:cubicBezTo>
                      <a:pt x="1067" y="1326"/>
                      <a:pt x="1047" y="1336"/>
                      <a:pt x="1024" y="1336"/>
                    </a:cubicBezTo>
                    <a:cubicBezTo>
                      <a:pt x="1024" y="1336"/>
                      <a:pt x="1024" y="1336"/>
                      <a:pt x="1024" y="1336"/>
                    </a:cubicBezTo>
                    <a:cubicBezTo>
                      <a:pt x="1024" y="1336"/>
                      <a:pt x="1024" y="1336"/>
                      <a:pt x="1024" y="1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25" name="Freeform 22"/>
              <p:cNvSpPr>
                <a:spLocks/>
              </p:cNvSpPr>
              <p:nvPr/>
            </p:nvSpPr>
            <p:spPr bwMode="auto">
              <a:xfrm>
                <a:off x="997601" y="1752427"/>
                <a:ext cx="160342" cy="14091"/>
              </a:xfrm>
              <a:custGeom>
                <a:avLst/>
                <a:gdLst>
                  <a:gd name="T0" fmla="*/ 0 w 330"/>
                  <a:gd name="T1" fmla="*/ 29 h 29"/>
                  <a:gd name="T2" fmla="*/ 0 w 330"/>
                  <a:gd name="T3" fmla="*/ 0 h 29"/>
                  <a:gd name="T4" fmla="*/ 330 w 330"/>
                  <a:gd name="T5" fmla="*/ 0 h 29"/>
                  <a:gd name="T6" fmla="*/ 330 w 330"/>
                  <a:gd name="T7" fmla="*/ 29 h 29"/>
                  <a:gd name="T8" fmla="*/ 0 w 330"/>
                  <a:gd name="T9" fmla="*/ 29 h 29"/>
                  <a:gd name="T10" fmla="*/ 0 w 330"/>
                  <a:gd name="T11" fmla="*/ 29 h 29"/>
                </a:gdLst>
                <a:ahLst/>
                <a:cxnLst>
                  <a:cxn ang="0">
                    <a:pos x="T0" y="T1"/>
                  </a:cxn>
                  <a:cxn ang="0">
                    <a:pos x="T2" y="T3"/>
                  </a:cxn>
                  <a:cxn ang="0">
                    <a:pos x="T4" y="T5"/>
                  </a:cxn>
                  <a:cxn ang="0">
                    <a:pos x="T6" y="T7"/>
                  </a:cxn>
                  <a:cxn ang="0">
                    <a:pos x="T8" y="T9"/>
                  </a:cxn>
                  <a:cxn ang="0">
                    <a:pos x="T10" y="T11"/>
                  </a:cxn>
                </a:cxnLst>
                <a:rect l="0" t="0" r="r" b="b"/>
                <a:pathLst>
                  <a:path w="330" h="29">
                    <a:moveTo>
                      <a:pt x="0" y="29"/>
                    </a:moveTo>
                    <a:lnTo>
                      <a:pt x="0" y="0"/>
                    </a:lnTo>
                    <a:lnTo>
                      <a:pt x="330" y="0"/>
                    </a:lnTo>
                    <a:lnTo>
                      <a:pt x="330"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26" name="Freeform 23"/>
              <p:cNvSpPr>
                <a:spLocks/>
              </p:cNvSpPr>
              <p:nvPr/>
            </p:nvSpPr>
            <p:spPr bwMode="auto">
              <a:xfrm>
                <a:off x="997601" y="1849119"/>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27" name="Freeform 24"/>
              <p:cNvSpPr>
                <a:spLocks/>
              </p:cNvSpPr>
              <p:nvPr/>
            </p:nvSpPr>
            <p:spPr bwMode="auto">
              <a:xfrm>
                <a:off x="997601" y="1946782"/>
                <a:ext cx="101550" cy="14091"/>
              </a:xfrm>
              <a:custGeom>
                <a:avLst/>
                <a:gdLst>
                  <a:gd name="T0" fmla="*/ 0 w 209"/>
                  <a:gd name="T1" fmla="*/ 29 h 29"/>
                  <a:gd name="T2" fmla="*/ 0 w 209"/>
                  <a:gd name="T3" fmla="*/ 0 h 29"/>
                  <a:gd name="T4" fmla="*/ 209 w 209"/>
                  <a:gd name="T5" fmla="*/ 0 h 29"/>
                  <a:gd name="T6" fmla="*/ 209 w 209"/>
                  <a:gd name="T7" fmla="*/ 29 h 29"/>
                  <a:gd name="T8" fmla="*/ 0 w 209"/>
                  <a:gd name="T9" fmla="*/ 29 h 29"/>
                  <a:gd name="T10" fmla="*/ 0 w 209"/>
                  <a:gd name="T11" fmla="*/ 29 h 29"/>
                </a:gdLst>
                <a:ahLst/>
                <a:cxnLst>
                  <a:cxn ang="0">
                    <a:pos x="T0" y="T1"/>
                  </a:cxn>
                  <a:cxn ang="0">
                    <a:pos x="T2" y="T3"/>
                  </a:cxn>
                  <a:cxn ang="0">
                    <a:pos x="T4" y="T5"/>
                  </a:cxn>
                  <a:cxn ang="0">
                    <a:pos x="T6" y="T7"/>
                  </a:cxn>
                  <a:cxn ang="0">
                    <a:pos x="T8" y="T9"/>
                  </a:cxn>
                  <a:cxn ang="0">
                    <a:pos x="T10" y="T11"/>
                  </a:cxn>
                </a:cxnLst>
                <a:rect l="0" t="0" r="r" b="b"/>
                <a:pathLst>
                  <a:path w="209" h="29">
                    <a:moveTo>
                      <a:pt x="0" y="29"/>
                    </a:moveTo>
                    <a:lnTo>
                      <a:pt x="0" y="0"/>
                    </a:lnTo>
                    <a:lnTo>
                      <a:pt x="209" y="0"/>
                    </a:lnTo>
                    <a:lnTo>
                      <a:pt x="209"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28" name="Freeform 25"/>
              <p:cNvSpPr>
                <a:spLocks/>
              </p:cNvSpPr>
              <p:nvPr/>
            </p:nvSpPr>
            <p:spPr bwMode="auto">
              <a:xfrm>
                <a:off x="997601" y="2043474"/>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29" name="Freeform 26"/>
              <p:cNvSpPr>
                <a:spLocks/>
              </p:cNvSpPr>
              <p:nvPr/>
            </p:nvSpPr>
            <p:spPr bwMode="auto">
              <a:xfrm>
                <a:off x="997601" y="214016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30" name="Freeform 27"/>
              <p:cNvSpPr>
                <a:spLocks/>
              </p:cNvSpPr>
              <p:nvPr/>
            </p:nvSpPr>
            <p:spPr bwMode="auto">
              <a:xfrm>
                <a:off x="992256" y="2237828"/>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31" name="Freeform 28"/>
              <p:cNvSpPr>
                <a:spLocks/>
              </p:cNvSpPr>
              <p:nvPr/>
            </p:nvSpPr>
            <p:spPr bwMode="auto">
              <a:xfrm>
                <a:off x="992256" y="2334520"/>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32" name="Freeform 29"/>
              <p:cNvSpPr>
                <a:spLocks/>
              </p:cNvSpPr>
              <p:nvPr/>
            </p:nvSpPr>
            <p:spPr bwMode="auto">
              <a:xfrm>
                <a:off x="992256" y="2431212"/>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33" name="Freeform 30"/>
              <p:cNvSpPr>
                <a:spLocks/>
              </p:cNvSpPr>
              <p:nvPr/>
            </p:nvSpPr>
            <p:spPr bwMode="auto">
              <a:xfrm>
                <a:off x="997601" y="252887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grpSp>
        <p:sp>
          <p:nvSpPr>
            <p:cNvPr id="23" name="Rectangle 20"/>
            <p:cNvSpPr>
              <a:spLocks noChangeArrowheads="1"/>
            </p:cNvSpPr>
            <p:nvPr/>
          </p:nvSpPr>
          <p:spPr bwMode="auto">
            <a:xfrm flipH="1">
              <a:off x="6713146" y="2319577"/>
              <a:ext cx="55068" cy="15094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62518" tIns="81259" rIns="162518" bIns="81259"/>
            <a:lstStyle/>
            <a:p>
              <a:pPr eaLnBrk="1" hangingPunct="1"/>
              <a:endParaRPr lang="zh-CN" altLang="zh-CN" sz="3199">
                <a:solidFill>
                  <a:schemeClr val="tx1">
                    <a:lumMod val="50000"/>
                    <a:lumOff val="50000"/>
                  </a:schemeClr>
                </a:solidFill>
              </a:endParaRPr>
            </a:p>
          </p:txBody>
        </p:sp>
      </p:grpSp>
      <p:grpSp>
        <p:nvGrpSpPr>
          <p:cNvPr id="34" name="Group 64"/>
          <p:cNvGrpSpPr/>
          <p:nvPr/>
        </p:nvGrpSpPr>
        <p:grpSpPr>
          <a:xfrm>
            <a:off x="4178755" y="3914319"/>
            <a:ext cx="1374378" cy="538206"/>
            <a:chOff x="4178253" y="3483778"/>
            <a:chExt cx="1374737" cy="538346"/>
          </a:xfrm>
          <a:solidFill>
            <a:schemeClr val="accent2"/>
          </a:solidFill>
        </p:grpSpPr>
        <p:sp>
          <p:nvSpPr>
            <p:cNvPr id="35" name="Freeform 32"/>
            <p:cNvSpPr>
              <a:spLocks/>
            </p:cNvSpPr>
            <p:nvPr/>
          </p:nvSpPr>
          <p:spPr bwMode="auto">
            <a:xfrm flipH="1">
              <a:off x="4178253" y="3483778"/>
              <a:ext cx="1374737" cy="245535"/>
            </a:xfrm>
            <a:custGeom>
              <a:avLst/>
              <a:gdLst>
                <a:gd name="T0" fmla="*/ 890 w 896"/>
                <a:gd name="T1" fmla="*/ 32 h 160"/>
                <a:gd name="T2" fmla="*/ 840 w 896"/>
                <a:gd name="T3" fmla="*/ 0 h 160"/>
                <a:gd name="T4" fmla="*/ 791 w 896"/>
                <a:gd name="T5" fmla="*/ 32 h 160"/>
                <a:gd name="T6" fmla="*/ 741 w 896"/>
                <a:gd name="T7" fmla="*/ 0 h 160"/>
                <a:gd name="T8" fmla="*/ 692 w 896"/>
                <a:gd name="T9" fmla="*/ 32 h 160"/>
                <a:gd name="T10" fmla="*/ 642 w 896"/>
                <a:gd name="T11" fmla="*/ 0 h 160"/>
                <a:gd name="T12" fmla="*/ 593 w 896"/>
                <a:gd name="T13" fmla="*/ 32 h 160"/>
                <a:gd name="T14" fmla="*/ 544 w 896"/>
                <a:gd name="T15" fmla="*/ 0 h 160"/>
                <a:gd name="T16" fmla="*/ 494 w 896"/>
                <a:gd name="T17" fmla="*/ 32 h 160"/>
                <a:gd name="T18" fmla="*/ 445 w 896"/>
                <a:gd name="T19" fmla="*/ 0 h 160"/>
                <a:gd name="T20" fmla="*/ 395 w 896"/>
                <a:gd name="T21" fmla="*/ 32 h 160"/>
                <a:gd name="T22" fmla="*/ 346 w 896"/>
                <a:gd name="T23" fmla="*/ 0 h 160"/>
                <a:gd name="T24" fmla="*/ 296 w 896"/>
                <a:gd name="T25" fmla="*/ 32 h 160"/>
                <a:gd name="T26" fmla="*/ 247 w 896"/>
                <a:gd name="T27" fmla="*/ 0 h 160"/>
                <a:gd name="T28" fmla="*/ 197 w 896"/>
                <a:gd name="T29" fmla="*/ 32 h 160"/>
                <a:gd name="T30" fmla="*/ 148 w 896"/>
                <a:gd name="T31" fmla="*/ 0 h 160"/>
                <a:gd name="T32" fmla="*/ 98 w 896"/>
                <a:gd name="T33" fmla="*/ 32 h 160"/>
                <a:gd name="T34" fmla="*/ 49 w 896"/>
                <a:gd name="T35" fmla="*/ 0 h 160"/>
                <a:gd name="T36" fmla="*/ 0 w 896"/>
                <a:gd name="T37" fmla="*/ 32 h 160"/>
                <a:gd name="T38" fmla="*/ 0 w 896"/>
                <a:gd name="T39" fmla="*/ 160 h 160"/>
                <a:gd name="T40" fmla="*/ 896 w 896"/>
                <a:gd name="T41" fmla="*/ 160 h 160"/>
                <a:gd name="T42" fmla="*/ 896 w 896"/>
                <a:gd name="T43" fmla="*/ 32 h 160"/>
                <a:gd name="T44" fmla="*/ 890 w 896"/>
                <a:gd name="T45"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6" h="160">
                  <a:moveTo>
                    <a:pt x="890" y="32"/>
                  </a:moveTo>
                  <a:cubicBezTo>
                    <a:pt x="869" y="32"/>
                    <a:pt x="850" y="19"/>
                    <a:pt x="840" y="0"/>
                  </a:cubicBezTo>
                  <a:cubicBezTo>
                    <a:pt x="830" y="19"/>
                    <a:pt x="812" y="32"/>
                    <a:pt x="791" y="32"/>
                  </a:cubicBezTo>
                  <a:cubicBezTo>
                    <a:pt x="770" y="32"/>
                    <a:pt x="752" y="19"/>
                    <a:pt x="741" y="0"/>
                  </a:cubicBezTo>
                  <a:cubicBezTo>
                    <a:pt x="731" y="19"/>
                    <a:pt x="713" y="32"/>
                    <a:pt x="692" y="32"/>
                  </a:cubicBezTo>
                  <a:cubicBezTo>
                    <a:pt x="671" y="32"/>
                    <a:pt x="653" y="19"/>
                    <a:pt x="642" y="0"/>
                  </a:cubicBezTo>
                  <a:cubicBezTo>
                    <a:pt x="632" y="19"/>
                    <a:pt x="614" y="32"/>
                    <a:pt x="593" y="32"/>
                  </a:cubicBezTo>
                  <a:cubicBezTo>
                    <a:pt x="572" y="32"/>
                    <a:pt x="554" y="19"/>
                    <a:pt x="544" y="0"/>
                  </a:cubicBezTo>
                  <a:cubicBezTo>
                    <a:pt x="533" y="19"/>
                    <a:pt x="515" y="32"/>
                    <a:pt x="494" y="32"/>
                  </a:cubicBezTo>
                  <a:cubicBezTo>
                    <a:pt x="473" y="32"/>
                    <a:pt x="455" y="19"/>
                    <a:pt x="445" y="0"/>
                  </a:cubicBezTo>
                  <a:cubicBezTo>
                    <a:pt x="434" y="19"/>
                    <a:pt x="416" y="32"/>
                    <a:pt x="395" y="32"/>
                  </a:cubicBezTo>
                  <a:cubicBezTo>
                    <a:pt x="374" y="32"/>
                    <a:pt x="356" y="19"/>
                    <a:pt x="346" y="0"/>
                  </a:cubicBezTo>
                  <a:cubicBezTo>
                    <a:pt x="336" y="19"/>
                    <a:pt x="317" y="32"/>
                    <a:pt x="296" y="32"/>
                  </a:cubicBezTo>
                  <a:cubicBezTo>
                    <a:pt x="275" y="32"/>
                    <a:pt x="257" y="19"/>
                    <a:pt x="247" y="0"/>
                  </a:cubicBezTo>
                  <a:cubicBezTo>
                    <a:pt x="237" y="19"/>
                    <a:pt x="218" y="32"/>
                    <a:pt x="197" y="32"/>
                  </a:cubicBezTo>
                  <a:cubicBezTo>
                    <a:pt x="176" y="32"/>
                    <a:pt x="158" y="19"/>
                    <a:pt x="148" y="0"/>
                  </a:cubicBezTo>
                  <a:cubicBezTo>
                    <a:pt x="138" y="19"/>
                    <a:pt x="119" y="32"/>
                    <a:pt x="98" y="32"/>
                  </a:cubicBezTo>
                  <a:cubicBezTo>
                    <a:pt x="78" y="32"/>
                    <a:pt x="59" y="19"/>
                    <a:pt x="49" y="0"/>
                  </a:cubicBezTo>
                  <a:cubicBezTo>
                    <a:pt x="39" y="19"/>
                    <a:pt x="21" y="32"/>
                    <a:pt x="0" y="32"/>
                  </a:cubicBezTo>
                  <a:cubicBezTo>
                    <a:pt x="0" y="160"/>
                    <a:pt x="0" y="160"/>
                    <a:pt x="0" y="160"/>
                  </a:cubicBezTo>
                  <a:cubicBezTo>
                    <a:pt x="896" y="160"/>
                    <a:pt x="896" y="160"/>
                    <a:pt x="896" y="160"/>
                  </a:cubicBezTo>
                  <a:cubicBezTo>
                    <a:pt x="896" y="32"/>
                    <a:pt x="896" y="32"/>
                    <a:pt x="896" y="32"/>
                  </a:cubicBezTo>
                  <a:cubicBezTo>
                    <a:pt x="894" y="32"/>
                    <a:pt x="892" y="32"/>
                    <a:pt x="890" y="32"/>
                  </a:cubicBezTo>
                  <a:close/>
                </a:path>
              </a:pathLst>
            </a:custGeom>
            <a:grpFill/>
            <a:ln>
              <a:noFill/>
            </a:ln>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36" name="Freeform 33"/>
            <p:cNvSpPr>
              <a:spLocks/>
            </p:cNvSpPr>
            <p:nvPr/>
          </p:nvSpPr>
          <p:spPr bwMode="auto">
            <a:xfrm flipH="1">
              <a:off x="4178253" y="3644832"/>
              <a:ext cx="1374737" cy="377292"/>
            </a:xfrm>
            <a:custGeom>
              <a:avLst/>
              <a:gdLst>
                <a:gd name="T0" fmla="*/ 896 w 896"/>
                <a:gd name="T1" fmla="*/ 868 h 938"/>
                <a:gd name="T2" fmla="*/ 830 w 896"/>
                <a:gd name="T3" fmla="*/ 938 h 938"/>
                <a:gd name="T4" fmla="*/ 67 w 896"/>
                <a:gd name="T5" fmla="*/ 938 h 938"/>
                <a:gd name="T6" fmla="*/ 0 w 896"/>
                <a:gd name="T7" fmla="*/ 868 h 938"/>
                <a:gd name="T8" fmla="*/ 0 w 896"/>
                <a:gd name="T9" fmla="*/ 69 h 938"/>
                <a:gd name="T10" fmla="*/ 67 w 896"/>
                <a:gd name="T11" fmla="*/ 0 h 938"/>
                <a:gd name="T12" fmla="*/ 830 w 896"/>
                <a:gd name="T13" fmla="*/ 0 h 938"/>
                <a:gd name="T14" fmla="*/ 896 w 896"/>
                <a:gd name="T15" fmla="*/ 69 h 938"/>
                <a:gd name="T16" fmla="*/ 896 w 896"/>
                <a:gd name="T17" fmla="*/ 86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6" h="938">
                  <a:moveTo>
                    <a:pt x="896" y="868"/>
                  </a:moveTo>
                  <a:cubicBezTo>
                    <a:pt x="896" y="906"/>
                    <a:pt x="866" y="938"/>
                    <a:pt x="830" y="938"/>
                  </a:cubicBezTo>
                  <a:cubicBezTo>
                    <a:pt x="67" y="938"/>
                    <a:pt x="67" y="938"/>
                    <a:pt x="67" y="938"/>
                  </a:cubicBezTo>
                  <a:cubicBezTo>
                    <a:pt x="30" y="938"/>
                    <a:pt x="0" y="906"/>
                    <a:pt x="0" y="868"/>
                  </a:cubicBezTo>
                  <a:cubicBezTo>
                    <a:pt x="0" y="69"/>
                    <a:pt x="0" y="69"/>
                    <a:pt x="0" y="69"/>
                  </a:cubicBezTo>
                  <a:cubicBezTo>
                    <a:pt x="0" y="31"/>
                    <a:pt x="30" y="0"/>
                    <a:pt x="67" y="0"/>
                  </a:cubicBezTo>
                  <a:cubicBezTo>
                    <a:pt x="830" y="0"/>
                    <a:pt x="830" y="0"/>
                    <a:pt x="830" y="0"/>
                  </a:cubicBezTo>
                  <a:cubicBezTo>
                    <a:pt x="866" y="0"/>
                    <a:pt x="896" y="31"/>
                    <a:pt x="896" y="69"/>
                  </a:cubicBezTo>
                  <a:lnTo>
                    <a:pt x="896" y="868"/>
                  </a:lnTo>
                  <a:close/>
                </a:path>
              </a:pathLst>
            </a:custGeom>
            <a:grpFill/>
            <a:ln>
              <a:noFill/>
            </a:ln>
            <a:extLst/>
          </p:spPr>
          <p:txBody>
            <a:bodyPr lIns="162518" tIns="81259" rIns="162518" bIns="81259"/>
            <a:lstStyle/>
            <a:p>
              <a:pPr defTabSz="914149">
                <a:defRPr/>
              </a:pPr>
              <a:endParaRPr lang="en-US" sz="3199">
                <a:solidFill>
                  <a:schemeClr val="tx1">
                    <a:lumMod val="50000"/>
                    <a:lumOff val="50000"/>
                  </a:schemeClr>
                </a:solidFill>
              </a:endParaRPr>
            </a:p>
          </p:txBody>
        </p:sp>
      </p:grpSp>
      <p:grpSp>
        <p:nvGrpSpPr>
          <p:cNvPr id="37" name="Group 63"/>
          <p:cNvGrpSpPr>
            <a:grpSpLocks/>
          </p:cNvGrpSpPr>
          <p:nvPr/>
        </p:nvGrpSpPr>
        <p:grpSpPr bwMode="auto">
          <a:xfrm>
            <a:off x="3908997" y="2470455"/>
            <a:ext cx="1914025" cy="2048929"/>
            <a:chOff x="3908101" y="2022214"/>
            <a:chExt cx="1915044" cy="2049149"/>
          </a:xfrm>
          <a:solidFill>
            <a:schemeClr val="tx1">
              <a:lumMod val="65000"/>
              <a:lumOff val="35000"/>
            </a:schemeClr>
          </a:solidFill>
        </p:grpSpPr>
        <p:grpSp>
          <p:nvGrpSpPr>
            <p:cNvPr id="38" name="Group 34"/>
            <p:cNvGrpSpPr/>
            <p:nvPr/>
          </p:nvGrpSpPr>
          <p:grpSpPr>
            <a:xfrm flipH="1">
              <a:off x="3908101" y="2022214"/>
              <a:ext cx="1915044" cy="2049149"/>
              <a:chOff x="815878" y="1279659"/>
              <a:chExt cx="1436283" cy="1536862"/>
            </a:xfrm>
            <a:grpFill/>
          </p:grpSpPr>
          <p:sp>
            <p:nvSpPr>
              <p:cNvPr id="40" name="Freeform 36"/>
              <p:cNvSpPr>
                <a:spLocks/>
              </p:cNvSpPr>
              <p:nvPr/>
            </p:nvSpPr>
            <p:spPr bwMode="auto">
              <a:xfrm>
                <a:off x="815878" y="1279659"/>
                <a:ext cx="1436283" cy="1536862"/>
              </a:xfrm>
              <a:custGeom>
                <a:avLst/>
                <a:gdLst>
                  <a:gd name="T0" fmla="*/ 224 w 1248"/>
                  <a:gd name="T1" fmla="*/ 1336 h 1336"/>
                  <a:gd name="T2" fmla="*/ 168 w 1248"/>
                  <a:gd name="T3" fmla="*/ 1309 h 1336"/>
                  <a:gd name="T4" fmla="*/ 145 w 1248"/>
                  <a:gd name="T5" fmla="*/ 1246 h 1336"/>
                  <a:gd name="T6" fmla="*/ 145 w 1248"/>
                  <a:gd name="T7" fmla="*/ 90 h 1336"/>
                  <a:gd name="T8" fmla="*/ 127 w 1248"/>
                  <a:gd name="T9" fmla="*/ 40 h 1336"/>
                  <a:gd name="T10" fmla="*/ 86 w 1248"/>
                  <a:gd name="T11" fmla="*/ 21 h 1336"/>
                  <a:gd name="T12" fmla="*/ 38 w 1248"/>
                  <a:gd name="T13" fmla="*/ 40 h 1336"/>
                  <a:gd name="T14" fmla="*/ 20 w 1248"/>
                  <a:gd name="T15" fmla="*/ 91 h 1336"/>
                  <a:gd name="T16" fmla="*/ 0 w 1248"/>
                  <a:gd name="T17" fmla="*/ 91 h 1336"/>
                  <a:gd name="T18" fmla="*/ 23 w 1248"/>
                  <a:gd name="T19" fmla="*/ 27 h 1336"/>
                  <a:gd name="T20" fmla="*/ 79 w 1248"/>
                  <a:gd name="T21" fmla="*/ 1 h 1336"/>
                  <a:gd name="T22" fmla="*/ 143 w 1248"/>
                  <a:gd name="T23" fmla="*/ 27 h 1336"/>
                  <a:gd name="T24" fmla="*/ 165 w 1248"/>
                  <a:gd name="T25" fmla="*/ 91 h 1336"/>
                  <a:gd name="T26" fmla="*/ 165 w 1248"/>
                  <a:gd name="T27" fmla="*/ 91 h 1336"/>
                  <a:gd name="T28" fmla="*/ 165 w 1248"/>
                  <a:gd name="T29" fmla="*/ 91 h 1336"/>
                  <a:gd name="T30" fmla="*/ 183 w 1248"/>
                  <a:gd name="T31" fmla="*/ 1296 h 1336"/>
                  <a:gd name="T32" fmla="*/ 224 w 1248"/>
                  <a:gd name="T33" fmla="*/ 1316 h 1336"/>
                  <a:gd name="T34" fmla="*/ 1024 w 1248"/>
                  <a:gd name="T35" fmla="*/ 1316 h 1336"/>
                  <a:gd name="T36" fmla="*/ 1065 w 1248"/>
                  <a:gd name="T37" fmla="*/ 1296 h 1336"/>
                  <a:gd name="T38" fmla="*/ 1083 w 1248"/>
                  <a:gd name="T39" fmla="*/ 1246 h 1336"/>
                  <a:gd name="T40" fmla="*/ 1083 w 1248"/>
                  <a:gd name="T41" fmla="*/ 91 h 1336"/>
                  <a:gd name="T42" fmla="*/ 1106 w 1248"/>
                  <a:gd name="T43" fmla="*/ 27 h 1336"/>
                  <a:gd name="T44" fmla="*/ 1162 w 1248"/>
                  <a:gd name="T45" fmla="*/ 1 h 1336"/>
                  <a:gd name="T46" fmla="*/ 1169 w 1248"/>
                  <a:gd name="T47" fmla="*/ 1 h 1336"/>
                  <a:gd name="T48" fmla="*/ 1225 w 1248"/>
                  <a:gd name="T49" fmla="*/ 27 h 1336"/>
                  <a:gd name="T50" fmla="*/ 1248 w 1248"/>
                  <a:gd name="T51" fmla="*/ 91 h 1336"/>
                  <a:gd name="T52" fmla="*/ 1228 w 1248"/>
                  <a:gd name="T53" fmla="*/ 91 h 1336"/>
                  <a:gd name="T54" fmla="*/ 1210 w 1248"/>
                  <a:gd name="T55" fmla="*/ 40 h 1336"/>
                  <a:gd name="T56" fmla="*/ 1169 w 1248"/>
                  <a:gd name="T57" fmla="*/ 21 h 1336"/>
                  <a:gd name="T58" fmla="*/ 1121 w 1248"/>
                  <a:gd name="T59" fmla="*/ 40 h 1336"/>
                  <a:gd name="T60" fmla="*/ 1103 w 1248"/>
                  <a:gd name="T61" fmla="*/ 90 h 1336"/>
                  <a:gd name="T62" fmla="*/ 1103 w 1248"/>
                  <a:gd name="T63" fmla="*/ 90 h 1336"/>
                  <a:gd name="T64" fmla="*/ 1081 w 1248"/>
                  <a:gd name="T65" fmla="*/ 1309 h 1336"/>
                  <a:gd name="T66" fmla="*/ 1024 w 1248"/>
                  <a:gd name="T67" fmla="*/ 1336 h 1336"/>
                  <a:gd name="T68" fmla="*/ 1024 w 1248"/>
                  <a:gd name="T6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8" h="1336">
                    <a:moveTo>
                      <a:pt x="1024" y="1336"/>
                    </a:moveTo>
                    <a:cubicBezTo>
                      <a:pt x="224" y="1336"/>
                      <a:pt x="224" y="1336"/>
                      <a:pt x="224" y="1336"/>
                    </a:cubicBezTo>
                    <a:cubicBezTo>
                      <a:pt x="202" y="1336"/>
                      <a:pt x="182" y="1326"/>
                      <a:pt x="168" y="1309"/>
                    </a:cubicBezTo>
                    <a:cubicBezTo>
                      <a:pt x="168" y="1309"/>
                      <a:pt x="168" y="1309"/>
                      <a:pt x="168" y="1309"/>
                    </a:cubicBezTo>
                    <a:cubicBezTo>
                      <a:pt x="154" y="1293"/>
                      <a:pt x="145" y="1271"/>
                      <a:pt x="145" y="1246"/>
                    </a:cubicBezTo>
                    <a:cubicBezTo>
                      <a:pt x="145" y="1246"/>
                      <a:pt x="145" y="1246"/>
                      <a:pt x="145" y="1246"/>
                    </a:cubicBezTo>
                    <a:cubicBezTo>
                      <a:pt x="145" y="91"/>
                      <a:pt x="145" y="91"/>
                      <a:pt x="145" y="91"/>
                    </a:cubicBezTo>
                    <a:cubicBezTo>
                      <a:pt x="145" y="90"/>
                      <a:pt x="145" y="90"/>
                      <a:pt x="145" y="90"/>
                    </a:cubicBezTo>
                    <a:cubicBezTo>
                      <a:pt x="145" y="71"/>
                      <a:pt x="138" y="53"/>
                      <a:pt x="127" y="40"/>
                    </a:cubicBezTo>
                    <a:cubicBezTo>
                      <a:pt x="127" y="40"/>
                      <a:pt x="127" y="40"/>
                      <a:pt x="127" y="40"/>
                    </a:cubicBezTo>
                    <a:cubicBezTo>
                      <a:pt x="116" y="28"/>
                      <a:pt x="102" y="21"/>
                      <a:pt x="86" y="21"/>
                    </a:cubicBezTo>
                    <a:cubicBezTo>
                      <a:pt x="86" y="21"/>
                      <a:pt x="86" y="21"/>
                      <a:pt x="86" y="21"/>
                    </a:cubicBezTo>
                    <a:cubicBezTo>
                      <a:pt x="79" y="21"/>
                      <a:pt x="79" y="21"/>
                      <a:pt x="79" y="21"/>
                    </a:cubicBezTo>
                    <a:cubicBezTo>
                      <a:pt x="64" y="21"/>
                      <a:pt x="49" y="28"/>
                      <a:pt x="38" y="40"/>
                    </a:cubicBezTo>
                    <a:cubicBezTo>
                      <a:pt x="38" y="40"/>
                      <a:pt x="38" y="40"/>
                      <a:pt x="38" y="40"/>
                    </a:cubicBezTo>
                    <a:cubicBezTo>
                      <a:pt x="27" y="53"/>
                      <a:pt x="20" y="71"/>
                      <a:pt x="20" y="91"/>
                    </a:cubicBezTo>
                    <a:cubicBezTo>
                      <a:pt x="20" y="91"/>
                      <a:pt x="20" y="91"/>
                      <a:pt x="20" y="91"/>
                    </a:cubicBezTo>
                    <a:cubicBezTo>
                      <a:pt x="0" y="91"/>
                      <a:pt x="0" y="91"/>
                      <a:pt x="0" y="91"/>
                    </a:cubicBezTo>
                    <a:cubicBezTo>
                      <a:pt x="0" y="66"/>
                      <a:pt x="9" y="44"/>
                      <a:pt x="23" y="27"/>
                    </a:cubicBezTo>
                    <a:cubicBezTo>
                      <a:pt x="23" y="27"/>
                      <a:pt x="23" y="27"/>
                      <a:pt x="23" y="27"/>
                    </a:cubicBezTo>
                    <a:cubicBezTo>
                      <a:pt x="37" y="11"/>
                      <a:pt x="57" y="0"/>
                      <a:pt x="79" y="1"/>
                    </a:cubicBezTo>
                    <a:cubicBezTo>
                      <a:pt x="79" y="1"/>
                      <a:pt x="79" y="1"/>
                      <a:pt x="79" y="1"/>
                    </a:cubicBezTo>
                    <a:cubicBezTo>
                      <a:pt x="86" y="1"/>
                      <a:pt x="86" y="1"/>
                      <a:pt x="86" y="1"/>
                    </a:cubicBezTo>
                    <a:cubicBezTo>
                      <a:pt x="108" y="0"/>
                      <a:pt x="128" y="11"/>
                      <a:pt x="143" y="27"/>
                    </a:cubicBezTo>
                    <a:cubicBezTo>
                      <a:pt x="143" y="27"/>
                      <a:pt x="143" y="27"/>
                      <a:pt x="143" y="27"/>
                    </a:cubicBezTo>
                    <a:cubicBezTo>
                      <a:pt x="157" y="44"/>
                      <a:pt x="165" y="66"/>
                      <a:pt x="165" y="91"/>
                    </a:cubicBezTo>
                    <a:cubicBezTo>
                      <a:pt x="165" y="91"/>
                      <a:pt x="165" y="91"/>
                      <a:pt x="165" y="91"/>
                    </a:cubicBezTo>
                    <a:cubicBezTo>
                      <a:pt x="165" y="91"/>
                      <a:pt x="165" y="91"/>
                      <a:pt x="165" y="91"/>
                    </a:cubicBezTo>
                    <a:cubicBezTo>
                      <a:pt x="165" y="91"/>
                      <a:pt x="165" y="91"/>
                      <a:pt x="165" y="91"/>
                    </a:cubicBezTo>
                    <a:cubicBezTo>
                      <a:pt x="165" y="91"/>
                      <a:pt x="165" y="91"/>
                      <a:pt x="165" y="91"/>
                    </a:cubicBezTo>
                    <a:cubicBezTo>
                      <a:pt x="165" y="1246"/>
                      <a:pt x="165" y="1246"/>
                      <a:pt x="165" y="1246"/>
                    </a:cubicBezTo>
                    <a:cubicBezTo>
                      <a:pt x="165" y="1266"/>
                      <a:pt x="172" y="1284"/>
                      <a:pt x="183" y="1296"/>
                    </a:cubicBezTo>
                    <a:cubicBezTo>
                      <a:pt x="183" y="1296"/>
                      <a:pt x="183" y="1296"/>
                      <a:pt x="183" y="1296"/>
                    </a:cubicBezTo>
                    <a:cubicBezTo>
                      <a:pt x="194" y="1309"/>
                      <a:pt x="208" y="1316"/>
                      <a:pt x="224" y="1316"/>
                    </a:cubicBezTo>
                    <a:cubicBezTo>
                      <a:pt x="224" y="1316"/>
                      <a:pt x="224" y="1316"/>
                      <a:pt x="224" y="1316"/>
                    </a:cubicBezTo>
                    <a:cubicBezTo>
                      <a:pt x="1024" y="1316"/>
                      <a:pt x="1024" y="1316"/>
                      <a:pt x="1024" y="1316"/>
                    </a:cubicBezTo>
                    <a:cubicBezTo>
                      <a:pt x="1040" y="1316"/>
                      <a:pt x="1055" y="1309"/>
                      <a:pt x="1065" y="1296"/>
                    </a:cubicBezTo>
                    <a:cubicBezTo>
                      <a:pt x="1065" y="1296"/>
                      <a:pt x="1065" y="1296"/>
                      <a:pt x="1065" y="1296"/>
                    </a:cubicBezTo>
                    <a:cubicBezTo>
                      <a:pt x="1076" y="1284"/>
                      <a:pt x="1083" y="1266"/>
                      <a:pt x="1083" y="1246"/>
                    </a:cubicBezTo>
                    <a:cubicBezTo>
                      <a:pt x="1083" y="1246"/>
                      <a:pt x="1083" y="1246"/>
                      <a:pt x="1083" y="1246"/>
                    </a:cubicBezTo>
                    <a:cubicBezTo>
                      <a:pt x="1083" y="92"/>
                      <a:pt x="1083" y="92"/>
                      <a:pt x="1083" y="92"/>
                    </a:cubicBezTo>
                    <a:cubicBezTo>
                      <a:pt x="1083" y="91"/>
                      <a:pt x="1083" y="91"/>
                      <a:pt x="1083" y="91"/>
                    </a:cubicBezTo>
                    <a:cubicBezTo>
                      <a:pt x="1083" y="91"/>
                      <a:pt x="1083" y="91"/>
                      <a:pt x="1083" y="91"/>
                    </a:cubicBezTo>
                    <a:cubicBezTo>
                      <a:pt x="1083" y="66"/>
                      <a:pt x="1092" y="44"/>
                      <a:pt x="1106" y="27"/>
                    </a:cubicBezTo>
                    <a:cubicBezTo>
                      <a:pt x="1106" y="27"/>
                      <a:pt x="1106" y="27"/>
                      <a:pt x="1106" y="27"/>
                    </a:cubicBezTo>
                    <a:cubicBezTo>
                      <a:pt x="1120" y="11"/>
                      <a:pt x="1140" y="0"/>
                      <a:pt x="1162" y="1"/>
                    </a:cubicBezTo>
                    <a:cubicBezTo>
                      <a:pt x="1162" y="1"/>
                      <a:pt x="1162" y="1"/>
                      <a:pt x="1162" y="1"/>
                    </a:cubicBezTo>
                    <a:cubicBezTo>
                      <a:pt x="1169" y="1"/>
                      <a:pt x="1169" y="1"/>
                      <a:pt x="1169" y="1"/>
                    </a:cubicBezTo>
                    <a:cubicBezTo>
                      <a:pt x="1191" y="0"/>
                      <a:pt x="1211" y="11"/>
                      <a:pt x="1225" y="27"/>
                    </a:cubicBezTo>
                    <a:cubicBezTo>
                      <a:pt x="1225" y="27"/>
                      <a:pt x="1225" y="27"/>
                      <a:pt x="1225" y="27"/>
                    </a:cubicBezTo>
                    <a:cubicBezTo>
                      <a:pt x="1239" y="44"/>
                      <a:pt x="1248" y="66"/>
                      <a:pt x="1248" y="91"/>
                    </a:cubicBezTo>
                    <a:cubicBezTo>
                      <a:pt x="1248" y="91"/>
                      <a:pt x="1248" y="91"/>
                      <a:pt x="1248" y="91"/>
                    </a:cubicBezTo>
                    <a:cubicBezTo>
                      <a:pt x="1248" y="91"/>
                      <a:pt x="1248" y="91"/>
                      <a:pt x="1248" y="91"/>
                    </a:cubicBezTo>
                    <a:cubicBezTo>
                      <a:pt x="1228" y="91"/>
                      <a:pt x="1228" y="91"/>
                      <a:pt x="1228" y="91"/>
                    </a:cubicBezTo>
                    <a:cubicBezTo>
                      <a:pt x="1228" y="71"/>
                      <a:pt x="1221" y="53"/>
                      <a:pt x="1210" y="40"/>
                    </a:cubicBezTo>
                    <a:cubicBezTo>
                      <a:pt x="1210" y="40"/>
                      <a:pt x="1210" y="40"/>
                      <a:pt x="1210" y="40"/>
                    </a:cubicBezTo>
                    <a:cubicBezTo>
                      <a:pt x="1199" y="28"/>
                      <a:pt x="1185" y="21"/>
                      <a:pt x="1169" y="21"/>
                    </a:cubicBezTo>
                    <a:cubicBezTo>
                      <a:pt x="1169" y="21"/>
                      <a:pt x="1169" y="21"/>
                      <a:pt x="1169" y="21"/>
                    </a:cubicBezTo>
                    <a:cubicBezTo>
                      <a:pt x="1162" y="21"/>
                      <a:pt x="1162" y="21"/>
                      <a:pt x="1162" y="21"/>
                    </a:cubicBezTo>
                    <a:cubicBezTo>
                      <a:pt x="1146" y="21"/>
                      <a:pt x="1132" y="28"/>
                      <a:pt x="1121" y="40"/>
                    </a:cubicBezTo>
                    <a:cubicBezTo>
                      <a:pt x="1121" y="40"/>
                      <a:pt x="1121" y="40"/>
                      <a:pt x="1121" y="40"/>
                    </a:cubicBezTo>
                    <a:cubicBezTo>
                      <a:pt x="1110" y="53"/>
                      <a:pt x="1103" y="70"/>
                      <a:pt x="1103" y="90"/>
                    </a:cubicBezTo>
                    <a:cubicBezTo>
                      <a:pt x="1103" y="90"/>
                      <a:pt x="1103" y="90"/>
                      <a:pt x="1103" y="90"/>
                    </a:cubicBezTo>
                    <a:cubicBezTo>
                      <a:pt x="1103" y="90"/>
                      <a:pt x="1103" y="90"/>
                      <a:pt x="1103" y="90"/>
                    </a:cubicBezTo>
                    <a:cubicBezTo>
                      <a:pt x="1103" y="1246"/>
                      <a:pt x="1103" y="1246"/>
                      <a:pt x="1103" y="1246"/>
                    </a:cubicBezTo>
                    <a:cubicBezTo>
                      <a:pt x="1103" y="1271"/>
                      <a:pt x="1095" y="1293"/>
                      <a:pt x="1081" y="1309"/>
                    </a:cubicBezTo>
                    <a:cubicBezTo>
                      <a:pt x="1081" y="1309"/>
                      <a:pt x="1081" y="1309"/>
                      <a:pt x="1081" y="1309"/>
                    </a:cubicBezTo>
                    <a:cubicBezTo>
                      <a:pt x="1067" y="1326"/>
                      <a:pt x="1047" y="1336"/>
                      <a:pt x="1024" y="1336"/>
                    </a:cubicBezTo>
                    <a:cubicBezTo>
                      <a:pt x="1024" y="1336"/>
                      <a:pt x="1024" y="1336"/>
                      <a:pt x="1024" y="1336"/>
                    </a:cubicBezTo>
                    <a:cubicBezTo>
                      <a:pt x="1024" y="1336"/>
                      <a:pt x="1024" y="1336"/>
                      <a:pt x="1024" y="1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41" name="Freeform 37"/>
              <p:cNvSpPr>
                <a:spLocks/>
              </p:cNvSpPr>
              <p:nvPr/>
            </p:nvSpPr>
            <p:spPr bwMode="auto">
              <a:xfrm>
                <a:off x="997601" y="1752427"/>
                <a:ext cx="160342" cy="14091"/>
              </a:xfrm>
              <a:custGeom>
                <a:avLst/>
                <a:gdLst>
                  <a:gd name="T0" fmla="*/ 0 w 330"/>
                  <a:gd name="T1" fmla="*/ 29 h 29"/>
                  <a:gd name="T2" fmla="*/ 0 w 330"/>
                  <a:gd name="T3" fmla="*/ 0 h 29"/>
                  <a:gd name="T4" fmla="*/ 330 w 330"/>
                  <a:gd name="T5" fmla="*/ 0 h 29"/>
                  <a:gd name="T6" fmla="*/ 330 w 330"/>
                  <a:gd name="T7" fmla="*/ 29 h 29"/>
                  <a:gd name="T8" fmla="*/ 0 w 330"/>
                  <a:gd name="T9" fmla="*/ 29 h 29"/>
                  <a:gd name="T10" fmla="*/ 0 w 330"/>
                  <a:gd name="T11" fmla="*/ 29 h 29"/>
                </a:gdLst>
                <a:ahLst/>
                <a:cxnLst>
                  <a:cxn ang="0">
                    <a:pos x="T0" y="T1"/>
                  </a:cxn>
                  <a:cxn ang="0">
                    <a:pos x="T2" y="T3"/>
                  </a:cxn>
                  <a:cxn ang="0">
                    <a:pos x="T4" y="T5"/>
                  </a:cxn>
                  <a:cxn ang="0">
                    <a:pos x="T6" y="T7"/>
                  </a:cxn>
                  <a:cxn ang="0">
                    <a:pos x="T8" y="T9"/>
                  </a:cxn>
                  <a:cxn ang="0">
                    <a:pos x="T10" y="T11"/>
                  </a:cxn>
                </a:cxnLst>
                <a:rect l="0" t="0" r="r" b="b"/>
                <a:pathLst>
                  <a:path w="330" h="29">
                    <a:moveTo>
                      <a:pt x="0" y="29"/>
                    </a:moveTo>
                    <a:lnTo>
                      <a:pt x="0" y="0"/>
                    </a:lnTo>
                    <a:lnTo>
                      <a:pt x="330" y="0"/>
                    </a:lnTo>
                    <a:lnTo>
                      <a:pt x="330"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42" name="Freeform 38"/>
              <p:cNvSpPr>
                <a:spLocks/>
              </p:cNvSpPr>
              <p:nvPr/>
            </p:nvSpPr>
            <p:spPr bwMode="auto">
              <a:xfrm>
                <a:off x="997601" y="1849119"/>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43" name="Freeform 39"/>
              <p:cNvSpPr>
                <a:spLocks/>
              </p:cNvSpPr>
              <p:nvPr/>
            </p:nvSpPr>
            <p:spPr bwMode="auto">
              <a:xfrm>
                <a:off x="997601" y="1946782"/>
                <a:ext cx="101550" cy="14091"/>
              </a:xfrm>
              <a:custGeom>
                <a:avLst/>
                <a:gdLst>
                  <a:gd name="T0" fmla="*/ 0 w 209"/>
                  <a:gd name="T1" fmla="*/ 29 h 29"/>
                  <a:gd name="T2" fmla="*/ 0 w 209"/>
                  <a:gd name="T3" fmla="*/ 0 h 29"/>
                  <a:gd name="T4" fmla="*/ 209 w 209"/>
                  <a:gd name="T5" fmla="*/ 0 h 29"/>
                  <a:gd name="T6" fmla="*/ 209 w 209"/>
                  <a:gd name="T7" fmla="*/ 29 h 29"/>
                  <a:gd name="T8" fmla="*/ 0 w 209"/>
                  <a:gd name="T9" fmla="*/ 29 h 29"/>
                  <a:gd name="T10" fmla="*/ 0 w 209"/>
                  <a:gd name="T11" fmla="*/ 29 h 29"/>
                </a:gdLst>
                <a:ahLst/>
                <a:cxnLst>
                  <a:cxn ang="0">
                    <a:pos x="T0" y="T1"/>
                  </a:cxn>
                  <a:cxn ang="0">
                    <a:pos x="T2" y="T3"/>
                  </a:cxn>
                  <a:cxn ang="0">
                    <a:pos x="T4" y="T5"/>
                  </a:cxn>
                  <a:cxn ang="0">
                    <a:pos x="T6" y="T7"/>
                  </a:cxn>
                  <a:cxn ang="0">
                    <a:pos x="T8" y="T9"/>
                  </a:cxn>
                  <a:cxn ang="0">
                    <a:pos x="T10" y="T11"/>
                  </a:cxn>
                </a:cxnLst>
                <a:rect l="0" t="0" r="r" b="b"/>
                <a:pathLst>
                  <a:path w="209" h="29">
                    <a:moveTo>
                      <a:pt x="0" y="29"/>
                    </a:moveTo>
                    <a:lnTo>
                      <a:pt x="0" y="0"/>
                    </a:lnTo>
                    <a:lnTo>
                      <a:pt x="209" y="0"/>
                    </a:lnTo>
                    <a:lnTo>
                      <a:pt x="209"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44" name="Freeform 40"/>
              <p:cNvSpPr>
                <a:spLocks/>
              </p:cNvSpPr>
              <p:nvPr/>
            </p:nvSpPr>
            <p:spPr bwMode="auto">
              <a:xfrm>
                <a:off x="997601" y="2043474"/>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45" name="Freeform 41"/>
              <p:cNvSpPr>
                <a:spLocks/>
              </p:cNvSpPr>
              <p:nvPr/>
            </p:nvSpPr>
            <p:spPr bwMode="auto">
              <a:xfrm>
                <a:off x="997601" y="214016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46" name="Freeform 42"/>
              <p:cNvSpPr>
                <a:spLocks/>
              </p:cNvSpPr>
              <p:nvPr/>
            </p:nvSpPr>
            <p:spPr bwMode="auto">
              <a:xfrm>
                <a:off x="992256" y="2237828"/>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47" name="Freeform 43"/>
              <p:cNvSpPr>
                <a:spLocks/>
              </p:cNvSpPr>
              <p:nvPr/>
            </p:nvSpPr>
            <p:spPr bwMode="auto">
              <a:xfrm>
                <a:off x="992256" y="2334520"/>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48" name="Freeform 44"/>
              <p:cNvSpPr>
                <a:spLocks/>
              </p:cNvSpPr>
              <p:nvPr/>
            </p:nvSpPr>
            <p:spPr bwMode="auto">
              <a:xfrm>
                <a:off x="992256" y="2431212"/>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49" name="Freeform 45"/>
              <p:cNvSpPr>
                <a:spLocks/>
              </p:cNvSpPr>
              <p:nvPr/>
            </p:nvSpPr>
            <p:spPr bwMode="auto">
              <a:xfrm>
                <a:off x="997601" y="252887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grpSp>
        <p:sp>
          <p:nvSpPr>
            <p:cNvPr id="39" name="Rectangle 35"/>
            <p:cNvSpPr>
              <a:spLocks noChangeArrowheads="1"/>
            </p:cNvSpPr>
            <p:nvPr/>
          </p:nvSpPr>
          <p:spPr bwMode="auto">
            <a:xfrm flipH="1">
              <a:off x="4259570" y="2319577"/>
              <a:ext cx="55068" cy="15094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62518" tIns="81259" rIns="162518" bIns="81259"/>
            <a:lstStyle/>
            <a:p>
              <a:pPr eaLnBrk="1" hangingPunct="1"/>
              <a:endParaRPr lang="zh-CN" altLang="zh-CN" sz="3199">
                <a:solidFill>
                  <a:schemeClr val="tx1">
                    <a:lumMod val="50000"/>
                    <a:lumOff val="50000"/>
                  </a:schemeClr>
                </a:solidFill>
              </a:endParaRPr>
            </a:p>
          </p:txBody>
        </p:sp>
      </p:grpSp>
      <p:grpSp>
        <p:nvGrpSpPr>
          <p:cNvPr id="50" name="Group 62"/>
          <p:cNvGrpSpPr/>
          <p:nvPr/>
        </p:nvGrpSpPr>
        <p:grpSpPr>
          <a:xfrm>
            <a:off x="1709325" y="4048746"/>
            <a:ext cx="1374378" cy="403781"/>
            <a:chOff x="1708179" y="3618238"/>
            <a:chExt cx="1374737" cy="403886"/>
          </a:xfrm>
          <a:solidFill>
            <a:schemeClr val="accent1"/>
          </a:solidFill>
        </p:grpSpPr>
        <p:sp>
          <p:nvSpPr>
            <p:cNvPr id="51" name="Freeform 47"/>
            <p:cNvSpPr>
              <a:spLocks/>
            </p:cNvSpPr>
            <p:nvPr/>
          </p:nvSpPr>
          <p:spPr bwMode="auto">
            <a:xfrm flipH="1">
              <a:off x="1708179" y="3618238"/>
              <a:ext cx="1374737" cy="245535"/>
            </a:xfrm>
            <a:custGeom>
              <a:avLst/>
              <a:gdLst>
                <a:gd name="T0" fmla="*/ 890 w 896"/>
                <a:gd name="T1" fmla="*/ 32 h 160"/>
                <a:gd name="T2" fmla="*/ 840 w 896"/>
                <a:gd name="T3" fmla="*/ 0 h 160"/>
                <a:gd name="T4" fmla="*/ 791 w 896"/>
                <a:gd name="T5" fmla="*/ 32 h 160"/>
                <a:gd name="T6" fmla="*/ 741 w 896"/>
                <a:gd name="T7" fmla="*/ 0 h 160"/>
                <a:gd name="T8" fmla="*/ 692 w 896"/>
                <a:gd name="T9" fmla="*/ 32 h 160"/>
                <a:gd name="T10" fmla="*/ 642 w 896"/>
                <a:gd name="T11" fmla="*/ 0 h 160"/>
                <a:gd name="T12" fmla="*/ 593 w 896"/>
                <a:gd name="T13" fmla="*/ 32 h 160"/>
                <a:gd name="T14" fmla="*/ 544 w 896"/>
                <a:gd name="T15" fmla="*/ 0 h 160"/>
                <a:gd name="T16" fmla="*/ 494 w 896"/>
                <a:gd name="T17" fmla="*/ 32 h 160"/>
                <a:gd name="T18" fmla="*/ 445 w 896"/>
                <a:gd name="T19" fmla="*/ 0 h 160"/>
                <a:gd name="T20" fmla="*/ 395 w 896"/>
                <a:gd name="T21" fmla="*/ 32 h 160"/>
                <a:gd name="T22" fmla="*/ 346 w 896"/>
                <a:gd name="T23" fmla="*/ 0 h 160"/>
                <a:gd name="T24" fmla="*/ 296 w 896"/>
                <a:gd name="T25" fmla="*/ 32 h 160"/>
                <a:gd name="T26" fmla="*/ 247 w 896"/>
                <a:gd name="T27" fmla="*/ 0 h 160"/>
                <a:gd name="T28" fmla="*/ 197 w 896"/>
                <a:gd name="T29" fmla="*/ 32 h 160"/>
                <a:gd name="T30" fmla="*/ 148 w 896"/>
                <a:gd name="T31" fmla="*/ 0 h 160"/>
                <a:gd name="T32" fmla="*/ 98 w 896"/>
                <a:gd name="T33" fmla="*/ 32 h 160"/>
                <a:gd name="T34" fmla="*/ 49 w 896"/>
                <a:gd name="T35" fmla="*/ 0 h 160"/>
                <a:gd name="T36" fmla="*/ 0 w 896"/>
                <a:gd name="T37" fmla="*/ 32 h 160"/>
                <a:gd name="T38" fmla="*/ 0 w 896"/>
                <a:gd name="T39" fmla="*/ 160 h 160"/>
                <a:gd name="T40" fmla="*/ 896 w 896"/>
                <a:gd name="T41" fmla="*/ 160 h 160"/>
                <a:gd name="T42" fmla="*/ 896 w 896"/>
                <a:gd name="T43" fmla="*/ 32 h 160"/>
                <a:gd name="T44" fmla="*/ 890 w 896"/>
                <a:gd name="T45"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6" h="160">
                  <a:moveTo>
                    <a:pt x="890" y="32"/>
                  </a:moveTo>
                  <a:cubicBezTo>
                    <a:pt x="869" y="32"/>
                    <a:pt x="850" y="19"/>
                    <a:pt x="840" y="0"/>
                  </a:cubicBezTo>
                  <a:cubicBezTo>
                    <a:pt x="830" y="19"/>
                    <a:pt x="812" y="32"/>
                    <a:pt x="791" y="32"/>
                  </a:cubicBezTo>
                  <a:cubicBezTo>
                    <a:pt x="770" y="32"/>
                    <a:pt x="752" y="19"/>
                    <a:pt x="741" y="0"/>
                  </a:cubicBezTo>
                  <a:cubicBezTo>
                    <a:pt x="731" y="19"/>
                    <a:pt x="713" y="32"/>
                    <a:pt x="692" y="32"/>
                  </a:cubicBezTo>
                  <a:cubicBezTo>
                    <a:pt x="671" y="32"/>
                    <a:pt x="653" y="19"/>
                    <a:pt x="642" y="0"/>
                  </a:cubicBezTo>
                  <a:cubicBezTo>
                    <a:pt x="632" y="19"/>
                    <a:pt x="614" y="32"/>
                    <a:pt x="593" y="32"/>
                  </a:cubicBezTo>
                  <a:cubicBezTo>
                    <a:pt x="572" y="32"/>
                    <a:pt x="554" y="19"/>
                    <a:pt x="544" y="0"/>
                  </a:cubicBezTo>
                  <a:cubicBezTo>
                    <a:pt x="533" y="19"/>
                    <a:pt x="515" y="32"/>
                    <a:pt x="494" y="32"/>
                  </a:cubicBezTo>
                  <a:cubicBezTo>
                    <a:pt x="473" y="32"/>
                    <a:pt x="455" y="19"/>
                    <a:pt x="445" y="0"/>
                  </a:cubicBezTo>
                  <a:cubicBezTo>
                    <a:pt x="434" y="19"/>
                    <a:pt x="416" y="32"/>
                    <a:pt x="395" y="32"/>
                  </a:cubicBezTo>
                  <a:cubicBezTo>
                    <a:pt x="374" y="32"/>
                    <a:pt x="356" y="19"/>
                    <a:pt x="346" y="0"/>
                  </a:cubicBezTo>
                  <a:cubicBezTo>
                    <a:pt x="336" y="19"/>
                    <a:pt x="317" y="32"/>
                    <a:pt x="296" y="32"/>
                  </a:cubicBezTo>
                  <a:cubicBezTo>
                    <a:pt x="275" y="32"/>
                    <a:pt x="257" y="19"/>
                    <a:pt x="247" y="0"/>
                  </a:cubicBezTo>
                  <a:cubicBezTo>
                    <a:pt x="237" y="19"/>
                    <a:pt x="218" y="32"/>
                    <a:pt x="197" y="32"/>
                  </a:cubicBezTo>
                  <a:cubicBezTo>
                    <a:pt x="176" y="32"/>
                    <a:pt x="158" y="19"/>
                    <a:pt x="148" y="0"/>
                  </a:cubicBezTo>
                  <a:cubicBezTo>
                    <a:pt x="138" y="19"/>
                    <a:pt x="119" y="32"/>
                    <a:pt x="98" y="32"/>
                  </a:cubicBezTo>
                  <a:cubicBezTo>
                    <a:pt x="78" y="32"/>
                    <a:pt x="59" y="19"/>
                    <a:pt x="49" y="0"/>
                  </a:cubicBezTo>
                  <a:cubicBezTo>
                    <a:pt x="39" y="19"/>
                    <a:pt x="21" y="32"/>
                    <a:pt x="0" y="32"/>
                  </a:cubicBezTo>
                  <a:cubicBezTo>
                    <a:pt x="0" y="160"/>
                    <a:pt x="0" y="160"/>
                    <a:pt x="0" y="160"/>
                  </a:cubicBezTo>
                  <a:cubicBezTo>
                    <a:pt x="896" y="160"/>
                    <a:pt x="896" y="160"/>
                    <a:pt x="896" y="160"/>
                  </a:cubicBezTo>
                  <a:cubicBezTo>
                    <a:pt x="896" y="32"/>
                    <a:pt x="896" y="32"/>
                    <a:pt x="896" y="32"/>
                  </a:cubicBezTo>
                  <a:cubicBezTo>
                    <a:pt x="894" y="32"/>
                    <a:pt x="892" y="32"/>
                    <a:pt x="890" y="32"/>
                  </a:cubicBezTo>
                  <a:close/>
                </a:path>
              </a:pathLst>
            </a:custGeom>
            <a:grpFill/>
            <a:ln>
              <a:noFill/>
            </a:ln>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52" name="Freeform 48"/>
            <p:cNvSpPr>
              <a:spLocks/>
            </p:cNvSpPr>
            <p:nvPr/>
          </p:nvSpPr>
          <p:spPr bwMode="auto">
            <a:xfrm flipH="1">
              <a:off x="1708179" y="3773755"/>
              <a:ext cx="1374737" cy="248369"/>
            </a:xfrm>
            <a:custGeom>
              <a:avLst/>
              <a:gdLst>
                <a:gd name="T0" fmla="*/ 896 w 896"/>
                <a:gd name="T1" fmla="*/ 868 h 938"/>
                <a:gd name="T2" fmla="*/ 830 w 896"/>
                <a:gd name="T3" fmla="*/ 938 h 938"/>
                <a:gd name="T4" fmla="*/ 67 w 896"/>
                <a:gd name="T5" fmla="*/ 938 h 938"/>
                <a:gd name="T6" fmla="*/ 0 w 896"/>
                <a:gd name="T7" fmla="*/ 868 h 938"/>
                <a:gd name="T8" fmla="*/ 0 w 896"/>
                <a:gd name="T9" fmla="*/ 69 h 938"/>
                <a:gd name="T10" fmla="*/ 67 w 896"/>
                <a:gd name="T11" fmla="*/ 0 h 938"/>
                <a:gd name="T12" fmla="*/ 830 w 896"/>
                <a:gd name="T13" fmla="*/ 0 h 938"/>
                <a:gd name="T14" fmla="*/ 896 w 896"/>
                <a:gd name="T15" fmla="*/ 69 h 938"/>
                <a:gd name="T16" fmla="*/ 896 w 896"/>
                <a:gd name="T17" fmla="*/ 86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6" h="938">
                  <a:moveTo>
                    <a:pt x="896" y="868"/>
                  </a:moveTo>
                  <a:cubicBezTo>
                    <a:pt x="896" y="906"/>
                    <a:pt x="866" y="938"/>
                    <a:pt x="830" y="938"/>
                  </a:cubicBezTo>
                  <a:cubicBezTo>
                    <a:pt x="67" y="938"/>
                    <a:pt x="67" y="938"/>
                    <a:pt x="67" y="938"/>
                  </a:cubicBezTo>
                  <a:cubicBezTo>
                    <a:pt x="30" y="938"/>
                    <a:pt x="0" y="906"/>
                    <a:pt x="0" y="868"/>
                  </a:cubicBezTo>
                  <a:cubicBezTo>
                    <a:pt x="0" y="69"/>
                    <a:pt x="0" y="69"/>
                    <a:pt x="0" y="69"/>
                  </a:cubicBezTo>
                  <a:cubicBezTo>
                    <a:pt x="0" y="31"/>
                    <a:pt x="30" y="0"/>
                    <a:pt x="67" y="0"/>
                  </a:cubicBezTo>
                  <a:cubicBezTo>
                    <a:pt x="830" y="0"/>
                    <a:pt x="830" y="0"/>
                    <a:pt x="830" y="0"/>
                  </a:cubicBezTo>
                  <a:cubicBezTo>
                    <a:pt x="866" y="0"/>
                    <a:pt x="896" y="31"/>
                    <a:pt x="896" y="69"/>
                  </a:cubicBezTo>
                  <a:lnTo>
                    <a:pt x="896" y="868"/>
                  </a:lnTo>
                  <a:close/>
                </a:path>
              </a:pathLst>
            </a:custGeom>
            <a:grpFill/>
            <a:ln>
              <a:noFill/>
            </a:ln>
            <a:extLst/>
          </p:spPr>
          <p:txBody>
            <a:bodyPr lIns="162518" tIns="81259" rIns="162518" bIns="81259"/>
            <a:lstStyle/>
            <a:p>
              <a:pPr defTabSz="914149">
                <a:defRPr/>
              </a:pPr>
              <a:endParaRPr lang="en-US" sz="3199">
                <a:solidFill>
                  <a:schemeClr val="tx1">
                    <a:lumMod val="50000"/>
                    <a:lumOff val="50000"/>
                  </a:schemeClr>
                </a:solidFill>
              </a:endParaRPr>
            </a:p>
          </p:txBody>
        </p:sp>
      </p:grpSp>
      <p:grpSp>
        <p:nvGrpSpPr>
          <p:cNvPr id="53" name="Group 61"/>
          <p:cNvGrpSpPr>
            <a:grpSpLocks/>
          </p:cNvGrpSpPr>
          <p:nvPr/>
        </p:nvGrpSpPr>
        <p:grpSpPr bwMode="auto">
          <a:xfrm>
            <a:off x="1439492" y="2470455"/>
            <a:ext cx="1914025" cy="2048929"/>
            <a:chOff x="1438027" y="2022214"/>
            <a:chExt cx="1915044" cy="2049149"/>
          </a:xfrm>
          <a:solidFill>
            <a:schemeClr val="tx1">
              <a:lumMod val="65000"/>
              <a:lumOff val="35000"/>
            </a:schemeClr>
          </a:solidFill>
        </p:grpSpPr>
        <p:grpSp>
          <p:nvGrpSpPr>
            <p:cNvPr id="54" name="Group 49"/>
            <p:cNvGrpSpPr/>
            <p:nvPr/>
          </p:nvGrpSpPr>
          <p:grpSpPr>
            <a:xfrm flipH="1">
              <a:off x="1438027" y="2022214"/>
              <a:ext cx="1915044" cy="2049149"/>
              <a:chOff x="815878" y="1279659"/>
              <a:chExt cx="1436283" cy="1536862"/>
            </a:xfrm>
            <a:grpFill/>
          </p:grpSpPr>
          <p:sp>
            <p:nvSpPr>
              <p:cNvPr id="56" name="Freeform 51"/>
              <p:cNvSpPr>
                <a:spLocks/>
              </p:cNvSpPr>
              <p:nvPr/>
            </p:nvSpPr>
            <p:spPr bwMode="auto">
              <a:xfrm>
                <a:off x="815878" y="1279659"/>
                <a:ext cx="1436283" cy="1536862"/>
              </a:xfrm>
              <a:custGeom>
                <a:avLst/>
                <a:gdLst>
                  <a:gd name="T0" fmla="*/ 224 w 1248"/>
                  <a:gd name="T1" fmla="*/ 1336 h 1336"/>
                  <a:gd name="T2" fmla="*/ 168 w 1248"/>
                  <a:gd name="T3" fmla="*/ 1309 h 1336"/>
                  <a:gd name="T4" fmla="*/ 145 w 1248"/>
                  <a:gd name="T5" fmla="*/ 1246 h 1336"/>
                  <a:gd name="T6" fmla="*/ 145 w 1248"/>
                  <a:gd name="T7" fmla="*/ 90 h 1336"/>
                  <a:gd name="T8" fmla="*/ 127 w 1248"/>
                  <a:gd name="T9" fmla="*/ 40 h 1336"/>
                  <a:gd name="T10" fmla="*/ 86 w 1248"/>
                  <a:gd name="T11" fmla="*/ 21 h 1336"/>
                  <a:gd name="T12" fmla="*/ 38 w 1248"/>
                  <a:gd name="T13" fmla="*/ 40 h 1336"/>
                  <a:gd name="T14" fmla="*/ 20 w 1248"/>
                  <a:gd name="T15" fmla="*/ 91 h 1336"/>
                  <a:gd name="T16" fmla="*/ 0 w 1248"/>
                  <a:gd name="T17" fmla="*/ 91 h 1336"/>
                  <a:gd name="T18" fmla="*/ 23 w 1248"/>
                  <a:gd name="T19" fmla="*/ 27 h 1336"/>
                  <a:gd name="T20" fmla="*/ 79 w 1248"/>
                  <a:gd name="T21" fmla="*/ 1 h 1336"/>
                  <a:gd name="T22" fmla="*/ 143 w 1248"/>
                  <a:gd name="T23" fmla="*/ 27 h 1336"/>
                  <a:gd name="T24" fmla="*/ 165 w 1248"/>
                  <a:gd name="T25" fmla="*/ 91 h 1336"/>
                  <a:gd name="T26" fmla="*/ 165 w 1248"/>
                  <a:gd name="T27" fmla="*/ 91 h 1336"/>
                  <a:gd name="T28" fmla="*/ 165 w 1248"/>
                  <a:gd name="T29" fmla="*/ 91 h 1336"/>
                  <a:gd name="T30" fmla="*/ 183 w 1248"/>
                  <a:gd name="T31" fmla="*/ 1296 h 1336"/>
                  <a:gd name="T32" fmla="*/ 224 w 1248"/>
                  <a:gd name="T33" fmla="*/ 1316 h 1336"/>
                  <a:gd name="T34" fmla="*/ 1024 w 1248"/>
                  <a:gd name="T35" fmla="*/ 1316 h 1336"/>
                  <a:gd name="T36" fmla="*/ 1065 w 1248"/>
                  <a:gd name="T37" fmla="*/ 1296 h 1336"/>
                  <a:gd name="T38" fmla="*/ 1083 w 1248"/>
                  <a:gd name="T39" fmla="*/ 1246 h 1336"/>
                  <a:gd name="T40" fmla="*/ 1083 w 1248"/>
                  <a:gd name="T41" fmla="*/ 91 h 1336"/>
                  <a:gd name="T42" fmla="*/ 1106 w 1248"/>
                  <a:gd name="T43" fmla="*/ 27 h 1336"/>
                  <a:gd name="T44" fmla="*/ 1162 w 1248"/>
                  <a:gd name="T45" fmla="*/ 1 h 1336"/>
                  <a:gd name="T46" fmla="*/ 1169 w 1248"/>
                  <a:gd name="T47" fmla="*/ 1 h 1336"/>
                  <a:gd name="T48" fmla="*/ 1225 w 1248"/>
                  <a:gd name="T49" fmla="*/ 27 h 1336"/>
                  <a:gd name="T50" fmla="*/ 1248 w 1248"/>
                  <a:gd name="T51" fmla="*/ 91 h 1336"/>
                  <a:gd name="T52" fmla="*/ 1228 w 1248"/>
                  <a:gd name="T53" fmla="*/ 91 h 1336"/>
                  <a:gd name="T54" fmla="*/ 1210 w 1248"/>
                  <a:gd name="T55" fmla="*/ 40 h 1336"/>
                  <a:gd name="T56" fmla="*/ 1169 w 1248"/>
                  <a:gd name="T57" fmla="*/ 21 h 1336"/>
                  <a:gd name="T58" fmla="*/ 1121 w 1248"/>
                  <a:gd name="T59" fmla="*/ 40 h 1336"/>
                  <a:gd name="T60" fmla="*/ 1103 w 1248"/>
                  <a:gd name="T61" fmla="*/ 90 h 1336"/>
                  <a:gd name="T62" fmla="*/ 1103 w 1248"/>
                  <a:gd name="T63" fmla="*/ 90 h 1336"/>
                  <a:gd name="T64" fmla="*/ 1081 w 1248"/>
                  <a:gd name="T65" fmla="*/ 1309 h 1336"/>
                  <a:gd name="T66" fmla="*/ 1024 w 1248"/>
                  <a:gd name="T67" fmla="*/ 1336 h 1336"/>
                  <a:gd name="T68" fmla="*/ 1024 w 1248"/>
                  <a:gd name="T6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8" h="1336">
                    <a:moveTo>
                      <a:pt x="1024" y="1336"/>
                    </a:moveTo>
                    <a:cubicBezTo>
                      <a:pt x="224" y="1336"/>
                      <a:pt x="224" y="1336"/>
                      <a:pt x="224" y="1336"/>
                    </a:cubicBezTo>
                    <a:cubicBezTo>
                      <a:pt x="202" y="1336"/>
                      <a:pt x="182" y="1326"/>
                      <a:pt x="168" y="1309"/>
                    </a:cubicBezTo>
                    <a:cubicBezTo>
                      <a:pt x="168" y="1309"/>
                      <a:pt x="168" y="1309"/>
                      <a:pt x="168" y="1309"/>
                    </a:cubicBezTo>
                    <a:cubicBezTo>
                      <a:pt x="154" y="1293"/>
                      <a:pt x="145" y="1271"/>
                      <a:pt x="145" y="1246"/>
                    </a:cubicBezTo>
                    <a:cubicBezTo>
                      <a:pt x="145" y="1246"/>
                      <a:pt x="145" y="1246"/>
                      <a:pt x="145" y="1246"/>
                    </a:cubicBezTo>
                    <a:cubicBezTo>
                      <a:pt x="145" y="91"/>
                      <a:pt x="145" y="91"/>
                      <a:pt x="145" y="91"/>
                    </a:cubicBezTo>
                    <a:cubicBezTo>
                      <a:pt x="145" y="90"/>
                      <a:pt x="145" y="90"/>
                      <a:pt x="145" y="90"/>
                    </a:cubicBezTo>
                    <a:cubicBezTo>
                      <a:pt x="145" y="71"/>
                      <a:pt x="138" y="53"/>
                      <a:pt x="127" y="40"/>
                    </a:cubicBezTo>
                    <a:cubicBezTo>
                      <a:pt x="127" y="40"/>
                      <a:pt x="127" y="40"/>
                      <a:pt x="127" y="40"/>
                    </a:cubicBezTo>
                    <a:cubicBezTo>
                      <a:pt x="116" y="28"/>
                      <a:pt x="102" y="21"/>
                      <a:pt x="86" y="21"/>
                    </a:cubicBezTo>
                    <a:cubicBezTo>
                      <a:pt x="86" y="21"/>
                      <a:pt x="86" y="21"/>
                      <a:pt x="86" y="21"/>
                    </a:cubicBezTo>
                    <a:cubicBezTo>
                      <a:pt x="79" y="21"/>
                      <a:pt x="79" y="21"/>
                      <a:pt x="79" y="21"/>
                    </a:cubicBezTo>
                    <a:cubicBezTo>
                      <a:pt x="64" y="21"/>
                      <a:pt x="49" y="28"/>
                      <a:pt x="38" y="40"/>
                    </a:cubicBezTo>
                    <a:cubicBezTo>
                      <a:pt x="38" y="40"/>
                      <a:pt x="38" y="40"/>
                      <a:pt x="38" y="40"/>
                    </a:cubicBezTo>
                    <a:cubicBezTo>
                      <a:pt x="27" y="53"/>
                      <a:pt x="20" y="71"/>
                      <a:pt x="20" y="91"/>
                    </a:cubicBezTo>
                    <a:cubicBezTo>
                      <a:pt x="20" y="91"/>
                      <a:pt x="20" y="91"/>
                      <a:pt x="20" y="91"/>
                    </a:cubicBezTo>
                    <a:cubicBezTo>
                      <a:pt x="0" y="91"/>
                      <a:pt x="0" y="91"/>
                      <a:pt x="0" y="91"/>
                    </a:cubicBezTo>
                    <a:cubicBezTo>
                      <a:pt x="0" y="66"/>
                      <a:pt x="9" y="44"/>
                      <a:pt x="23" y="27"/>
                    </a:cubicBezTo>
                    <a:cubicBezTo>
                      <a:pt x="23" y="27"/>
                      <a:pt x="23" y="27"/>
                      <a:pt x="23" y="27"/>
                    </a:cubicBezTo>
                    <a:cubicBezTo>
                      <a:pt x="37" y="11"/>
                      <a:pt x="57" y="0"/>
                      <a:pt x="79" y="1"/>
                    </a:cubicBezTo>
                    <a:cubicBezTo>
                      <a:pt x="79" y="1"/>
                      <a:pt x="79" y="1"/>
                      <a:pt x="79" y="1"/>
                    </a:cubicBezTo>
                    <a:cubicBezTo>
                      <a:pt x="86" y="1"/>
                      <a:pt x="86" y="1"/>
                      <a:pt x="86" y="1"/>
                    </a:cubicBezTo>
                    <a:cubicBezTo>
                      <a:pt x="108" y="0"/>
                      <a:pt x="128" y="11"/>
                      <a:pt x="143" y="27"/>
                    </a:cubicBezTo>
                    <a:cubicBezTo>
                      <a:pt x="143" y="27"/>
                      <a:pt x="143" y="27"/>
                      <a:pt x="143" y="27"/>
                    </a:cubicBezTo>
                    <a:cubicBezTo>
                      <a:pt x="157" y="44"/>
                      <a:pt x="165" y="66"/>
                      <a:pt x="165" y="91"/>
                    </a:cubicBezTo>
                    <a:cubicBezTo>
                      <a:pt x="165" y="91"/>
                      <a:pt x="165" y="91"/>
                      <a:pt x="165" y="91"/>
                    </a:cubicBezTo>
                    <a:cubicBezTo>
                      <a:pt x="165" y="91"/>
                      <a:pt x="165" y="91"/>
                      <a:pt x="165" y="91"/>
                    </a:cubicBezTo>
                    <a:cubicBezTo>
                      <a:pt x="165" y="91"/>
                      <a:pt x="165" y="91"/>
                      <a:pt x="165" y="91"/>
                    </a:cubicBezTo>
                    <a:cubicBezTo>
                      <a:pt x="165" y="91"/>
                      <a:pt x="165" y="91"/>
                      <a:pt x="165" y="91"/>
                    </a:cubicBezTo>
                    <a:cubicBezTo>
                      <a:pt x="165" y="1246"/>
                      <a:pt x="165" y="1246"/>
                      <a:pt x="165" y="1246"/>
                    </a:cubicBezTo>
                    <a:cubicBezTo>
                      <a:pt x="165" y="1266"/>
                      <a:pt x="172" y="1284"/>
                      <a:pt x="183" y="1296"/>
                    </a:cubicBezTo>
                    <a:cubicBezTo>
                      <a:pt x="183" y="1296"/>
                      <a:pt x="183" y="1296"/>
                      <a:pt x="183" y="1296"/>
                    </a:cubicBezTo>
                    <a:cubicBezTo>
                      <a:pt x="194" y="1309"/>
                      <a:pt x="208" y="1316"/>
                      <a:pt x="224" y="1316"/>
                    </a:cubicBezTo>
                    <a:cubicBezTo>
                      <a:pt x="224" y="1316"/>
                      <a:pt x="224" y="1316"/>
                      <a:pt x="224" y="1316"/>
                    </a:cubicBezTo>
                    <a:cubicBezTo>
                      <a:pt x="1024" y="1316"/>
                      <a:pt x="1024" y="1316"/>
                      <a:pt x="1024" y="1316"/>
                    </a:cubicBezTo>
                    <a:cubicBezTo>
                      <a:pt x="1040" y="1316"/>
                      <a:pt x="1055" y="1309"/>
                      <a:pt x="1065" y="1296"/>
                    </a:cubicBezTo>
                    <a:cubicBezTo>
                      <a:pt x="1065" y="1296"/>
                      <a:pt x="1065" y="1296"/>
                      <a:pt x="1065" y="1296"/>
                    </a:cubicBezTo>
                    <a:cubicBezTo>
                      <a:pt x="1076" y="1284"/>
                      <a:pt x="1083" y="1266"/>
                      <a:pt x="1083" y="1246"/>
                    </a:cubicBezTo>
                    <a:cubicBezTo>
                      <a:pt x="1083" y="1246"/>
                      <a:pt x="1083" y="1246"/>
                      <a:pt x="1083" y="1246"/>
                    </a:cubicBezTo>
                    <a:cubicBezTo>
                      <a:pt x="1083" y="92"/>
                      <a:pt x="1083" y="92"/>
                      <a:pt x="1083" y="92"/>
                    </a:cubicBezTo>
                    <a:cubicBezTo>
                      <a:pt x="1083" y="91"/>
                      <a:pt x="1083" y="91"/>
                      <a:pt x="1083" y="91"/>
                    </a:cubicBezTo>
                    <a:cubicBezTo>
                      <a:pt x="1083" y="91"/>
                      <a:pt x="1083" y="91"/>
                      <a:pt x="1083" y="91"/>
                    </a:cubicBezTo>
                    <a:cubicBezTo>
                      <a:pt x="1083" y="66"/>
                      <a:pt x="1092" y="44"/>
                      <a:pt x="1106" y="27"/>
                    </a:cubicBezTo>
                    <a:cubicBezTo>
                      <a:pt x="1106" y="27"/>
                      <a:pt x="1106" y="27"/>
                      <a:pt x="1106" y="27"/>
                    </a:cubicBezTo>
                    <a:cubicBezTo>
                      <a:pt x="1120" y="11"/>
                      <a:pt x="1140" y="0"/>
                      <a:pt x="1162" y="1"/>
                    </a:cubicBezTo>
                    <a:cubicBezTo>
                      <a:pt x="1162" y="1"/>
                      <a:pt x="1162" y="1"/>
                      <a:pt x="1162" y="1"/>
                    </a:cubicBezTo>
                    <a:cubicBezTo>
                      <a:pt x="1169" y="1"/>
                      <a:pt x="1169" y="1"/>
                      <a:pt x="1169" y="1"/>
                    </a:cubicBezTo>
                    <a:cubicBezTo>
                      <a:pt x="1191" y="0"/>
                      <a:pt x="1211" y="11"/>
                      <a:pt x="1225" y="27"/>
                    </a:cubicBezTo>
                    <a:cubicBezTo>
                      <a:pt x="1225" y="27"/>
                      <a:pt x="1225" y="27"/>
                      <a:pt x="1225" y="27"/>
                    </a:cubicBezTo>
                    <a:cubicBezTo>
                      <a:pt x="1239" y="44"/>
                      <a:pt x="1248" y="66"/>
                      <a:pt x="1248" y="91"/>
                    </a:cubicBezTo>
                    <a:cubicBezTo>
                      <a:pt x="1248" y="91"/>
                      <a:pt x="1248" y="91"/>
                      <a:pt x="1248" y="91"/>
                    </a:cubicBezTo>
                    <a:cubicBezTo>
                      <a:pt x="1248" y="91"/>
                      <a:pt x="1248" y="91"/>
                      <a:pt x="1248" y="91"/>
                    </a:cubicBezTo>
                    <a:cubicBezTo>
                      <a:pt x="1228" y="91"/>
                      <a:pt x="1228" y="91"/>
                      <a:pt x="1228" y="91"/>
                    </a:cubicBezTo>
                    <a:cubicBezTo>
                      <a:pt x="1228" y="71"/>
                      <a:pt x="1221" y="53"/>
                      <a:pt x="1210" y="40"/>
                    </a:cubicBezTo>
                    <a:cubicBezTo>
                      <a:pt x="1210" y="40"/>
                      <a:pt x="1210" y="40"/>
                      <a:pt x="1210" y="40"/>
                    </a:cubicBezTo>
                    <a:cubicBezTo>
                      <a:pt x="1199" y="28"/>
                      <a:pt x="1185" y="21"/>
                      <a:pt x="1169" y="21"/>
                    </a:cubicBezTo>
                    <a:cubicBezTo>
                      <a:pt x="1169" y="21"/>
                      <a:pt x="1169" y="21"/>
                      <a:pt x="1169" y="21"/>
                    </a:cubicBezTo>
                    <a:cubicBezTo>
                      <a:pt x="1162" y="21"/>
                      <a:pt x="1162" y="21"/>
                      <a:pt x="1162" y="21"/>
                    </a:cubicBezTo>
                    <a:cubicBezTo>
                      <a:pt x="1146" y="21"/>
                      <a:pt x="1132" y="28"/>
                      <a:pt x="1121" y="40"/>
                    </a:cubicBezTo>
                    <a:cubicBezTo>
                      <a:pt x="1121" y="40"/>
                      <a:pt x="1121" y="40"/>
                      <a:pt x="1121" y="40"/>
                    </a:cubicBezTo>
                    <a:cubicBezTo>
                      <a:pt x="1110" y="53"/>
                      <a:pt x="1103" y="70"/>
                      <a:pt x="1103" y="90"/>
                    </a:cubicBezTo>
                    <a:cubicBezTo>
                      <a:pt x="1103" y="90"/>
                      <a:pt x="1103" y="90"/>
                      <a:pt x="1103" y="90"/>
                    </a:cubicBezTo>
                    <a:cubicBezTo>
                      <a:pt x="1103" y="90"/>
                      <a:pt x="1103" y="90"/>
                      <a:pt x="1103" y="90"/>
                    </a:cubicBezTo>
                    <a:cubicBezTo>
                      <a:pt x="1103" y="1246"/>
                      <a:pt x="1103" y="1246"/>
                      <a:pt x="1103" y="1246"/>
                    </a:cubicBezTo>
                    <a:cubicBezTo>
                      <a:pt x="1103" y="1271"/>
                      <a:pt x="1095" y="1293"/>
                      <a:pt x="1081" y="1309"/>
                    </a:cubicBezTo>
                    <a:cubicBezTo>
                      <a:pt x="1081" y="1309"/>
                      <a:pt x="1081" y="1309"/>
                      <a:pt x="1081" y="1309"/>
                    </a:cubicBezTo>
                    <a:cubicBezTo>
                      <a:pt x="1067" y="1326"/>
                      <a:pt x="1047" y="1336"/>
                      <a:pt x="1024" y="1336"/>
                    </a:cubicBezTo>
                    <a:cubicBezTo>
                      <a:pt x="1024" y="1336"/>
                      <a:pt x="1024" y="1336"/>
                      <a:pt x="1024" y="1336"/>
                    </a:cubicBezTo>
                    <a:cubicBezTo>
                      <a:pt x="1024" y="1336"/>
                      <a:pt x="1024" y="1336"/>
                      <a:pt x="1024" y="13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57" name="Freeform 52"/>
              <p:cNvSpPr>
                <a:spLocks/>
              </p:cNvSpPr>
              <p:nvPr/>
            </p:nvSpPr>
            <p:spPr bwMode="auto">
              <a:xfrm>
                <a:off x="997601" y="1752427"/>
                <a:ext cx="160342" cy="14091"/>
              </a:xfrm>
              <a:custGeom>
                <a:avLst/>
                <a:gdLst>
                  <a:gd name="T0" fmla="*/ 0 w 330"/>
                  <a:gd name="T1" fmla="*/ 29 h 29"/>
                  <a:gd name="T2" fmla="*/ 0 w 330"/>
                  <a:gd name="T3" fmla="*/ 0 h 29"/>
                  <a:gd name="T4" fmla="*/ 330 w 330"/>
                  <a:gd name="T5" fmla="*/ 0 h 29"/>
                  <a:gd name="T6" fmla="*/ 330 w 330"/>
                  <a:gd name="T7" fmla="*/ 29 h 29"/>
                  <a:gd name="T8" fmla="*/ 0 w 330"/>
                  <a:gd name="T9" fmla="*/ 29 h 29"/>
                  <a:gd name="T10" fmla="*/ 0 w 330"/>
                  <a:gd name="T11" fmla="*/ 29 h 29"/>
                </a:gdLst>
                <a:ahLst/>
                <a:cxnLst>
                  <a:cxn ang="0">
                    <a:pos x="T0" y="T1"/>
                  </a:cxn>
                  <a:cxn ang="0">
                    <a:pos x="T2" y="T3"/>
                  </a:cxn>
                  <a:cxn ang="0">
                    <a:pos x="T4" y="T5"/>
                  </a:cxn>
                  <a:cxn ang="0">
                    <a:pos x="T6" y="T7"/>
                  </a:cxn>
                  <a:cxn ang="0">
                    <a:pos x="T8" y="T9"/>
                  </a:cxn>
                  <a:cxn ang="0">
                    <a:pos x="T10" y="T11"/>
                  </a:cxn>
                </a:cxnLst>
                <a:rect l="0" t="0" r="r" b="b"/>
                <a:pathLst>
                  <a:path w="330" h="29">
                    <a:moveTo>
                      <a:pt x="0" y="29"/>
                    </a:moveTo>
                    <a:lnTo>
                      <a:pt x="0" y="0"/>
                    </a:lnTo>
                    <a:lnTo>
                      <a:pt x="330" y="0"/>
                    </a:lnTo>
                    <a:lnTo>
                      <a:pt x="330"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58" name="Freeform 53"/>
              <p:cNvSpPr>
                <a:spLocks/>
              </p:cNvSpPr>
              <p:nvPr/>
            </p:nvSpPr>
            <p:spPr bwMode="auto">
              <a:xfrm>
                <a:off x="997601" y="1849119"/>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59" name="Freeform 54"/>
              <p:cNvSpPr>
                <a:spLocks/>
              </p:cNvSpPr>
              <p:nvPr/>
            </p:nvSpPr>
            <p:spPr bwMode="auto">
              <a:xfrm>
                <a:off x="997601" y="1946782"/>
                <a:ext cx="101550" cy="14091"/>
              </a:xfrm>
              <a:custGeom>
                <a:avLst/>
                <a:gdLst>
                  <a:gd name="T0" fmla="*/ 0 w 209"/>
                  <a:gd name="T1" fmla="*/ 29 h 29"/>
                  <a:gd name="T2" fmla="*/ 0 w 209"/>
                  <a:gd name="T3" fmla="*/ 0 h 29"/>
                  <a:gd name="T4" fmla="*/ 209 w 209"/>
                  <a:gd name="T5" fmla="*/ 0 h 29"/>
                  <a:gd name="T6" fmla="*/ 209 w 209"/>
                  <a:gd name="T7" fmla="*/ 29 h 29"/>
                  <a:gd name="T8" fmla="*/ 0 w 209"/>
                  <a:gd name="T9" fmla="*/ 29 h 29"/>
                  <a:gd name="T10" fmla="*/ 0 w 209"/>
                  <a:gd name="T11" fmla="*/ 29 h 29"/>
                </a:gdLst>
                <a:ahLst/>
                <a:cxnLst>
                  <a:cxn ang="0">
                    <a:pos x="T0" y="T1"/>
                  </a:cxn>
                  <a:cxn ang="0">
                    <a:pos x="T2" y="T3"/>
                  </a:cxn>
                  <a:cxn ang="0">
                    <a:pos x="T4" y="T5"/>
                  </a:cxn>
                  <a:cxn ang="0">
                    <a:pos x="T6" y="T7"/>
                  </a:cxn>
                  <a:cxn ang="0">
                    <a:pos x="T8" y="T9"/>
                  </a:cxn>
                  <a:cxn ang="0">
                    <a:pos x="T10" y="T11"/>
                  </a:cxn>
                </a:cxnLst>
                <a:rect l="0" t="0" r="r" b="b"/>
                <a:pathLst>
                  <a:path w="209" h="29">
                    <a:moveTo>
                      <a:pt x="0" y="29"/>
                    </a:moveTo>
                    <a:lnTo>
                      <a:pt x="0" y="0"/>
                    </a:lnTo>
                    <a:lnTo>
                      <a:pt x="209" y="0"/>
                    </a:lnTo>
                    <a:lnTo>
                      <a:pt x="209"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60" name="Freeform 55"/>
              <p:cNvSpPr>
                <a:spLocks/>
              </p:cNvSpPr>
              <p:nvPr/>
            </p:nvSpPr>
            <p:spPr bwMode="auto">
              <a:xfrm>
                <a:off x="997601" y="2043474"/>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61" name="Freeform 56"/>
              <p:cNvSpPr>
                <a:spLocks/>
              </p:cNvSpPr>
              <p:nvPr/>
            </p:nvSpPr>
            <p:spPr bwMode="auto">
              <a:xfrm>
                <a:off x="997601" y="214016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62" name="Freeform 57"/>
              <p:cNvSpPr>
                <a:spLocks/>
              </p:cNvSpPr>
              <p:nvPr/>
            </p:nvSpPr>
            <p:spPr bwMode="auto">
              <a:xfrm>
                <a:off x="992256" y="2237828"/>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63" name="Freeform 58"/>
              <p:cNvSpPr>
                <a:spLocks/>
              </p:cNvSpPr>
              <p:nvPr/>
            </p:nvSpPr>
            <p:spPr bwMode="auto">
              <a:xfrm>
                <a:off x="992256" y="2334520"/>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64" name="Freeform 59"/>
              <p:cNvSpPr>
                <a:spLocks/>
              </p:cNvSpPr>
              <p:nvPr/>
            </p:nvSpPr>
            <p:spPr bwMode="auto">
              <a:xfrm>
                <a:off x="992256" y="2431212"/>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sp>
            <p:nvSpPr>
              <p:cNvPr id="65" name="Freeform 60"/>
              <p:cNvSpPr>
                <a:spLocks/>
              </p:cNvSpPr>
              <p:nvPr/>
            </p:nvSpPr>
            <p:spPr bwMode="auto">
              <a:xfrm>
                <a:off x="997601" y="252887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62518" tIns="81259" rIns="162518" bIns="81259"/>
              <a:lstStyle/>
              <a:p>
                <a:pPr defTabSz="914149">
                  <a:defRPr/>
                </a:pPr>
                <a:endParaRPr lang="en-US" sz="3199">
                  <a:solidFill>
                    <a:schemeClr val="tx1">
                      <a:lumMod val="50000"/>
                      <a:lumOff val="50000"/>
                    </a:schemeClr>
                  </a:solidFill>
                </a:endParaRPr>
              </a:p>
            </p:txBody>
          </p:sp>
        </p:grpSp>
        <p:sp>
          <p:nvSpPr>
            <p:cNvPr id="55" name="Rectangle 50"/>
            <p:cNvSpPr>
              <a:spLocks noChangeArrowheads="1"/>
            </p:cNvSpPr>
            <p:nvPr/>
          </p:nvSpPr>
          <p:spPr bwMode="auto">
            <a:xfrm flipH="1">
              <a:off x="1789496" y="2319577"/>
              <a:ext cx="55068" cy="15094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62518" tIns="81259" rIns="162518" bIns="81259"/>
            <a:lstStyle/>
            <a:p>
              <a:pPr eaLnBrk="1" hangingPunct="1"/>
              <a:endParaRPr lang="zh-CN" altLang="zh-CN" sz="3199">
                <a:solidFill>
                  <a:schemeClr val="tx1">
                    <a:lumMod val="50000"/>
                    <a:lumOff val="50000"/>
                  </a:schemeClr>
                </a:solidFill>
              </a:endParaRPr>
            </a:p>
          </p:txBody>
        </p:sp>
      </p:grpSp>
      <p:sp>
        <p:nvSpPr>
          <p:cNvPr id="66" name="Rectangle 109"/>
          <p:cNvSpPr/>
          <p:nvPr/>
        </p:nvSpPr>
        <p:spPr>
          <a:xfrm>
            <a:off x="1928567" y="2277173"/>
            <a:ext cx="998943" cy="543651"/>
          </a:xfrm>
          <a:prstGeom prst="rect">
            <a:avLst/>
          </a:prstGeom>
        </p:spPr>
        <p:txBody>
          <a:bodyPr wrap="none" lIns="91416" tIns="45708" rIns="91416" bIns="45708">
            <a:spAutoFit/>
          </a:bodyPr>
          <a:lstStyle/>
          <a:p>
            <a:pPr algn="ctr" defTabSz="914149">
              <a:defRPr/>
            </a:pPr>
            <a:r>
              <a:rPr lang="en-GB" sz="2933" b="1" dirty="0">
                <a:solidFill>
                  <a:schemeClr val="tx1">
                    <a:lumMod val="50000"/>
                    <a:lumOff val="50000"/>
                  </a:schemeClr>
                </a:solidFill>
                <a:latin typeface="微软雅黑" pitchFamily="34" charset="-122"/>
                <a:ea typeface="微软雅黑" pitchFamily="34" charset="-122"/>
                <a:cs typeface="Open Sans" panose="020B0606030504020204" pitchFamily="34" charset="0"/>
              </a:rPr>
              <a:t>30%</a:t>
            </a:r>
          </a:p>
        </p:txBody>
      </p:sp>
      <p:sp>
        <p:nvSpPr>
          <p:cNvPr id="67" name="Rectangle 110"/>
          <p:cNvSpPr/>
          <p:nvPr/>
        </p:nvSpPr>
        <p:spPr>
          <a:xfrm>
            <a:off x="4424194" y="2277173"/>
            <a:ext cx="998943" cy="543651"/>
          </a:xfrm>
          <a:prstGeom prst="rect">
            <a:avLst/>
          </a:prstGeom>
        </p:spPr>
        <p:txBody>
          <a:bodyPr wrap="none" lIns="91416" tIns="45708" rIns="91416" bIns="45708">
            <a:spAutoFit/>
          </a:bodyPr>
          <a:lstStyle/>
          <a:p>
            <a:pPr algn="ctr" defTabSz="914149">
              <a:defRPr/>
            </a:pPr>
            <a:r>
              <a:rPr lang="en-GB" sz="2933" b="1" dirty="0">
                <a:solidFill>
                  <a:schemeClr val="tx1">
                    <a:lumMod val="50000"/>
                    <a:lumOff val="50000"/>
                  </a:schemeClr>
                </a:solidFill>
                <a:latin typeface="微软雅黑" pitchFamily="34" charset="-122"/>
                <a:ea typeface="微软雅黑" pitchFamily="34" charset="-122"/>
                <a:cs typeface="Open Sans" panose="020B0606030504020204" pitchFamily="34" charset="0"/>
              </a:rPr>
              <a:t>40%</a:t>
            </a:r>
          </a:p>
        </p:txBody>
      </p:sp>
      <p:sp>
        <p:nvSpPr>
          <p:cNvPr id="68" name="Rectangle 111"/>
          <p:cNvSpPr/>
          <p:nvPr/>
        </p:nvSpPr>
        <p:spPr>
          <a:xfrm>
            <a:off x="6919822" y="2277173"/>
            <a:ext cx="998943" cy="543651"/>
          </a:xfrm>
          <a:prstGeom prst="rect">
            <a:avLst/>
          </a:prstGeom>
        </p:spPr>
        <p:txBody>
          <a:bodyPr wrap="none" lIns="91416" tIns="45708" rIns="91416" bIns="45708">
            <a:spAutoFit/>
          </a:bodyPr>
          <a:lstStyle/>
          <a:p>
            <a:pPr algn="ctr" defTabSz="914149">
              <a:defRPr/>
            </a:pPr>
            <a:r>
              <a:rPr lang="en-GB" sz="2933" b="1" dirty="0">
                <a:solidFill>
                  <a:schemeClr val="tx1">
                    <a:lumMod val="50000"/>
                    <a:lumOff val="50000"/>
                  </a:schemeClr>
                </a:solidFill>
                <a:latin typeface="微软雅黑" pitchFamily="34" charset="-122"/>
                <a:ea typeface="微软雅黑" pitchFamily="34" charset="-122"/>
                <a:cs typeface="Open Sans" panose="020B0606030504020204" pitchFamily="34" charset="0"/>
              </a:rPr>
              <a:t>80%</a:t>
            </a:r>
          </a:p>
        </p:txBody>
      </p:sp>
      <p:sp>
        <p:nvSpPr>
          <p:cNvPr id="69" name="Rectangle 112"/>
          <p:cNvSpPr/>
          <p:nvPr/>
        </p:nvSpPr>
        <p:spPr>
          <a:xfrm>
            <a:off x="9319463" y="2277173"/>
            <a:ext cx="998943" cy="543651"/>
          </a:xfrm>
          <a:prstGeom prst="rect">
            <a:avLst/>
          </a:prstGeom>
        </p:spPr>
        <p:txBody>
          <a:bodyPr wrap="none" lIns="91416" tIns="45708" rIns="91416" bIns="45708">
            <a:spAutoFit/>
          </a:bodyPr>
          <a:lstStyle/>
          <a:p>
            <a:pPr algn="ctr" defTabSz="914149">
              <a:defRPr/>
            </a:pPr>
            <a:r>
              <a:rPr lang="en-GB" sz="2933" b="1" dirty="0">
                <a:solidFill>
                  <a:schemeClr val="tx1">
                    <a:lumMod val="50000"/>
                    <a:lumOff val="50000"/>
                  </a:schemeClr>
                </a:solidFill>
                <a:latin typeface="微软雅黑" pitchFamily="34" charset="-122"/>
                <a:ea typeface="微软雅黑" pitchFamily="34" charset="-122"/>
                <a:cs typeface="Open Sans" panose="020B0606030504020204" pitchFamily="34" charset="0"/>
              </a:rPr>
              <a:t>90%</a:t>
            </a:r>
          </a:p>
        </p:txBody>
      </p:sp>
      <p:grpSp>
        <p:nvGrpSpPr>
          <p:cNvPr id="70" name="组合 69"/>
          <p:cNvGrpSpPr/>
          <p:nvPr/>
        </p:nvGrpSpPr>
        <p:grpSpPr>
          <a:xfrm>
            <a:off x="964906" y="4870334"/>
            <a:ext cx="2827439" cy="862322"/>
            <a:chOff x="722676" y="3509016"/>
            <a:chExt cx="2121132" cy="646910"/>
          </a:xfrm>
        </p:grpSpPr>
        <p:sp>
          <p:nvSpPr>
            <p:cNvPr id="71" name="Text Placeholder 2"/>
            <p:cNvSpPr txBox="1">
              <a:spLocks/>
            </p:cNvSpPr>
            <p:nvPr/>
          </p:nvSpPr>
          <p:spPr bwMode="auto">
            <a:xfrm>
              <a:off x="971600" y="3509016"/>
              <a:ext cx="1523692" cy="268421"/>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Clr>
                  <a:schemeClr val="accent1"/>
                </a:buClr>
                <a:buSzPct val="80000"/>
                <a:buFont typeface="Corbel" pitchFamily="34" charset="0"/>
                <a:buNone/>
              </a:pPr>
              <a:r>
                <a:rPr lang="zh-CN" altLang="en-US" sz="1866" b="1" dirty="0">
                  <a:solidFill>
                    <a:schemeClr val="tx1">
                      <a:lumMod val="50000"/>
                      <a:lumOff val="50000"/>
                    </a:schemeClr>
                  </a:solidFill>
                  <a:latin typeface="微软雅黑" pitchFamily="34" charset="-122"/>
                  <a:ea typeface="微软雅黑" pitchFamily="34" charset="-122"/>
                </a:rPr>
                <a:t>添加会议主题</a:t>
              </a:r>
              <a:endParaRPr lang="en-AU" sz="1866" b="1" dirty="0">
                <a:solidFill>
                  <a:schemeClr val="tx1">
                    <a:lumMod val="50000"/>
                    <a:lumOff val="50000"/>
                  </a:schemeClr>
                </a:solidFill>
                <a:latin typeface="微软雅黑" pitchFamily="34" charset="-122"/>
                <a:ea typeface="微软雅黑" pitchFamily="34" charset="-122"/>
              </a:endParaRPr>
            </a:p>
          </p:txBody>
        </p:sp>
        <p:sp>
          <p:nvSpPr>
            <p:cNvPr id="72" name="Text Placeholder 2"/>
            <p:cNvSpPr txBox="1">
              <a:spLocks/>
            </p:cNvSpPr>
            <p:nvPr/>
          </p:nvSpPr>
          <p:spPr bwMode="auto">
            <a:xfrm>
              <a:off x="722676" y="3734008"/>
              <a:ext cx="2121132" cy="421918"/>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None/>
              </a:pPr>
              <a:r>
                <a:rPr lang="zh-CN" altLang="en-US" sz="1466" dirty="0">
                  <a:solidFill>
                    <a:schemeClr val="tx1">
                      <a:lumMod val="50000"/>
                      <a:lumOff val="50000"/>
                    </a:schemeClr>
                  </a:solidFill>
                  <a:latin typeface="微软雅黑" pitchFamily="34" charset="-122"/>
                  <a:ea typeface="微软雅黑" pitchFamily="34" charset="-122"/>
                </a:rPr>
                <a:t>点击输入简要文字内容文字</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内容需概括精炼不用多</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余的文字修饰</a:t>
              </a:r>
              <a:endParaRPr lang="en-US" altLang="zh-CN" sz="1466" dirty="0">
                <a:solidFill>
                  <a:schemeClr val="tx1">
                    <a:lumMod val="50000"/>
                    <a:lumOff val="50000"/>
                  </a:schemeClr>
                </a:solidFill>
                <a:latin typeface="微软雅黑" pitchFamily="34" charset="-122"/>
                <a:ea typeface="微软雅黑" pitchFamily="34" charset="-122"/>
              </a:endParaRPr>
            </a:p>
          </p:txBody>
        </p:sp>
      </p:grpSp>
      <p:grpSp>
        <p:nvGrpSpPr>
          <p:cNvPr id="73" name="组合 72"/>
          <p:cNvGrpSpPr/>
          <p:nvPr/>
        </p:nvGrpSpPr>
        <p:grpSpPr>
          <a:xfrm>
            <a:off x="3504388" y="4870334"/>
            <a:ext cx="2827439" cy="862322"/>
            <a:chOff x="2627784" y="3509016"/>
            <a:chExt cx="2121132" cy="646910"/>
          </a:xfrm>
        </p:grpSpPr>
        <p:sp>
          <p:nvSpPr>
            <p:cNvPr id="74" name="Text Placeholder 2"/>
            <p:cNvSpPr txBox="1">
              <a:spLocks/>
            </p:cNvSpPr>
            <p:nvPr/>
          </p:nvSpPr>
          <p:spPr bwMode="auto">
            <a:xfrm>
              <a:off x="2915816" y="3509016"/>
              <a:ext cx="1523692" cy="268421"/>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Clr>
                  <a:schemeClr val="accent1"/>
                </a:buClr>
                <a:buSzPct val="80000"/>
                <a:buFont typeface="Corbel" pitchFamily="34" charset="0"/>
                <a:buNone/>
              </a:pPr>
              <a:r>
                <a:rPr lang="zh-CN" altLang="en-US" sz="1866" b="1" dirty="0">
                  <a:solidFill>
                    <a:schemeClr val="tx1">
                      <a:lumMod val="50000"/>
                      <a:lumOff val="50000"/>
                    </a:schemeClr>
                  </a:solidFill>
                  <a:latin typeface="微软雅黑" pitchFamily="34" charset="-122"/>
                  <a:ea typeface="微软雅黑" pitchFamily="34" charset="-122"/>
                </a:rPr>
                <a:t>添加会议主题</a:t>
              </a:r>
              <a:endParaRPr lang="en-AU" sz="1866" b="1" dirty="0">
                <a:solidFill>
                  <a:schemeClr val="tx1">
                    <a:lumMod val="50000"/>
                    <a:lumOff val="50000"/>
                  </a:schemeClr>
                </a:solidFill>
                <a:latin typeface="微软雅黑" pitchFamily="34" charset="-122"/>
                <a:ea typeface="微软雅黑" pitchFamily="34" charset="-122"/>
              </a:endParaRPr>
            </a:p>
          </p:txBody>
        </p:sp>
        <p:sp>
          <p:nvSpPr>
            <p:cNvPr id="75" name="Text Placeholder 2"/>
            <p:cNvSpPr txBox="1">
              <a:spLocks/>
            </p:cNvSpPr>
            <p:nvPr/>
          </p:nvSpPr>
          <p:spPr bwMode="auto">
            <a:xfrm>
              <a:off x="2627784" y="3734008"/>
              <a:ext cx="2121132" cy="421918"/>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None/>
              </a:pPr>
              <a:r>
                <a:rPr lang="zh-CN" altLang="en-US" sz="1466" dirty="0">
                  <a:solidFill>
                    <a:schemeClr val="tx1">
                      <a:lumMod val="50000"/>
                      <a:lumOff val="50000"/>
                    </a:schemeClr>
                  </a:solidFill>
                  <a:latin typeface="微软雅黑" pitchFamily="34" charset="-122"/>
                  <a:ea typeface="微软雅黑" pitchFamily="34" charset="-122"/>
                </a:rPr>
                <a:t>点击输入简要文字内容文字</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内容需概括精炼不用多</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余的文字修饰</a:t>
              </a:r>
              <a:endParaRPr lang="en-US" altLang="zh-CN" sz="1466" dirty="0">
                <a:solidFill>
                  <a:schemeClr val="tx1">
                    <a:lumMod val="50000"/>
                    <a:lumOff val="50000"/>
                  </a:schemeClr>
                </a:solidFill>
                <a:latin typeface="微软雅黑" pitchFamily="34" charset="-122"/>
                <a:ea typeface="微软雅黑" pitchFamily="34" charset="-122"/>
              </a:endParaRPr>
            </a:p>
          </p:txBody>
        </p:sp>
      </p:grpSp>
      <p:grpSp>
        <p:nvGrpSpPr>
          <p:cNvPr id="76" name="组合 75"/>
          <p:cNvGrpSpPr/>
          <p:nvPr/>
        </p:nvGrpSpPr>
        <p:grpSpPr>
          <a:xfrm>
            <a:off x="5956160" y="4870334"/>
            <a:ext cx="2827439" cy="862322"/>
            <a:chOff x="4467092" y="3509016"/>
            <a:chExt cx="2121132" cy="646910"/>
          </a:xfrm>
        </p:grpSpPr>
        <p:sp>
          <p:nvSpPr>
            <p:cNvPr id="77" name="Text Placeholder 2"/>
            <p:cNvSpPr txBox="1">
              <a:spLocks/>
            </p:cNvSpPr>
            <p:nvPr/>
          </p:nvSpPr>
          <p:spPr bwMode="auto">
            <a:xfrm>
              <a:off x="4716016" y="3509016"/>
              <a:ext cx="1523692" cy="268421"/>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Clr>
                  <a:schemeClr val="accent1"/>
                </a:buClr>
                <a:buSzPct val="80000"/>
                <a:buFont typeface="Corbel" pitchFamily="34" charset="0"/>
                <a:buNone/>
              </a:pPr>
              <a:r>
                <a:rPr lang="zh-CN" altLang="en-US" sz="1866" b="1" dirty="0">
                  <a:solidFill>
                    <a:schemeClr val="tx1">
                      <a:lumMod val="50000"/>
                      <a:lumOff val="50000"/>
                    </a:schemeClr>
                  </a:solidFill>
                  <a:latin typeface="微软雅黑" pitchFamily="34" charset="-122"/>
                  <a:ea typeface="微软雅黑" pitchFamily="34" charset="-122"/>
                </a:rPr>
                <a:t>添加会议主题</a:t>
              </a:r>
              <a:endParaRPr lang="en-AU" sz="1866" b="1" dirty="0">
                <a:solidFill>
                  <a:schemeClr val="tx1">
                    <a:lumMod val="50000"/>
                    <a:lumOff val="50000"/>
                  </a:schemeClr>
                </a:solidFill>
                <a:latin typeface="微软雅黑" pitchFamily="34" charset="-122"/>
                <a:ea typeface="微软雅黑" pitchFamily="34" charset="-122"/>
              </a:endParaRPr>
            </a:p>
          </p:txBody>
        </p:sp>
        <p:sp>
          <p:nvSpPr>
            <p:cNvPr id="78" name="Text Placeholder 2"/>
            <p:cNvSpPr txBox="1">
              <a:spLocks/>
            </p:cNvSpPr>
            <p:nvPr/>
          </p:nvSpPr>
          <p:spPr bwMode="auto">
            <a:xfrm>
              <a:off x="4467092" y="3734008"/>
              <a:ext cx="2121132" cy="421918"/>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None/>
              </a:pPr>
              <a:r>
                <a:rPr lang="zh-CN" altLang="en-US" sz="1466" dirty="0">
                  <a:solidFill>
                    <a:schemeClr val="tx1">
                      <a:lumMod val="50000"/>
                      <a:lumOff val="50000"/>
                    </a:schemeClr>
                  </a:solidFill>
                  <a:latin typeface="微软雅黑" pitchFamily="34" charset="-122"/>
                  <a:ea typeface="微软雅黑" pitchFamily="34" charset="-122"/>
                </a:rPr>
                <a:t>点击输入简要文字内容文字</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内容需概括精炼不用多</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余的文字修饰</a:t>
              </a:r>
              <a:endParaRPr lang="en-US" altLang="zh-CN" sz="1466" dirty="0">
                <a:solidFill>
                  <a:schemeClr val="tx1">
                    <a:lumMod val="50000"/>
                    <a:lumOff val="50000"/>
                  </a:schemeClr>
                </a:solidFill>
                <a:latin typeface="微软雅黑" pitchFamily="34" charset="-122"/>
                <a:ea typeface="微软雅黑" pitchFamily="34" charset="-122"/>
              </a:endParaRPr>
            </a:p>
          </p:txBody>
        </p:sp>
      </p:grpSp>
      <p:grpSp>
        <p:nvGrpSpPr>
          <p:cNvPr id="79" name="组合 78"/>
          <p:cNvGrpSpPr/>
          <p:nvPr/>
        </p:nvGrpSpPr>
        <p:grpSpPr>
          <a:xfrm>
            <a:off x="8451788" y="4870334"/>
            <a:ext cx="2827439" cy="862322"/>
            <a:chOff x="6339300" y="3509016"/>
            <a:chExt cx="2121132" cy="646910"/>
          </a:xfrm>
        </p:grpSpPr>
        <p:sp>
          <p:nvSpPr>
            <p:cNvPr id="80" name="Text Placeholder 2"/>
            <p:cNvSpPr txBox="1">
              <a:spLocks/>
            </p:cNvSpPr>
            <p:nvPr/>
          </p:nvSpPr>
          <p:spPr bwMode="auto">
            <a:xfrm>
              <a:off x="6588224" y="3509016"/>
              <a:ext cx="1523692" cy="268421"/>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Clr>
                  <a:schemeClr val="accent1"/>
                </a:buClr>
                <a:buSzPct val="80000"/>
                <a:buFont typeface="Corbel" pitchFamily="34" charset="0"/>
                <a:buNone/>
              </a:pPr>
              <a:r>
                <a:rPr lang="zh-CN" altLang="en-US" sz="1866" b="1" dirty="0">
                  <a:solidFill>
                    <a:schemeClr val="tx1">
                      <a:lumMod val="50000"/>
                      <a:lumOff val="50000"/>
                    </a:schemeClr>
                  </a:solidFill>
                  <a:latin typeface="微软雅黑" pitchFamily="34" charset="-122"/>
                  <a:ea typeface="微软雅黑" pitchFamily="34" charset="-122"/>
                </a:rPr>
                <a:t>添加会议主题</a:t>
              </a:r>
              <a:endParaRPr lang="en-AU" sz="1866" b="1" dirty="0">
                <a:solidFill>
                  <a:schemeClr val="tx1">
                    <a:lumMod val="50000"/>
                    <a:lumOff val="50000"/>
                  </a:schemeClr>
                </a:solidFill>
                <a:latin typeface="微软雅黑" pitchFamily="34" charset="-122"/>
                <a:ea typeface="微软雅黑" pitchFamily="34" charset="-122"/>
              </a:endParaRPr>
            </a:p>
          </p:txBody>
        </p:sp>
        <p:sp>
          <p:nvSpPr>
            <p:cNvPr id="81" name="Text Placeholder 2"/>
            <p:cNvSpPr txBox="1">
              <a:spLocks/>
            </p:cNvSpPr>
            <p:nvPr/>
          </p:nvSpPr>
          <p:spPr bwMode="auto">
            <a:xfrm>
              <a:off x="6339300" y="3734008"/>
              <a:ext cx="2121132" cy="421918"/>
            </a:xfrm>
            <a:prstGeom prst="rect">
              <a:avLst/>
            </a:prstGeom>
            <a:noFill/>
            <a:ln>
              <a:noFill/>
            </a:ln>
            <a:extLst/>
          </p:spPr>
          <p:txBody>
            <a:bodyPr/>
            <a:lstStyle>
              <a:lvl1pPr>
                <a:defRPr>
                  <a:solidFill>
                    <a:schemeClr val="tx1"/>
                  </a:solidFill>
                  <a:latin typeface="Open Sans" charset="0"/>
                  <a:ea typeface="MS PGothic" pitchFamily="34" charset="-128"/>
                </a:defRPr>
              </a:lvl1pPr>
              <a:lvl2pPr marL="742950" indent="-285750">
                <a:defRPr>
                  <a:solidFill>
                    <a:schemeClr val="tx1"/>
                  </a:solidFill>
                  <a:latin typeface="Open Sans" charset="0"/>
                  <a:ea typeface="MS PGothic" pitchFamily="34" charset="-128"/>
                </a:defRPr>
              </a:lvl2pPr>
              <a:lvl3pPr marL="1143000" indent="-228600">
                <a:defRPr>
                  <a:solidFill>
                    <a:schemeClr val="tx1"/>
                  </a:solidFill>
                  <a:latin typeface="Open Sans" charset="0"/>
                  <a:ea typeface="MS PGothic" pitchFamily="34" charset="-128"/>
                </a:defRPr>
              </a:lvl3pPr>
              <a:lvl4pPr marL="1600200" indent="-228600">
                <a:defRPr>
                  <a:solidFill>
                    <a:schemeClr val="tx1"/>
                  </a:solidFill>
                  <a:latin typeface="Open Sans" charset="0"/>
                  <a:ea typeface="MS PGothic" pitchFamily="34" charset="-128"/>
                </a:defRPr>
              </a:lvl4pPr>
              <a:lvl5pPr marL="2057400" indent="-228600">
                <a:defRPr>
                  <a:solidFill>
                    <a:schemeClr val="tx1"/>
                  </a:solidFill>
                  <a:latin typeface="Open Sans" charset="0"/>
                  <a:ea typeface="MS PGothic" pitchFamily="34" charset="-128"/>
                </a:defRPr>
              </a:lvl5pPr>
              <a:lvl6pPr marL="2514600" indent="-228600" fontAlgn="base">
                <a:spcBef>
                  <a:spcPct val="0"/>
                </a:spcBef>
                <a:spcAft>
                  <a:spcPct val="0"/>
                </a:spcAft>
                <a:defRPr>
                  <a:solidFill>
                    <a:schemeClr val="tx1"/>
                  </a:solidFill>
                  <a:latin typeface="Open Sans" charset="0"/>
                  <a:ea typeface="MS PGothic" pitchFamily="34" charset="-128"/>
                </a:defRPr>
              </a:lvl6pPr>
              <a:lvl7pPr marL="2971800" indent="-228600" fontAlgn="base">
                <a:spcBef>
                  <a:spcPct val="0"/>
                </a:spcBef>
                <a:spcAft>
                  <a:spcPct val="0"/>
                </a:spcAft>
                <a:defRPr>
                  <a:solidFill>
                    <a:schemeClr val="tx1"/>
                  </a:solidFill>
                  <a:latin typeface="Open Sans" charset="0"/>
                  <a:ea typeface="MS PGothic" pitchFamily="34" charset="-128"/>
                </a:defRPr>
              </a:lvl7pPr>
              <a:lvl8pPr marL="3429000" indent="-228600" fontAlgn="base">
                <a:spcBef>
                  <a:spcPct val="0"/>
                </a:spcBef>
                <a:spcAft>
                  <a:spcPct val="0"/>
                </a:spcAft>
                <a:defRPr>
                  <a:solidFill>
                    <a:schemeClr val="tx1"/>
                  </a:solidFill>
                  <a:latin typeface="Open Sans" charset="0"/>
                  <a:ea typeface="MS PGothic" pitchFamily="34" charset="-128"/>
                </a:defRPr>
              </a:lvl8pPr>
              <a:lvl9pPr marL="3886200" indent="-228600" fontAlgn="base">
                <a:spcBef>
                  <a:spcPct val="0"/>
                </a:spcBef>
                <a:spcAft>
                  <a:spcPct val="0"/>
                </a:spcAft>
                <a:defRPr>
                  <a:solidFill>
                    <a:schemeClr val="tx1"/>
                  </a:solidFill>
                  <a:latin typeface="Open Sans" charset="0"/>
                  <a:ea typeface="MS PGothic" pitchFamily="34" charset="-128"/>
                </a:defRPr>
              </a:lvl9pPr>
            </a:lstStyle>
            <a:p>
              <a:pPr algn="ctr">
                <a:buNone/>
              </a:pPr>
              <a:r>
                <a:rPr lang="zh-CN" altLang="en-US" sz="1466" dirty="0">
                  <a:solidFill>
                    <a:schemeClr val="tx1">
                      <a:lumMod val="50000"/>
                      <a:lumOff val="50000"/>
                    </a:schemeClr>
                  </a:solidFill>
                  <a:latin typeface="微软雅黑" pitchFamily="34" charset="-122"/>
                  <a:ea typeface="微软雅黑" pitchFamily="34" charset="-122"/>
                </a:rPr>
                <a:t>点击输入简要文字内容文字</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内容需概括精炼不用多</a:t>
              </a:r>
              <a:endParaRPr lang="en-US" altLang="zh-CN" sz="1466" dirty="0">
                <a:solidFill>
                  <a:schemeClr val="tx1">
                    <a:lumMod val="50000"/>
                    <a:lumOff val="50000"/>
                  </a:schemeClr>
                </a:solidFill>
                <a:latin typeface="微软雅黑" pitchFamily="34" charset="-122"/>
                <a:ea typeface="微软雅黑" pitchFamily="34" charset="-122"/>
              </a:endParaRPr>
            </a:p>
            <a:p>
              <a:pPr algn="ctr">
                <a:buNone/>
              </a:pPr>
              <a:r>
                <a:rPr lang="zh-CN" altLang="en-US" sz="1466" dirty="0">
                  <a:solidFill>
                    <a:schemeClr val="tx1">
                      <a:lumMod val="50000"/>
                      <a:lumOff val="50000"/>
                    </a:schemeClr>
                  </a:solidFill>
                  <a:latin typeface="微软雅黑" pitchFamily="34" charset="-122"/>
                  <a:ea typeface="微软雅黑" pitchFamily="34" charset="-122"/>
                </a:rPr>
                <a:t>余的文字修饰</a:t>
              </a:r>
              <a:endParaRPr lang="en-US" altLang="zh-CN" sz="1466" dirty="0">
                <a:solidFill>
                  <a:schemeClr val="tx1">
                    <a:lumMod val="50000"/>
                    <a:lumOff val="50000"/>
                  </a:schemeClr>
                </a:solidFill>
                <a:latin typeface="微软雅黑" pitchFamily="34" charset="-122"/>
                <a:ea typeface="微软雅黑" pitchFamily="34" charset="-122"/>
              </a:endParaRPr>
            </a:p>
          </p:txBody>
        </p:sp>
      </p:grpSp>
      <p:sp>
        <p:nvSpPr>
          <p:cNvPr id="89" name="标题 88"/>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27445211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0000">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14:bounceEnd="40000">
                                          <p:cBhvr additive="base">
                                            <p:cTn id="7" dur="500" fill="hold"/>
                                            <p:tgtEl>
                                              <p:spTgt spid="53"/>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par>
                              <p:cTn id="13" fill="hold">
                                <p:stCondLst>
                                  <p:cond delay="1000"/>
                                </p:stCondLst>
                                <p:childTnLst>
                                  <p:par>
                                    <p:cTn id="14" presetID="12" presetClass="entr" presetSubtype="4" fill="hold" grpId="0" nodeType="afterEffect">
                                      <p:stCondLst>
                                        <p:cond delay="0"/>
                                      </p:stCondLst>
                                      <p:iterate type="lt">
                                        <p:tmPct val="30000"/>
                                      </p:iterate>
                                      <p:childTnLst>
                                        <p:set>
                                          <p:cBhvr>
                                            <p:cTn id="15" dur="1" fill="hold">
                                              <p:stCondLst>
                                                <p:cond delay="0"/>
                                              </p:stCondLst>
                                            </p:cTn>
                                            <p:tgtEl>
                                              <p:spTgt spid="66"/>
                                            </p:tgtEl>
                                            <p:attrNameLst>
                                              <p:attrName>style.visibility</p:attrName>
                                            </p:attrNameLst>
                                          </p:cBhvr>
                                          <p:to>
                                            <p:strVal val="visible"/>
                                          </p:to>
                                        </p:set>
                                        <p:anim calcmode="lin" valueType="num">
                                          <p:cBhvr additive="base">
                                            <p:cTn id="16" dur="500"/>
                                            <p:tgtEl>
                                              <p:spTgt spid="66"/>
                                            </p:tgtEl>
                                            <p:attrNameLst>
                                              <p:attrName>ppt_y</p:attrName>
                                            </p:attrNameLst>
                                          </p:cBhvr>
                                          <p:tavLst>
                                            <p:tav tm="0">
                                              <p:val>
                                                <p:strVal val="#ppt_y+#ppt_h*1.125000"/>
                                              </p:val>
                                            </p:tav>
                                            <p:tav tm="100000">
                                              <p:val>
                                                <p:strVal val="#ppt_y"/>
                                              </p:val>
                                            </p:tav>
                                          </p:tavLst>
                                        </p:anim>
                                        <p:animEffect transition="in" filter="wipe(up)">
                                          <p:cBhvr>
                                            <p:cTn id="17" dur="500"/>
                                            <p:tgtEl>
                                              <p:spTgt spid="66"/>
                                            </p:tgtEl>
                                          </p:cBhvr>
                                        </p:animEffect>
                                      </p:childTnLst>
                                    </p:cTn>
                                  </p:par>
                                </p:childTnLst>
                              </p:cTn>
                            </p:par>
                            <p:par>
                              <p:cTn id="18" fill="hold">
                                <p:stCondLst>
                                  <p:cond delay="1800"/>
                                </p:stCondLst>
                                <p:childTnLst>
                                  <p:par>
                                    <p:cTn id="19" presetID="2" presetClass="entr" presetSubtype="1" fill="hold" nodeType="afterEffect" p14:presetBounceEnd="40000">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14:bounceEnd="40000">
                                          <p:cBhvr additive="base">
                                            <p:cTn id="21" dur="50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37"/>
                                            </p:tgtEl>
                                            <p:attrNameLst>
                                              <p:attrName>ppt_y</p:attrName>
                                            </p:attrNameLst>
                                          </p:cBhvr>
                                          <p:tavLst>
                                            <p:tav tm="0">
                                              <p:val>
                                                <p:strVal val="0-#ppt_h/2"/>
                                              </p:val>
                                            </p:tav>
                                            <p:tav tm="100000">
                                              <p:val>
                                                <p:strVal val="#ppt_y"/>
                                              </p:val>
                                            </p:tav>
                                          </p:tavLst>
                                        </p:anim>
                                      </p:childTnLst>
                                    </p:cTn>
                                  </p:par>
                                </p:childTnLst>
                              </p:cTn>
                            </p:par>
                            <p:par>
                              <p:cTn id="23" fill="hold">
                                <p:stCondLst>
                                  <p:cond delay="2300"/>
                                </p:stCondLst>
                                <p:childTnLst>
                                  <p:par>
                                    <p:cTn id="24" presetID="2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par>
                              <p:cTn id="27" fill="hold">
                                <p:stCondLst>
                                  <p:cond delay="2800"/>
                                </p:stCondLst>
                                <p:childTnLst>
                                  <p:par>
                                    <p:cTn id="28" presetID="12" presetClass="entr" presetSubtype="4" fill="hold" grpId="0" nodeType="afterEffect">
                                      <p:stCondLst>
                                        <p:cond delay="0"/>
                                      </p:stCondLst>
                                      <p:iterate type="lt">
                                        <p:tmPct val="30000"/>
                                      </p:iterate>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500"/>
                                            <p:tgtEl>
                                              <p:spTgt spid="67"/>
                                            </p:tgtEl>
                                            <p:attrNameLst>
                                              <p:attrName>ppt_y</p:attrName>
                                            </p:attrNameLst>
                                          </p:cBhvr>
                                          <p:tavLst>
                                            <p:tav tm="0">
                                              <p:val>
                                                <p:strVal val="#ppt_y+#ppt_h*1.125000"/>
                                              </p:val>
                                            </p:tav>
                                            <p:tav tm="100000">
                                              <p:val>
                                                <p:strVal val="#ppt_y"/>
                                              </p:val>
                                            </p:tav>
                                          </p:tavLst>
                                        </p:anim>
                                        <p:animEffect transition="in" filter="wipe(up)">
                                          <p:cBhvr>
                                            <p:cTn id="31" dur="500"/>
                                            <p:tgtEl>
                                              <p:spTgt spid="67"/>
                                            </p:tgtEl>
                                          </p:cBhvr>
                                        </p:animEffect>
                                      </p:childTnLst>
                                    </p:cTn>
                                  </p:par>
                                </p:childTnLst>
                              </p:cTn>
                            </p:par>
                            <p:par>
                              <p:cTn id="32" fill="hold">
                                <p:stCondLst>
                                  <p:cond delay="3600"/>
                                </p:stCondLst>
                                <p:childTnLst>
                                  <p:par>
                                    <p:cTn id="33" presetID="2" presetClass="entr" presetSubtype="1" fill="hold" nodeType="afterEffect" p14:presetBounceEnd="40000">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14:bounceEnd="40000">
                                          <p:cBhvr additive="base">
                                            <p:cTn id="35" dur="50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21"/>
                                            </p:tgtEl>
                                            <p:attrNameLst>
                                              <p:attrName>ppt_y</p:attrName>
                                            </p:attrNameLst>
                                          </p:cBhvr>
                                          <p:tavLst>
                                            <p:tav tm="0">
                                              <p:val>
                                                <p:strVal val="0-#ppt_h/2"/>
                                              </p:val>
                                            </p:tav>
                                            <p:tav tm="100000">
                                              <p:val>
                                                <p:strVal val="#ppt_y"/>
                                              </p:val>
                                            </p:tav>
                                          </p:tavLst>
                                        </p:anim>
                                      </p:childTnLst>
                                    </p:cTn>
                                  </p:par>
                                </p:childTnLst>
                              </p:cTn>
                            </p:par>
                            <p:par>
                              <p:cTn id="37" fill="hold">
                                <p:stCondLst>
                                  <p:cond delay="4100"/>
                                </p:stCondLst>
                                <p:childTnLst>
                                  <p:par>
                                    <p:cTn id="38" presetID="22" presetClass="entr" presetSubtype="4"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childTnLst>
                              </p:cTn>
                            </p:par>
                            <p:par>
                              <p:cTn id="41" fill="hold">
                                <p:stCondLst>
                                  <p:cond delay="4600"/>
                                </p:stCondLst>
                                <p:childTnLst>
                                  <p:par>
                                    <p:cTn id="42" presetID="12" presetClass="entr" presetSubtype="4" fill="hold" grpId="0" nodeType="afterEffect">
                                      <p:stCondLst>
                                        <p:cond delay="0"/>
                                      </p:stCondLst>
                                      <p:iterate type="lt">
                                        <p:tmPct val="30000"/>
                                      </p:iterate>
                                      <p:childTnLst>
                                        <p:set>
                                          <p:cBhvr>
                                            <p:cTn id="43" dur="1" fill="hold">
                                              <p:stCondLst>
                                                <p:cond delay="0"/>
                                              </p:stCondLst>
                                            </p:cTn>
                                            <p:tgtEl>
                                              <p:spTgt spid="68"/>
                                            </p:tgtEl>
                                            <p:attrNameLst>
                                              <p:attrName>style.visibility</p:attrName>
                                            </p:attrNameLst>
                                          </p:cBhvr>
                                          <p:to>
                                            <p:strVal val="visible"/>
                                          </p:to>
                                        </p:set>
                                        <p:anim calcmode="lin" valueType="num">
                                          <p:cBhvr additive="base">
                                            <p:cTn id="44" dur="500"/>
                                            <p:tgtEl>
                                              <p:spTgt spid="68"/>
                                            </p:tgtEl>
                                            <p:attrNameLst>
                                              <p:attrName>ppt_y</p:attrName>
                                            </p:attrNameLst>
                                          </p:cBhvr>
                                          <p:tavLst>
                                            <p:tav tm="0">
                                              <p:val>
                                                <p:strVal val="#ppt_y+#ppt_h*1.125000"/>
                                              </p:val>
                                            </p:tav>
                                            <p:tav tm="100000">
                                              <p:val>
                                                <p:strVal val="#ppt_y"/>
                                              </p:val>
                                            </p:tav>
                                          </p:tavLst>
                                        </p:anim>
                                        <p:animEffect transition="in" filter="wipe(up)">
                                          <p:cBhvr>
                                            <p:cTn id="45" dur="500"/>
                                            <p:tgtEl>
                                              <p:spTgt spid="68"/>
                                            </p:tgtEl>
                                          </p:cBhvr>
                                        </p:animEffect>
                                      </p:childTnLst>
                                    </p:cTn>
                                  </p:par>
                                </p:childTnLst>
                              </p:cTn>
                            </p:par>
                            <p:par>
                              <p:cTn id="46" fill="hold">
                                <p:stCondLst>
                                  <p:cond delay="5400"/>
                                </p:stCondLst>
                                <p:childTnLst>
                                  <p:par>
                                    <p:cTn id="47" presetID="2" presetClass="entr" presetSubtype="1" fill="hold" nodeType="afterEffect" p14:presetBounceEnd="40000">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14:bounceEnd="40000">
                                          <p:cBhvr additive="base">
                                            <p:cTn id="49"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50" dur="500" fill="hold"/>
                                            <p:tgtEl>
                                              <p:spTgt spid="5"/>
                                            </p:tgtEl>
                                            <p:attrNameLst>
                                              <p:attrName>ppt_y</p:attrName>
                                            </p:attrNameLst>
                                          </p:cBhvr>
                                          <p:tavLst>
                                            <p:tav tm="0">
                                              <p:val>
                                                <p:strVal val="0-#ppt_h/2"/>
                                              </p:val>
                                            </p:tav>
                                            <p:tav tm="100000">
                                              <p:val>
                                                <p:strVal val="#ppt_y"/>
                                              </p:val>
                                            </p:tav>
                                          </p:tavLst>
                                        </p:anim>
                                      </p:childTnLst>
                                    </p:cTn>
                                  </p:par>
                                </p:childTnLst>
                              </p:cTn>
                            </p:par>
                            <p:par>
                              <p:cTn id="51" fill="hold">
                                <p:stCondLst>
                                  <p:cond delay="5900"/>
                                </p:stCondLst>
                                <p:childTnLst>
                                  <p:par>
                                    <p:cTn id="52" presetID="22" presetClass="entr" presetSubtype="4"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00"/>
                                            <p:tgtEl>
                                              <p:spTgt spid="2"/>
                                            </p:tgtEl>
                                          </p:cBhvr>
                                        </p:animEffect>
                                      </p:childTnLst>
                                    </p:cTn>
                                  </p:par>
                                </p:childTnLst>
                              </p:cTn>
                            </p:par>
                            <p:par>
                              <p:cTn id="55" fill="hold">
                                <p:stCondLst>
                                  <p:cond delay="6400"/>
                                </p:stCondLst>
                                <p:childTnLst>
                                  <p:par>
                                    <p:cTn id="56" presetID="12" presetClass="entr" presetSubtype="4" fill="hold" grpId="0" nodeType="afterEffect">
                                      <p:stCondLst>
                                        <p:cond delay="0"/>
                                      </p:stCondLst>
                                      <p:iterate type="lt">
                                        <p:tmPct val="30000"/>
                                      </p:iterate>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p:tgtEl>
                                              <p:spTgt spid="69"/>
                                            </p:tgtEl>
                                            <p:attrNameLst>
                                              <p:attrName>ppt_y</p:attrName>
                                            </p:attrNameLst>
                                          </p:cBhvr>
                                          <p:tavLst>
                                            <p:tav tm="0">
                                              <p:val>
                                                <p:strVal val="#ppt_y+#ppt_h*1.125000"/>
                                              </p:val>
                                            </p:tav>
                                            <p:tav tm="100000">
                                              <p:val>
                                                <p:strVal val="#ppt_y"/>
                                              </p:val>
                                            </p:tav>
                                          </p:tavLst>
                                        </p:anim>
                                        <p:animEffect transition="in" filter="wipe(up)">
                                          <p:cBhvr>
                                            <p:cTn id="59" dur="500"/>
                                            <p:tgtEl>
                                              <p:spTgt spid="69"/>
                                            </p:tgtEl>
                                          </p:cBhvr>
                                        </p:animEffect>
                                      </p:childTnLst>
                                    </p:cTn>
                                  </p:par>
                                </p:childTnLst>
                              </p:cTn>
                            </p:par>
                            <p:par>
                              <p:cTn id="60" fill="hold">
                                <p:stCondLst>
                                  <p:cond delay="7200"/>
                                </p:stCondLst>
                                <p:childTnLst>
                                  <p:par>
                                    <p:cTn id="61" presetID="47" presetClass="entr" presetSubtype="0"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1000"/>
                                            <p:tgtEl>
                                              <p:spTgt spid="70"/>
                                            </p:tgtEl>
                                          </p:cBhvr>
                                        </p:animEffect>
                                        <p:anim calcmode="lin" valueType="num">
                                          <p:cBhvr>
                                            <p:cTn id="64" dur="1000" fill="hold"/>
                                            <p:tgtEl>
                                              <p:spTgt spid="70"/>
                                            </p:tgtEl>
                                            <p:attrNameLst>
                                              <p:attrName>ppt_x</p:attrName>
                                            </p:attrNameLst>
                                          </p:cBhvr>
                                          <p:tavLst>
                                            <p:tav tm="0">
                                              <p:val>
                                                <p:strVal val="#ppt_x"/>
                                              </p:val>
                                            </p:tav>
                                            <p:tav tm="100000">
                                              <p:val>
                                                <p:strVal val="#ppt_x"/>
                                              </p:val>
                                            </p:tav>
                                          </p:tavLst>
                                        </p:anim>
                                        <p:anim calcmode="lin" valueType="num">
                                          <p:cBhvr>
                                            <p:cTn id="65" dur="1000" fill="hold"/>
                                            <p:tgtEl>
                                              <p:spTgt spid="70"/>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10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1000"/>
                                            <p:tgtEl>
                                              <p:spTgt spid="73"/>
                                            </p:tgtEl>
                                          </p:cBhvr>
                                        </p:animEffect>
                                        <p:anim calcmode="lin" valueType="num">
                                          <p:cBhvr>
                                            <p:cTn id="69" dur="1000" fill="hold"/>
                                            <p:tgtEl>
                                              <p:spTgt spid="73"/>
                                            </p:tgtEl>
                                            <p:attrNameLst>
                                              <p:attrName>ppt_x</p:attrName>
                                            </p:attrNameLst>
                                          </p:cBhvr>
                                          <p:tavLst>
                                            <p:tav tm="0">
                                              <p:val>
                                                <p:strVal val="#ppt_x"/>
                                              </p:val>
                                            </p:tav>
                                            <p:tav tm="100000">
                                              <p:val>
                                                <p:strVal val="#ppt_x"/>
                                              </p:val>
                                            </p:tav>
                                          </p:tavLst>
                                        </p:anim>
                                        <p:anim calcmode="lin" valueType="num">
                                          <p:cBhvr>
                                            <p:cTn id="70" dur="1000" fill="hold"/>
                                            <p:tgtEl>
                                              <p:spTgt spid="73"/>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20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1000"/>
                                            <p:tgtEl>
                                              <p:spTgt spid="76"/>
                                            </p:tgtEl>
                                          </p:cBhvr>
                                        </p:animEffect>
                                        <p:anim calcmode="lin" valueType="num">
                                          <p:cBhvr>
                                            <p:cTn id="74" dur="1000" fill="hold"/>
                                            <p:tgtEl>
                                              <p:spTgt spid="76"/>
                                            </p:tgtEl>
                                            <p:attrNameLst>
                                              <p:attrName>ppt_x</p:attrName>
                                            </p:attrNameLst>
                                          </p:cBhvr>
                                          <p:tavLst>
                                            <p:tav tm="0">
                                              <p:val>
                                                <p:strVal val="#ppt_x"/>
                                              </p:val>
                                            </p:tav>
                                            <p:tav tm="100000">
                                              <p:val>
                                                <p:strVal val="#ppt_x"/>
                                              </p:val>
                                            </p:tav>
                                          </p:tavLst>
                                        </p:anim>
                                        <p:anim calcmode="lin" valueType="num">
                                          <p:cBhvr>
                                            <p:cTn id="75" dur="1000" fill="hold"/>
                                            <p:tgtEl>
                                              <p:spTgt spid="76"/>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30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1000"/>
                                            <p:tgtEl>
                                              <p:spTgt spid="79"/>
                                            </p:tgtEl>
                                          </p:cBhvr>
                                        </p:animEffect>
                                        <p:anim calcmode="lin" valueType="num">
                                          <p:cBhvr>
                                            <p:cTn id="79" dur="1000" fill="hold"/>
                                            <p:tgtEl>
                                              <p:spTgt spid="79"/>
                                            </p:tgtEl>
                                            <p:attrNameLst>
                                              <p:attrName>ppt_x</p:attrName>
                                            </p:attrNameLst>
                                          </p:cBhvr>
                                          <p:tavLst>
                                            <p:tav tm="0">
                                              <p:val>
                                                <p:strVal val="#ppt_x"/>
                                              </p:val>
                                            </p:tav>
                                            <p:tav tm="100000">
                                              <p:val>
                                                <p:strVal val="#ppt_x"/>
                                              </p:val>
                                            </p:tav>
                                          </p:tavLst>
                                        </p:anim>
                                        <p:anim calcmode="lin" valueType="num">
                                          <p:cBhvr>
                                            <p:cTn id="8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par>
                              <p:cTn id="13" fill="hold">
                                <p:stCondLst>
                                  <p:cond delay="1000"/>
                                </p:stCondLst>
                                <p:childTnLst>
                                  <p:par>
                                    <p:cTn id="14" presetID="12" presetClass="entr" presetSubtype="4" fill="hold" grpId="0" nodeType="afterEffect">
                                      <p:stCondLst>
                                        <p:cond delay="0"/>
                                      </p:stCondLst>
                                      <p:iterate type="lt">
                                        <p:tmPct val="30000"/>
                                      </p:iterate>
                                      <p:childTnLst>
                                        <p:set>
                                          <p:cBhvr>
                                            <p:cTn id="15" dur="1" fill="hold">
                                              <p:stCondLst>
                                                <p:cond delay="0"/>
                                              </p:stCondLst>
                                            </p:cTn>
                                            <p:tgtEl>
                                              <p:spTgt spid="66"/>
                                            </p:tgtEl>
                                            <p:attrNameLst>
                                              <p:attrName>style.visibility</p:attrName>
                                            </p:attrNameLst>
                                          </p:cBhvr>
                                          <p:to>
                                            <p:strVal val="visible"/>
                                          </p:to>
                                        </p:set>
                                        <p:anim calcmode="lin" valueType="num">
                                          <p:cBhvr additive="base">
                                            <p:cTn id="16" dur="500"/>
                                            <p:tgtEl>
                                              <p:spTgt spid="66"/>
                                            </p:tgtEl>
                                            <p:attrNameLst>
                                              <p:attrName>ppt_y</p:attrName>
                                            </p:attrNameLst>
                                          </p:cBhvr>
                                          <p:tavLst>
                                            <p:tav tm="0">
                                              <p:val>
                                                <p:strVal val="#ppt_y+#ppt_h*1.125000"/>
                                              </p:val>
                                            </p:tav>
                                            <p:tav tm="100000">
                                              <p:val>
                                                <p:strVal val="#ppt_y"/>
                                              </p:val>
                                            </p:tav>
                                          </p:tavLst>
                                        </p:anim>
                                        <p:animEffect transition="in" filter="wipe(up)">
                                          <p:cBhvr>
                                            <p:cTn id="17" dur="500"/>
                                            <p:tgtEl>
                                              <p:spTgt spid="66"/>
                                            </p:tgtEl>
                                          </p:cBhvr>
                                        </p:animEffect>
                                      </p:childTnLst>
                                    </p:cTn>
                                  </p:par>
                                </p:childTnLst>
                              </p:cTn>
                            </p:par>
                            <p:par>
                              <p:cTn id="18" fill="hold">
                                <p:stCondLst>
                                  <p:cond delay="1800"/>
                                </p:stCondLst>
                                <p:childTnLst>
                                  <p:par>
                                    <p:cTn id="19" presetID="2" presetClass="entr" presetSubtype="1"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0-#ppt_h/2"/>
                                              </p:val>
                                            </p:tav>
                                            <p:tav tm="100000">
                                              <p:val>
                                                <p:strVal val="#ppt_y"/>
                                              </p:val>
                                            </p:tav>
                                          </p:tavLst>
                                        </p:anim>
                                      </p:childTnLst>
                                    </p:cTn>
                                  </p:par>
                                </p:childTnLst>
                              </p:cTn>
                            </p:par>
                            <p:par>
                              <p:cTn id="23" fill="hold">
                                <p:stCondLst>
                                  <p:cond delay="2300"/>
                                </p:stCondLst>
                                <p:childTnLst>
                                  <p:par>
                                    <p:cTn id="24" presetID="2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par>
                              <p:cTn id="27" fill="hold">
                                <p:stCondLst>
                                  <p:cond delay="2800"/>
                                </p:stCondLst>
                                <p:childTnLst>
                                  <p:par>
                                    <p:cTn id="28" presetID="12" presetClass="entr" presetSubtype="4" fill="hold" grpId="0" nodeType="afterEffect">
                                      <p:stCondLst>
                                        <p:cond delay="0"/>
                                      </p:stCondLst>
                                      <p:iterate type="lt">
                                        <p:tmPct val="30000"/>
                                      </p:iterate>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500"/>
                                            <p:tgtEl>
                                              <p:spTgt spid="67"/>
                                            </p:tgtEl>
                                            <p:attrNameLst>
                                              <p:attrName>ppt_y</p:attrName>
                                            </p:attrNameLst>
                                          </p:cBhvr>
                                          <p:tavLst>
                                            <p:tav tm="0">
                                              <p:val>
                                                <p:strVal val="#ppt_y+#ppt_h*1.125000"/>
                                              </p:val>
                                            </p:tav>
                                            <p:tav tm="100000">
                                              <p:val>
                                                <p:strVal val="#ppt_y"/>
                                              </p:val>
                                            </p:tav>
                                          </p:tavLst>
                                        </p:anim>
                                        <p:animEffect transition="in" filter="wipe(up)">
                                          <p:cBhvr>
                                            <p:cTn id="31" dur="500"/>
                                            <p:tgtEl>
                                              <p:spTgt spid="67"/>
                                            </p:tgtEl>
                                          </p:cBhvr>
                                        </p:animEffect>
                                      </p:childTnLst>
                                    </p:cTn>
                                  </p:par>
                                </p:childTnLst>
                              </p:cTn>
                            </p:par>
                            <p:par>
                              <p:cTn id="32" fill="hold">
                                <p:stCondLst>
                                  <p:cond delay="3600"/>
                                </p:stCondLst>
                                <p:childTnLst>
                                  <p:par>
                                    <p:cTn id="33" presetID="2" presetClass="entr" presetSubtype="1"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0-#ppt_h/2"/>
                                              </p:val>
                                            </p:tav>
                                            <p:tav tm="100000">
                                              <p:val>
                                                <p:strVal val="#ppt_y"/>
                                              </p:val>
                                            </p:tav>
                                          </p:tavLst>
                                        </p:anim>
                                      </p:childTnLst>
                                    </p:cTn>
                                  </p:par>
                                </p:childTnLst>
                              </p:cTn>
                            </p:par>
                            <p:par>
                              <p:cTn id="37" fill="hold">
                                <p:stCondLst>
                                  <p:cond delay="4100"/>
                                </p:stCondLst>
                                <p:childTnLst>
                                  <p:par>
                                    <p:cTn id="38" presetID="22" presetClass="entr" presetSubtype="4"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childTnLst>
                              </p:cTn>
                            </p:par>
                            <p:par>
                              <p:cTn id="41" fill="hold">
                                <p:stCondLst>
                                  <p:cond delay="4600"/>
                                </p:stCondLst>
                                <p:childTnLst>
                                  <p:par>
                                    <p:cTn id="42" presetID="12" presetClass="entr" presetSubtype="4" fill="hold" grpId="0" nodeType="afterEffect">
                                      <p:stCondLst>
                                        <p:cond delay="0"/>
                                      </p:stCondLst>
                                      <p:iterate type="lt">
                                        <p:tmPct val="30000"/>
                                      </p:iterate>
                                      <p:childTnLst>
                                        <p:set>
                                          <p:cBhvr>
                                            <p:cTn id="43" dur="1" fill="hold">
                                              <p:stCondLst>
                                                <p:cond delay="0"/>
                                              </p:stCondLst>
                                            </p:cTn>
                                            <p:tgtEl>
                                              <p:spTgt spid="68"/>
                                            </p:tgtEl>
                                            <p:attrNameLst>
                                              <p:attrName>style.visibility</p:attrName>
                                            </p:attrNameLst>
                                          </p:cBhvr>
                                          <p:to>
                                            <p:strVal val="visible"/>
                                          </p:to>
                                        </p:set>
                                        <p:anim calcmode="lin" valueType="num">
                                          <p:cBhvr additive="base">
                                            <p:cTn id="44" dur="500"/>
                                            <p:tgtEl>
                                              <p:spTgt spid="68"/>
                                            </p:tgtEl>
                                            <p:attrNameLst>
                                              <p:attrName>ppt_y</p:attrName>
                                            </p:attrNameLst>
                                          </p:cBhvr>
                                          <p:tavLst>
                                            <p:tav tm="0">
                                              <p:val>
                                                <p:strVal val="#ppt_y+#ppt_h*1.125000"/>
                                              </p:val>
                                            </p:tav>
                                            <p:tav tm="100000">
                                              <p:val>
                                                <p:strVal val="#ppt_y"/>
                                              </p:val>
                                            </p:tav>
                                          </p:tavLst>
                                        </p:anim>
                                        <p:animEffect transition="in" filter="wipe(up)">
                                          <p:cBhvr>
                                            <p:cTn id="45" dur="500"/>
                                            <p:tgtEl>
                                              <p:spTgt spid="68"/>
                                            </p:tgtEl>
                                          </p:cBhvr>
                                        </p:animEffect>
                                      </p:childTnLst>
                                    </p:cTn>
                                  </p:par>
                                </p:childTnLst>
                              </p:cTn>
                            </p:par>
                            <p:par>
                              <p:cTn id="46" fill="hold">
                                <p:stCondLst>
                                  <p:cond delay="5400"/>
                                </p:stCondLst>
                                <p:childTnLst>
                                  <p:par>
                                    <p:cTn id="47" presetID="2" presetClass="entr" presetSubtype="1"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0-#ppt_h/2"/>
                                              </p:val>
                                            </p:tav>
                                            <p:tav tm="100000">
                                              <p:val>
                                                <p:strVal val="#ppt_y"/>
                                              </p:val>
                                            </p:tav>
                                          </p:tavLst>
                                        </p:anim>
                                      </p:childTnLst>
                                    </p:cTn>
                                  </p:par>
                                </p:childTnLst>
                              </p:cTn>
                            </p:par>
                            <p:par>
                              <p:cTn id="51" fill="hold">
                                <p:stCondLst>
                                  <p:cond delay="5900"/>
                                </p:stCondLst>
                                <p:childTnLst>
                                  <p:par>
                                    <p:cTn id="52" presetID="22" presetClass="entr" presetSubtype="4"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00"/>
                                            <p:tgtEl>
                                              <p:spTgt spid="2"/>
                                            </p:tgtEl>
                                          </p:cBhvr>
                                        </p:animEffect>
                                      </p:childTnLst>
                                    </p:cTn>
                                  </p:par>
                                </p:childTnLst>
                              </p:cTn>
                            </p:par>
                            <p:par>
                              <p:cTn id="55" fill="hold">
                                <p:stCondLst>
                                  <p:cond delay="6400"/>
                                </p:stCondLst>
                                <p:childTnLst>
                                  <p:par>
                                    <p:cTn id="56" presetID="12" presetClass="entr" presetSubtype="4" fill="hold" grpId="0" nodeType="afterEffect">
                                      <p:stCondLst>
                                        <p:cond delay="0"/>
                                      </p:stCondLst>
                                      <p:iterate type="lt">
                                        <p:tmPct val="30000"/>
                                      </p:iterate>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p:tgtEl>
                                              <p:spTgt spid="69"/>
                                            </p:tgtEl>
                                            <p:attrNameLst>
                                              <p:attrName>ppt_y</p:attrName>
                                            </p:attrNameLst>
                                          </p:cBhvr>
                                          <p:tavLst>
                                            <p:tav tm="0">
                                              <p:val>
                                                <p:strVal val="#ppt_y+#ppt_h*1.125000"/>
                                              </p:val>
                                            </p:tav>
                                            <p:tav tm="100000">
                                              <p:val>
                                                <p:strVal val="#ppt_y"/>
                                              </p:val>
                                            </p:tav>
                                          </p:tavLst>
                                        </p:anim>
                                        <p:animEffect transition="in" filter="wipe(up)">
                                          <p:cBhvr>
                                            <p:cTn id="59" dur="500"/>
                                            <p:tgtEl>
                                              <p:spTgt spid="69"/>
                                            </p:tgtEl>
                                          </p:cBhvr>
                                        </p:animEffect>
                                      </p:childTnLst>
                                    </p:cTn>
                                  </p:par>
                                </p:childTnLst>
                              </p:cTn>
                            </p:par>
                            <p:par>
                              <p:cTn id="60" fill="hold">
                                <p:stCondLst>
                                  <p:cond delay="7200"/>
                                </p:stCondLst>
                                <p:childTnLst>
                                  <p:par>
                                    <p:cTn id="61" presetID="47" presetClass="entr" presetSubtype="0"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1000"/>
                                            <p:tgtEl>
                                              <p:spTgt spid="70"/>
                                            </p:tgtEl>
                                          </p:cBhvr>
                                        </p:animEffect>
                                        <p:anim calcmode="lin" valueType="num">
                                          <p:cBhvr>
                                            <p:cTn id="64" dur="1000" fill="hold"/>
                                            <p:tgtEl>
                                              <p:spTgt spid="70"/>
                                            </p:tgtEl>
                                            <p:attrNameLst>
                                              <p:attrName>ppt_x</p:attrName>
                                            </p:attrNameLst>
                                          </p:cBhvr>
                                          <p:tavLst>
                                            <p:tav tm="0">
                                              <p:val>
                                                <p:strVal val="#ppt_x"/>
                                              </p:val>
                                            </p:tav>
                                            <p:tav tm="100000">
                                              <p:val>
                                                <p:strVal val="#ppt_x"/>
                                              </p:val>
                                            </p:tav>
                                          </p:tavLst>
                                        </p:anim>
                                        <p:anim calcmode="lin" valueType="num">
                                          <p:cBhvr>
                                            <p:cTn id="65" dur="1000" fill="hold"/>
                                            <p:tgtEl>
                                              <p:spTgt spid="70"/>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10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1000"/>
                                            <p:tgtEl>
                                              <p:spTgt spid="73"/>
                                            </p:tgtEl>
                                          </p:cBhvr>
                                        </p:animEffect>
                                        <p:anim calcmode="lin" valueType="num">
                                          <p:cBhvr>
                                            <p:cTn id="69" dur="1000" fill="hold"/>
                                            <p:tgtEl>
                                              <p:spTgt spid="73"/>
                                            </p:tgtEl>
                                            <p:attrNameLst>
                                              <p:attrName>ppt_x</p:attrName>
                                            </p:attrNameLst>
                                          </p:cBhvr>
                                          <p:tavLst>
                                            <p:tav tm="0">
                                              <p:val>
                                                <p:strVal val="#ppt_x"/>
                                              </p:val>
                                            </p:tav>
                                            <p:tav tm="100000">
                                              <p:val>
                                                <p:strVal val="#ppt_x"/>
                                              </p:val>
                                            </p:tav>
                                          </p:tavLst>
                                        </p:anim>
                                        <p:anim calcmode="lin" valueType="num">
                                          <p:cBhvr>
                                            <p:cTn id="70" dur="1000" fill="hold"/>
                                            <p:tgtEl>
                                              <p:spTgt spid="73"/>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20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1000"/>
                                            <p:tgtEl>
                                              <p:spTgt spid="76"/>
                                            </p:tgtEl>
                                          </p:cBhvr>
                                        </p:animEffect>
                                        <p:anim calcmode="lin" valueType="num">
                                          <p:cBhvr>
                                            <p:cTn id="74" dur="1000" fill="hold"/>
                                            <p:tgtEl>
                                              <p:spTgt spid="76"/>
                                            </p:tgtEl>
                                            <p:attrNameLst>
                                              <p:attrName>ppt_x</p:attrName>
                                            </p:attrNameLst>
                                          </p:cBhvr>
                                          <p:tavLst>
                                            <p:tav tm="0">
                                              <p:val>
                                                <p:strVal val="#ppt_x"/>
                                              </p:val>
                                            </p:tav>
                                            <p:tav tm="100000">
                                              <p:val>
                                                <p:strVal val="#ppt_x"/>
                                              </p:val>
                                            </p:tav>
                                          </p:tavLst>
                                        </p:anim>
                                        <p:anim calcmode="lin" valueType="num">
                                          <p:cBhvr>
                                            <p:cTn id="75" dur="1000" fill="hold"/>
                                            <p:tgtEl>
                                              <p:spTgt spid="76"/>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30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1000"/>
                                            <p:tgtEl>
                                              <p:spTgt spid="79"/>
                                            </p:tgtEl>
                                          </p:cBhvr>
                                        </p:animEffect>
                                        <p:anim calcmode="lin" valueType="num">
                                          <p:cBhvr>
                                            <p:cTn id="79" dur="1000" fill="hold"/>
                                            <p:tgtEl>
                                              <p:spTgt spid="79"/>
                                            </p:tgtEl>
                                            <p:attrNameLst>
                                              <p:attrName>ppt_x</p:attrName>
                                            </p:attrNameLst>
                                          </p:cBhvr>
                                          <p:tavLst>
                                            <p:tav tm="0">
                                              <p:val>
                                                <p:strVal val="#ppt_x"/>
                                              </p:val>
                                            </p:tav>
                                            <p:tav tm="100000">
                                              <p:val>
                                                <p:strVal val="#ppt_x"/>
                                              </p:val>
                                            </p:tav>
                                          </p:tavLst>
                                        </p:anim>
                                        <p:anim calcmode="lin" valueType="num">
                                          <p:cBhvr>
                                            <p:cTn id="8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6070609" y="2122914"/>
            <a:ext cx="5819976" cy="3362455"/>
            <a:chOff x="4552949" y="1591929"/>
            <a:chExt cx="4366119" cy="2522498"/>
          </a:xfrm>
        </p:grpSpPr>
        <p:pic>
          <p:nvPicPr>
            <p:cNvPr id="3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p:blipFill>
          <p:spPr bwMode="auto">
            <a:xfrm rot="1164247" flipV="1">
              <a:off x="7212990" y="3259838"/>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67" r="7205" b="57679"/>
            <a:stretch/>
          </p:blipFill>
          <p:spPr bwMode="auto">
            <a:xfrm rot="19878225" flipV="1">
              <a:off x="8211649" y="3972668"/>
              <a:ext cx="558904" cy="6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p:blipFill>
          <p:spPr bwMode="auto">
            <a:xfrm rot="1152643" flipV="1">
              <a:off x="7672523" y="4013457"/>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p:blipFill>
          <p:spPr bwMode="auto">
            <a:xfrm rot="12057140" flipV="1">
              <a:off x="8245135" y="3111865"/>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p:blipFill>
          <p:spPr bwMode="auto">
            <a:xfrm rot="12057140" flipV="1">
              <a:off x="7733400" y="2357195"/>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p:blipFill>
          <p:spPr bwMode="auto">
            <a:xfrm rot="12057140" flipV="1">
              <a:off x="7272375" y="1616057"/>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7" r="7205" b="57679"/>
            <a:stretch/>
          </p:blipFill>
          <p:spPr bwMode="auto">
            <a:xfrm rot="8981151" flipV="1">
              <a:off x="6626991" y="1711212"/>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平行四边形 115"/>
            <p:cNvSpPr/>
            <p:nvPr/>
          </p:nvSpPr>
          <p:spPr>
            <a:xfrm rot="1200000">
              <a:off x="6825944" y="1597157"/>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38" name="平行四边形 116"/>
            <p:cNvSpPr/>
            <p:nvPr/>
          </p:nvSpPr>
          <p:spPr>
            <a:xfrm rot="16200000">
              <a:off x="6645902" y="2019619"/>
              <a:ext cx="740288" cy="477033"/>
            </a:xfrm>
            <a:prstGeom prst="parallelogram">
              <a:avLst>
                <a:gd name="adj" fmla="val 36484"/>
              </a:avLst>
            </a:prstGeom>
            <a:solidFill>
              <a:schemeClr val="accent1"/>
            </a:solidFill>
            <a:ln w="14288" cap="flat">
              <a:noFill/>
              <a:prstDash val="solid"/>
              <a:miter lim="800000"/>
              <a:headEnd/>
              <a:tailEnd/>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prstTxWarp prst="textNoShape">
                <a:avLst/>
              </a:prstTxWarp>
            </a:bodyPr>
            <a:lstStyle/>
            <a:p>
              <a:endParaRPr lang="zh-CN" altLang="en-US" sz="3199"/>
            </a:p>
          </p:txBody>
        </p:sp>
        <p:sp>
          <p:nvSpPr>
            <p:cNvPr id="39" name="平行四边形 117"/>
            <p:cNvSpPr/>
            <p:nvPr/>
          </p:nvSpPr>
          <p:spPr>
            <a:xfrm rot="9071256">
              <a:off x="7074221" y="1950233"/>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40" name="五边形 118"/>
            <p:cNvSpPr/>
            <p:nvPr/>
          </p:nvSpPr>
          <p:spPr>
            <a:xfrm flipH="1">
              <a:off x="5503720" y="3371869"/>
              <a:ext cx="2227320" cy="568209"/>
            </a:xfrm>
            <a:prstGeom prst="homePlate">
              <a:avLst>
                <a:gd name="adj" fmla="val 37444"/>
              </a:avLst>
            </a:prstGeom>
            <a:solidFill>
              <a:schemeClr val="accent3"/>
            </a:solidFill>
            <a:ln w="14288" cap="flat">
              <a:noFill/>
              <a:prstDash val="solid"/>
              <a:miter lim="800000"/>
              <a:headEnd/>
              <a:tailEnd/>
            </a:ln>
            <a:effectLst>
              <a:reflection blurRad="6350" stA="52000" endA="300" endPos="35000" dir="5400000" sy="-100000" algn="bl" rotWithShape="0"/>
            </a:effectLst>
          </p:spPr>
          <p:txBody>
            <a:bodyPr vert="horz" wrap="square" lIns="91416" tIns="45708" rIns="91416" bIns="45708" numCol="1" anchor="t" anchorCtr="0" compatLnSpc="1">
              <a:prstTxWarp prst="textNoShape">
                <a:avLst/>
              </a:prstTxWarp>
            </a:bodyPr>
            <a:lstStyle/>
            <a:p>
              <a:endParaRPr lang="zh-CN" altLang="en-US" sz="3199">
                <a:sym typeface="Batang"/>
              </a:endParaRPr>
            </a:p>
          </p:txBody>
        </p:sp>
        <p:sp>
          <p:nvSpPr>
            <p:cNvPr id="41" name="平行四边形 119"/>
            <p:cNvSpPr/>
            <p:nvPr/>
          </p:nvSpPr>
          <p:spPr>
            <a:xfrm rot="1200000">
              <a:off x="7302977" y="2335693"/>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42" name="平行四边形 120"/>
            <p:cNvSpPr/>
            <p:nvPr/>
          </p:nvSpPr>
          <p:spPr>
            <a:xfrm rot="16200000">
              <a:off x="7122935" y="2758157"/>
              <a:ext cx="740288" cy="477033"/>
            </a:xfrm>
            <a:prstGeom prst="parallelogram">
              <a:avLst>
                <a:gd name="adj" fmla="val 36484"/>
              </a:avLst>
            </a:prstGeom>
            <a:solidFill>
              <a:schemeClr val="accent2"/>
            </a:solidFill>
            <a:ln w="14288" cap="flat">
              <a:noFill/>
              <a:prstDash val="solid"/>
              <a:miter lim="800000"/>
              <a:headEnd/>
              <a:tailEnd/>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prstTxWarp prst="textNoShape">
                <a:avLst/>
              </a:prstTxWarp>
            </a:bodyPr>
            <a:lstStyle/>
            <a:p>
              <a:endParaRPr lang="zh-CN" altLang="en-US" sz="3199"/>
            </a:p>
          </p:txBody>
        </p:sp>
        <p:sp>
          <p:nvSpPr>
            <p:cNvPr id="43" name="平行四边形 121"/>
            <p:cNvSpPr/>
            <p:nvPr/>
          </p:nvSpPr>
          <p:spPr>
            <a:xfrm rot="9071256">
              <a:off x="7551254" y="2688771"/>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44" name="平行四边形 122"/>
            <p:cNvSpPr/>
            <p:nvPr/>
          </p:nvSpPr>
          <p:spPr>
            <a:xfrm rot="1200000">
              <a:off x="7780009" y="3083302"/>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45" name="平行四边形 123"/>
            <p:cNvSpPr/>
            <p:nvPr/>
          </p:nvSpPr>
          <p:spPr>
            <a:xfrm rot="16200000">
              <a:off x="7599968" y="3505766"/>
              <a:ext cx="740288" cy="477033"/>
            </a:xfrm>
            <a:prstGeom prst="parallelogram">
              <a:avLst>
                <a:gd name="adj" fmla="val 36484"/>
              </a:avLst>
            </a:prstGeom>
            <a:solidFill>
              <a:schemeClr val="accent3"/>
            </a:solidFill>
            <a:ln w="14288" cap="flat">
              <a:noFill/>
              <a:prstDash val="solid"/>
              <a:miter lim="800000"/>
              <a:headEnd/>
              <a:tailEnd/>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prstTxWarp prst="textNoShape">
                <a:avLst/>
              </a:prstTxWarp>
            </a:bodyPr>
            <a:lstStyle/>
            <a:p>
              <a:endParaRPr lang="zh-CN" altLang="en-US" sz="3199"/>
            </a:p>
          </p:txBody>
        </p:sp>
        <p:sp>
          <p:nvSpPr>
            <p:cNvPr id="46" name="平行四边形 124"/>
            <p:cNvSpPr/>
            <p:nvPr/>
          </p:nvSpPr>
          <p:spPr>
            <a:xfrm rot="9071256">
              <a:off x="8028285" y="3436379"/>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47" name="五边形 125"/>
            <p:cNvSpPr/>
            <p:nvPr/>
          </p:nvSpPr>
          <p:spPr>
            <a:xfrm flipH="1">
              <a:off x="5022115" y="2625012"/>
              <a:ext cx="2238255" cy="568209"/>
            </a:xfrm>
            <a:prstGeom prst="homePlate">
              <a:avLst>
                <a:gd name="adj" fmla="val 37444"/>
              </a:avLst>
            </a:prstGeom>
            <a:solidFill>
              <a:schemeClr val="accent2"/>
            </a:solidFill>
            <a:ln w="14288" cap="flat">
              <a:noFill/>
              <a:prstDash val="solid"/>
              <a:miter lim="800000"/>
              <a:headEnd/>
              <a:tailEnd/>
            </a:ln>
            <a:effectLst>
              <a:reflection blurRad="6350" stA="52000" endA="300" endPos="35000" dir="5400000" sy="-100000" algn="bl" rotWithShape="0"/>
            </a:effectLst>
          </p:spPr>
          <p:txBody>
            <a:bodyPr vert="horz" wrap="square" lIns="91416" tIns="45708" rIns="91416" bIns="45708" numCol="1" anchor="t" anchorCtr="0" compatLnSpc="1">
              <a:prstTxWarp prst="textNoShape">
                <a:avLst/>
              </a:prstTxWarp>
            </a:bodyPr>
            <a:lstStyle/>
            <a:p>
              <a:endParaRPr lang="zh-CN" altLang="en-US" sz="3199">
                <a:sym typeface="Batang"/>
              </a:endParaRPr>
            </a:p>
          </p:txBody>
        </p:sp>
        <p:sp>
          <p:nvSpPr>
            <p:cNvPr id="48" name="五边形 126"/>
            <p:cNvSpPr/>
            <p:nvPr/>
          </p:nvSpPr>
          <p:spPr>
            <a:xfrm flipH="1">
              <a:off x="4552949" y="1883949"/>
              <a:ext cx="2227320" cy="568209"/>
            </a:xfrm>
            <a:prstGeom prst="homePlate">
              <a:avLst>
                <a:gd name="adj" fmla="val 40583"/>
              </a:avLst>
            </a:prstGeom>
            <a:solidFill>
              <a:schemeClr val="accent1"/>
            </a:solidFill>
            <a:ln w="14288" cap="flat">
              <a:noFill/>
              <a:prstDash val="solid"/>
              <a:miter lim="800000"/>
              <a:headEnd/>
              <a:tailEnd/>
            </a:ln>
            <a:effectLst>
              <a:reflection blurRad="6350" stA="52000" endA="300" endPos="35000" dir="5400000" sy="-100000" algn="bl" rotWithShape="0"/>
            </a:effectLst>
          </p:spPr>
          <p:txBody>
            <a:bodyPr vert="horz" wrap="square" lIns="91416" tIns="45708" rIns="91416" bIns="45708" numCol="1" anchor="t" anchorCtr="0" compatLnSpc="1">
              <a:prstTxWarp prst="textNoShape">
                <a:avLst/>
              </a:prstTxWarp>
            </a:bodyPr>
            <a:lstStyle/>
            <a:p>
              <a:endParaRPr lang="zh-CN" altLang="en-US" sz="3199">
                <a:sym typeface="Batang"/>
              </a:endParaRPr>
            </a:p>
          </p:txBody>
        </p:sp>
        <p:sp>
          <p:nvSpPr>
            <p:cNvPr id="49" name="Freeform 89"/>
            <p:cNvSpPr>
              <a:spLocks noEditPoints="1"/>
            </p:cNvSpPr>
            <p:nvPr/>
          </p:nvSpPr>
          <p:spPr bwMode="black">
            <a:xfrm>
              <a:off x="7563794" y="2376547"/>
              <a:ext cx="422573" cy="268028"/>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chemeClr val="accent2"/>
            </a:solidFill>
            <a:ln>
              <a:noFill/>
            </a:ln>
            <a:effectLst>
              <a:reflection blurRad="6350" stA="52000" endA="300" endPos="35000" dir="5400000" sy="-100000" algn="bl" rotWithShape="0"/>
            </a:effectLst>
          </p:spPr>
          <p:txBody>
            <a:bodyPr vert="horz" wrap="square" lIns="61719" tIns="30859" rIns="61719" bIns="30859" numCol="1" anchor="t" anchorCtr="0" compatLnSpc="1">
              <a:prstTxWarp prst="textNoShape">
                <a:avLst/>
              </a:prstTxWarp>
            </a:bodyPr>
            <a:lstStyle/>
            <a:p>
              <a:endParaRPr lang="en-US" sz="1200" dirty="0"/>
            </a:p>
          </p:txBody>
        </p:sp>
        <p:sp>
          <p:nvSpPr>
            <p:cNvPr id="50" name="矩形 128"/>
            <p:cNvSpPr/>
            <p:nvPr/>
          </p:nvSpPr>
          <p:spPr>
            <a:xfrm rot="10800000">
              <a:off x="6626393" y="1888658"/>
              <a:ext cx="148050" cy="563500"/>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latin typeface="Batang"/>
                <a:sym typeface="Batang"/>
              </a:endParaRPr>
            </a:p>
          </p:txBody>
        </p:sp>
        <p:sp>
          <p:nvSpPr>
            <p:cNvPr id="51" name="矩形 129"/>
            <p:cNvSpPr/>
            <p:nvPr/>
          </p:nvSpPr>
          <p:spPr>
            <a:xfrm rot="10800000">
              <a:off x="7110671" y="2625011"/>
              <a:ext cx="148050" cy="568209"/>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latin typeface="Batang"/>
                <a:sym typeface="Batang"/>
              </a:endParaRPr>
            </a:p>
          </p:txBody>
        </p:sp>
        <p:sp>
          <p:nvSpPr>
            <p:cNvPr id="52" name="矩形 130"/>
            <p:cNvSpPr/>
            <p:nvPr/>
          </p:nvSpPr>
          <p:spPr>
            <a:xfrm rot="10800000">
              <a:off x="7377911" y="3371869"/>
              <a:ext cx="354683" cy="568209"/>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latin typeface="Batang"/>
                <a:sym typeface="Batang"/>
              </a:endParaRPr>
            </a:p>
          </p:txBody>
        </p:sp>
        <p:pic>
          <p:nvPicPr>
            <p:cNvPr id="5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7" r="7205" b="57679"/>
            <a:stretch/>
          </p:blipFill>
          <p:spPr bwMode="auto">
            <a:xfrm rot="19878225" flipV="1">
              <a:off x="7637917" y="3214337"/>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7" r="7205" b="57679"/>
            <a:stretch/>
          </p:blipFill>
          <p:spPr bwMode="auto">
            <a:xfrm rot="19878225" flipV="1">
              <a:off x="7113625" y="2493408"/>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组合 133"/>
            <p:cNvGrpSpPr>
              <a:grpSpLocks noChangeAspect="1"/>
            </p:cNvGrpSpPr>
            <p:nvPr/>
          </p:nvGrpSpPr>
          <p:grpSpPr>
            <a:xfrm>
              <a:off x="7088733" y="1591929"/>
              <a:ext cx="339976" cy="286883"/>
              <a:chOff x="2162176" y="-104775"/>
              <a:chExt cx="1655763" cy="1417638"/>
            </a:xfrm>
            <a:solidFill>
              <a:srgbClr val="3666D7"/>
            </a:solidFill>
          </p:grpSpPr>
          <p:sp>
            <p:nvSpPr>
              <p:cNvPr id="56" name="Freeform 3767"/>
              <p:cNvSpPr>
                <a:spLocks/>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solidFill>
                <a:schemeClr val="accent1"/>
              </a:solidFill>
              <a:ln>
                <a:noFill/>
              </a:ln>
              <a:effectLst>
                <a:reflection blurRad="6350" stA="52000" endA="300" endPos="35000" dir="5400000" sy="-100000" algn="bl" rotWithShape="0"/>
              </a:effectLst>
              <a:extLst/>
            </p:spPr>
            <p:txBody>
              <a:bodyPr vert="horz" wrap="square" lIns="82292" tIns="41145" rIns="82292" bIns="41145" numCol="1" anchor="t" anchorCtr="0" compatLnSpc="1">
                <a:prstTxWarp prst="textNoShape">
                  <a:avLst/>
                </a:prstTxWarp>
              </a:bodyPr>
              <a:lstStyle/>
              <a:p>
                <a:endParaRPr lang="zh-CN" altLang="en-US" sz="1200" dirty="0"/>
              </a:p>
            </p:txBody>
          </p:sp>
          <p:sp>
            <p:nvSpPr>
              <p:cNvPr id="57" name="Freeform 3768"/>
              <p:cNvSpPr>
                <a:spLocks/>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solidFill>
                <a:schemeClr val="accent1"/>
              </a:solidFill>
              <a:ln>
                <a:noFill/>
              </a:ln>
              <a:effectLst>
                <a:reflection blurRad="6350" stA="52000" endA="300" endPos="35000" dir="5400000" sy="-100000" algn="bl" rotWithShape="0"/>
              </a:effectLst>
              <a:extLst/>
            </p:spPr>
            <p:txBody>
              <a:bodyPr vert="horz" wrap="square" lIns="82292" tIns="41145" rIns="82292" bIns="41145" numCol="1" anchor="t" anchorCtr="0" compatLnSpc="1">
                <a:prstTxWarp prst="textNoShape">
                  <a:avLst/>
                </a:prstTxWarp>
              </a:bodyPr>
              <a:lstStyle/>
              <a:p>
                <a:endParaRPr lang="zh-CN" altLang="en-US" sz="1200" dirty="0"/>
              </a:p>
            </p:txBody>
          </p:sp>
        </p:grpSp>
        <p:pic>
          <p:nvPicPr>
            <p:cNvPr id="58" name="Picture 5" descr="\\MAGNUM\Projects\Microsoft\Cloud Power FY12\Design\ICONS_PNG\Increase.png"/>
            <p:cNvPicPr>
              <a:picLocks noChangeAspect="1" noChangeArrowheads="1"/>
            </p:cNvPicPr>
            <p:nvPr/>
          </p:nvPicPr>
          <p:blipFill rotWithShape="1">
            <a:blip r:embed="rId6" cstate="print">
              <a:duotone>
                <a:prstClr val="black"/>
                <a:srgbClr val="393F59">
                  <a:tint val="45000"/>
                  <a:satMod val="400000"/>
                </a:srgbClr>
              </a:duotone>
              <a:extLst>
                <a:ext uri="{28A0092B-C50C-407E-A947-70E740481C1C}">
                  <a14:useLocalDpi xmlns:a14="http://schemas.microsoft.com/office/drawing/2010/main"/>
                </a:ext>
              </a:extLst>
            </a:blip>
            <a:srcRect b="16251"/>
            <a:stretch/>
          </p:blipFill>
          <p:spPr bwMode="auto">
            <a:xfrm>
              <a:off x="7816381" y="2782717"/>
              <a:ext cx="713153" cy="588490"/>
            </a:xfrm>
            <a:prstGeom prst="rect">
              <a:avLst/>
            </a:prstGeom>
            <a:noFill/>
            <a:effectLst>
              <a:reflection blurRad="6350" stA="52000" endA="300" endPos="35000" dir="5400000" sy="-100000" algn="bl" rotWithShape="0"/>
            </a:effectLst>
          </p:spPr>
        </p:pic>
        <p:sp>
          <p:nvSpPr>
            <p:cNvPr id="59" name="文本框 137"/>
            <p:cNvSpPr txBox="1"/>
            <p:nvPr/>
          </p:nvSpPr>
          <p:spPr>
            <a:xfrm>
              <a:off x="5007689" y="1998337"/>
              <a:ext cx="1523855" cy="346224"/>
            </a:xfrm>
            <a:prstGeom prst="rect">
              <a:avLst/>
            </a:prstGeom>
            <a:noFill/>
          </p:spPr>
          <p:txBody>
            <a:bodyPr wrap="none" lIns="91416" tIns="45708" rIns="91416" bIns="45708" rtlCol="0">
              <a:spAutoFit/>
            </a:bodyPr>
            <a:lstStyle/>
            <a:p>
              <a:r>
                <a:rPr lang="zh-CN" altLang="en-US" sz="2399" dirty="0">
                  <a:solidFill>
                    <a:schemeClr val="bg1"/>
                  </a:solidFill>
                  <a:latin typeface="微软雅黑" pitchFamily="34" charset="-122"/>
                  <a:ea typeface="微软雅黑" pitchFamily="34" charset="-122"/>
                  <a:cs typeface="Tahoma" panose="020B0604030504040204" pitchFamily="34" charset="0"/>
                </a:rPr>
                <a:t>点击输入文字</a:t>
              </a:r>
            </a:p>
          </p:txBody>
        </p:sp>
        <p:sp>
          <p:nvSpPr>
            <p:cNvPr id="60" name="文本框 138"/>
            <p:cNvSpPr txBox="1"/>
            <p:nvPr/>
          </p:nvSpPr>
          <p:spPr>
            <a:xfrm>
              <a:off x="5407901" y="2735217"/>
              <a:ext cx="1523855" cy="346224"/>
            </a:xfrm>
            <a:prstGeom prst="rect">
              <a:avLst/>
            </a:prstGeom>
            <a:noFill/>
          </p:spPr>
          <p:txBody>
            <a:bodyPr wrap="none" lIns="91416" tIns="45708" rIns="91416" bIns="45708" rtlCol="0">
              <a:spAutoFit/>
            </a:bodyPr>
            <a:lstStyle/>
            <a:p>
              <a:r>
                <a:rPr lang="zh-CN" altLang="en-US" sz="2399" dirty="0">
                  <a:solidFill>
                    <a:schemeClr val="bg1"/>
                  </a:solidFill>
                  <a:latin typeface="微软雅黑" pitchFamily="34" charset="-122"/>
                  <a:ea typeface="微软雅黑" pitchFamily="34" charset="-122"/>
                  <a:cs typeface="Tahoma" panose="020B0604030504040204" pitchFamily="34" charset="0"/>
                </a:rPr>
                <a:t>点击输入文字</a:t>
              </a:r>
            </a:p>
          </p:txBody>
        </p:sp>
        <p:sp>
          <p:nvSpPr>
            <p:cNvPr id="61" name="文本框 139"/>
            <p:cNvSpPr txBox="1"/>
            <p:nvPr/>
          </p:nvSpPr>
          <p:spPr>
            <a:xfrm>
              <a:off x="5808113" y="3472097"/>
              <a:ext cx="1523855" cy="346224"/>
            </a:xfrm>
            <a:prstGeom prst="rect">
              <a:avLst/>
            </a:prstGeom>
            <a:noFill/>
          </p:spPr>
          <p:txBody>
            <a:bodyPr wrap="none" lIns="91416" tIns="45708" rIns="91416" bIns="45708" rtlCol="0">
              <a:spAutoFit/>
            </a:bodyPr>
            <a:lstStyle/>
            <a:p>
              <a:r>
                <a:rPr lang="zh-CN" altLang="en-US" sz="2399" dirty="0">
                  <a:solidFill>
                    <a:schemeClr val="bg1"/>
                  </a:solidFill>
                  <a:latin typeface="微软雅黑" pitchFamily="34" charset="-122"/>
                  <a:ea typeface="微软雅黑" pitchFamily="34" charset="-122"/>
                  <a:cs typeface="Tahoma" panose="020B0604030504040204" pitchFamily="34" charset="0"/>
                </a:rPr>
                <a:t>点击输入文字</a:t>
              </a:r>
            </a:p>
          </p:txBody>
        </p:sp>
        <p:grpSp>
          <p:nvGrpSpPr>
            <p:cNvPr id="62" name="组合 140"/>
            <p:cNvGrpSpPr/>
            <p:nvPr/>
          </p:nvGrpSpPr>
          <p:grpSpPr>
            <a:xfrm>
              <a:off x="6901085" y="2030573"/>
              <a:ext cx="218826" cy="477753"/>
              <a:chOff x="5038767" y="1303073"/>
              <a:chExt cx="325210" cy="720403"/>
            </a:xfrm>
          </p:grpSpPr>
          <p:sp>
            <p:nvSpPr>
              <p:cNvPr id="64" name="Freeform 22"/>
              <p:cNvSpPr>
                <a:spLocks/>
              </p:cNvSpPr>
              <p:nvPr/>
            </p:nvSpPr>
            <p:spPr bwMode="auto">
              <a:xfrm>
                <a:off x="5122540" y="1634458"/>
                <a:ext cx="100858" cy="389018"/>
              </a:xfrm>
              <a:custGeom>
                <a:avLst/>
                <a:gdLst>
                  <a:gd name="T0" fmla="*/ 14 w 21"/>
                  <a:gd name="T1" fmla="*/ 78 h 80"/>
                  <a:gd name="T2" fmla="*/ 7 w 21"/>
                  <a:gd name="T3" fmla="*/ 67 h 80"/>
                  <a:gd name="T4" fmla="*/ 7 w 21"/>
                  <a:gd name="T5" fmla="*/ 16 h 80"/>
                  <a:gd name="T6" fmla="*/ 0 w 21"/>
                  <a:gd name="T7" fmla="*/ 6 h 80"/>
                  <a:gd name="T8" fmla="*/ 7 w 21"/>
                  <a:gd name="T9" fmla="*/ 3 h 80"/>
                  <a:gd name="T10" fmla="*/ 14 w 21"/>
                  <a:gd name="T11" fmla="*/ 6 h 80"/>
                  <a:gd name="T12" fmla="*/ 21 w 21"/>
                  <a:gd name="T13" fmla="*/ 17 h 80"/>
                  <a:gd name="T14" fmla="*/ 21 w 21"/>
                  <a:gd name="T15" fmla="*/ 75 h 80"/>
                  <a:gd name="T16" fmla="*/ 14 w 21"/>
                  <a:gd name="T17"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80">
                    <a:moveTo>
                      <a:pt x="14" y="78"/>
                    </a:moveTo>
                    <a:cubicBezTo>
                      <a:pt x="9" y="75"/>
                      <a:pt x="7" y="72"/>
                      <a:pt x="7" y="67"/>
                    </a:cubicBezTo>
                    <a:cubicBezTo>
                      <a:pt x="7" y="16"/>
                      <a:pt x="7" y="16"/>
                      <a:pt x="7" y="16"/>
                    </a:cubicBezTo>
                    <a:cubicBezTo>
                      <a:pt x="2" y="13"/>
                      <a:pt x="0" y="10"/>
                      <a:pt x="0" y="6"/>
                    </a:cubicBezTo>
                    <a:cubicBezTo>
                      <a:pt x="0" y="1"/>
                      <a:pt x="2" y="0"/>
                      <a:pt x="7" y="3"/>
                    </a:cubicBezTo>
                    <a:cubicBezTo>
                      <a:pt x="14" y="6"/>
                      <a:pt x="14" y="6"/>
                      <a:pt x="14" y="6"/>
                    </a:cubicBezTo>
                    <a:cubicBezTo>
                      <a:pt x="19" y="9"/>
                      <a:pt x="21" y="13"/>
                      <a:pt x="21" y="17"/>
                    </a:cubicBezTo>
                    <a:cubicBezTo>
                      <a:pt x="21" y="75"/>
                      <a:pt x="21" y="75"/>
                      <a:pt x="21" y="75"/>
                    </a:cubicBezTo>
                    <a:cubicBezTo>
                      <a:pt x="21" y="79"/>
                      <a:pt x="19" y="80"/>
                      <a:pt x="14" y="78"/>
                    </a:cubicBez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65" name="Freeform 23"/>
              <p:cNvSpPr>
                <a:spLocks/>
              </p:cNvSpPr>
              <p:nvPr/>
            </p:nvSpPr>
            <p:spPr bwMode="auto">
              <a:xfrm>
                <a:off x="5038767" y="1303073"/>
                <a:ext cx="47341" cy="139964"/>
              </a:xfrm>
              <a:custGeom>
                <a:avLst/>
                <a:gdLst>
                  <a:gd name="T0" fmla="*/ 0 w 10"/>
                  <a:gd name="T1" fmla="*/ 15 h 29"/>
                  <a:gd name="T2" fmla="*/ 3 w 10"/>
                  <a:gd name="T3" fmla="*/ 17 h 29"/>
                  <a:gd name="T4" fmla="*/ 4 w 10"/>
                  <a:gd name="T5" fmla="*/ 21 h 29"/>
                  <a:gd name="T6" fmla="*/ 5 w 10"/>
                  <a:gd name="T7" fmla="*/ 25 h 29"/>
                  <a:gd name="T8" fmla="*/ 7 w 10"/>
                  <a:gd name="T9" fmla="*/ 23 h 29"/>
                  <a:gd name="T10" fmla="*/ 5 w 10"/>
                  <a:gd name="T11" fmla="*/ 17 h 29"/>
                  <a:gd name="T12" fmla="*/ 2 w 10"/>
                  <a:gd name="T13" fmla="*/ 10 h 29"/>
                  <a:gd name="T14" fmla="*/ 1 w 10"/>
                  <a:gd name="T15" fmla="*/ 4 h 29"/>
                  <a:gd name="T16" fmla="*/ 2 w 10"/>
                  <a:gd name="T17" fmla="*/ 1 h 29"/>
                  <a:gd name="T18" fmla="*/ 5 w 10"/>
                  <a:gd name="T19" fmla="*/ 1 h 29"/>
                  <a:gd name="T20" fmla="*/ 9 w 10"/>
                  <a:gd name="T21" fmla="*/ 4 h 29"/>
                  <a:gd name="T22" fmla="*/ 10 w 10"/>
                  <a:gd name="T23" fmla="*/ 8 h 29"/>
                  <a:gd name="T24" fmla="*/ 10 w 10"/>
                  <a:gd name="T25" fmla="*/ 13 h 29"/>
                  <a:gd name="T26" fmla="*/ 7 w 10"/>
                  <a:gd name="T27" fmla="*/ 11 h 29"/>
                  <a:gd name="T28" fmla="*/ 7 w 10"/>
                  <a:gd name="T29" fmla="*/ 6 h 29"/>
                  <a:gd name="T30" fmla="*/ 6 w 10"/>
                  <a:gd name="T31" fmla="*/ 4 h 29"/>
                  <a:gd name="T32" fmla="*/ 4 w 10"/>
                  <a:gd name="T33" fmla="*/ 4 h 29"/>
                  <a:gd name="T34" fmla="*/ 4 w 10"/>
                  <a:gd name="T35" fmla="*/ 5 h 29"/>
                  <a:gd name="T36" fmla="*/ 6 w 10"/>
                  <a:gd name="T37" fmla="*/ 12 h 29"/>
                  <a:gd name="T38" fmla="*/ 9 w 10"/>
                  <a:gd name="T39" fmla="*/ 18 h 29"/>
                  <a:gd name="T40" fmla="*/ 10 w 10"/>
                  <a:gd name="T41" fmla="*/ 25 h 29"/>
                  <a:gd name="T42" fmla="*/ 9 w 10"/>
                  <a:gd name="T43" fmla="*/ 28 h 29"/>
                  <a:gd name="T44" fmla="*/ 5 w 10"/>
                  <a:gd name="T45" fmla="*/ 28 h 29"/>
                  <a:gd name="T46" fmla="*/ 0 w 10"/>
                  <a:gd name="T47" fmla="*/ 19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3" y="17"/>
                      <a:pt x="3" y="17"/>
                      <a:pt x="3" y="17"/>
                    </a:cubicBezTo>
                    <a:cubicBezTo>
                      <a:pt x="4" y="21"/>
                      <a:pt x="4" y="21"/>
                      <a:pt x="4" y="21"/>
                    </a:cubicBezTo>
                    <a:cubicBezTo>
                      <a:pt x="4" y="23"/>
                      <a:pt x="4" y="24"/>
                      <a:pt x="5" y="25"/>
                    </a:cubicBezTo>
                    <a:cubicBezTo>
                      <a:pt x="6" y="26"/>
                      <a:pt x="7" y="25"/>
                      <a:pt x="7" y="23"/>
                    </a:cubicBezTo>
                    <a:cubicBezTo>
                      <a:pt x="7" y="21"/>
                      <a:pt x="6" y="19"/>
                      <a:pt x="5" y="17"/>
                    </a:cubicBezTo>
                    <a:cubicBezTo>
                      <a:pt x="2" y="10"/>
                      <a:pt x="2" y="10"/>
                      <a:pt x="2" y="10"/>
                    </a:cubicBezTo>
                    <a:cubicBezTo>
                      <a:pt x="1" y="8"/>
                      <a:pt x="1" y="6"/>
                      <a:pt x="1" y="4"/>
                    </a:cubicBezTo>
                    <a:cubicBezTo>
                      <a:pt x="1" y="2"/>
                      <a:pt x="1" y="1"/>
                      <a:pt x="2" y="1"/>
                    </a:cubicBezTo>
                    <a:cubicBezTo>
                      <a:pt x="3" y="0"/>
                      <a:pt x="4" y="0"/>
                      <a:pt x="5" y="1"/>
                    </a:cubicBezTo>
                    <a:cubicBezTo>
                      <a:pt x="7" y="2"/>
                      <a:pt x="8" y="3"/>
                      <a:pt x="9" y="4"/>
                    </a:cubicBezTo>
                    <a:cubicBezTo>
                      <a:pt x="10" y="5"/>
                      <a:pt x="10" y="7"/>
                      <a:pt x="10" y="8"/>
                    </a:cubicBezTo>
                    <a:cubicBezTo>
                      <a:pt x="10" y="13"/>
                      <a:pt x="10" y="13"/>
                      <a:pt x="10" y="13"/>
                    </a:cubicBezTo>
                    <a:cubicBezTo>
                      <a:pt x="7" y="11"/>
                      <a:pt x="7" y="11"/>
                      <a:pt x="7" y="11"/>
                    </a:cubicBezTo>
                    <a:cubicBezTo>
                      <a:pt x="7" y="6"/>
                      <a:pt x="7" y="6"/>
                      <a:pt x="7" y="6"/>
                    </a:cubicBezTo>
                    <a:cubicBezTo>
                      <a:pt x="7" y="5"/>
                      <a:pt x="7" y="4"/>
                      <a:pt x="6" y="4"/>
                    </a:cubicBezTo>
                    <a:cubicBezTo>
                      <a:pt x="5" y="4"/>
                      <a:pt x="5" y="3"/>
                      <a:pt x="4" y="4"/>
                    </a:cubicBezTo>
                    <a:cubicBezTo>
                      <a:pt x="4" y="4"/>
                      <a:pt x="4" y="5"/>
                      <a:pt x="4" y="5"/>
                    </a:cubicBezTo>
                    <a:cubicBezTo>
                      <a:pt x="4" y="7"/>
                      <a:pt x="5" y="9"/>
                      <a:pt x="6" y="12"/>
                    </a:cubicBezTo>
                    <a:cubicBezTo>
                      <a:pt x="9" y="18"/>
                      <a:pt x="9" y="18"/>
                      <a:pt x="9" y="18"/>
                    </a:cubicBezTo>
                    <a:cubicBezTo>
                      <a:pt x="10" y="21"/>
                      <a:pt x="10" y="23"/>
                      <a:pt x="10" y="25"/>
                    </a:cubicBezTo>
                    <a:cubicBezTo>
                      <a:pt x="10" y="26"/>
                      <a:pt x="10" y="27"/>
                      <a:pt x="9" y="28"/>
                    </a:cubicBezTo>
                    <a:cubicBezTo>
                      <a:pt x="8" y="29"/>
                      <a:pt x="7" y="29"/>
                      <a:pt x="5" y="28"/>
                    </a:cubicBezTo>
                    <a:cubicBezTo>
                      <a:pt x="2" y="26"/>
                      <a:pt x="0" y="23"/>
                      <a:pt x="0" y="19"/>
                    </a:cubicBezTo>
                    <a:lnTo>
                      <a:pt x="0" y="15"/>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66" name="Freeform 24"/>
              <p:cNvSpPr>
                <a:spLocks/>
              </p:cNvSpPr>
              <p:nvPr/>
            </p:nvSpPr>
            <p:spPr bwMode="auto">
              <a:xfrm>
                <a:off x="5131390" y="1346297"/>
                <a:ext cx="53516" cy="146139"/>
              </a:xfrm>
              <a:custGeom>
                <a:avLst/>
                <a:gdLst>
                  <a:gd name="T0" fmla="*/ 26 w 26"/>
                  <a:gd name="T1" fmla="*/ 14 h 71"/>
                  <a:gd name="T2" fmla="*/ 26 w 26"/>
                  <a:gd name="T3" fmla="*/ 21 h 71"/>
                  <a:gd name="T4" fmla="*/ 16 w 26"/>
                  <a:gd name="T5" fmla="*/ 17 h 71"/>
                  <a:gd name="T6" fmla="*/ 16 w 26"/>
                  <a:gd name="T7" fmla="*/ 71 h 71"/>
                  <a:gd name="T8" fmla="*/ 7 w 26"/>
                  <a:gd name="T9" fmla="*/ 66 h 71"/>
                  <a:gd name="T10" fmla="*/ 7 w 26"/>
                  <a:gd name="T11" fmla="*/ 12 h 71"/>
                  <a:gd name="T12" fmla="*/ 0 w 26"/>
                  <a:gd name="T13" fmla="*/ 7 h 71"/>
                  <a:gd name="T14" fmla="*/ 0 w 26"/>
                  <a:gd name="T15" fmla="*/ 2 h 71"/>
                  <a:gd name="T16" fmla="*/ 0 w 26"/>
                  <a:gd name="T17" fmla="*/ 0 h 71"/>
                  <a:gd name="T18" fmla="*/ 26 w 26"/>
                  <a:gd name="T19"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1">
                    <a:moveTo>
                      <a:pt x="26" y="14"/>
                    </a:moveTo>
                    <a:lnTo>
                      <a:pt x="26" y="21"/>
                    </a:lnTo>
                    <a:lnTo>
                      <a:pt x="16" y="17"/>
                    </a:lnTo>
                    <a:lnTo>
                      <a:pt x="16" y="71"/>
                    </a:lnTo>
                    <a:lnTo>
                      <a:pt x="7" y="66"/>
                    </a:lnTo>
                    <a:lnTo>
                      <a:pt x="7" y="12"/>
                    </a:lnTo>
                    <a:lnTo>
                      <a:pt x="0" y="7"/>
                    </a:lnTo>
                    <a:lnTo>
                      <a:pt x="0" y="2"/>
                    </a:lnTo>
                    <a:lnTo>
                      <a:pt x="0" y="0"/>
                    </a:lnTo>
                    <a:lnTo>
                      <a:pt x="26" y="14"/>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67" name="Freeform 25"/>
              <p:cNvSpPr>
                <a:spLocks/>
              </p:cNvSpPr>
              <p:nvPr/>
            </p:nvSpPr>
            <p:spPr bwMode="auto">
              <a:xfrm>
                <a:off x="5228129" y="1399813"/>
                <a:ext cx="43225" cy="150256"/>
              </a:xfrm>
              <a:custGeom>
                <a:avLst/>
                <a:gdLst>
                  <a:gd name="T0" fmla="*/ 0 w 21"/>
                  <a:gd name="T1" fmla="*/ 0 h 73"/>
                  <a:gd name="T2" fmla="*/ 21 w 21"/>
                  <a:gd name="T3" fmla="*/ 12 h 73"/>
                  <a:gd name="T4" fmla="*/ 21 w 21"/>
                  <a:gd name="T5" fmla="*/ 19 h 73"/>
                  <a:gd name="T6" fmla="*/ 10 w 21"/>
                  <a:gd name="T7" fmla="*/ 12 h 73"/>
                  <a:gd name="T8" fmla="*/ 10 w 21"/>
                  <a:gd name="T9" fmla="*/ 31 h 73"/>
                  <a:gd name="T10" fmla="*/ 19 w 21"/>
                  <a:gd name="T11" fmla="*/ 38 h 73"/>
                  <a:gd name="T12" fmla="*/ 19 w 21"/>
                  <a:gd name="T13" fmla="*/ 45 h 73"/>
                  <a:gd name="T14" fmla="*/ 10 w 21"/>
                  <a:gd name="T15" fmla="*/ 38 h 73"/>
                  <a:gd name="T16" fmla="*/ 10 w 21"/>
                  <a:gd name="T17" fmla="*/ 59 h 73"/>
                  <a:gd name="T18" fmla="*/ 21 w 21"/>
                  <a:gd name="T19" fmla="*/ 66 h 73"/>
                  <a:gd name="T20" fmla="*/ 21 w 21"/>
                  <a:gd name="T21" fmla="*/ 73 h 73"/>
                  <a:gd name="T22" fmla="*/ 0 w 21"/>
                  <a:gd name="T23" fmla="*/ 62 h 73"/>
                  <a:gd name="T24" fmla="*/ 0 w 21"/>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73">
                    <a:moveTo>
                      <a:pt x="0" y="0"/>
                    </a:moveTo>
                    <a:lnTo>
                      <a:pt x="21" y="12"/>
                    </a:lnTo>
                    <a:lnTo>
                      <a:pt x="21" y="19"/>
                    </a:lnTo>
                    <a:lnTo>
                      <a:pt x="10" y="12"/>
                    </a:lnTo>
                    <a:lnTo>
                      <a:pt x="10" y="31"/>
                    </a:lnTo>
                    <a:lnTo>
                      <a:pt x="19" y="38"/>
                    </a:lnTo>
                    <a:lnTo>
                      <a:pt x="19" y="45"/>
                    </a:lnTo>
                    <a:lnTo>
                      <a:pt x="10" y="38"/>
                    </a:lnTo>
                    <a:lnTo>
                      <a:pt x="10" y="59"/>
                    </a:lnTo>
                    <a:lnTo>
                      <a:pt x="21" y="66"/>
                    </a:lnTo>
                    <a:lnTo>
                      <a:pt x="21" y="73"/>
                    </a:lnTo>
                    <a:lnTo>
                      <a:pt x="0" y="62"/>
                    </a:lnTo>
                    <a:lnTo>
                      <a:pt x="0" y="0"/>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68" name="Freeform 26"/>
              <p:cNvSpPr>
                <a:spLocks noEditPoints="1"/>
              </p:cNvSpPr>
              <p:nvPr/>
            </p:nvSpPr>
            <p:spPr bwMode="auto">
              <a:xfrm>
                <a:off x="5316636" y="1449212"/>
                <a:ext cx="47341" cy="135847"/>
              </a:xfrm>
              <a:custGeom>
                <a:avLst/>
                <a:gdLst>
                  <a:gd name="T0" fmla="*/ 0 w 10"/>
                  <a:gd name="T1" fmla="*/ 0 h 28"/>
                  <a:gd name="T2" fmla="*/ 7 w 10"/>
                  <a:gd name="T3" fmla="*/ 4 h 28"/>
                  <a:gd name="T4" fmla="*/ 10 w 10"/>
                  <a:gd name="T5" fmla="*/ 10 h 28"/>
                  <a:gd name="T6" fmla="*/ 10 w 10"/>
                  <a:gd name="T7" fmla="*/ 17 h 28"/>
                  <a:gd name="T8" fmla="*/ 8 w 10"/>
                  <a:gd name="T9" fmla="*/ 18 h 28"/>
                  <a:gd name="T10" fmla="*/ 4 w 10"/>
                  <a:gd name="T11" fmla="*/ 16 h 28"/>
                  <a:gd name="T12" fmla="*/ 3 w 10"/>
                  <a:gd name="T13" fmla="*/ 16 h 28"/>
                  <a:gd name="T14" fmla="*/ 3 w 10"/>
                  <a:gd name="T15" fmla="*/ 28 h 28"/>
                  <a:gd name="T16" fmla="*/ 0 w 10"/>
                  <a:gd name="T17" fmla="*/ 26 h 28"/>
                  <a:gd name="T18" fmla="*/ 0 w 10"/>
                  <a:gd name="T19" fmla="*/ 0 h 28"/>
                  <a:gd name="T20" fmla="*/ 5 w 10"/>
                  <a:gd name="T21" fmla="*/ 14 h 28"/>
                  <a:gd name="T22" fmla="*/ 6 w 10"/>
                  <a:gd name="T23" fmla="*/ 14 h 28"/>
                  <a:gd name="T24" fmla="*/ 7 w 10"/>
                  <a:gd name="T25" fmla="*/ 14 h 28"/>
                  <a:gd name="T26" fmla="*/ 7 w 10"/>
                  <a:gd name="T27" fmla="*/ 8 h 28"/>
                  <a:gd name="T28" fmla="*/ 5 w 10"/>
                  <a:gd name="T29" fmla="*/ 6 h 28"/>
                  <a:gd name="T30" fmla="*/ 3 w 10"/>
                  <a:gd name="T31" fmla="*/ 5 h 28"/>
                  <a:gd name="T32" fmla="*/ 3 w 10"/>
                  <a:gd name="T33" fmla="*/ 13 h 28"/>
                  <a:gd name="T34" fmla="*/ 5 w 10"/>
                  <a:gd name="T35"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8">
                    <a:moveTo>
                      <a:pt x="0" y="0"/>
                    </a:moveTo>
                    <a:cubicBezTo>
                      <a:pt x="7" y="4"/>
                      <a:pt x="7" y="4"/>
                      <a:pt x="7" y="4"/>
                    </a:cubicBezTo>
                    <a:cubicBezTo>
                      <a:pt x="9" y="5"/>
                      <a:pt x="10" y="7"/>
                      <a:pt x="10" y="10"/>
                    </a:cubicBezTo>
                    <a:cubicBezTo>
                      <a:pt x="10" y="17"/>
                      <a:pt x="10" y="17"/>
                      <a:pt x="10" y="17"/>
                    </a:cubicBezTo>
                    <a:cubicBezTo>
                      <a:pt x="10" y="19"/>
                      <a:pt x="9" y="19"/>
                      <a:pt x="8" y="18"/>
                    </a:cubicBezTo>
                    <a:cubicBezTo>
                      <a:pt x="7" y="18"/>
                      <a:pt x="6" y="18"/>
                      <a:pt x="4" y="16"/>
                    </a:cubicBezTo>
                    <a:cubicBezTo>
                      <a:pt x="3" y="16"/>
                      <a:pt x="3" y="16"/>
                      <a:pt x="3" y="16"/>
                    </a:cubicBezTo>
                    <a:cubicBezTo>
                      <a:pt x="3" y="28"/>
                      <a:pt x="3" y="28"/>
                      <a:pt x="3" y="28"/>
                    </a:cubicBezTo>
                    <a:cubicBezTo>
                      <a:pt x="0" y="26"/>
                      <a:pt x="0" y="26"/>
                      <a:pt x="0" y="26"/>
                    </a:cubicBezTo>
                    <a:lnTo>
                      <a:pt x="0" y="0"/>
                    </a:lnTo>
                    <a:close/>
                    <a:moveTo>
                      <a:pt x="5" y="14"/>
                    </a:moveTo>
                    <a:cubicBezTo>
                      <a:pt x="6" y="14"/>
                      <a:pt x="6" y="14"/>
                      <a:pt x="6" y="14"/>
                    </a:cubicBezTo>
                    <a:cubicBezTo>
                      <a:pt x="7" y="14"/>
                      <a:pt x="7" y="14"/>
                      <a:pt x="7" y="14"/>
                    </a:cubicBezTo>
                    <a:cubicBezTo>
                      <a:pt x="7" y="8"/>
                      <a:pt x="7" y="8"/>
                      <a:pt x="7" y="8"/>
                    </a:cubicBezTo>
                    <a:cubicBezTo>
                      <a:pt x="7" y="7"/>
                      <a:pt x="6" y="7"/>
                      <a:pt x="5" y="6"/>
                    </a:cubicBezTo>
                    <a:cubicBezTo>
                      <a:pt x="3" y="5"/>
                      <a:pt x="3" y="5"/>
                      <a:pt x="3" y="5"/>
                    </a:cubicBezTo>
                    <a:cubicBezTo>
                      <a:pt x="3" y="13"/>
                      <a:pt x="3" y="13"/>
                      <a:pt x="3" y="13"/>
                    </a:cubicBezTo>
                    <a:lnTo>
                      <a:pt x="5" y="14"/>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grpSp>
        <p:grpSp>
          <p:nvGrpSpPr>
            <p:cNvPr id="69" name="组合 147"/>
            <p:cNvGrpSpPr/>
            <p:nvPr/>
          </p:nvGrpSpPr>
          <p:grpSpPr>
            <a:xfrm>
              <a:off x="7386672" y="2749493"/>
              <a:ext cx="224012" cy="498227"/>
              <a:chOff x="5846145" y="2700653"/>
              <a:chExt cx="332915" cy="751275"/>
            </a:xfrm>
          </p:grpSpPr>
          <p:sp>
            <p:nvSpPr>
              <p:cNvPr id="71" name="Freeform 28"/>
              <p:cNvSpPr>
                <a:spLocks/>
              </p:cNvSpPr>
              <p:nvPr/>
            </p:nvSpPr>
            <p:spPr bwMode="auto">
              <a:xfrm>
                <a:off x="5846145" y="2978521"/>
                <a:ext cx="253170" cy="473407"/>
              </a:xfrm>
              <a:custGeom>
                <a:avLst/>
                <a:gdLst>
                  <a:gd name="T0" fmla="*/ 7 w 52"/>
                  <a:gd name="T1" fmla="*/ 2 h 97"/>
                  <a:gd name="T2" fmla="*/ 31 w 52"/>
                  <a:gd name="T3" fmla="*/ 15 h 97"/>
                  <a:gd name="T4" fmla="*/ 52 w 52"/>
                  <a:gd name="T5" fmla="*/ 47 h 97"/>
                  <a:gd name="T6" fmla="*/ 52 w 52"/>
                  <a:gd name="T7" fmla="*/ 49 h 97"/>
                  <a:gd name="T8" fmla="*/ 31 w 52"/>
                  <a:gd name="T9" fmla="*/ 58 h 97"/>
                  <a:gd name="T10" fmla="*/ 15 w 52"/>
                  <a:gd name="T11" fmla="*/ 58 h 97"/>
                  <a:gd name="T12" fmla="*/ 15 w 52"/>
                  <a:gd name="T13" fmla="*/ 65 h 97"/>
                  <a:gd name="T14" fmla="*/ 46 w 52"/>
                  <a:gd name="T15" fmla="*/ 82 h 97"/>
                  <a:gd name="T16" fmla="*/ 52 w 52"/>
                  <a:gd name="T17" fmla="*/ 92 h 97"/>
                  <a:gd name="T18" fmla="*/ 46 w 52"/>
                  <a:gd name="T19" fmla="*/ 95 h 97"/>
                  <a:gd name="T20" fmla="*/ 7 w 52"/>
                  <a:gd name="T21" fmla="*/ 74 h 97"/>
                  <a:gd name="T22" fmla="*/ 1 w 52"/>
                  <a:gd name="T23" fmla="*/ 63 h 97"/>
                  <a:gd name="T24" fmla="*/ 1 w 52"/>
                  <a:gd name="T25" fmla="*/ 50 h 97"/>
                  <a:gd name="T26" fmla="*/ 31 w 52"/>
                  <a:gd name="T27" fmla="*/ 45 h 97"/>
                  <a:gd name="T28" fmla="*/ 38 w 52"/>
                  <a:gd name="T29" fmla="*/ 42 h 97"/>
                  <a:gd name="T30" fmla="*/ 38 w 52"/>
                  <a:gd name="T31" fmla="*/ 39 h 97"/>
                  <a:gd name="T32" fmla="*/ 31 w 52"/>
                  <a:gd name="T33" fmla="*/ 29 h 97"/>
                  <a:gd name="T34" fmla="*/ 8 w 52"/>
                  <a:gd name="T35" fmla="*/ 16 h 97"/>
                  <a:gd name="T36" fmla="*/ 0 w 52"/>
                  <a:gd name="T37" fmla="*/ 5 h 97"/>
                  <a:gd name="T38" fmla="*/ 7 w 52"/>
                  <a:gd name="T39"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97">
                    <a:moveTo>
                      <a:pt x="7" y="2"/>
                    </a:moveTo>
                    <a:cubicBezTo>
                      <a:pt x="31" y="15"/>
                      <a:pt x="31" y="15"/>
                      <a:pt x="31" y="15"/>
                    </a:cubicBezTo>
                    <a:cubicBezTo>
                      <a:pt x="45" y="23"/>
                      <a:pt x="52" y="34"/>
                      <a:pt x="52" y="47"/>
                    </a:cubicBezTo>
                    <a:cubicBezTo>
                      <a:pt x="52" y="49"/>
                      <a:pt x="52" y="49"/>
                      <a:pt x="52" y="49"/>
                    </a:cubicBezTo>
                    <a:cubicBezTo>
                      <a:pt x="52" y="63"/>
                      <a:pt x="45" y="66"/>
                      <a:pt x="31" y="58"/>
                    </a:cubicBezTo>
                    <a:cubicBezTo>
                      <a:pt x="20" y="52"/>
                      <a:pt x="15" y="52"/>
                      <a:pt x="15" y="58"/>
                    </a:cubicBezTo>
                    <a:cubicBezTo>
                      <a:pt x="15" y="65"/>
                      <a:pt x="15" y="65"/>
                      <a:pt x="15" y="65"/>
                    </a:cubicBezTo>
                    <a:cubicBezTo>
                      <a:pt x="46" y="82"/>
                      <a:pt x="46" y="82"/>
                      <a:pt x="46" y="82"/>
                    </a:cubicBezTo>
                    <a:cubicBezTo>
                      <a:pt x="50" y="84"/>
                      <a:pt x="52" y="88"/>
                      <a:pt x="52" y="92"/>
                    </a:cubicBezTo>
                    <a:cubicBezTo>
                      <a:pt x="52" y="96"/>
                      <a:pt x="50" y="97"/>
                      <a:pt x="46" y="95"/>
                    </a:cubicBezTo>
                    <a:cubicBezTo>
                      <a:pt x="7" y="74"/>
                      <a:pt x="7" y="74"/>
                      <a:pt x="7" y="74"/>
                    </a:cubicBezTo>
                    <a:cubicBezTo>
                      <a:pt x="3" y="71"/>
                      <a:pt x="1" y="68"/>
                      <a:pt x="1" y="63"/>
                    </a:cubicBezTo>
                    <a:cubicBezTo>
                      <a:pt x="1" y="50"/>
                      <a:pt x="1" y="50"/>
                      <a:pt x="1" y="50"/>
                    </a:cubicBezTo>
                    <a:cubicBezTo>
                      <a:pt x="1" y="35"/>
                      <a:pt x="11" y="33"/>
                      <a:pt x="31" y="45"/>
                    </a:cubicBezTo>
                    <a:cubicBezTo>
                      <a:pt x="36" y="47"/>
                      <a:pt x="38" y="46"/>
                      <a:pt x="38" y="42"/>
                    </a:cubicBezTo>
                    <a:cubicBezTo>
                      <a:pt x="38" y="39"/>
                      <a:pt x="38" y="39"/>
                      <a:pt x="38" y="39"/>
                    </a:cubicBezTo>
                    <a:cubicBezTo>
                      <a:pt x="38" y="35"/>
                      <a:pt x="36" y="32"/>
                      <a:pt x="31" y="29"/>
                    </a:cubicBezTo>
                    <a:cubicBezTo>
                      <a:pt x="8" y="16"/>
                      <a:pt x="8" y="16"/>
                      <a:pt x="8" y="16"/>
                    </a:cubicBezTo>
                    <a:cubicBezTo>
                      <a:pt x="3" y="13"/>
                      <a:pt x="0" y="10"/>
                      <a:pt x="0" y="5"/>
                    </a:cubicBezTo>
                    <a:cubicBezTo>
                      <a:pt x="0" y="1"/>
                      <a:pt x="3" y="0"/>
                      <a:pt x="7" y="2"/>
                    </a:cubicBez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72" name="Freeform 29"/>
              <p:cNvSpPr>
                <a:spLocks/>
              </p:cNvSpPr>
              <p:nvPr/>
            </p:nvSpPr>
            <p:spPr bwMode="auto">
              <a:xfrm>
                <a:off x="5855909" y="2700653"/>
                <a:ext cx="49399" cy="142023"/>
              </a:xfrm>
              <a:custGeom>
                <a:avLst/>
                <a:gdLst>
                  <a:gd name="T0" fmla="*/ 0 w 10"/>
                  <a:gd name="T1" fmla="*/ 15 h 29"/>
                  <a:gd name="T2" fmla="*/ 3 w 10"/>
                  <a:gd name="T3" fmla="*/ 16 h 29"/>
                  <a:gd name="T4" fmla="*/ 3 w 10"/>
                  <a:gd name="T5" fmla="*/ 21 h 29"/>
                  <a:gd name="T6" fmla="*/ 5 w 10"/>
                  <a:gd name="T7" fmla="*/ 25 h 29"/>
                  <a:gd name="T8" fmla="*/ 6 w 10"/>
                  <a:gd name="T9" fmla="*/ 23 h 29"/>
                  <a:gd name="T10" fmla="*/ 5 w 10"/>
                  <a:gd name="T11" fmla="*/ 16 h 29"/>
                  <a:gd name="T12" fmla="*/ 2 w 10"/>
                  <a:gd name="T13" fmla="*/ 10 h 29"/>
                  <a:gd name="T14" fmla="*/ 0 w 10"/>
                  <a:gd name="T15" fmla="*/ 4 h 29"/>
                  <a:gd name="T16" fmla="*/ 1 w 10"/>
                  <a:gd name="T17" fmla="*/ 0 h 29"/>
                  <a:gd name="T18" fmla="*/ 5 w 10"/>
                  <a:gd name="T19" fmla="*/ 1 h 29"/>
                  <a:gd name="T20" fmla="*/ 8 w 10"/>
                  <a:gd name="T21" fmla="*/ 4 h 29"/>
                  <a:gd name="T22" fmla="*/ 10 w 10"/>
                  <a:gd name="T23" fmla="*/ 8 h 29"/>
                  <a:gd name="T24" fmla="*/ 10 w 10"/>
                  <a:gd name="T25" fmla="*/ 12 h 29"/>
                  <a:gd name="T26" fmla="*/ 6 w 10"/>
                  <a:gd name="T27" fmla="*/ 11 h 29"/>
                  <a:gd name="T28" fmla="*/ 6 w 10"/>
                  <a:gd name="T29" fmla="*/ 6 h 29"/>
                  <a:gd name="T30" fmla="*/ 5 w 10"/>
                  <a:gd name="T31" fmla="*/ 4 h 29"/>
                  <a:gd name="T32" fmla="*/ 4 w 10"/>
                  <a:gd name="T33" fmla="*/ 3 h 29"/>
                  <a:gd name="T34" fmla="*/ 3 w 10"/>
                  <a:gd name="T35" fmla="*/ 5 h 29"/>
                  <a:gd name="T36" fmla="*/ 5 w 10"/>
                  <a:gd name="T37" fmla="*/ 11 h 29"/>
                  <a:gd name="T38" fmla="*/ 8 w 10"/>
                  <a:gd name="T39" fmla="*/ 18 h 29"/>
                  <a:gd name="T40" fmla="*/ 10 w 10"/>
                  <a:gd name="T41" fmla="*/ 24 h 29"/>
                  <a:gd name="T42" fmla="*/ 9 w 10"/>
                  <a:gd name="T43" fmla="*/ 28 h 29"/>
                  <a:gd name="T44" fmla="*/ 5 w 10"/>
                  <a:gd name="T45" fmla="*/ 28 h 29"/>
                  <a:gd name="T46" fmla="*/ 0 w 10"/>
                  <a:gd name="T47" fmla="*/ 19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3" y="16"/>
                      <a:pt x="3" y="16"/>
                      <a:pt x="3" y="16"/>
                    </a:cubicBezTo>
                    <a:cubicBezTo>
                      <a:pt x="3" y="21"/>
                      <a:pt x="3" y="21"/>
                      <a:pt x="3" y="21"/>
                    </a:cubicBezTo>
                    <a:cubicBezTo>
                      <a:pt x="3" y="23"/>
                      <a:pt x="3" y="24"/>
                      <a:pt x="5" y="25"/>
                    </a:cubicBezTo>
                    <a:cubicBezTo>
                      <a:pt x="6" y="25"/>
                      <a:pt x="6" y="25"/>
                      <a:pt x="6" y="23"/>
                    </a:cubicBezTo>
                    <a:cubicBezTo>
                      <a:pt x="6" y="21"/>
                      <a:pt x="6" y="19"/>
                      <a:pt x="5" y="16"/>
                    </a:cubicBezTo>
                    <a:cubicBezTo>
                      <a:pt x="2" y="10"/>
                      <a:pt x="2" y="10"/>
                      <a:pt x="2" y="10"/>
                    </a:cubicBezTo>
                    <a:cubicBezTo>
                      <a:pt x="0" y="7"/>
                      <a:pt x="0" y="5"/>
                      <a:pt x="0" y="4"/>
                    </a:cubicBezTo>
                    <a:cubicBezTo>
                      <a:pt x="0" y="2"/>
                      <a:pt x="0" y="1"/>
                      <a:pt x="1" y="0"/>
                    </a:cubicBezTo>
                    <a:cubicBezTo>
                      <a:pt x="2" y="0"/>
                      <a:pt x="3" y="0"/>
                      <a:pt x="5" y="1"/>
                    </a:cubicBezTo>
                    <a:cubicBezTo>
                      <a:pt x="7" y="2"/>
                      <a:pt x="8" y="3"/>
                      <a:pt x="8" y="4"/>
                    </a:cubicBezTo>
                    <a:cubicBezTo>
                      <a:pt x="9" y="5"/>
                      <a:pt x="10" y="6"/>
                      <a:pt x="10" y="8"/>
                    </a:cubicBezTo>
                    <a:cubicBezTo>
                      <a:pt x="10" y="12"/>
                      <a:pt x="10" y="12"/>
                      <a:pt x="10" y="12"/>
                    </a:cubicBezTo>
                    <a:cubicBezTo>
                      <a:pt x="6" y="11"/>
                      <a:pt x="6" y="11"/>
                      <a:pt x="6" y="11"/>
                    </a:cubicBezTo>
                    <a:cubicBezTo>
                      <a:pt x="6" y="6"/>
                      <a:pt x="6" y="6"/>
                      <a:pt x="6" y="6"/>
                    </a:cubicBezTo>
                    <a:cubicBezTo>
                      <a:pt x="6" y="5"/>
                      <a:pt x="6" y="4"/>
                      <a:pt x="5" y="4"/>
                    </a:cubicBezTo>
                    <a:cubicBezTo>
                      <a:pt x="4" y="3"/>
                      <a:pt x="4" y="3"/>
                      <a:pt x="4" y="3"/>
                    </a:cubicBezTo>
                    <a:cubicBezTo>
                      <a:pt x="3" y="4"/>
                      <a:pt x="3" y="4"/>
                      <a:pt x="3" y="5"/>
                    </a:cubicBezTo>
                    <a:cubicBezTo>
                      <a:pt x="3" y="7"/>
                      <a:pt x="4" y="9"/>
                      <a:pt x="5" y="11"/>
                    </a:cubicBezTo>
                    <a:cubicBezTo>
                      <a:pt x="8" y="18"/>
                      <a:pt x="8" y="18"/>
                      <a:pt x="8" y="18"/>
                    </a:cubicBezTo>
                    <a:cubicBezTo>
                      <a:pt x="9" y="20"/>
                      <a:pt x="10" y="22"/>
                      <a:pt x="10" y="24"/>
                    </a:cubicBezTo>
                    <a:cubicBezTo>
                      <a:pt x="10" y="26"/>
                      <a:pt x="9" y="27"/>
                      <a:pt x="9" y="28"/>
                    </a:cubicBezTo>
                    <a:cubicBezTo>
                      <a:pt x="8" y="29"/>
                      <a:pt x="6" y="28"/>
                      <a:pt x="5" y="28"/>
                    </a:cubicBezTo>
                    <a:cubicBezTo>
                      <a:pt x="1" y="26"/>
                      <a:pt x="0" y="23"/>
                      <a:pt x="0" y="19"/>
                    </a:cubicBezTo>
                    <a:lnTo>
                      <a:pt x="0" y="15"/>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73" name="Freeform 30"/>
              <p:cNvSpPr>
                <a:spLocks/>
              </p:cNvSpPr>
              <p:nvPr/>
            </p:nvSpPr>
            <p:spPr bwMode="auto">
              <a:xfrm>
                <a:off x="5944415" y="2745935"/>
                <a:ext cx="53516" cy="139964"/>
              </a:xfrm>
              <a:custGeom>
                <a:avLst/>
                <a:gdLst>
                  <a:gd name="T0" fmla="*/ 26 w 26"/>
                  <a:gd name="T1" fmla="*/ 14 h 68"/>
                  <a:gd name="T2" fmla="*/ 26 w 26"/>
                  <a:gd name="T3" fmla="*/ 21 h 68"/>
                  <a:gd name="T4" fmla="*/ 17 w 26"/>
                  <a:gd name="T5" fmla="*/ 16 h 68"/>
                  <a:gd name="T6" fmla="*/ 17 w 26"/>
                  <a:gd name="T7" fmla="*/ 68 h 68"/>
                  <a:gd name="T8" fmla="*/ 10 w 26"/>
                  <a:gd name="T9" fmla="*/ 63 h 68"/>
                  <a:gd name="T10" fmla="*/ 10 w 26"/>
                  <a:gd name="T11" fmla="*/ 11 h 68"/>
                  <a:gd name="T12" fmla="*/ 0 w 26"/>
                  <a:gd name="T13" fmla="*/ 4 h 68"/>
                  <a:gd name="T14" fmla="*/ 0 w 26"/>
                  <a:gd name="T15" fmla="*/ 2 h 68"/>
                  <a:gd name="T16" fmla="*/ 0 w 26"/>
                  <a:gd name="T17" fmla="*/ 0 h 68"/>
                  <a:gd name="T18" fmla="*/ 26 w 26"/>
                  <a:gd name="T19"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8">
                    <a:moveTo>
                      <a:pt x="26" y="14"/>
                    </a:moveTo>
                    <a:lnTo>
                      <a:pt x="26" y="21"/>
                    </a:lnTo>
                    <a:lnTo>
                      <a:pt x="17" y="16"/>
                    </a:lnTo>
                    <a:lnTo>
                      <a:pt x="17" y="68"/>
                    </a:lnTo>
                    <a:lnTo>
                      <a:pt x="10" y="63"/>
                    </a:lnTo>
                    <a:lnTo>
                      <a:pt x="10" y="11"/>
                    </a:lnTo>
                    <a:lnTo>
                      <a:pt x="0" y="4"/>
                    </a:lnTo>
                    <a:lnTo>
                      <a:pt x="0" y="2"/>
                    </a:lnTo>
                    <a:lnTo>
                      <a:pt x="0" y="0"/>
                    </a:lnTo>
                    <a:lnTo>
                      <a:pt x="26" y="14"/>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74" name="Freeform 31"/>
              <p:cNvSpPr>
                <a:spLocks/>
              </p:cNvSpPr>
              <p:nvPr/>
            </p:nvSpPr>
            <p:spPr bwMode="auto">
              <a:xfrm>
                <a:off x="6041155" y="2799451"/>
                <a:ext cx="45282" cy="150256"/>
              </a:xfrm>
              <a:custGeom>
                <a:avLst/>
                <a:gdLst>
                  <a:gd name="T0" fmla="*/ 0 w 22"/>
                  <a:gd name="T1" fmla="*/ 0 h 73"/>
                  <a:gd name="T2" fmla="*/ 22 w 22"/>
                  <a:gd name="T3" fmla="*/ 11 h 73"/>
                  <a:gd name="T4" fmla="*/ 22 w 22"/>
                  <a:gd name="T5" fmla="*/ 19 h 73"/>
                  <a:gd name="T6" fmla="*/ 10 w 22"/>
                  <a:gd name="T7" fmla="*/ 11 h 73"/>
                  <a:gd name="T8" fmla="*/ 10 w 22"/>
                  <a:gd name="T9" fmla="*/ 30 h 73"/>
                  <a:gd name="T10" fmla="*/ 22 w 22"/>
                  <a:gd name="T11" fmla="*/ 35 h 73"/>
                  <a:gd name="T12" fmla="*/ 22 w 22"/>
                  <a:gd name="T13" fmla="*/ 42 h 73"/>
                  <a:gd name="T14" fmla="*/ 10 w 22"/>
                  <a:gd name="T15" fmla="*/ 37 h 73"/>
                  <a:gd name="T16" fmla="*/ 10 w 22"/>
                  <a:gd name="T17" fmla="*/ 56 h 73"/>
                  <a:gd name="T18" fmla="*/ 22 w 22"/>
                  <a:gd name="T19" fmla="*/ 64 h 73"/>
                  <a:gd name="T20" fmla="*/ 22 w 22"/>
                  <a:gd name="T21" fmla="*/ 73 h 73"/>
                  <a:gd name="T22" fmla="*/ 0 w 22"/>
                  <a:gd name="T23" fmla="*/ 61 h 73"/>
                  <a:gd name="T24" fmla="*/ 0 w 22"/>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73">
                    <a:moveTo>
                      <a:pt x="0" y="0"/>
                    </a:moveTo>
                    <a:lnTo>
                      <a:pt x="22" y="11"/>
                    </a:lnTo>
                    <a:lnTo>
                      <a:pt x="22" y="19"/>
                    </a:lnTo>
                    <a:lnTo>
                      <a:pt x="10" y="11"/>
                    </a:lnTo>
                    <a:lnTo>
                      <a:pt x="10" y="30"/>
                    </a:lnTo>
                    <a:lnTo>
                      <a:pt x="22" y="35"/>
                    </a:lnTo>
                    <a:lnTo>
                      <a:pt x="22" y="42"/>
                    </a:lnTo>
                    <a:lnTo>
                      <a:pt x="10" y="37"/>
                    </a:lnTo>
                    <a:lnTo>
                      <a:pt x="10" y="56"/>
                    </a:lnTo>
                    <a:lnTo>
                      <a:pt x="22" y="64"/>
                    </a:lnTo>
                    <a:lnTo>
                      <a:pt x="22" y="73"/>
                    </a:lnTo>
                    <a:lnTo>
                      <a:pt x="0" y="61"/>
                    </a:lnTo>
                    <a:lnTo>
                      <a:pt x="0" y="0"/>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75" name="Freeform 32"/>
              <p:cNvSpPr>
                <a:spLocks noEditPoints="1"/>
              </p:cNvSpPr>
              <p:nvPr/>
            </p:nvSpPr>
            <p:spPr bwMode="auto">
              <a:xfrm>
                <a:off x="6129661" y="2846791"/>
                <a:ext cx="49399" cy="131731"/>
              </a:xfrm>
              <a:custGeom>
                <a:avLst/>
                <a:gdLst>
                  <a:gd name="T0" fmla="*/ 0 w 10"/>
                  <a:gd name="T1" fmla="*/ 0 h 27"/>
                  <a:gd name="T2" fmla="*/ 7 w 10"/>
                  <a:gd name="T3" fmla="*/ 4 h 27"/>
                  <a:gd name="T4" fmla="*/ 10 w 10"/>
                  <a:gd name="T5" fmla="*/ 9 h 27"/>
                  <a:gd name="T6" fmla="*/ 10 w 10"/>
                  <a:gd name="T7" fmla="*/ 17 h 27"/>
                  <a:gd name="T8" fmla="*/ 8 w 10"/>
                  <a:gd name="T9" fmla="*/ 18 h 27"/>
                  <a:gd name="T10" fmla="*/ 4 w 10"/>
                  <a:gd name="T11" fmla="*/ 16 h 27"/>
                  <a:gd name="T12" fmla="*/ 3 w 10"/>
                  <a:gd name="T13" fmla="*/ 16 h 27"/>
                  <a:gd name="T14" fmla="*/ 3 w 10"/>
                  <a:gd name="T15" fmla="*/ 27 h 27"/>
                  <a:gd name="T16" fmla="*/ 0 w 10"/>
                  <a:gd name="T17" fmla="*/ 25 h 27"/>
                  <a:gd name="T18" fmla="*/ 0 w 10"/>
                  <a:gd name="T19" fmla="*/ 0 h 27"/>
                  <a:gd name="T20" fmla="*/ 6 w 10"/>
                  <a:gd name="T21" fmla="*/ 14 h 27"/>
                  <a:gd name="T22" fmla="*/ 7 w 10"/>
                  <a:gd name="T23" fmla="*/ 14 h 27"/>
                  <a:gd name="T24" fmla="*/ 7 w 10"/>
                  <a:gd name="T25" fmla="*/ 14 h 27"/>
                  <a:gd name="T26" fmla="*/ 7 w 10"/>
                  <a:gd name="T27" fmla="*/ 8 h 27"/>
                  <a:gd name="T28" fmla="*/ 5 w 10"/>
                  <a:gd name="T29" fmla="*/ 6 h 27"/>
                  <a:gd name="T30" fmla="*/ 3 w 10"/>
                  <a:gd name="T31" fmla="*/ 5 h 27"/>
                  <a:gd name="T32" fmla="*/ 3 w 10"/>
                  <a:gd name="T33" fmla="*/ 13 h 27"/>
                  <a:gd name="T34" fmla="*/ 6 w 10"/>
                  <a:gd name="T3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7">
                    <a:moveTo>
                      <a:pt x="0" y="0"/>
                    </a:moveTo>
                    <a:cubicBezTo>
                      <a:pt x="7" y="4"/>
                      <a:pt x="7" y="4"/>
                      <a:pt x="7" y="4"/>
                    </a:cubicBezTo>
                    <a:cubicBezTo>
                      <a:pt x="9" y="5"/>
                      <a:pt x="10" y="7"/>
                      <a:pt x="10" y="9"/>
                    </a:cubicBezTo>
                    <a:cubicBezTo>
                      <a:pt x="10" y="17"/>
                      <a:pt x="10" y="17"/>
                      <a:pt x="10" y="17"/>
                    </a:cubicBezTo>
                    <a:cubicBezTo>
                      <a:pt x="10" y="18"/>
                      <a:pt x="10" y="19"/>
                      <a:pt x="8" y="18"/>
                    </a:cubicBezTo>
                    <a:cubicBezTo>
                      <a:pt x="7" y="18"/>
                      <a:pt x="6" y="17"/>
                      <a:pt x="4" y="16"/>
                    </a:cubicBezTo>
                    <a:cubicBezTo>
                      <a:pt x="3" y="16"/>
                      <a:pt x="3" y="16"/>
                      <a:pt x="3" y="16"/>
                    </a:cubicBezTo>
                    <a:cubicBezTo>
                      <a:pt x="3" y="27"/>
                      <a:pt x="3" y="27"/>
                      <a:pt x="3" y="27"/>
                    </a:cubicBezTo>
                    <a:cubicBezTo>
                      <a:pt x="0" y="25"/>
                      <a:pt x="0" y="25"/>
                      <a:pt x="0" y="25"/>
                    </a:cubicBezTo>
                    <a:lnTo>
                      <a:pt x="0" y="0"/>
                    </a:lnTo>
                    <a:close/>
                    <a:moveTo>
                      <a:pt x="6" y="14"/>
                    </a:moveTo>
                    <a:cubicBezTo>
                      <a:pt x="6" y="14"/>
                      <a:pt x="6" y="14"/>
                      <a:pt x="7" y="14"/>
                    </a:cubicBezTo>
                    <a:cubicBezTo>
                      <a:pt x="7" y="14"/>
                      <a:pt x="7" y="14"/>
                      <a:pt x="7" y="14"/>
                    </a:cubicBezTo>
                    <a:cubicBezTo>
                      <a:pt x="7" y="8"/>
                      <a:pt x="7" y="8"/>
                      <a:pt x="7" y="8"/>
                    </a:cubicBezTo>
                    <a:cubicBezTo>
                      <a:pt x="7" y="7"/>
                      <a:pt x="6" y="6"/>
                      <a:pt x="5" y="6"/>
                    </a:cubicBezTo>
                    <a:cubicBezTo>
                      <a:pt x="3" y="5"/>
                      <a:pt x="3" y="5"/>
                      <a:pt x="3" y="5"/>
                    </a:cubicBezTo>
                    <a:cubicBezTo>
                      <a:pt x="3" y="13"/>
                      <a:pt x="3" y="13"/>
                      <a:pt x="3" y="13"/>
                    </a:cubicBezTo>
                    <a:lnTo>
                      <a:pt x="6" y="14"/>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grpSp>
        <p:grpSp>
          <p:nvGrpSpPr>
            <p:cNvPr id="76" name="组合 154"/>
            <p:cNvGrpSpPr/>
            <p:nvPr/>
          </p:nvGrpSpPr>
          <p:grpSpPr>
            <a:xfrm>
              <a:off x="7866225" y="3512668"/>
              <a:ext cx="224026" cy="495498"/>
              <a:chOff x="6669441" y="4079707"/>
              <a:chExt cx="332935" cy="747160"/>
            </a:xfrm>
          </p:grpSpPr>
          <p:sp>
            <p:nvSpPr>
              <p:cNvPr id="78" name="Freeform 34"/>
              <p:cNvSpPr>
                <a:spLocks/>
              </p:cNvSpPr>
              <p:nvPr/>
            </p:nvSpPr>
            <p:spPr bwMode="auto">
              <a:xfrm>
                <a:off x="6669441" y="4363751"/>
                <a:ext cx="253169" cy="463116"/>
              </a:xfrm>
              <a:custGeom>
                <a:avLst/>
                <a:gdLst>
                  <a:gd name="T0" fmla="*/ 7 w 52"/>
                  <a:gd name="T1" fmla="*/ 60 h 95"/>
                  <a:gd name="T2" fmla="*/ 31 w 52"/>
                  <a:gd name="T3" fmla="*/ 73 h 95"/>
                  <a:gd name="T4" fmla="*/ 38 w 52"/>
                  <a:gd name="T5" fmla="*/ 70 h 95"/>
                  <a:gd name="T6" fmla="*/ 38 w 52"/>
                  <a:gd name="T7" fmla="*/ 59 h 95"/>
                  <a:gd name="T8" fmla="*/ 17 w 52"/>
                  <a:gd name="T9" fmla="*/ 48 h 95"/>
                  <a:gd name="T10" fmla="*/ 10 w 52"/>
                  <a:gd name="T11" fmla="*/ 37 h 95"/>
                  <a:gd name="T12" fmla="*/ 17 w 52"/>
                  <a:gd name="T13" fmla="*/ 34 h 95"/>
                  <a:gd name="T14" fmla="*/ 38 w 52"/>
                  <a:gd name="T15" fmla="*/ 46 h 95"/>
                  <a:gd name="T16" fmla="*/ 38 w 52"/>
                  <a:gd name="T17" fmla="*/ 33 h 95"/>
                  <a:gd name="T18" fmla="*/ 7 w 52"/>
                  <a:gd name="T19" fmla="*/ 16 h 95"/>
                  <a:gd name="T20" fmla="*/ 0 w 52"/>
                  <a:gd name="T21" fmla="*/ 5 h 95"/>
                  <a:gd name="T22" fmla="*/ 8 w 52"/>
                  <a:gd name="T23" fmla="*/ 3 h 95"/>
                  <a:gd name="T24" fmla="*/ 45 w 52"/>
                  <a:gd name="T25" fmla="*/ 23 h 95"/>
                  <a:gd name="T26" fmla="*/ 52 w 52"/>
                  <a:gd name="T27" fmla="*/ 34 h 95"/>
                  <a:gd name="T28" fmla="*/ 52 w 52"/>
                  <a:gd name="T29" fmla="*/ 54 h 95"/>
                  <a:gd name="T30" fmla="*/ 45 w 52"/>
                  <a:gd name="T31" fmla="*/ 56 h 95"/>
                  <a:gd name="T32" fmla="*/ 52 w 52"/>
                  <a:gd name="T33" fmla="*/ 67 h 95"/>
                  <a:gd name="T34" fmla="*/ 52 w 52"/>
                  <a:gd name="T35" fmla="*/ 78 h 95"/>
                  <a:gd name="T36" fmla="*/ 31 w 52"/>
                  <a:gd name="T37" fmla="*/ 87 h 95"/>
                  <a:gd name="T38" fmla="*/ 7 w 52"/>
                  <a:gd name="T39" fmla="*/ 74 h 95"/>
                  <a:gd name="T40" fmla="*/ 0 w 52"/>
                  <a:gd name="T41" fmla="*/ 63 h 95"/>
                  <a:gd name="T42" fmla="*/ 7 w 52"/>
                  <a:gd name="T43"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95">
                    <a:moveTo>
                      <a:pt x="7" y="60"/>
                    </a:moveTo>
                    <a:cubicBezTo>
                      <a:pt x="31" y="73"/>
                      <a:pt x="31" y="73"/>
                      <a:pt x="31" y="73"/>
                    </a:cubicBezTo>
                    <a:cubicBezTo>
                      <a:pt x="35" y="76"/>
                      <a:pt x="38" y="75"/>
                      <a:pt x="38" y="70"/>
                    </a:cubicBezTo>
                    <a:cubicBezTo>
                      <a:pt x="38" y="59"/>
                      <a:pt x="38" y="59"/>
                      <a:pt x="38" y="59"/>
                    </a:cubicBezTo>
                    <a:cubicBezTo>
                      <a:pt x="17" y="48"/>
                      <a:pt x="17" y="48"/>
                      <a:pt x="17" y="48"/>
                    </a:cubicBezTo>
                    <a:cubicBezTo>
                      <a:pt x="12" y="45"/>
                      <a:pt x="10" y="41"/>
                      <a:pt x="10" y="37"/>
                    </a:cubicBezTo>
                    <a:cubicBezTo>
                      <a:pt x="10" y="33"/>
                      <a:pt x="12" y="32"/>
                      <a:pt x="17" y="34"/>
                    </a:cubicBezTo>
                    <a:cubicBezTo>
                      <a:pt x="38" y="46"/>
                      <a:pt x="38" y="46"/>
                      <a:pt x="38" y="46"/>
                    </a:cubicBezTo>
                    <a:cubicBezTo>
                      <a:pt x="38" y="33"/>
                      <a:pt x="38" y="33"/>
                      <a:pt x="38" y="33"/>
                    </a:cubicBezTo>
                    <a:cubicBezTo>
                      <a:pt x="7" y="16"/>
                      <a:pt x="7" y="16"/>
                      <a:pt x="7" y="16"/>
                    </a:cubicBezTo>
                    <a:cubicBezTo>
                      <a:pt x="3" y="13"/>
                      <a:pt x="0" y="9"/>
                      <a:pt x="0" y="5"/>
                    </a:cubicBezTo>
                    <a:cubicBezTo>
                      <a:pt x="0" y="1"/>
                      <a:pt x="3" y="0"/>
                      <a:pt x="8" y="3"/>
                    </a:cubicBezTo>
                    <a:cubicBezTo>
                      <a:pt x="45" y="23"/>
                      <a:pt x="45" y="23"/>
                      <a:pt x="45" y="23"/>
                    </a:cubicBezTo>
                    <a:cubicBezTo>
                      <a:pt x="50" y="26"/>
                      <a:pt x="52" y="29"/>
                      <a:pt x="52" y="34"/>
                    </a:cubicBezTo>
                    <a:cubicBezTo>
                      <a:pt x="52" y="54"/>
                      <a:pt x="52" y="54"/>
                      <a:pt x="52" y="54"/>
                    </a:cubicBezTo>
                    <a:cubicBezTo>
                      <a:pt x="52" y="58"/>
                      <a:pt x="49" y="59"/>
                      <a:pt x="45" y="56"/>
                    </a:cubicBezTo>
                    <a:cubicBezTo>
                      <a:pt x="50" y="59"/>
                      <a:pt x="52" y="63"/>
                      <a:pt x="52" y="67"/>
                    </a:cubicBezTo>
                    <a:cubicBezTo>
                      <a:pt x="52" y="78"/>
                      <a:pt x="52" y="78"/>
                      <a:pt x="52" y="78"/>
                    </a:cubicBezTo>
                    <a:cubicBezTo>
                      <a:pt x="52" y="92"/>
                      <a:pt x="45" y="95"/>
                      <a:pt x="31" y="87"/>
                    </a:cubicBezTo>
                    <a:cubicBezTo>
                      <a:pt x="7" y="74"/>
                      <a:pt x="7" y="74"/>
                      <a:pt x="7" y="74"/>
                    </a:cubicBezTo>
                    <a:cubicBezTo>
                      <a:pt x="3" y="71"/>
                      <a:pt x="0" y="68"/>
                      <a:pt x="0" y="63"/>
                    </a:cubicBezTo>
                    <a:cubicBezTo>
                      <a:pt x="0" y="59"/>
                      <a:pt x="2" y="58"/>
                      <a:pt x="7" y="60"/>
                    </a:cubicBez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79" name="Freeform 35"/>
              <p:cNvSpPr>
                <a:spLocks/>
              </p:cNvSpPr>
              <p:nvPr/>
            </p:nvSpPr>
            <p:spPr bwMode="auto">
              <a:xfrm>
                <a:off x="6675109" y="4079707"/>
                <a:ext cx="49399" cy="142023"/>
              </a:xfrm>
              <a:custGeom>
                <a:avLst/>
                <a:gdLst>
                  <a:gd name="T0" fmla="*/ 0 w 10"/>
                  <a:gd name="T1" fmla="*/ 15 h 29"/>
                  <a:gd name="T2" fmla="*/ 4 w 10"/>
                  <a:gd name="T3" fmla="*/ 17 h 29"/>
                  <a:gd name="T4" fmla="*/ 4 w 10"/>
                  <a:gd name="T5" fmla="*/ 21 h 29"/>
                  <a:gd name="T6" fmla="*/ 5 w 10"/>
                  <a:gd name="T7" fmla="*/ 25 h 29"/>
                  <a:gd name="T8" fmla="*/ 7 w 10"/>
                  <a:gd name="T9" fmla="*/ 23 h 29"/>
                  <a:gd name="T10" fmla="*/ 5 w 10"/>
                  <a:gd name="T11" fmla="*/ 17 h 29"/>
                  <a:gd name="T12" fmla="*/ 2 w 10"/>
                  <a:gd name="T13" fmla="*/ 11 h 29"/>
                  <a:gd name="T14" fmla="*/ 1 w 10"/>
                  <a:gd name="T15" fmla="*/ 4 h 29"/>
                  <a:gd name="T16" fmla="*/ 2 w 10"/>
                  <a:gd name="T17" fmla="*/ 1 h 29"/>
                  <a:gd name="T18" fmla="*/ 6 w 10"/>
                  <a:gd name="T19" fmla="*/ 1 h 29"/>
                  <a:gd name="T20" fmla="*/ 9 w 10"/>
                  <a:gd name="T21" fmla="*/ 4 h 29"/>
                  <a:gd name="T22" fmla="*/ 10 w 10"/>
                  <a:gd name="T23" fmla="*/ 9 h 29"/>
                  <a:gd name="T24" fmla="*/ 10 w 10"/>
                  <a:gd name="T25" fmla="*/ 13 h 29"/>
                  <a:gd name="T26" fmla="*/ 7 w 10"/>
                  <a:gd name="T27" fmla="*/ 11 h 29"/>
                  <a:gd name="T28" fmla="*/ 7 w 10"/>
                  <a:gd name="T29" fmla="*/ 7 h 29"/>
                  <a:gd name="T30" fmla="*/ 6 w 10"/>
                  <a:gd name="T31" fmla="*/ 4 h 29"/>
                  <a:gd name="T32" fmla="*/ 4 w 10"/>
                  <a:gd name="T33" fmla="*/ 4 h 29"/>
                  <a:gd name="T34" fmla="*/ 4 w 10"/>
                  <a:gd name="T35" fmla="*/ 6 h 29"/>
                  <a:gd name="T36" fmla="*/ 6 w 10"/>
                  <a:gd name="T37" fmla="*/ 12 h 29"/>
                  <a:gd name="T38" fmla="*/ 9 w 10"/>
                  <a:gd name="T39" fmla="*/ 18 h 29"/>
                  <a:gd name="T40" fmla="*/ 10 w 10"/>
                  <a:gd name="T41" fmla="*/ 25 h 29"/>
                  <a:gd name="T42" fmla="*/ 9 w 10"/>
                  <a:gd name="T43" fmla="*/ 29 h 29"/>
                  <a:gd name="T44" fmla="*/ 6 w 10"/>
                  <a:gd name="T45" fmla="*/ 28 h 29"/>
                  <a:gd name="T46" fmla="*/ 0 w 10"/>
                  <a:gd name="T47" fmla="*/ 20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4" y="17"/>
                      <a:pt x="4" y="17"/>
                      <a:pt x="4" y="17"/>
                    </a:cubicBezTo>
                    <a:cubicBezTo>
                      <a:pt x="4" y="21"/>
                      <a:pt x="4" y="21"/>
                      <a:pt x="4" y="21"/>
                    </a:cubicBezTo>
                    <a:cubicBezTo>
                      <a:pt x="4" y="23"/>
                      <a:pt x="4" y="25"/>
                      <a:pt x="5" y="25"/>
                    </a:cubicBezTo>
                    <a:cubicBezTo>
                      <a:pt x="6" y="26"/>
                      <a:pt x="7" y="25"/>
                      <a:pt x="7" y="23"/>
                    </a:cubicBezTo>
                    <a:cubicBezTo>
                      <a:pt x="7" y="22"/>
                      <a:pt x="6" y="20"/>
                      <a:pt x="5" y="17"/>
                    </a:cubicBezTo>
                    <a:cubicBezTo>
                      <a:pt x="2" y="11"/>
                      <a:pt x="2" y="11"/>
                      <a:pt x="2" y="11"/>
                    </a:cubicBezTo>
                    <a:cubicBezTo>
                      <a:pt x="1" y="8"/>
                      <a:pt x="1" y="6"/>
                      <a:pt x="1" y="4"/>
                    </a:cubicBezTo>
                    <a:cubicBezTo>
                      <a:pt x="1" y="3"/>
                      <a:pt x="1" y="2"/>
                      <a:pt x="2" y="1"/>
                    </a:cubicBezTo>
                    <a:cubicBezTo>
                      <a:pt x="3" y="0"/>
                      <a:pt x="4" y="0"/>
                      <a:pt x="6" y="1"/>
                    </a:cubicBezTo>
                    <a:cubicBezTo>
                      <a:pt x="7" y="2"/>
                      <a:pt x="9" y="3"/>
                      <a:pt x="9" y="4"/>
                    </a:cubicBezTo>
                    <a:cubicBezTo>
                      <a:pt x="10" y="6"/>
                      <a:pt x="10" y="7"/>
                      <a:pt x="10" y="9"/>
                    </a:cubicBezTo>
                    <a:cubicBezTo>
                      <a:pt x="10" y="13"/>
                      <a:pt x="10" y="13"/>
                      <a:pt x="10" y="13"/>
                    </a:cubicBezTo>
                    <a:cubicBezTo>
                      <a:pt x="7" y="11"/>
                      <a:pt x="7" y="11"/>
                      <a:pt x="7" y="11"/>
                    </a:cubicBezTo>
                    <a:cubicBezTo>
                      <a:pt x="7" y="7"/>
                      <a:pt x="7" y="7"/>
                      <a:pt x="7" y="7"/>
                    </a:cubicBezTo>
                    <a:cubicBezTo>
                      <a:pt x="7" y="6"/>
                      <a:pt x="7" y="5"/>
                      <a:pt x="6" y="4"/>
                    </a:cubicBezTo>
                    <a:cubicBezTo>
                      <a:pt x="5" y="4"/>
                      <a:pt x="5" y="4"/>
                      <a:pt x="4" y="4"/>
                    </a:cubicBezTo>
                    <a:cubicBezTo>
                      <a:pt x="4" y="4"/>
                      <a:pt x="4" y="5"/>
                      <a:pt x="4" y="6"/>
                    </a:cubicBezTo>
                    <a:cubicBezTo>
                      <a:pt x="4" y="7"/>
                      <a:pt x="5" y="9"/>
                      <a:pt x="6" y="12"/>
                    </a:cubicBezTo>
                    <a:cubicBezTo>
                      <a:pt x="9" y="18"/>
                      <a:pt x="9" y="18"/>
                      <a:pt x="9" y="18"/>
                    </a:cubicBezTo>
                    <a:cubicBezTo>
                      <a:pt x="10" y="21"/>
                      <a:pt x="10" y="23"/>
                      <a:pt x="10" y="25"/>
                    </a:cubicBezTo>
                    <a:cubicBezTo>
                      <a:pt x="10" y="27"/>
                      <a:pt x="10" y="28"/>
                      <a:pt x="9" y="29"/>
                    </a:cubicBezTo>
                    <a:cubicBezTo>
                      <a:pt x="8" y="29"/>
                      <a:pt x="7" y="29"/>
                      <a:pt x="6" y="28"/>
                    </a:cubicBezTo>
                    <a:cubicBezTo>
                      <a:pt x="2" y="26"/>
                      <a:pt x="0" y="24"/>
                      <a:pt x="0" y="20"/>
                    </a:cubicBezTo>
                    <a:lnTo>
                      <a:pt x="0" y="15"/>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80" name="Freeform 36"/>
              <p:cNvSpPr>
                <a:spLocks/>
              </p:cNvSpPr>
              <p:nvPr/>
            </p:nvSpPr>
            <p:spPr bwMode="auto">
              <a:xfrm>
                <a:off x="6767731" y="4124990"/>
                <a:ext cx="53516" cy="146139"/>
              </a:xfrm>
              <a:custGeom>
                <a:avLst/>
                <a:gdLst>
                  <a:gd name="T0" fmla="*/ 26 w 26"/>
                  <a:gd name="T1" fmla="*/ 16 h 71"/>
                  <a:gd name="T2" fmla="*/ 26 w 26"/>
                  <a:gd name="T3" fmla="*/ 23 h 71"/>
                  <a:gd name="T4" fmla="*/ 17 w 26"/>
                  <a:gd name="T5" fmla="*/ 16 h 71"/>
                  <a:gd name="T6" fmla="*/ 17 w 26"/>
                  <a:gd name="T7" fmla="*/ 71 h 71"/>
                  <a:gd name="T8" fmla="*/ 10 w 26"/>
                  <a:gd name="T9" fmla="*/ 66 h 71"/>
                  <a:gd name="T10" fmla="*/ 10 w 26"/>
                  <a:gd name="T11" fmla="*/ 11 h 71"/>
                  <a:gd name="T12" fmla="*/ 0 w 26"/>
                  <a:gd name="T13" fmla="*/ 7 h 71"/>
                  <a:gd name="T14" fmla="*/ 0 w 26"/>
                  <a:gd name="T15" fmla="*/ 2 h 71"/>
                  <a:gd name="T16" fmla="*/ 0 w 26"/>
                  <a:gd name="T17" fmla="*/ 0 h 71"/>
                  <a:gd name="T18" fmla="*/ 26 w 26"/>
                  <a:gd name="T19" fmla="*/ 1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1">
                    <a:moveTo>
                      <a:pt x="26" y="16"/>
                    </a:moveTo>
                    <a:lnTo>
                      <a:pt x="26" y="23"/>
                    </a:lnTo>
                    <a:lnTo>
                      <a:pt x="17" y="16"/>
                    </a:lnTo>
                    <a:lnTo>
                      <a:pt x="17" y="71"/>
                    </a:lnTo>
                    <a:lnTo>
                      <a:pt x="10" y="66"/>
                    </a:lnTo>
                    <a:lnTo>
                      <a:pt x="10" y="11"/>
                    </a:lnTo>
                    <a:lnTo>
                      <a:pt x="0" y="7"/>
                    </a:lnTo>
                    <a:lnTo>
                      <a:pt x="0" y="2"/>
                    </a:lnTo>
                    <a:lnTo>
                      <a:pt x="0" y="0"/>
                    </a:lnTo>
                    <a:lnTo>
                      <a:pt x="26" y="16"/>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81" name="Freeform 37"/>
              <p:cNvSpPr>
                <a:spLocks/>
              </p:cNvSpPr>
              <p:nvPr/>
            </p:nvSpPr>
            <p:spPr bwMode="auto">
              <a:xfrm>
                <a:off x="6864471" y="4182622"/>
                <a:ext cx="45282" cy="146139"/>
              </a:xfrm>
              <a:custGeom>
                <a:avLst/>
                <a:gdLst>
                  <a:gd name="T0" fmla="*/ 0 w 22"/>
                  <a:gd name="T1" fmla="*/ 0 h 71"/>
                  <a:gd name="T2" fmla="*/ 22 w 22"/>
                  <a:gd name="T3" fmla="*/ 10 h 71"/>
                  <a:gd name="T4" fmla="*/ 22 w 22"/>
                  <a:gd name="T5" fmla="*/ 19 h 71"/>
                  <a:gd name="T6" fmla="*/ 10 w 22"/>
                  <a:gd name="T7" fmla="*/ 12 h 71"/>
                  <a:gd name="T8" fmla="*/ 10 w 22"/>
                  <a:gd name="T9" fmla="*/ 28 h 71"/>
                  <a:gd name="T10" fmla="*/ 19 w 22"/>
                  <a:gd name="T11" fmla="*/ 36 h 71"/>
                  <a:gd name="T12" fmla="*/ 19 w 22"/>
                  <a:gd name="T13" fmla="*/ 43 h 71"/>
                  <a:gd name="T14" fmla="*/ 10 w 22"/>
                  <a:gd name="T15" fmla="*/ 38 h 71"/>
                  <a:gd name="T16" fmla="*/ 10 w 22"/>
                  <a:gd name="T17" fmla="*/ 57 h 71"/>
                  <a:gd name="T18" fmla="*/ 22 w 22"/>
                  <a:gd name="T19" fmla="*/ 64 h 71"/>
                  <a:gd name="T20" fmla="*/ 22 w 22"/>
                  <a:gd name="T21" fmla="*/ 71 h 71"/>
                  <a:gd name="T22" fmla="*/ 0 w 22"/>
                  <a:gd name="T23" fmla="*/ 59 h 71"/>
                  <a:gd name="T24" fmla="*/ 0 w 22"/>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71">
                    <a:moveTo>
                      <a:pt x="0" y="0"/>
                    </a:moveTo>
                    <a:lnTo>
                      <a:pt x="22" y="10"/>
                    </a:lnTo>
                    <a:lnTo>
                      <a:pt x="22" y="19"/>
                    </a:lnTo>
                    <a:lnTo>
                      <a:pt x="10" y="12"/>
                    </a:lnTo>
                    <a:lnTo>
                      <a:pt x="10" y="28"/>
                    </a:lnTo>
                    <a:lnTo>
                      <a:pt x="19" y="36"/>
                    </a:lnTo>
                    <a:lnTo>
                      <a:pt x="19" y="43"/>
                    </a:lnTo>
                    <a:lnTo>
                      <a:pt x="10" y="38"/>
                    </a:lnTo>
                    <a:lnTo>
                      <a:pt x="10" y="57"/>
                    </a:lnTo>
                    <a:lnTo>
                      <a:pt x="22" y="64"/>
                    </a:lnTo>
                    <a:lnTo>
                      <a:pt x="22" y="71"/>
                    </a:lnTo>
                    <a:lnTo>
                      <a:pt x="0" y="59"/>
                    </a:lnTo>
                    <a:lnTo>
                      <a:pt x="0" y="0"/>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82" name="Freeform 38"/>
              <p:cNvSpPr>
                <a:spLocks noEditPoints="1"/>
              </p:cNvSpPr>
              <p:nvPr/>
            </p:nvSpPr>
            <p:spPr bwMode="auto">
              <a:xfrm>
                <a:off x="6952977" y="4225845"/>
                <a:ext cx="49399" cy="137906"/>
              </a:xfrm>
              <a:custGeom>
                <a:avLst/>
                <a:gdLst>
                  <a:gd name="T0" fmla="*/ 0 w 10"/>
                  <a:gd name="T1" fmla="*/ 0 h 28"/>
                  <a:gd name="T2" fmla="*/ 7 w 10"/>
                  <a:gd name="T3" fmla="*/ 4 h 28"/>
                  <a:gd name="T4" fmla="*/ 10 w 10"/>
                  <a:gd name="T5" fmla="*/ 10 h 28"/>
                  <a:gd name="T6" fmla="*/ 10 w 10"/>
                  <a:gd name="T7" fmla="*/ 18 h 28"/>
                  <a:gd name="T8" fmla="*/ 8 w 10"/>
                  <a:gd name="T9" fmla="*/ 19 h 28"/>
                  <a:gd name="T10" fmla="*/ 4 w 10"/>
                  <a:gd name="T11" fmla="*/ 17 h 28"/>
                  <a:gd name="T12" fmla="*/ 3 w 10"/>
                  <a:gd name="T13" fmla="*/ 16 h 28"/>
                  <a:gd name="T14" fmla="*/ 3 w 10"/>
                  <a:gd name="T15" fmla="*/ 28 h 28"/>
                  <a:gd name="T16" fmla="*/ 0 w 10"/>
                  <a:gd name="T17" fmla="*/ 26 h 28"/>
                  <a:gd name="T18" fmla="*/ 0 w 10"/>
                  <a:gd name="T19" fmla="*/ 0 h 28"/>
                  <a:gd name="T20" fmla="*/ 6 w 10"/>
                  <a:gd name="T21" fmla="*/ 15 h 28"/>
                  <a:gd name="T22" fmla="*/ 6 w 10"/>
                  <a:gd name="T23" fmla="*/ 15 h 28"/>
                  <a:gd name="T24" fmla="*/ 7 w 10"/>
                  <a:gd name="T25" fmla="*/ 14 h 28"/>
                  <a:gd name="T26" fmla="*/ 7 w 10"/>
                  <a:gd name="T27" fmla="*/ 9 h 28"/>
                  <a:gd name="T28" fmla="*/ 5 w 10"/>
                  <a:gd name="T29" fmla="*/ 6 h 28"/>
                  <a:gd name="T30" fmla="*/ 3 w 10"/>
                  <a:gd name="T31" fmla="*/ 5 h 28"/>
                  <a:gd name="T32" fmla="*/ 3 w 10"/>
                  <a:gd name="T33" fmla="*/ 13 h 28"/>
                  <a:gd name="T34" fmla="*/ 6 w 10"/>
                  <a:gd name="T35"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8">
                    <a:moveTo>
                      <a:pt x="0" y="0"/>
                    </a:moveTo>
                    <a:cubicBezTo>
                      <a:pt x="7" y="4"/>
                      <a:pt x="7" y="4"/>
                      <a:pt x="7" y="4"/>
                    </a:cubicBezTo>
                    <a:cubicBezTo>
                      <a:pt x="9" y="5"/>
                      <a:pt x="10" y="7"/>
                      <a:pt x="10" y="10"/>
                    </a:cubicBezTo>
                    <a:cubicBezTo>
                      <a:pt x="10" y="18"/>
                      <a:pt x="10" y="18"/>
                      <a:pt x="10" y="18"/>
                    </a:cubicBezTo>
                    <a:cubicBezTo>
                      <a:pt x="10" y="19"/>
                      <a:pt x="9" y="19"/>
                      <a:pt x="8" y="19"/>
                    </a:cubicBezTo>
                    <a:cubicBezTo>
                      <a:pt x="7" y="19"/>
                      <a:pt x="6" y="18"/>
                      <a:pt x="4" y="17"/>
                    </a:cubicBezTo>
                    <a:cubicBezTo>
                      <a:pt x="3" y="16"/>
                      <a:pt x="3" y="16"/>
                      <a:pt x="3" y="16"/>
                    </a:cubicBezTo>
                    <a:cubicBezTo>
                      <a:pt x="3" y="28"/>
                      <a:pt x="3" y="28"/>
                      <a:pt x="3" y="28"/>
                    </a:cubicBezTo>
                    <a:cubicBezTo>
                      <a:pt x="0" y="26"/>
                      <a:pt x="0" y="26"/>
                      <a:pt x="0" y="26"/>
                    </a:cubicBezTo>
                    <a:lnTo>
                      <a:pt x="0" y="0"/>
                    </a:lnTo>
                    <a:close/>
                    <a:moveTo>
                      <a:pt x="6" y="15"/>
                    </a:moveTo>
                    <a:cubicBezTo>
                      <a:pt x="6" y="15"/>
                      <a:pt x="6" y="15"/>
                      <a:pt x="6" y="15"/>
                    </a:cubicBezTo>
                    <a:cubicBezTo>
                      <a:pt x="7" y="15"/>
                      <a:pt x="7" y="15"/>
                      <a:pt x="7" y="14"/>
                    </a:cubicBezTo>
                    <a:cubicBezTo>
                      <a:pt x="7" y="9"/>
                      <a:pt x="7" y="9"/>
                      <a:pt x="7" y="9"/>
                    </a:cubicBezTo>
                    <a:cubicBezTo>
                      <a:pt x="7" y="8"/>
                      <a:pt x="6" y="7"/>
                      <a:pt x="5" y="6"/>
                    </a:cubicBezTo>
                    <a:cubicBezTo>
                      <a:pt x="3" y="5"/>
                      <a:pt x="3" y="5"/>
                      <a:pt x="3" y="5"/>
                    </a:cubicBezTo>
                    <a:cubicBezTo>
                      <a:pt x="3" y="13"/>
                      <a:pt x="3" y="13"/>
                      <a:pt x="3" y="13"/>
                    </a:cubicBezTo>
                    <a:lnTo>
                      <a:pt x="6" y="15"/>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grpSp>
      </p:grpSp>
      <p:grpSp>
        <p:nvGrpSpPr>
          <p:cNvPr id="88" name="Group 87"/>
          <p:cNvGrpSpPr/>
          <p:nvPr/>
        </p:nvGrpSpPr>
        <p:grpSpPr>
          <a:xfrm>
            <a:off x="954109" y="1423268"/>
            <a:ext cx="4556199" cy="1152464"/>
            <a:chOff x="138498" y="3002145"/>
            <a:chExt cx="3418039" cy="864573"/>
          </a:xfrm>
        </p:grpSpPr>
        <p:sp>
          <p:nvSpPr>
            <p:cNvPr id="89" name="椭圆 10"/>
            <p:cNvSpPr/>
            <p:nvPr/>
          </p:nvSpPr>
          <p:spPr>
            <a:xfrm>
              <a:off x="138498" y="3248582"/>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dirty="0">
                  <a:solidFill>
                    <a:schemeClr val="bg1"/>
                  </a:solidFill>
                  <a:latin typeface="微软雅黑" pitchFamily="34" charset="-122"/>
                  <a:ea typeface="微软雅黑" pitchFamily="34" charset="-122"/>
                </a:rPr>
                <a:t>1</a:t>
              </a:r>
              <a:endParaRPr lang="zh-CN" altLang="en-US" sz="2133" b="1" dirty="0">
                <a:solidFill>
                  <a:schemeClr val="bg1"/>
                </a:solidFill>
                <a:latin typeface="微软雅黑" pitchFamily="34" charset="-122"/>
                <a:ea typeface="微软雅黑" pitchFamily="34" charset="-122"/>
              </a:endParaRPr>
            </a:p>
          </p:txBody>
        </p:sp>
        <p:sp>
          <p:nvSpPr>
            <p:cNvPr id="90" name="文本框 11"/>
            <p:cNvSpPr txBox="1"/>
            <p:nvPr/>
          </p:nvSpPr>
          <p:spPr>
            <a:xfrm>
              <a:off x="477437" y="3002145"/>
              <a:ext cx="1213629" cy="284671"/>
            </a:xfrm>
            <a:prstGeom prst="rect">
              <a:avLst/>
            </a:prstGeom>
            <a:noFill/>
          </p:spPr>
          <p:txBody>
            <a:bodyPr wrap="none" rtlCol="0">
              <a:spAutoFit/>
            </a:bodyPr>
            <a:lstStyle/>
            <a:p>
              <a:pPr algn="l"/>
              <a:r>
                <a:rPr lang="zh-CN" altLang="en-US" sz="1866" dirty="0">
                  <a:solidFill>
                    <a:schemeClr val="accent1"/>
                  </a:solidFill>
                  <a:latin typeface="微软雅黑" pitchFamily="34" charset="-122"/>
                  <a:ea typeface="微软雅黑" pitchFamily="34" charset="-122"/>
                </a:rPr>
                <a:t>点击添加标题</a:t>
              </a:r>
              <a:endParaRPr lang="en-US" altLang="zh-CN" sz="1866" dirty="0">
                <a:solidFill>
                  <a:schemeClr val="accent1"/>
                </a:solidFill>
                <a:latin typeface="微软雅黑" pitchFamily="34" charset="-122"/>
                <a:ea typeface="微软雅黑" pitchFamily="34" charset="-122"/>
              </a:endParaRPr>
            </a:p>
          </p:txBody>
        </p:sp>
        <p:sp>
          <p:nvSpPr>
            <p:cNvPr id="91" name="矩形 9"/>
            <p:cNvSpPr/>
            <p:nvPr/>
          </p:nvSpPr>
          <p:spPr>
            <a:xfrm>
              <a:off x="484797" y="3271159"/>
              <a:ext cx="3071740" cy="595559"/>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模板所有文字图片都可编辑，数据图表都可以修改颜色大小形状轻点此处输入文字内容</a:t>
              </a:r>
            </a:p>
          </p:txBody>
        </p:sp>
      </p:grpSp>
      <p:grpSp>
        <p:nvGrpSpPr>
          <p:cNvPr id="92" name="Group 91"/>
          <p:cNvGrpSpPr/>
          <p:nvPr/>
        </p:nvGrpSpPr>
        <p:grpSpPr>
          <a:xfrm>
            <a:off x="966805" y="2996042"/>
            <a:ext cx="4543500" cy="1152464"/>
            <a:chOff x="138498" y="3002145"/>
            <a:chExt cx="3408513" cy="864573"/>
          </a:xfrm>
        </p:grpSpPr>
        <p:sp>
          <p:nvSpPr>
            <p:cNvPr id="93" name="椭圆 10"/>
            <p:cNvSpPr/>
            <p:nvPr/>
          </p:nvSpPr>
          <p:spPr>
            <a:xfrm>
              <a:off x="138498" y="3267632"/>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dirty="0">
                  <a:solidFill>
                    <a:schemeClr val="bg1"/>
                  </a:solidFill>
                  <a:latin typeface="微软雅黑" pitchFamily="34" charset="-122"/>
                  <a:ea typeface="微软雅黑" pitchFamily="34" charset="-122"/>
                </a:rPr>
                <a:t>2</a:t>
              </a:r>
              <a:endParaRPr lang="zh-CN" altLang="en-US" sz="2133" b="1" dirty="0">
                <a:solidFill>
                  <a:schemeClr val="bg1"/>
                </a:solidFill>
                <a:latin typeface="微软雅黑" pitchFamily="34" charset="-122"/>
                <a:ea typeface="微软雅黑" pitchFamily="34" charset="-122"/>
              </a:endParaRPr>
            </a:p>
          </p:txBody>
        </p:sp>
        <p:sp>
          <p:nvSpPr>
            <p:cNvPr id="94" name="文本框 11"/>
            <p:cNvSpPr txBox="1"/>
            <p:nvPr/>
          </p:nvSpPr>
          <p:spPr>
            <a:xfrm>
              <a:off x="477437" y="3002145"/>
              <a:ext cx="1213629" cy="284671"/>
            </a:xfrm>
            <a:prstGeom prst="rect">
              <a:avLst/>
            </a:prstGeom>
            <a:noFill/>
          </p:spPr>
          <p:txBody>
            <a:bodyPr wrap="none" rtlCol="0">
              <a:spAutoFit/>
            </a:bodyPr>
            <a:lstStyle/>
            <a:p>
              <a:pPr algn="l"/>
              <a:r>
                <a:rPr lang="zh-CN" altLang="en-US" sz="1866" dirty="0">
                  <a:solidFill>
                    <a:schemeClr val="accent2"/>
                  </a:solidFill>
                  <a:latin typeface="微软雅黑" pitchFamily="34" charset="-122"/>
                  <a:ea typeface="微软雅黑" pitchFamily="34" charset="-122"/>
                </a:rPr>
                <a:t>点击添加标题</a:t>
              </a:r>
              <a:endParaRPr lang="en-US" altLang="zh-CN" sz="1866" dirty="0">
                <a:solidFill>
                  <a:schemeClr val="accent2"/>
                </a:solidFill>
                <a:latin typeface="微软雅黑" pitchFamily="34" charset="-122"/>
                <a:ea typeface="微软雅黑" pitchFamily="34" charset="-122"/>
              </a:endParaRPr>
            </a:p>
          </p:txBody>
        </p:sp>
        <p:sp>
          <p:nvSpPr>
            <p:cNvPr id="95" name="矩形 9"/>
            <p:cNvSpPr/>
            <p:nvPr/>
          </p:nvSpPr>
          <p:spPr>
            <a:xfrm>
              <a:off x="484796" y="3271159"/>
              <a:ext cx="3062215" cy="595559"/>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模板所有文字图片都可编辑，数据图表都可以修改颜色大小形状轻点此处输入文字内容</a:t>
              </a:r>
            </a:p>
          </p:txBody>
        </p:sp>
      </p:grpSp>
      <p:grpSp>
        <p:nvGrpSpPr>
          <p:cNvPr id="96" name="Group 95"/>
          <p:cNvGrpSpPr/>
          <p:nvPr/>
        </p:nvGrpSpPr>
        <p:grpSpPr>
          <a:xfrm>
            <a:off x="979502" y="4598480"/>
            <a:ext cx="4530802" cy="1152464"/>
            <a:chOff x="138498" y="3002145"/>
            <a:chExt cx="3398987" cy="864573"/>
          </a:xfrm>
        </p:grpSpPr>
        <p:sp>
          <p:nvSpPr>
            <p:cNvPr id="97" name="椭圆 10"/>
            <p:cNvSpPr/>
            <p:nvPr/>
          </p:nvSpPr>
          <p:spPr>
            <a:xfrm>
              <a:off x="138498" y="3267632"/>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dirty="0">
                  <a:solidFill>
                    <a:schemeClr val="bg1"/>
                  </a:solidFill>
                  <a:latin typeface="微软雅黑" pitchFamily="34" charset="-122"/>
                  <a:ea typeface="微软雅黑" pitchFamily="34" charset="-122"/>
                </a:rPr>
                <a:t>3</a:t>
              </a:r>
              <a:endParaRPr lang="zh-CN" altLang="en-US" sz="2133" b="1" dirty="0">
                <a:solidFill>
                  <a:schemeClr val="bg1"/>
                </a:solidFill>
                <a:latin typeface="微软雅黑" pitchFamily="34" charset="-122"/>
                <a:ea typeface="微软雅黑" pitchFamily="34" charset="-122"/>
              </a:endParaRPr>
            </a:p>
          </p:txBody>
        </p:sp>
        <p:sp>
          <p:nvSpPr>
            <p:cNvPr id="98" name="文本框 11"/>
            <p:cNvSpPr txBox="1"/>
            <p:nvPr/>
          </p:nvSpPr>
          <p:spPr>
            <a:xfrm>
              <a:off x="477437" y="3002145"/>
              <a:ext cx="1213629" cy="284671"/>
            </a:xfrm>
            <a:prstGeom prst="rect">
              <a:avLst/>
            </a:prstGeom>
            <a:noFill/>
          </p:spPr>
          <p:txBody>
            <a:bodyPr wrap="none" rtlCol="0">
              <a:spAutoFit/>
            </a:bodyPr>
            <a:lstStyle/>
            <a:p>
              <a:pPr algn="l"/>
              <a:r>
                <a:rPr lang="zh-CN" altLang="en-US" sz="1866" dirty="0">
                  <a:solidFill>
                    <a:schemeClr val="accent3"/>
                  </a:solidFill>
                  <a:latin typeface="微软雅黑" pitchFamily="34" charset="-122"/>
                  <a:ea typeface="微软雅黑" pitchFamily="34" charset="-122"/>
                </a:rPr>
                <a:t>点击添加标题</a:t>
              </a:r>
              <a:endParaRPr lang="en-US" altLang="zh-CN" sz="1866" dirty="0">
                <a:solidFill>
                  <a:schemeClr val="accent3"/>
                </a:solidFill>
                <a:latin typeface="微软雅黑" pitchFamily="34" charset="-122"/>
                <a:ea typeface="微软雅黑" pitchFamily="34" charset="-122"/>
              </a:endParaRPr>
            </a:p>
          </p:txBody>
        </p:sp>
        <p:sp>
          <p:nvSpPr>
            <p:cNvPr id="99" name="矩形 9"/>
            <p:cNvSpPr/>
            <p:nvPr/>
          </p:nvSpPr>
          <p:spPr>
            <a:xfrm>
              <a:off x="484796" y="3271159"/>
              <a:ext cx="3052689" cy="595559"/>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模板所有文字图片都可编辑，数据图表都可以修改颜色大小形状轻点此处输入文字内容</a:t>
              </a:r>
            </a:p>
          </p:txBody>
        </p:sp>
      </p:gr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32188495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slide(fromTop)">
                                      <p:cBhvr>
                                        <p:cTn id="7" dur="500"/>
                                        <p:tgtEl>
                                          <p:spTgt spid="88"/>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slide(fromTop)">
                                      <p:cBhvr>
                                        <p:cTn id="11" dur="500"/>
                                        <p:tgtEl>
                                          <p:spTgt spid="92"/>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slide(fromTop)">
                                      <p:cBhvr>
                                        <p:cTn id="15"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表 3"/>
          <p:cNvGraphicFramePr/>
          <p:nvPr>
            <p:extLst/>
          </p:nvPr>
        </p:nvGraphicFramePr>
        <p:xfrm>
          <a:off x="2806890" y="1703770"/>
          <a:ext cx="6578220" cy="4461369"/>
        </p:xfrm>
        <a:graphic>
          <a:graphicData uri="http://schemas.openxmlformats.org/drawingml/2006/chart">
            <c:chart xmlns:c="http://schemas.openxmlformats.org/drawingml/2006/chart" xmlns:r="http://schemas.openxmlformats.org/officeDocument/2006/relationships" r:id="rId3"/>
          </a:graphicData>
        </a:graphic>
      </p:graphicFrame>
      <p:cxnSp>
        <p:nvCxnSpPr>
          <p:cNvPr id="2" name="直接连接符 45"/>
          <p:cNvCxnSpPr/>
          <p:nvPr/>
        </p:nvCxnSpPr>
        <p:spPr>
          <a:xfrm>
            <a:off x="801481" y="5639483"/>
            <a:ext cx="4346501"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40"/>
          <p:cNvCxnSpPr/>
          <p:nvPr/>
        </p:nvCxnSpPr>
        <p:spPr>
          <a:xfrm>
            <a:off x="7740525" y="2677278"/>
            <a:ext cx="3635185" cy="0"/>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41"/>
          <p:cNvCxnSpPr/>
          <p:nvPr/>
        </p:nvCxnSpPr>
        <p:spPr>
          <a:xfrm>
            <a:off x="7740525" y="5011854"/>
            <a:ext cx="3649997"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4"/>
          <p:cNvCxnSpPr/>
          <p:nvPr/>
        </p:nvCxnSpPr>
        <p:spPr>
          <a:xfrm>
            <a:off x="801481" y="2410608"/>
            <a:ext cx="3635185" cy="0"/>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 name="椭圆 4"/>
          <p:cNvSpPr/>
          <p:nvPr/>
        </p:nvSpPr>
        <p:spPr>
          <a:xfrm>
            <a:off x="5334747" y="3171080"/>
            <a:ext cx="1522511" cy="15225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grpSp>
        <p:nvGrpSpPr>
          <p:cNvPr id="8" name="组合 38"/>
          <p:cNvGrpSpPr/>
          <p:nvPr/>
        </p:nvGrpSpPr>
        <p:grpSpPr>
          <a:xfrm>
            <a:off x="5727459" y="3648471"/>
            <a:ext cx="737085" cy="567724"/>
            <a:chOff x="4329113" y="2384425"/>
            <a:chExt cx="490537" cy="377826"/>
          </a:xfrm>
          <a:solidFill>
            <a:schemeClr val="accent1"/>
          </a:solidFill>
        </p:grpSpPr>
        <p:sp>
          <p:nvSpPr>
            <p:cNvPr id="9" name="Freeform 5"/>
            <p:cNvSpPr>
              <a:spLocks/>
            </p:cNvSpPr>
            <p:nvPr/>
          </p:nvSpPr>
          <p:spPr bwMode="auto">
            <a:xfrm>
              <a:off x="4462463" y="2389188"/>
              <a:ext cx="100013" cy="373063"/>
            </a:xfrm>
            <a:custGeom>
              <a:avLst/>
              <a:gdLst>
                <a:gd name="T0" fmla="*/ 63 w 63"/>
                <a:gd name="T1" fmla="*/ 0 h 235"/>
                <a:gd name="T2" fmla="*/ 0 w 63"/>
                <a:gd name="T3" fmla="*/ 19 h 235"/>
                <a:gd name="T4" fmla="*/ 0 w 63"/>
                <a:gd name="T5" fmla="*/ 235 h 235"/>
                <a:gd name="T6" fmla="*/ 63 w 63"/>
                <a:gd name="T7" fmla="*/ 216 h 235"/>
                <a:gd name="T8" fmla="*/ 63 w 63"/>
                <a:gd name="T9" fmla="*/ 0 h 235"/>
              </a:gdLst>
              <a:ahLst/>
              <a:cxnLst>
                <a:cxn ang="0">
                  <a:pos x="T0" y="T1"/>
                </a:cxn>
                <a:cxn ang="0">
                  <a:pos x="T2" y="T3"/>
                </a:cxn>
                <a:cxn ang="0">
                  <a:pos x="T4" y="T5"/>
                </a:cxn>
                <a:cxn ang="0">
                  <a:pos x="T6" y="T7"/>
                </a:cxn>
                <a:cxn ang="0">
                  <a:pos x="T8" y="T9"/>
                </a:cxn>
              </a:cxnLst>
              <a:rect l="0" t="0" r="r" b="b"/>
              <a:pathLst>
                <a:path w="63" h="235">
                  <a:moveTo>
                    <a:pt x="63" y="0"/>
                  </a:moveTo>
                  <a:lnTo>
                    <a:pt x="0" y="19"/>
                  </a:lnTo>
                  <a:lnTo>
                    <a:pt x="0" y="235"/>
                  </a:lnTo>
                  <a:lnTo>
                    <a:pt x="63" y="216"/>
                  </a:ln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sp>
          <p:nvSpPr>
            <p:cNvPr id="10" name="Freeform 6"/>
            <p:cNvSpPr>
              <a:spLocks/>
            </p:cNvSpPr>
            <p:nvPr/>
          </p:nvSpPr>
          <p:spPr bwMode="auto">
            <a:xfrm>
              <a:off x="4586288" y="2389188"/>
              <a:ext cx="98425" cy="373063"/>
            </a:xfrm>
            <a:custGeom>
              <a:avLst/>
              <a:gdLst>
                <a:gd name="T0" fmla="*/ 62 w 62"/>
                <a:gd name="T1" fmla="*/ 19 h 235"/>
                <a:gd name="T2" fmla="*/ 0 w 62"/>
                <a:gd name="T3" fmla="*/ 0 h 235"/>
                <a:gd name="T4" fmla="*/ 0 w 62"/>
                <a:gd name="T5" fmla="*/ 216 h 235"/>
                <a:gd name="T6" fmla="*/ 62 w 62"/>
                <a:gd name="T7" fmla="*/ 235 h 235"/>
                <a:gd name="T8" fmla="*/ 62 w 62"/>
                <a:gd name="T9" fmla="*/ 19 h 235"/>
              </a:gdLst>
              <a:ahLst/>
              <a:cxnLst>
                <a:cxn ang="0">
                  <a:pos x="T0" y="T1"/>
                </a:cxn>
                <a:cxn ang="0">
                  <a:pos x="T2" y="T3"/>
                </a:cxn>
                <a:cxn ang="0">
                  <a:pos x="T4" y="T5"/>
                </a:cxn>
                <a:cxn ang="0">
                  <a:pos x="T6" y="T7"/>
                </a:cxn>
                <a:cxn ang="0">
                  <a:pos x="T8" y="T9"/>
                </a:cxn>
              </a:cxnLst>
              <a:rect l="0" t="0" r="r" b="b"/>
              <a:pathLst>
                <a:path w="62" h="235">
                  <a:moveTo>
                    <a:pt x="62" y="19"/>
                  </a:moveTo>
                  <a:lnTo>
                    <a:pt x="0" y="0"/>
                  </a:lnTo>
                  <a:lnTo>
                    <a:pt x="0" y="216"/>
                  </a:lnTo>
                  <a:lnTo>
                    <a:pt x="62" y="235"/>
                  </a:lnTo>
                  <a:lnTo>
                    <a:pt x="62"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sp>
          <p:nvSpPr>
            <p:cNvPr id="11" name="Freeform 7"/>
            <p:cNvSpPr>
              <a:spLocks/>
            </p:cNvSpPr>
            <p:nvPr/>
          </p:nvSpPr>
          <p:spPr bwMode="auto">
            <a:xfrm>
              <a:off x="4708525" y="2384425"/>
              <a:ext cx="111125" cy="377825"/>
            </a:xfrm>
            <a:custGeom>
              <a:avLst/>
              <a:gdLst>
                <a:gd name="T0" fmla="*/ 70 w 70"/>
                <a:gd name="T1" fmla="*/ 0 h 238"/>
                <a:gd name="T2" fmla="*/ 0 w 70"/>
                <a:gd name="T3" fmla="*/ 22 h 238"/>
                <a:gd name="T4" fmla="*/ 0 w 70"/>
                <a:gd name="T5" fmla="*/ 238 h 238"/>
                <a:gd name="T6" fmla="*/ 70 w 70"/>
                <a:gd name="T7" fmla="*/ 216 h 238"/>
                <a:gd name="T8" fmla="*/ 70 w 70"/>
                <a:gd name="T9" fmla="*/ 0 h 238"/>
              </a:gdLst>
              <a:ahLst/>
              <a:cxnLst>
                <a:cxn ang="0">
                  <a:pos x="T0" y="T1"/>
                </a:cxn>
                <a:cxn ang="0">
                  <a:pos x="T2" y="T3"/>
                </a:cxn>
                <a:cxn ang="0">
                  <a:pos x="T4" y="T5"/>
                </a:cxn>
                <a:cxn ang="0">
                  <a:pos x="T6" y="T7"/>
                </a:cxn>
                <a:cxn ang="0">
                  <a:pos x="T8" y="T9"/>
                </a:cxn>
              </a:cxnLst>
              <a:rect l="0" t="0" r="r" b="b"/>
              <a:pathLst>
                <a:path w="70" h="238">
                  <a:moveTo>
                    <a:pt x="70" y="0"/>
                  </a:moveTo>
                  <a:lnTo>
                    <a:pt x="0" y="22"/>
                  </a:lnTo>
                  <a:lnTo>
                    <a:pt x="0" y="238"/>
                  </a:lnTo>
                  <a:lnTo>
                    <a:pt x="70" y="216"/>
                  </a:lnTo>
                  <a:lnTo>
                    <a:pt x="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sp>
          <p:nvSpPr>
            <p:cNvPr id="12" name="Freeform 8"/>
            <p:cNvSpPr>
              <a:spLocks/>
            </p:cNvSpPr>
            <p:nvPr/>
          </p:nvSpPr>
          <p:spPr bwMode="auto">
            <a:xfrm>
              <a:off x="4329113" y="2384425"/>
              <a:ext cx="111125" cy="377825"/>
            </a:xfrm>
            <a:custGeom>
              <a:avLst/>
              <a:gdLst>
                <a:gd name="T0" fmla="*/ 70 w 70"/>
                <a:gd name="T1" fmla="*/ 238 h 238"/>
                <a:gd name="T2" fmla="*/ 70 w 70"/>
                <a:gd name="T3" fmla="*/ 22 h 238"/>
                <a:gd name="T4" fmla="*/ 0 w 70"/>
                <a:gd name="T5" fmla="*/ 0 h 238"/>
                <a:gd name="T6" fmla="*/ 0 w 70"/>
                <a:gd name="T7" fmla="*/ 216 h 238"/>
                <a:gd name="T8" fmla="*/ 70 w 70"/>
                <a:gd name="T9" fmla="*/ 238 h 238"/>
              </a:gdLst>
              <a:ahLst/>
              <a:cxnLst>
                <a:cxn ang="0">
                  <a:pos x="T0" y="T1"/>
                </a:cxn>
                <a:cxn ang="0">
                  <a:pos x="T2" y="T3"/>
                </a:cxn>
                <a:cxn ang="0">
                  <a:pos x="T4" y="T5"/>
                </a:cxn>
                <a:cxn ang="0">
                  <a:pos x="T6" y="T7"/>
                </a:cxn>
                <a:cxn ang="0">
                  <a:pos x="T8" y="T9"/>
                </a:cxn>
              </a:cxnLst>
              <a:rect l="0" t="0" r="r" b="b"/>
              <a:pathLst>
                <a:path w="70" h="238">
                  <a:moveTo>
                    <a:pt x="70" y="238"/>
                  </a:moveTo>
                  <a:lnTo>
                    <a:pt x="70" y="22"/>
                  </a:lnTo>
                  <a:lnTo>
                    <a:pt x="0" y="0"/>
                  </a:lnTo>
                  <a:lnTo>
                    <a:pt x="0" y="216"/>
                  </a:lnTo>
                  <a:lnTo>
                    <a:pt x="70"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grpSp>
      <p:grpSp>
        <p:nvGrpSpPr>
          <p:cNvPr id="22" name="Group 21"/>
          <p:cNvGrpSpPr/>
          <p:nvPr/>
        </p:nvGrpSpPr>
        <p:grpSpPr>
          <a:xfrm>
            <a:off x="801480" y="1877270"/>
            <a:ext cx="3124910" cy="1187111"/>
            <a:chOff x="600075" y="1407647"/>
            <a:chExt cx="2344293" cy="890565"/>
          </a:xfrm>
        </p:grpSpPr>
        <p:sp>
          <p:nvSpPr>
            <p:cNvPr id="13" name="文本框 49"/>
            <p:cNvSpPr txBox="1"/>
            <p:nvPr/>
          </p:nvSpPr>
          <p:spPr>
            <a:xfrm>
              <a:off x="600075" y="1407647"/>
              <a:ext cx="1213629" cy="284671"/>
            </a:xfrm>
            <a:prstGeom prst="rect">
              <a:avLst/>
            </a:prstGeom>
            <a:noFill/>
          </p:spPr>
          <p:txBody>
            <a:bodyPr wrap="none" rtlCol="0">
              <a:spAutoFit/>
            </a:bodyPr>
            <a:lstStyle/>
            <a:p>
              <a:pPr algn="l"/>
              <a:r>
                <a:rPr lang="zh-CN" altLang="en-US" sz="1866" dirty="0">
                  <a:solidFill>
                    <a:schemeClr val="tx1">
                      <a:lumMod val="50000"/>
                      <a:lumOff val="50000"/>
                    </a:schemeClr>
                  </a:solidFill>
                  <a:latin typeface="微软雅黑" pitchFamily="34" charset="-122"/>
                  <a:ea typeface="微软雅黑" pitchFamily="34" charset="-122"/>
                </a:rPr>
                <a:t>单击添加标题</a:t>
              </a:r>
            </a:p>
          </p:txBody>
        </p:sp>
        <p:sp>
          <p:nvSpPr>
            <p:cNvPr id="14" name="矩形 50"/>
            <p:cNvSpPr/>
            <p:nvPr/>
          </p:nvSpPr>
          <p:spPr>
            <a:xfrm>
              <a:off x="600075" y="1807757"/>
              <a:ext cx="2344293" cy="490455"/>
            </a:xfrm>
            <a:prstGeom prst="rect">
              <a:avLst/>
            </a:prstGeom>
          </p:spPr>
          <p:txBody>
            <a:bodyPr wrap="square">
              <a:spAutoFit/>
            </a:bodyPr>
            <a:lstStyle/>
            <a:p>
              <a:pPr algn="just">
                <a:lnSpc>
                  <a:spcPct val="114000"/>
                </a:lnSpc>
              </a:pPr>
              <a:r>
                <a:rPr lang="zh-CN" altLang="en-US" sz="1600" dirty="0">
                  <a:solidFill>
                    <a:schemeClr val="tx1">
                      <a:lumMod val="50000"/>
                      <a:lumOff val="50000"/>
                    </a:schemeClr>
                  </a:solidFill>
                  <a:latin typeface="微软雅黑" pitchFamily="34" charset="-122"/>
                  <a:ea typeface="微软雅黑" pitchFamily="34" charset="-122"/>
                </a:rPr>
                <a:t>轻点此处输入文字内容，</a:t>
              </a:r>
              <a:r>
                <a:rPr lang="en-US" altLang="zh-CN" sz="1600" dirty="0">
                  <a:solidFill>
                    <a:schemeClr val="tx1">
                      <a:lumMod val="50000"/>
                      <a:lumOff val="50000"/>
                    </a:schemeClr>
                  </a:solidFill>
                  <a:latin typeface="微软雅黑" pitchFamily="34" charset="-122"/>
                  <a:ea typeface="微软雅黑" pitchFamily="34" charset="-122"/>
                </a:rPr>
                <a:t>PPT</a:t>
              </a:r>
              <a:r>
                <a:rPr lang="zh-CN" altLang="en-US" sz="1600" dirty="0">
                  <a:solidFill>
                    <a:schemeClr val="tx1">
                      <a:lumMod val="50000"/>
                      <a:lumOff val="50000"/>
                    </a:schemeClr>
                  </a:solidFill>
                  <a:latin typeface="微软雅黑" pitchFamily="34" charset="-122"/>
                  <a:ea typeface="微软雅黑" pitchFamily="34" charset="-122"/>
                </a:rPr>
                <a:t>模板所有文字图片都可编辑</a:t>
              </a:r>
              <a:endParaRPr lang="en-US" altLang="zh-CN" sz="1600" dirty="0">
                <a:solidFill>
                  <a:schemeClr val="tx1">
                    <a:lumMod val="50000"/>
                    <a:lumOff val="50000"/>
                  </a:schemeClr>
                </a:solidFill>
                <a:latin typeface="微软雅黑" pitchFamily="34" charset="-122"/>
                <a:ea typeface="微软雅黑" pitchFamily="34" charset="-122"/>
              </a:endParaRPr>
            </a:p>
          </p:txBody>
        </p:sp>
      </p:grpSp>
      <p:grpSp>
        <p:nvGrpSpPr>
          <p:cNvPr id="25" name="Group 24"/>
          <p:cNvGrpSpPr/>
          <p:nvPr/>
        </p:nvGrpSpPr>
        <p:grpSpPr>
          <a:xfrm>
            <a:off x="801480" y="4970782"/>
            <a:ext cx="3124910" cy="1048161"/>
            <a:chOff x="600075" y="3728388"/>
            <a:chExt cx="2344293" cy="786326"/>
          </a:xfrm>
        </p:grpSpPr>
        <p:sp>
          <p:nvSpPr>
            <p:cNvPr id="15" name="文本框 51"/>
            <p:cNvSpPr txBox="1"/>
            <p:nvPr/>
          </p:nvSpPr>
          <p:spPr>
            <a:xfrm>
              <a:off x="600075" y="4230043"/>
              <a:ext cx="1213629" cy="284671"/>
            </a:xfrm>
            <a:prstGeom prst="rect">
              <a:avLst/>
            </a:prstGeom>
            <a:noFill/>
          </p:spPr>
          <p:txBody>
            <a:bodyPr wrap="none" rtlCol="0">
              <a:spAutoFit/>
            </a:bodyPr>
            <a:lstStyle/>
            <a:p>
              <a:pPr algn="l"/>
              <a:r>
                <a:rPr lang="zh-CN" altLang="en-US" sz="1866" dirty="0">
                  <a:solidFill>
                    <a:schemeClr val="tx1">
                      <a:lumMod val="50000"/>
                      <a:lumOff val="50000"/>
                    </a:schemeClr>
                  </a:solidFill>
                  <a:latin typeface="微软雅黑" pitchFamily="34" charset="-122"/>
                  <a:ea typeface="微软雅黑" pitchFamily="34" charset="-122"/>
                </a:rPr>
                <a:t>单击添加标题</a:t>
              </a:r>
            </a:p>
          </p:txBody>
        </p:sp>
        <p:sp>
          <p:nvSpPr>
            <p:cNvPr id="16" name="矩形 52"/>
            <p:cNvSpPr/>
            <p:nvPr/>
          </p:nvSpPr>
          <p:spPr>
            <a:xfrm>
              <a:off x="600075" y="3728388"/>
              <a:ext cx="2344293" cy="490455"/>
            </a:xfrm>
            <a:prstGeom prst="rect">
              <a:avLst/>
            </a:prstGeom>
          </p:spPr>
          <p:txBody>
            <a:bodyPr wrap="square">
              <a:spAutoFit/>
            </a:bodyPr>
            <a:lstStyle/>
            <a:p>
              <a:pPr algn="just">
                <a:lnSpc>
                  <a:spcPct val="114000"/>
                </a:lnSpc>
              </a:pPr>
              <a:r>
                <a:rPr lang="zh-CN" altLang="en-US" sz="1600" dirty="0">
                  <a:solidFill>
                    <a:schemeClr val="tx1">
                      <a:lumMod val="50000"/>
                      <a:lumOff val="50000"/>
                    </a:schemeClr>
                  </a:solidFill>
                  <a:latin typeface="微软雅黑" pitchFamily="34" charset="-122"/>
                  <a:ea typeface="微软雅黑" pitchFamily="34" charset="-122"/>
                </a:rPr>
                <a:t>轻点此处输入文字内容，</a:t>
              </a:r>
              <a:r>
                <a:rPr lang="en-US" altLang="zh-CN" sz="1600" dirty="0">
                  <a:solidFill>
                    <a:schemeClr val="tx1">
                      <a:lumMod val="50000"/>
                      <a:lumOff val="50000"/>
                    </a:schemeClr>
                  </a:solidFill>
                  <a:latin typeface="微软雅黑" pitchFamily="34" charset="-122"/>
                  <a:ea typeface="微软雅黑" pitchFamily="34" charset="-122"/>
                </a:rPr>
                <a:t>PPT</a:t>
              </a:r>
              <a:r>
                <a:rPr lang="zh-CN" altLang="en-US" sz="1600" dirty="0">
                  <a:solidFill>
                    <a:schemeClr val="tx1">
                      <a:lumMod val="50000"/>
                      <a:lumOff val="50000"/>
                    </a:schemeClr>
                  </a:solidFill>
                  <a:latin typeface="微软雅黑" pitchFamily="34" charset="-122"/>
                  <a:ea typeface="微软雅黑" pitchFamily="34" charset="-122"/>
                </a:rPr>
                <a:t>模板所有文字图片都可编辑</a:t>
              </a:r>
              <a:endParaRPr lang="en-US" altLang="zh-CN" sz="1600" dirty="0">
                <a:solidFill>
                  <a:schemeClr val="tx1">
                    <a:lumMod val="50000"/>
                    <a:lumOff val="50000"/>
                  </a:schemeClr>
                </a:solidFill>
                <a:latin typeface="微软雅黑" pitchFamily="34" charset="-122"/>
                <a:ea typeface="微软雅黑" pitchFamily="34" charset="-122"/>
              </a:endParaRPr>
            </a:p>
          </p:txBody>
        </p:sp>
      </p:grpSp>
      <p:grpSp>
        <p:nvGrpSpPr>
          <p:cNvPr id="23" name="Group 22"/>
          <p:cNvGrpSpPr/>
          <p:nvPr/>
        </p:nvGrpSpPr>
        <p:grpSpPr>
          <a:xfrm>
            <a:off x="8411878" y="2143940"/>
            <a:ext cx="2972907" cy="1187111"/>
            <a:chOff x="6309360" y="1607702"/>
            <a:chExt cx="2230261" cy="890565"/>
          </a:xfrm>
        </p:grpSpPr>
        <p:sp>
          <p:nvSpPr>
            <p:cNvPr id="17" name="文本框 53"/>
            <p:cNvSpPr txBox="1"/>
            <p:nvPr/>
          </p:nvSpPr>
          <p:spPr>
            <a:xfrm>
              <a:off x="7043193" y="1607702"/>
              <a:ext cx="1213629" cy="284671"/>
            </a:xfrm>
            <a:prstGeom prst="rect">
              <a:avLst/>
            </a:prstGeom>
            <a:noFill/>
          </p:spPr>
          <p:txBody>
            <a:bodyPr wrap="none" rtlCol="0">
              <a:spAutoFit/>
            </a:bodyPr>
            <a:lstStyle/>
            <a:p>
              <a:pPr algn="l"/>
              <a:r>
                <a:rPr lang="zh-CN" altLang="en-US" sz="1866" dirty="0">
                  <a:solidFill>
                    <a:schemeClr val="tx1">
                      <a:lumMod val="50000"/>
                      <a:lumOff val="50000"/>
                    </a:schemeClr>
                  </a:solidFill>
                  <a:latin typeface="微软雅黑" pitchFamily="34" charset="-122"/>
                  <a:ea typeface="微软雅黑" pitchFamily="34" charset="-122"/>
                </a:rPr>
                <a:t>单击添加标题</a:t>
              </a:r>
            </a:p>
          </p:txBody>
        </p:sp>
        <p:sp>
          <p:nvSpPr>
            <p:cNvPr id="18" name="矩形 55"/>
            <p:cNvSpPr/>
            <p:nvPr/>
          </p:nvSpPr>
          <p:spPr>
            <a:xfrm>
              <a:off x="6309360" y="2007812"/>
              <a:ext cx="2230261" cy="490455"/>
            </a:xfrm>
            <a:prstGeom prst="rect">
              <a:avLst/>
            </a:prstGeom>
          </p:spPr>
          <p:txBody>
            <a:bodyPr wrap="square">
              <a:spAutoFit/>
            </a:bodyPr>
            <a:lstStyle/>
            <a:p>
              <a:pPr algn="just">
                <a:lnSpc>
                  <a:spcPct val="114000"/>
                </a:lnSpc>
              </a:pPr>
              <a:r>
                <a:rPr lang="zh-CN" altLang="en-US" sz="1600" dirty="0">
                  <a:solidFill>
                    <a:schemeClr val="tx1">
                      <a:lumMod val="50000"/>
                      <a:lumOff val="50000"/>
                    </a:schemeClr>
                  </a:solidFill>
                  <a:latin typeface="微软雅黑" pitchFamily="34" charset="-122"/>
                  <a:ea typeface="微软雅黑" pitchFamily="34" charset="-122"/>
                </a:rPr>
                <a:t>轻点此处输入文字内容，</a:t>
              </a:r>
              <a:r>
                <a:rPr lang="en-US" altLang="zh-CN" sz="1600" dirty="0">
                  <a:solidFill>
                    <a:schemeClr val="tx1">
                      <a:lumMod val="50000"/>
                      <a:lumOff val="50000"/>
                    </a:schemeClr>
                  </a:solidFill>
                  <a:latin typeface="微软雅黑" pitchFamily="34" charset="-122"/>
                  <a:ea typeface="微软雅黑" pitchFamily="34" charset="-122"/>
                </a:rPr>
                <a:t>PPT</a:t>
              </a:r>
              <a:r>
                <a:rPr lang="zh-CN" altLang="en-US" sz="1600" dirty="0">
                  <a:solidFill>
                    <a:schemeClr val="tx1">
                      <a:lumMod val="50000"/>
                      <a:lumOff val="50000"/>
                    </a:schemeClr>
                  </a:solidFill>
                  <a:latin typeface="微软雅黑" pitchFamily="34" charset="-122"/>
                  <a:ea typeface="微软雅黑" pitchFamily="34" charset="-122"/>
                </a:rPr>
                <a:t>模板所有文字图片都可编辑</a:t>
              </a:r>
              <a:endParaRPr lang="en-US" altLang="zh-CN" sz="1600" dirty="0">
                <a:solidFill>
                  <a:schemeClr val="tx1">
                    <a:lumMod val="50000"/>
                    <a:lumOff val="50000"/>
                  </a:schemeClr>
                </a:solidFill>
                <a:latin typeface="微软雅黑" pitchFamily="34" charset="-122"/>
                <a:ea typeface="微软雅黑" pitchFamily="34" charset="-122"/>
              </a:endParaRPr>
            </a:p>
          </p:txBody>
        </p:sp>
      </p:grpSp>
      <p:grpSp>
        <p:nvGrpSpPr>
          <p:cNvPr id="24" name="Group 23"/>
          <p:cNvGrpSpPr/>
          <p:nvPr/>
        </p:nvGrpSpPr>
        <p:grpSpPr>
          <a:xfrm>
            <a:off x="8411878" y="4568106"/>
            <a:ext cx="2972907" cy="1085536"/>
            <a:chOff x="6309360" y="3426302"/>
            <a:chExt cx="2230261" cy="814364"/>
          </a:xfrm>
        </p:grpSpPr>
        <p:sp>
          <p:nvSpPr>
            <p:cNvPr id="19" name="文本框 56"/>
            <p:cNvSpPr txBox="1"/>
            <p:nvPr/>
          </p:nvSpPr>
          <p:spPr>
            <a:xfrm>
              <a:off x="7043193" y="3426302"/>
              <a:ext cx="1213629" cy="284671"/>
            </a:xfrm>
            <a:prstGeom prst="rect">
              <a:avLst/>
            </a:prstGeom>
            <a:noFill/>
          </p:spPr>
          <p:txBody>
            <a:bodyPr wrap="none" rtlCol="0">
              <a:spAutoFit/>
            </a:bodyPr>
            <a:lstStyle/>
            <a:p>
              <a:pPr algn="l"/>
              <a:r>
                <a:rPr lang="zh-CN" altLang="en-US" sz="1866" dirty="0">
                  <a:solidFill>
                    <a:schemeClr val="tx1">
                      <a:lumMod val="50000"/>
                      <a:lumOff val="50000"/>
                    </a:schemeClr>
                  </a:solidFill>
                  <a:latin typeface="微软雅黑" pitchFamily="34" charset="-122"/>
                  <a:ea typeface="微软雅黑" pitchFamily="34" charset="-122"/>
                </a:rPr>
                <a:t>单击添加标题</a:t>
              </a:r>
            </a:p>
          </p:txBody>
        </p:sp>
        <p:sp>
          <p:nvSpPr>
            <p:cNvPr id="20" name="矩形 57"/>
            <p:cNvSpPr/>
            <p:nvPr/>
          </p:nvSpPr>
          <p:spPr>
            <a:xfrm>
              <a:off x="6309360" y="3750212"/>
              <a:ext cx="2230261" cy="490454"/>
            </a:xfrm>
            <a:prstGeom prst="rect">
              <a:avLst/>
            </a:prstGeom>
          </p:spPr>
          <p:txBody>
            <a:bodyPr wrap="square">
              <a:spAutoFit/>
            </a:bodyPr>
            <a:lstStyle/>
            <a:p>
              <a:pPr algn="just">
                <a:lnSpc>
                  <a:spcPct val="114000"/>
                </a:lnSpc>
              </a:pPr>
              <a:r>
                <a:rPr lang="zh-CN" altLang="en-US" sz="1600" dirty="0">
                  <a:solidFill>
                    <a:schemeClr val="tx1">
                      <a:lumMod val="50000"/>
                      <a:lumOff val="50000"/>
                    </a:schemeClr>
                  </a:solidFill>
                  <a:latin typeface="微软雅黑" pitchFamily="34" charset="-122"/>
                  <a:ea typeface="微软雅黑" pitchFamily="34" charset="-122"/>
                </a:rPr>
                <a:t>轻点此处输入文字内容，</a:t>
              </a:r>
              <a:r>
                <a:rPr lang="en-US" altLang="zh-CN" sz="1600" dirty="0">
                  <a:solidFill>
                    <a:schemeClr val="tx1">
                      <a:lumMod val="50000"/>
                      <a:lumOff val="50000"/>
                    </a:schemeClr>
                  </a:solidFill>
                  <a:latin typeface="微软雅黑" pitchFamily="34" charset="-122"/>
                  <a:ea typeface="微软雅黑" pitchFamily="34" charset="-122"/>
                </a:rPr>
                <a:t>PPT</a:t>
              </a:r>
              <a:r>
                <a:rPr lang="zh-CN" altLang="en-US" sz="1600" dirty="0">
                  <a:solidFill>
                    <a:schemeClr val="tx1">
                      <a:lumMod val="50000"/>
                      <a:lumOff val="50000"/>
                    </a:schemeClr>
                  </a:solidFill>
                  <a:latin typeface="微软雅黑" pitchFamily="34" charset="-122"/>
                  <a:ea typeface="微软雅黑" pitchFamily="34" charset="-122"/>
                </a:rPr>
                <a:t>模板所有文字图片都可编辑</a:t>
              </a:r>
              <a:endParaRPr lang="en-US" altLang="zh-CN" sz="1600" dirty="0">
                <a:solidFill>
                  <a:schemeClr val="tx1">
                    <a:lumMod val="50000"/>
                    <a:lumOff val="50000"/>
                  </a:schemeClr>
                </a:solidFill>
                <a:latin typeface="微软雅黑" pitchFamily="34" charset="-122"/>
                <a:ea typeface="微软雅黑" pitchFamily="34" charset="-122"/>
              </a:endParaRPr>
            </a:p>
          </p:txBody>
        </p:sp>
      </p:grpSp>
      <p:sp>
        <p:nvSpPr>
          <p:cNvPr id="26" name="标题 25"/>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20241885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par>
                          <p:cTn id="18" fill="hold">
                            <p:stCondLst>
                              <p:cond delay="3000"/>
                            </p:stCondLst>
                            <p:childTnLst>
                              <p:par>
                                <p:cTn id="19" presetID="1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lide(fromRight)">
                                      <p:cBhvr>
                                        <p:cTn id="21" dur="500"/>
                                        <p:tgtEl>
                                          <p:spTgt spid="5"/>
                                        </p:tgtEl>
                                      </p:cBhvr>
                                    </p:animEffect>
                                  </p:childTnLst>
                                </p:cTn>
                              </p:par>
                              <p:par>
                                <p:cTn id="22" presetID="12" presetClass="entr" presetSubtype="8"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slide(fromLeft)">
                                      <p:cBhvr>
                                        <p:cTn id="24" dur="500"/>
                                        <p:tgtEl>
                                          <p:spTgt spid="3"/>
                                        </p:tgtEl>
                                      </p:cBhvr>
                                    </p:animEffect>
                                  </p:childTnLst>
                                </p:cTn>
                              </p:par>
                              <p:par>
                                <p:cTn id="25" presetID="12" presetClass="entr" presetSubtype="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lide(fromRight)">
                                      <p:cBhvr>
                                        <p:cTn id="27" dur="500"/>
                                        <p:tgtEl>
                                          <p:spTgt spid="2"/>
                                        </p:tgtEl>
                                      </p:cBhvr>
                                    </p:animEffect>
                                  </p:childTnLst>
                                </p:cTn>
                              </p:par>
                              <p:par>
                                <p:cTn id="28" presetID="1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slide(fromLeft)">
                                      <p:cBhvr>
                                        <p:cTn id="30" dur="500"/>
                                        <p:tgtEl>
                                          <p:spTgt spid="4"/>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5661755" y="4339227"/>
            <a:ext cx="3519532" cy="5570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70" y="895350"/>
            <a:ext cx="4774260" cy="5715000"/>
          </a:xfrm>
          <a:prstGeom prst="rect">
            <a:avLst/>
          </a:prstGeom>
          <a:effectLst>
            <a:outerShdw blurRad="660400" dist="469900" dir="5700000" algn="ctr" rotWithShape="0">
              <a:schemeClr val="tx1">
                <a:alpha val="36000"/>
              </a:schemeClr>
            </a:outerShdw>
          </a:effectLst>
        </p:spPr>
      </p:pic>
      <p:sp>
        <p:nvSpPr>
          <p:cNvPr id="96" name="矩形 95"/>
          <p:cNvSpPr/>
          <p:nvPr/>
        </p:nvSpPr>
        <p:spPr>
          <a:xfrm>
            <a:off x="5627626" y="3632136"/>
            <a:ext cx="4479111" cy="369332"/>
          </a:xfrm>
          <a:prstGeom prst="rect">
            <a:avLst/>
          </a:prstGeom>
        </p:spPr>
        <p:txBody>
          <a:bodyPr wrap="none">
            <a:spAutoFit/>
          </a:bodyPr>
          <a:lstStyle/>
          <a:p>
            <a:r>
              <a:rPr lang="zh-CN" altLang="en-US" dirty="0">
                <a:solidFill>
                  <a:schemeClr val="bg1"/>
                </a:solidFill>
                <a:latin typeface="微软雅黑"/>
                <a:ea typeface="微软雅黑"/>
                <a:cs typeface="微软雅黑"/>
              </a:rPr>
              <a:t>工作计划 </a:t>
            </a:r>
            <a:r>
              <a:rPr lang="en-US" altLang="zh-CN" dirty="0" smtClean="0">
                <a:solidFill>
                  <a:schemeClr val="bg1"/>
                </a:solidFill>
                <a:latin typeface="微软雅黑"/>
                <a:ea typeface="微软雅黑"/>
                <a:cs typeface="微软雅黑"/>
              </a:rPr>
              <a:t>| </a:t>
            </a:r>
            <a:r>
              <a:rPr lang="zh-CN" altLang="en-US" dirty="0">
                <a:solidFill>
                  <a:schemeClr val="bg1"/>
                </a:solidFill>
                <a:latin typeface="微软雅黑"/>
                <a:ea typeface="微软雅黑"/>
                <a:cs typeface="微软雅黑"/>
              </a:rPr>
              <a:t>指标汇报 </a:t>
            </a:r>
            <a:r>
              <a:rPr lang="en-US" altLang="zh-CN" dirty="0">
                <a:solidFill>
                  <a:schemeClr val="bg1"/>
                </a:solidFill>
                <a:latin typeface="微软雅黑"/>
                <a:ea typeface="微软雅黑"/>
                <a:cs typeface="微软雅黑"/>
              </a:rPr>
              <a:t>| </a:t>
            </a:r>
            <a:r>
              <a:rPr lang="zh-CN" altLang="en-US" dirty="0">
                <a:solidFill>
                  <a:schemeClr val="bg1"/>
                </a:solidFill>
                <a:latin typeface="微软雅黑"/>
                <a:ea typeface="微软雅黑"/>
                <a:cs typeface="微软雅黑"/>
              </a:rPr>
              <a:t>总结汇报 </a:t>
            </a:r>
            <a:r>
              <a:rPr lang="en-US" altLang="zh-CN" dirty="0">
                <a:solidFill>
                  <a:schemeClr val="bg1"/>
                </a:solidFill>
                <a:latin typeface="微软雅黑"/>
                <a:ea typeface="微软雅黑"/>
                <a:cs typeface="微软雅黑"/>
              </a:rPr>
              <a:t>| </a:t>
            </a:r>
            <a:r>
              <a:rPr lang="zh-CN" altLang="en-US" dirty="0">
                <a:solidFill>
                  <a:schemeClr val="bg1"/>
                </a:solidFill>
                <a:latin typeface="微软雅黑"/>
                <a:ea typeface="微软雅黑"/>
                <a:cs typeface="微软雅黑"/>
              </a:rPr>
              <a:t>年度总结</a:t>
            </a:r>
          </a:p>
        </p:txBody>
      </p:sp>
      <p:sp>
        <p:nvSpPr>
          <p:cNvPr id="97" name="Text Box 198"/>
          <p:cNvSpPr txBox="1">
            <a:spLocks noChangeArrowheads="1"/>
          </p:cNvSpPr>
          <p:nvPr/>
        </p:nvSpPr>
        <p:spPr bwMode="ltGray">
          <a:xfrm>
            <a:off x="5609480" y="2487735"/>
            <a:ext cx="6421468" cy="1005793"/>
          </a:xfrm>
          <a:prstGeom prst="rect">
            <a:avLst/>
          </a:prstGeom>
          <a:noFill/>
          <a:ln>
            <a:noFill/>
          </a:ln>
          <a:effectLst/>
          <a:extLst/>
        </p:spPr>
        <p:txBody>
          <a:bodyPr wrap="square" lIns="81667" tIns="40833" rIns="81667" bIns="40833">
            <a:spAutoFit/>
          </a:bodyPr>
          <a:lstStyle>
            <a:lvl1pPr algn="l" defTabSz="815975" fontAlgn="base">
              <a:defRPr>
                <a:solidFill>
                  <a:schemeClr val="tx1"/>
                </a:solidFill>
                <a:latin typeface="Arial" charset="0"/>
              </a:defRPr>
            </a:lvl1pPr>
            <a:lvl2pPr marL="407988" algn="l" defTabSz="815975" fontAlgn="base">
              <a:defRPr>
                <a:solidFill>
                  <a:schemeClr val="tx1"/>
                </a:solidFill>
                <a:latin typeface="Arial" charset="0"/>
              </a:defRPr>
            </a:lvl2pPr>
            <a:lvl3pPr marL="815975" algn="l" defTabSz="815975" fontAlgn="base">
              <a:defRPr>
                <a:solidFill>
                  <a:schemeClr val="tx1"/>
                </a:solidFill>
                <a:latin typeface="Arial" charset="0"/>
              </a:defRPr>
            </a:lvl3pPr>
            <a:lvl4pPr marL="1225550" algn="l" defTabSz="815975" fontAlgn="base">
              <a:defRPr>
                <a:solidFill>
                  <a:schemeClr val="tx1"/>
                </a:solidFill>
                <a:latin typeface="Arial" charset="0"/>
              </a:defRPr>
            </a:lvl4pPr>
            <a:lvl5pPr marL="1633538" algn="l" defTabSz="815975" fontAlgn="base">
              <a:defRPr>
                <a:solidFill>
                  <a:schemeClr val="tx1"/>
                </a:solidFill>
                <a:latin typeface="Arial" charset="0"/>
              </a:defRPr>
            </a:lvl5pPr>
            <a:lvl6pPr marL="2090738" defTabSz="815975" fontAlgn="base">
              <a:spcBef>
                <a:spcPct val="0"/>
              </a:spcBef>
              <a:spcAft>
                <a:spcPct val="0"/>
              </a:spcAft>
              <a:defRPr>
                <a:solidFill>
                  <a:schemeClr val="tx1"/>
                </a:solidFill>
                <a:latin typeface="Arial" charset="0"/>
              </a:defRPr>
            </a:lvl6pPr>
            <a:lvl7pPr marL="2547938" defTabSz="815975" fontAlgn="base">
              <a:spcBef>
                <a:spcPct val="0"/>
              </a:spcBef>
              <a:spcAft>
                <a:spcPct val="0"/>
              </a:spcAft>
              <a:defRPr>
                <a:solidFill>
                  <a:schemeClr val="tx1"/>
                </a:solidFill>
                <a:latin typeface="Arial" charset="0"/>
              </a:defRPr>
            </a:lvl7pPr>
            <a:lvl8pPr marL="3005138" defTabSz="815975" fontAlgn="base">
              <a:spcBef>
                <a:spcPct val="0"/>
              </a:spcBef>
              <a:spcAft>
                <a:spcPct val="0"/>
              </a:spcAft>
              <a:defRPr>
                <a:solidFill>
                  <a:schemeClr val="tx1"/>
                </a:solidFill>
                <a:latin typeface="Arial" charset="0"/>
              </a:defRPr>
            </a:lvl8pPr>
            <a:lvl9pPr marL="3462338" defTabSz="815975" fontAlgn="base">
              <a:spcBef>
                <a:spcPct val="0"/>
              </a:spcBef>
              <a:spcAft>
                <a:spcPct val="0"/>
              </a:spcAft>
              <a:defRPr>
                <a:solidFill>
                  <a:schemeClr val="tx1"/>
                </a:solidFill>
                <a:latin typeface="Arial" charset="0"/>
              </a:defRPr>
            </a:lvl9pPr>
          </a:lstStyle>
          <a:p>
            <a:pPr eaLnBrk="1" hangingPunct="1">
              <a:buClrTx/>
              <a:buSzTx/>
            </a:pPr>
            <a:r>
              <a:rPr lang="zh-CN" altLang="en-US" sz="6000" b="1" dirty="0" smtClean="0">
                <a:solidFill>
                  <a:schemeClr val="bg1"/>
                </a:solidFill>
                <a:latin typeface="微软雅黑" panose="020B0503020204020204" pitchFamily="34" charset="-122"/>
                <a:ea typeface="微软雅黑" panose="020B0503020204020204" pitchFamily="34" charset="-122"/>
              </a:rPr>
              <a:t>感谢您的观看</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grpSp>
        <p:nvGrpSpPr>
          <p:cNvPr id="98" name="组合 97"/>
          <p:cNvGrpSpPr/>
          <p:nvPr/>
        </p:nvGrpSpPr>
        <p:grpSpPr>
          <a:xfrm>
            <a:off x="5754626" y="1786753"/>
            <a:ext cx="532020" cy="532019"/>
            <a:chOff x="4092575" y="674688"/>
            <a:chExt cx="3171825" cy="3171825"/>
          </a:xfrm>
        </p:grpSpPr>
        <p:sp>
          <p:nvSpPr>
            <p:cNvPr id="99" name="Oval 10"/>
            <p:cNvSpPr>
              <a:spLocks noChangeArrowheads="1"/>
            </p:cNvSpPr>
            <p:nvPr/>
          </p:nvSpPr>
          <p:spPr bwMode="auto">
            <a:xfrm>
              <a:off x="4092575" y="674688"/>
              <a:ext cx="3171825" cy="3171825"/>
            </a:xfrm>
            <a:prstGeom prst="ellipse">
              <a:avLst/>
            </a:pr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nvGrpSpPr>
            <p:cNvPr id="134" name="组合 133"/>
            <p:cNvGrpSpPr/>
            <p:nvPr/>
          </p:nvGrpSpPr>
          <p:grpSpPr>
            <a:xfrm>
              <a:off x="4727575" y="1306513"/>
              <a:ext cx="1900238" cy="1903413"/>
              <a:chOff x="4727575" y="1306513"/>
              <a:chExt cx="1900238" cy="1903413"/>
            </a:xfrm>
          </p:grpSpPr>
          <p:sp>
            <p:nvSpPr>
              <p:cNvPr id="135" name="Freeform 11"/>
              <p:cNvSpPr>
                <a:spLocks/>
              </p:cNvSpPr>
              <p:nvPr/>
            </p:nvSpPr>
            <p:spPr bwMode="auto">
              <a:xfrm>
                <a:off x="5246688" y="1306513"/>
                <a:ext cx="865188" cy="1411288"/>
              </a:xfrm>
              <a:custGeom>
                <a:avLst/>
                <a:gdLst>
                  <a:gd name="T0" fmla="*/ 16 w 230"/>
                  <a:gd name="T1" fmla="*/ 185 h 375"/>
                  <a:gd name="T2" fmla="*/ 64 w 230"/>
                  <a:gd name="T3" fmla="*/ 254 h 375"/>
                  <a:gd name="T4" fmla="*/ 60 w 230"/>
                  <a:gd name="T5" fmla="*/ 285 h 375"/>
                  <a:gd name="T6" fmla="*/ 46 w 230"/>
                  <a:gd name="T7" fmla="*/ 290 h 375"/>
                  <a:gd name="T8" fmla="*/ 54 w 230"/>
                  <a:gd name="T9" fmla="*/ 321 h 375"/>
                  <a:gd name="T10" fmla="*/ 64 w 230"/>
                  <a:gd name="T11" fmla="*/ 347 h 375"/>
                  <a:gd name="T12" fmla="*/ 74 w 230"/>
                  <a:gd name="T13" fmla="*/ 366 h 375"/>
                  <a:gd name="T14" fmla="*/ 77 w 230"/>
                  <a:gd name="T15" fmla="*/ 369 h 375"/>
                  <a:gd name="T16" fmla="*/ 84 w 230"/>
                  <a:gd name="T17" fmla="*/ 372 h 375"/>
                  <a:gd name="T18" fmla="*/ 95 w 230"/>
                  <a:gd name="T19" fmla="*/ 373 h 375"/>
                  <a:gd name="T20" fmla="*/ 105 w 230"/>
                  <a:gd name="T21" fmla="*/ 374 h 375"/>
                  <a:gd name="T22" fmla="*/ 115 w 230"/>
                  <a:gd name="T23" fmla="*/ 375 h 375"/>
                  <a:gd name="T24" fmla="*/ 118 w 230"/>
                  <a:gd name="T25" fmla="*/ 375 h 375"/>
                  <a:gd name="T26" fmla="*/ 125 w 230"/>
                  <a:gd name="T27" fmla="*/ 374 h 375"/>
                  <a:gd name="T28" fmla="*/ 135 w 230"/>
                  <a:gd name="T29" fmla="*/ 374 h 375"/>
                  <a:gd name="T30" fmla="*/ 145 w 230"/>
                  <a:gd name="T31" fmla="*/ 373 h 375"/>
                  <a:gd name="T32" fmla="*/ 155 w 230"/>
                  <a:gd name="T33" fmla="*/ 371 h 375"/>
                  <a:gd name="T34" fmla="*/ 159 w 230"/>
                  <a:gd name="T35" fmla="*/ 369 h 375"/>
                  <a:gd name="T36" fmla="*/ 165 w 230"/>
                  <a:gd name="T37" fmla="*/ 357 h 375"/>
                  <a:gd name="T38" fmla="*/ 175 w 230"/>
                  <a:gd name="T39" fmla="*/ 327 h 375"/>
                  <a:gd name="T40" fmla="*/ 184 w 230"/>
                  <a:gd name="T41" fmla="*/ 290 h 375"/>
                  <a:gd name="T42" fmla="*/ 169 w 230"/>
                  <a:gd name="T43" fmla="*/ 285 h 375"/>
                  <a:gd name="T44" fmla="*/ 166 w 230"/>
                  <a:gd name="T45" fmla="*/ 255 h 375"/>
                  <a:gd name="T46" fmla="*/ 215 w 230"/>
                  <a:gd name="T47" fmla="*/ 184 h 375"/>
                  <a:gd name="T48" fmla="*/ 225 w 230"/>
                  <a:gd name="T49" fmla="*/ 178 h 375"/>
                  <a:gd name="T50" fmla="*/ 225 w 230"/>
                  <a:gd name="T51" fmla="*/ 126 h 375"/>
                  <a:gd name="T52" fmla="*/ 222 w 230"/>
                  <a:gd name="T53" fmla="*/ 123 h 375"/>
                  <a:gd name="T54" fmla="*/ 116 w 230"/>
                  <a:gd name="T55" fmla="*/ 0 h 375"/>
                  <a:gd name="T56" fmla="*/ 9 w 230"/>
                  <a:gd name="T57" fmla="*/ 123 h 375"/>
                  <a:gd name="T58" fmla="*/ 5 w 230"/>
                  <a:gd name="T59" fmla="*/ 126 h 375"/>
                  <a:gd name="T60" fmla="*/ 5 w 230"/>
                  <a:gd name="T61" fmla="*/ 178 h 375"/>
                  <a:gd name="T62" fmla="*/ 16 w 230"/>
                  <a:gd name="T63" fmla="*/ 18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0" h="375">
                    <a:moveTo>
                      <a:pt x="16" y="185"/>
                    </a:moveTo>
                    <a:cubicBezTo>
                      <a:pt x="25" y="214"/>
                      <a:pt x="42" y="238"/>
                      <a:pt x="64" y="254"/>
                    </a:cubicBezTo>
                    <a:cubicBezTo>
                      <a:pt x="60" y="285"/>
                      <a:pt x="60" y="285"/>
                      <a:pt x="60" y="285"/>
                    </a:cubicBezTo>
                    <a:cubicBezTo>
                      <a:pt x="46" y="290"/>
                      <a:pt x="46" y="290"/>
                      <a:pt x="46" y="290"/>
                    </a:cubicBezTo>
                    <a:cubicBezTo>
                      <a:pt x="47" y="299"/>
                      <a:pt x="50" y="310"/>
                      <a:pt x="54" y="321"/>
                    </a:cubicBezTo>
                    <a:cubicBezTo>
                      <a:pt x="57" y="330"/>
                      <a:pt x="61" y="339"/>
                      <a:pt x="64" y="347"/>
                    </a:cubicBezTo>
                    <a:cubicBezTo>
                      <a:pt x="68" y="355"/>
                      <a:pt x="72" y="363"/>
                      <a:pt x="74" y="366"/>
                    </a:cubicBezTo>
                    <a:cubicBezTo>
                      <a:pt x="75" y="368"/>
                      <a:pt x="76" y="369"/>
                      <a:pt x="77" y="369"/>
                    </a:cubicBezTo>
                    <a:cubicBezTo>
                      <a:pt x="79" y="370"/>
                      <a:pt x="81" y="371"/>
                      <a:pt x="84" y="372"/>
                    </a:cubicBezTo>
                    <a:cubicBezTo>
                      <a:pt x="88" y="372"/>
                      <a:pt x="91" y="373"/>
                      <a:pt x="95" y="373"/>
                    </a:cubicBezTo>
                    <a:cubicBezTo>
                      <a:pt x="98" y="374"/>
                      <a:pt x="101" y="374"/>
                      <a:pt x="105" y="374"/>
                    </a:cubicBezTo>
                    <a:cubicBezTo>
                      <a:pt x="108" y="374"/>
                      <a:pt x="112" y="374"/>
                      <a:pt x="115" y="375"/>
                    </a:cubicBezTo>
                    <a:cubicBezTo>
                      <a:pt x="116" y="375"/>
                      <a:pt x="117" y="375"/>
                      <a:pt x="118" y="375"/>
                    </a:cubicBezTo>
                    <a:cubicBezTo>
                      <a:pt x="120" y="375"/>
                      <a:pt x="122" y="375"/>
                      <a:pt x="125" y="374"/>
                    </a:cubicBezTo>
                    <a:cubicBezTo>
                      <a:pt x="128" y="374"/>
                      <a:pt x="131" y="374"/>
                      <a:pt x="135" y="374"/>
                    </a:cubicBezTo>
                    <a:cubicBezTo>
                      <a:pt x="138" y="374"/>
                      <a:pt x="142" y="373"/>
                      <a:pt x="145" y="373"/>
                    </a:cubicBezTo>
                    <a:cubicBezTo>
                      <a:pt x="149" y="372"/>
                      <a:pt x="152" y="371"/>
                      <a:pt x="155" y="371"/>
                    </a:cubicBezTo>
                    <a:cubicBezTo>
                      <a:pt x="156" y="370"/>
                      <a:pt x="158" y="370"/>
                      <a:pt x="159" y="369"/>
                    </a:cubicBezTo>
                    <a:cubicBezTo>
                      <a:pt x="160" y="368"/>
                      <a:pt x="163" y="364"/>
                      <a:pt x="165" y="357"/>
                    </a:cubicBezTo>
                    <a:cubicBezTo>
                      <a:pt x="169" y="349"/>
                      <a:pt x="172" y="338"/>
                      <a:pt x="175" y="327"/>
                    </a:cubicBezTo>
                    <a:cubicBezTo>
                      <a:pt x="179" y="314"/>
                      <a:pt x="182" y="300"/>
                      <a:pt x="184" y="290"/>
                    </a:cubicBezTo>
                    <a:cubicBezTo>
                      <a:pt x="169" y="285"/>
                      <a:pt x="169" y="285"/>
                      <a:pt x="169" y="285"/>
                    </a:cubicBezTo>
                    <a:cubicBezTo>
                      <a:pt x="166" y="255"/>
                      <a:pt x="166" y="255"/>
                      <a:pt x="166" y="255"/>
                    </a:cubicBezTo>
                    <a:cubicBezTo>
                      <a:pt x="188" y="239"/>
                      <a:pt x="206" y="214"/>
                      <a:pt x="215" y="184"/>
                    </a:cubicBezTo>
                    <a:cubicBezTo>
                      <a:pt x="219" y="183"/>
                      <a:pt x="223" y="181"/>
                      <a:pt x="225" y="178"/>
                    </a:cubicBezTo>
                    <a:cubicBezTo>
                      <a:pt x="229" y="173"/>
                      <a:pt x="230" y="133"/>
                      <a:pt x="225" y="126"/>
                    </a:cubicBezTo>
                    <a:cubicBezTo>
                      <a:pt x="225" y="124"/>
                      <a:pt x="223" y="123"/>
                      <a:pt x="222" y="123"/>
                    </a:cubicBezTo>
                    <a:cubicBezTo>
                      <a:pt x="217" y="54"/>
                      <a:pt x="171" y="0"/>
                      <a:pt x="116" y="0"/>
                    </a:cubicBezTo>
                    <a:cubicBezTo>
                      <a:pt x="60" y="0"/>
                      <a:pt x="14" y="54"/>
                      <a:pt x="9" y="123"/>
                    </a:cubicBezTo>
                    <a:cubicBezTo>
                      <a:pt x="7" y="123"/>
                      <a:pt x="6" y="124"/>
                      <a:pt x="5" y="126"/>
                    </a:cubicBezTo>
                    <a:cubicBezTo>
                      <a:pt x="0" y="133"/>
                      <a:pt x="1" y="173"/>
                      <a:pt x="5" y="178"/>
                    </a:cubicBezTo>
                    <a:cubicBezTo>
                      <a:pt x="7" y="181"/>
                      <a:pt x="12" y="183"/>
                      <a:pt x="16"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36" name="Freeform 12"/>
              <p:cNvSpPr>
                <a:spLocks noEditPoints="1"/>
              </p:cNvSpPr>
              <p:nvPr/>
            </p:nvSpPr>
            <p:spPr bwMode="auto">
              <a:xfrm>
                <a:off x="4727575" y="2413001"/>
                <a:ext cx="1900238" cy="796925"/>
              </a:xfrm>
              <a:custGeom>
                <a:avLst/>
                <a:gdLst>
                  <a:gd name="T0" fmla="*/ 333 w 505"/>
                  <a:gd name="T1" fmla="*/ 0 h 212"/>
                  <a:gd name="T2" fmla="*/ 303 w 505"/>
                  <a:gd name="T3" fmla="*/ 85 h 212"/>
                  <a:gd name="T4" fmla="*/ 283 w 505"/>
                  <a:gd name="T5" fmla="*/ 90 h 212"/>
                  <a:gd name="T6" fmla="*/ 262 w 505"/>
                  <a:gd name="T7" fmla="*/ 92 h 212"/>
                  <a:gd name="T8" fmla="*/ 270 w 505"/>
                  <a:gd name="T9" fmla="*/ 160 h 212"/>
                  <a:gd name="T10" fmla="*/ 287 w 505"/>
                  <a:gd name="T11" fmla="*/ 163 h 212"/>
                  <a:gd name="T12" fmla="*/ 300 w 505"/>
                  <a:gd name="T13" fmla="*/ 164 h 212"/>
                  <a:gd name="T14" fmla="*/ 318 w 505"/>
                  <a:gd name="T15" fmla="*/ 163 h 212"/>
                  <a:gd name="T16" fmla="*/ 331 w 505"/>
                  <a:gd name="T17" fmla="*/ 157 h 212"/>
                  <a:gd name="T18" fmla="*/ 336 w 505"/>
                  <a:gd name="T19" fmla="*/ 96 h 212"/>
                  <a:gd name="T20" fmla="*/ 328 w 505"/>
                  <a:gd name="T21" fmla="*/ 90 h 212"/>
                  <a:gd name="T22" fmla="*/ 326 w 505"/>
                  <a:gd name="T23" fmla="*/ 67 h 212"/>
                  <a:gd name="T24" fmla="*/ 333 w 505"/>
                  <a:gd name="T25" fmla="*/ 60 h 212"/>
                  <a:gd name="T26" fmla="*/ 341 w 505"/>
                  <a:gd name="T27" fmla="*/ 57 h 212"/>
                  <a:gd name="T28" fmla="*/ 346 w 505"/>
                  <a:gd name="T29" fmla="*/ 57 h 212"/>
                  <a:gd name="T30" fmla="*/ 353 w 505"/>
                  <a:gd name="T31" fmla="*/ 60 h 212"/>
                  <a:gd name="T32" fmla="*/ 361 w 505"/>
                  <a:gd name="T33" fmla="*/ 67 h 212"/>
                  <a:gd name="T34" fmla="*/ 358 w 505"/>
                  <a:gd name="T35" fmla="*/ 90 h 212"/>
                  <a:gd name="T36" fmla="*/ 351 w 505"/>
                  <a:gd name="T37" fmla="*/ 96 h 212"/>
                  <a:gd name="T38" fmla="*/ 337 w 505"/>
                  <a:gd name="T39" fmla="*/ 169 h 212"/>
                  <a:gd name="T40" fmla="*/ 324 w 505"/>
                  <a:gd name="T41" fmla="*/ 173 h 212"/>
                  <a:gd name="T42" fmla="*/ 306 w 505"/>
                  <a:gd name="T43" fmla="*/ 175 h 212"/>
                  <a:gd name="T44" fmla="*/ 300 w 505"/>
                  <a:gd name="T45" fmla="*/ 175 h 212"/>
                  <a:gd name="T46" fmla="*/ 287 w 505"/>
                  <a:gd name="T47" fmla="*/ 175 h 212"/>
                  <a:gd name="T48" fmla="*/ 269 w 505"/>
                  <a:gd name="T49" fmla="*/ 172 h 212"/>
                  <a:gd name="T50" fmla="*/ 256 w 505"/>
                  <a:gd name="T51" fmla="*/ 154 h 212"/>
                  <a:gd name="T52" fmla="*/ 233 w 505"/>
                  <a:gd name="T53" fmla="*/ 91 h 212"/>
                  <a:gd name="T54" fmla="*/ 210 w 505"/>
                  <a:gd name="T55" fmla="*/ 86 h 212"/>
                  <a:gd name="T56" fmla="*/ 182 w 505"/>
                  <a:gd name="T57" fmla="*/ 33 h 212"/>
                  <a:gd name="T58" fmla="*/ 23 w 505"/>
                  <a:gd name="T59" fmla="*/ 62 h 212"/>
                  <a:gd name="T60" fmla="*/ 253 w 505"/>
                  <a:gd name="T61" fmla="*/ 212 h 212"/>
                  <a:gd name="T62" fmla="*/ 170 w 505"/>
                  <a:gd name="T63" fmla="*/ 128 h 212"/>
                  <a:gd name="T64" fmla="*/ 154 w 505"/>
                  <a:gd name="T65" fmla="*/ 128 h 212"/>
                  <a:gd name="T66" fmla="*/ 138 w 505"/>
                  <a:gd name="T67" fmla="*/ 128 h 212"/>
                  <a:gd name="T68" fmla="*/ 134 w 505"/>
                  <a:gd name="T69" fmla="*/ 163 h 212"/>
                  <a:gd name="T70" fmla="*/ 131 w 505"/>
                  <a:gd name="T71" fmla="*/ 163 h 212"/>
                  <a:gd name="T72" fmla="*/ 128 w 505"/>
                  <a:gd name="T73" fmla="*/ 163 h 212"/>
                  <a:gd name="T74" fmla="*/ 125 w 505"/>
                  <a:gd name="T75" fmla="*/ 163 h 212"/>
                  <a:gd name="T76" fmla="*/ 122 w 505"/>
                  <a:gd name="T77" fmla="*/ 163 h 212"/>
                  <a:gd name="T78" fmla="*/ 119 w 505"/>
                  <a:gd name="T79" fmla="*/ 163 h 212"/>
                  <a:gd name="T80" fmla="*/ 111 w 505"/>
                  <a:gd name="T81" fmla="*/ 128 h 212"/>
                  <a:gd name="T82" fmla="*/ 95 w 505"/>
                  <a:gd name="T83" fmla="*/ 128 h 212"/>
                  <a:gd name="T84" fmla="*/ 84 w 505"/>
                  <a:gd name="T85" fmla="*/ 113 h 212"/>
                  <a:gd name="T86" fmla="*/ 100 w 505"/>
                  <a:gd name="T87" fmla="*/ 113 h 212"/>
                  <a:gd name="T88" fmla="*/ 116 w 505"/>
                  <a:gd name="T89" fmla="*/ 113 h 212"/>
                  <a:gd name="T90" fmla="*/ 120 w 505"/>
                  <a:gd name="T91" fmla="*/ 78 h 212"/>
                  <a:gd name="T92" fmla="*/ 123 w 505"/>
                  <a:gd name="T93" fmla="*/ 78 h 212"/>
                  <a:gd name="T94" fmla="*/ 126 w 505"/>
                  <a:gd name="T95" fmla="*/ 78 h 212"/>
                  <a:gd name="T96" fmla="*/ 129 w 505"/>
                  <a:gd name="T97" fmla="*/ 78 h 212"/>
                  <a:gd name="T98" fmla="*/ 132 w 505"/>
                  <a:gd name="T99" fmla="*/ 78 h 212"/>
                  <a:gd name="T100" fmla="*/ 135 w 505"/>
                  <a:gd name="T101" fmla="*/ 78 h 212"/>
                  <a:gd name="T102" fmla="*/ 143 w 505"/>
                  <a:gd name="T103" fmla="*/ 113 h 212"/>
                  <a:gd name="T104" fmla="*/ 159 w 505"/>
                  <a:gd name="T105" fmla="*/ 113 h 212"/>
                  <a:gd name="T106" fmla="*/ 170 w 505"/>
                  <a:gd name="T107" fmla="*/ 1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5" h="212">
                    <a:moveTo>
                      <a:pt x="483" y="62"/>
                    </a:moveTo>
                    <a:cubicBezTo>
                      <a:pt x="474" y="51"/>
                      <a:pt x="443" y="41"/>
                      <a:pt x="443" y="41"/>
                    </a:cubicBezTo>
                    <a:cubicBezTo>
                      <a:pt x="333" y="0"/>
                      <a:pt x="333" y="0"/>
                      <a:pt x="333" y="0"/>
                    </a:cubicBezTo>
                    <a:cubicBezTo>
                      <a:pt x="331" y="10"/>
                      <a:pt x="328" y="25"/>
                      <a:pt x="324" y="40"/>
                    </a:cubicBezTo>
                    <a:cubicBezTo>
                      <a:pt x="321" y="50"/>
                      <a:pt x="317" y="61"/>
                      <a:pt x="313" y="69"/>
                    </a:cubicBezTo>
                    <a:cubicBezTo>
                      <a:pt x="310" y="76"/>
                      <a:pt x="307" y="82"/>
                      <a:pt x="303" y="85"/>
                    </a:cubicBezTo>
                    <a:cubicBezTo>
                      <a:pt x="303" y="85"/>
                      <a:pt x="302" y="85"/>
                      <a:pt x="302" y="86"/>
                    </a:cubicBezTo>
                    <a:cubicBezTo>
                      <a:pt x="299" y="87"/>
                      <a:pt x="296" y="88"/>
                      <a:pt x="293" y="89"/>
                    </a:cubicBezTo>
                    <a:cubicBezTo>
                      <a:pt x="290" y="89"/>
                      <a:pt x="287" y="90"/>
                      <a:pt x="283" y="90"/>
                    </a:cubicBezTo>
                    <a:cubicBezTo>
                      <a:pt x="280" y="91"/>
                      <a:pt x="276" y="91"/>
                      <a:pt x="273" y="91"/>
                    </a:cubicBezTo>
                    <a:cubicBezTo>
                      <a:pt x="269" y="92"/>
                      <a:pt x="266" y="92"/>
                      <a:pt x="263" y="92"/>
                    </a:cubicBezTo>
                    <a:cubicBezTo>
                      <a:pt x="262" y="92"/>
                      <a:pt x="262" y="92"/>
                      <a:pt x="262" y="92"/>
                    </a:cubicBezTo>
                    <a:cubicBezTo>
                      <a:pt x="262" y="96"/>
                      <a:pt x="262" y="101"/>
                      <a:pt x="262" y="105"/>
                    </a:cubicBezTo>
                    <a:cubicBezTo>
                      <a:pt x="264" y="127"/>
                      <a:pt x="266" y="148"/>
                      <a:pt x="269" y="157"/>
                    </a:cubicBezTo>
                    <a:cubicBezTo>
                      <a:pt x="269" y="158"/>
                      <a:pt x="269" y="159"/>
                      <a:pt x="270" y="160"/>
                    </a:cubicBezTo>
                    <a:cubicBezTo>
                      <a:pt x="271" y="161"/>
                      <a:pt x="273" y="161"/>
                      <a:pt x="275" y="162"/>
                    </a:cubicBezTo>
                    <a:cubicBezTo>
                      <a:pt x="277" y="162"/>
                      <a:pt x="279" y="162"/>
                      <a:pt x="281" y="163"/>
                    </a:cubicBezTo>
                    <a:cubicBezTo>
                      <a:pt x="283" y="163"/>
                      <a:pt x="285" y="163"/>
                      <a:pt x="287" y="163"/>
                    </a:cubicBezTo>
                    <a:cubicBezTo>
                      <a:pt x="289" y="163"/>
                      <a:pt x="291" y="164"/>
                      <a:pt x="293" y="164"/>
                    </a:cubicBezTo>
                    <a:cubicBezTo>
                      <a:pt x="296" y="164"/>
                      <a:pt x="298" y="164"/>
                      <a:pt x="300" y="164"/>
                    </a:cubicBezTo>
                    <a:cubicBezTo>
                      <a:pt x="300" y="164"/>
                      <a:pt x="300" y="164"/>
                      <a:pt x="300" y="164"/>
                    </a:cubicBezTo>
                    <a:cubicBezTo>
                      <a:pt x="301" y="164"/>
                      <a:pt x="303" y="164"/>
                      <a:pt x="306" y="164"/>
                    </a:cubicBezTo>
                    <a:cubicBezTo>
                      <a:pt x="308" y="164"/>
                      <a:pt x="310" y="163"/>
                      <a:pt x="312" y="163"/>
                    </a:cubicBezTo>
                    <a:cubicBezTo>
                      <a:pt x="314" y="163"/>
                      <a:pt x="316" y="163"/>
                      <a:pt x="318" y="163"/>
                    </a:cubicBezTo>
                    <a:cubicBezTo>
                      <a:pt x="320" y="162"/>
                      <a:pt x="322" y="162"/>
                      <a:pt x="324" y="162"/>
                    </a:cubicBezTo>
                    <a:cubicBezTo>
                      <a:pt x="326" y="161"/>
                      <a:pt x="328" y="161"/>
                      <a:pt x="329" y="160"/>
                    </a:cubicBezTo>
                    <a:cubicBezTo>
                      <a:pt x="330" y="159"/>
                      <a:pt x="330" y="158"/>
                      <a:pt x="331" y="157"/>
                    </a:cubicBezTo>
                    <a:cubicBezTo>
                      <a:pt x="333" y="149"/>
                      <a:pt x="336" y="127"/>
                      <a:pt x="337" y="105"/>
                    </a:cubicBezTo>
                    <a:cubicBezTo>
                      <a:pt x="337" y="102"/>
                      <a:pt x="337" y="99"/>
                      <a:pt x="337" y="96"/>
                    </a:cubicBezTo>
                    <a:cubicBezTo>
                      <a:pt x="337" y="96"/>
                      <a:pt x="336" y="96"/>
                      <a:pt x="336" y="96"/>
                    </a:cubicBezTo>
                    <a:cubicBezTo>
                      <a:pt x="335" y="95"/>
                      <a:pt x="334" y="95"/>
                      <a:pt x="333" y="95"/>
                    </a:cubicBezTo>
                    <a:cubicBezTo>
                      <a:pt x="332" y="94"/>
                      <a:pt x="332" y="93"/>
                      <a:pt x="331" y="93"/>
                    </a:cubicBezTo>
                    <a:cubicBezTo>
                      <a:pt x="330" y="92"/>
                      <a:pt x="329" y="91"/>
                      <a:pt x="328" y="90"/>
                    </a:cubicBezTo>
                    <a:cubicBezTo>
                      <a:pt x="327" y="89"/>
                      <a:pt x="326" y="88"/>
                      <a:pt x="326" y="87"/>
                    </a:cubicBezTo>
                    <a:cubicBezTo>
                      <a:pt x="324" y="84"/>
                      <a:pt x="323" y="81"/>
                      <a:pt x="323" y="77"/>
                    </a:cubicBezTo>
                    <a:cubicBezTo>
                      <a:pt x="323" y="74"/>
                      <a:pt x="324" y="70"/>
                      <a:pt x="326" y="67"/>
                    </a:cubicBezTo>
                    <a:cubicBezTo>
                      <a:pt x="326" y="66"/>
                      <a:pt x="327" y="65"/>
                      <a:pt x="328" y="64"/>
                    </a:cubicBezTo>
                    <a:cubicBezTo>
                      <a:pt x="329" y="63"/>
                      <a:pt x="330" y="62"/>
                      <a:pt x="331" y="62"/>
                    </a:cubicBezTo>
                    <a:cubicBezTo>
                      <a:pt x="332" y="61"/>
                      <a:pt x="332" y="60"/>
                      <a:pt x="333" y="60"/>
                    </a:cubicBezTo>
                    <a:cubicBezTo>
                      <a:pt x="334" y="59"/>
                      <a:pt x="335" y="59"/>
                      <a:pt x="336" y="59"/>
                    </a:cubicBezTo>
                    <a:cubicBezTo>
                      <a:pt x="337" y="58"/>
                      <a:pt x="337" y="58"/>
                      <a:pt x="338" y="58"/>
                    </a:cubicBezTo>
                    <a:cubicBezTo>
                      <a:pt x="339" y="58"/>
                      <a:pt x="340" y="57"/>
                      <a:pt x="341" y="57"/>
                    </a:cubicBezTo>
                    <a:cubicBezTo>
                      <a:pt x="342" y="57"/>
                      <a:pt x="342" y="57"/>
                      <a:pt x="343" y="57"/>
                    </a:cubicBezTo>
                    <a:cubicBezTo>
                      <a:pt x="343" y="57"/>
                      <a:pt x="343" y="57"/>
                      <a:pt x="343" y="57"/>
                    </a:cubicBezTo>
                    <a:cubicBezTo>
                      <a:pt x="344" y="57"/>
                      <a:pt x="345" y="57"/>
                      <a:pt x="346" y="57"/>
                    </a:cubicBezTo>
                    <a:cubicBezTo>
                      <a:pt x="347" y="57"/>
                      <a:pt x="348" y="58"/>
                      <a:pt x="348" y="58"/>
                    </a:cubicBezTo>
                    <a:cubicBezTo>
                      <a:pt x="349" y="58"/>
                      <a:pt x="350" y="58"/>
                      <a:pt x="351" y="59"/>
                    </a:cubicBezTo>
                    <a:cubicBezTo>
                      <a:pt x="352" y="59"/>
                      <a:pt x="353" y="59"/>
                      <a:pt x="353" y="60"/>
                    </a:cubicBezTo>
                    <a:cubicBezTo>
                      <a:pt x="354" y="60"/>
                      <a:pt x="355" y="61"/>
                      <a:pt x="356" y="61"/>
                    </a:cubicBezTo>
                    <a:cubicBezTo>
                      <a:pt x="357" y="62"/>
                      <a:pt x="358" y="63"/>
                      <a:pt x="358" y="64"/>
                    </a:cubicBezTo>
                    <a:cubicBezTo>
                      <a:pt x="359" y="65"/>
                      <a:pt x="360" y="66"/>
                      <a:pt x="361" y="67"/>
                    </a:cubicBezTo>
                    <a:cubicBezTo>
                      <a:pt x="363" y="70"/>
                      <a:pt x="363" y="74"/>
                      <a:pt x="363" y="77"/>
                    </a:cubicBezTo>
                    <a:cubicBezTo>
                      <a:pt x="363" y="81"/>
                      <a:pt x="363" y="84"/>
                      <a:pt x="361" y="87"/>
                    </a:cubicBezTo>
                    <a:cubicBezTo>
                      <a:pt x="360" y="88"/>
                      <a:pt x="359" y="89"/>
                      <a:pt x="358" y="90"/>
                    </a:cubicBezTo>
                    <a:cubicBezTo>
                      <a:pt x="358" y="91"/>
                      <a:pt x="357" y="92"/>
                      <a:pt x="356" y="93"/>
                    </a:cubicBezTo>
                    <a:cubicBezTo>
                      <a:pt x="355" y="93"/>
                      <a:pt x="354" y="94"/>
                      <a:pt x="353" y="95"/>
                    </a:cubicBezTo>
                    <a:cubicBezTo>
                      <a:pt x="353" y="95"/>
                      <a:pt x="352" y="95"/>
                      <a:pt x="351" y="96"/>
                    </a:cubicBezTo>
                    <a:cubicBezTo>
                      <a:pt x="350" y="96"/>
                      <a:pt x="350" y="96"/>
                      <a:pt x="349" y="96"/>
                    </a:cubicBezTo>
                    <a:cubicBezTo>
                      <a:pt x="348" y="123"/>
                      <a:pt x="346" y="142"/>
                      <a:pt x="343" y="154"/>
                    </a:cubicBezTo>
                    <a:cubicBezTo>
                      <a:pt x="341" y="162"/>
                      <a:pt x="339" y="166"/>
                      <a:pt x="337" y="169"/>
                    </a:cubicBezTo>
                    <a:cubicBezTo>
                      <a:pt x="336" y="169"/>
                      <a:pt x="336" y="170"/>
                      <a:pt x="335" y="170"/>
                    </a:cubicBezTo>
                    <a:cubicBezTo>
                      <a:pt x="334" y="171"/>
                      <a:pt x="332" y="171"/>
                      <a:pt x="331" y="172"/>
                    </a:cubicBezTo>
                    <a:cubicBezTo>
                      <a:pt x="329" y="172"/>
                      <a:pt x="327" y="173"/>
                      <a:pt x="324" y="173"/>
                    </a:cubicBezTo>
                    <a:cubicBezTo>
                      <a:pt x="322" y="174"/>
                      <a:pt x="320" y="174"/>
                      <a:pt x="318" y="174"/>
                    </a:cubicBezTo>
                    <a:cubicBezTo>
                      <a:pt x="316" y="175"/>
                      <a:pt x="314" y="175"/>
                      <a:pt x="312" y="175"/>
                    </a:cubicBezTo>
                    <a:cubicBezTo>
                      <a:pt x="310" y="175"/>
                      <a:pt x="308" y="175"/>
                      <a:pt x="306" y="175"/>
                    </a:cubicBezTo>
                    <a:cubicBezTo>
                      <a:pt x="303" y="175"/>
                      <a:pt x="301" y="175"/>
                      <a:pt x="300" y="175"/>
                    </a:cubicBezTo>
                    <a:cubicBezTo>
                      <a:pt x="300" y="175"/>
                      <a:pt x="300" y="175"/>
                      <a:pt x="300" y="175"/>
                    </a:cubicBezTo>
                    <a:cubicBezTo>
                      <a:pt x="300" y="175"/>
                      <a:pt x="300" y="175"/>
                      <a:pt x="300" y="175"/>
                    </a:cubicBezTo>
                    <a:cubicBezTo>
                      <a:pt x="299" y="175"/>
                      <a:pt x="299" y="175"/>
                      <a:pt x="299" y="175"/>
                    </a:cubicBezTo>
                    <a:cubicBezTo>
                      <a:pt x="298" y="175"/>
                      <a:pt x="296" y="175"/>
                      <a:pt x="293" y="175"/>
                    </a:cubicBezTo>
                    <a:cubicBezTo>
                      <a:pt x="291" y="175"/>
                      <a:pt x="289" y="175"/>
                      <a:pt x="287" y="175"/>
                    </a:cubicBezTo>
                    <a:cubicBezTo>
                      <a:pt x="285" y="175"/>
                      <a:pt x="283" y="175"/>
                      <a:pt x="281" y="174"/>
                    </a:cubicBezTo>
                    <a:cubicBezTo>
                      <a:pt x="279" y="174"/>
                      <a:pt x="277" y="174"/>
                      <a:pt x="275" y="173"/>
                    </a:cubicBezTo>
                    <a:cubicBezTo>
                      <a:pt x="273" y="173"/>
                      <a:pt x="270" y="172"/>
                      <a:pt x="269" y="172"/>
                    </a:cubicBezTo>
                    <a:cubicBezTo>
                      <a:pt x="267" y="171"/>
                      <a:pt x="265" y="171"/>
                      <a:pt x="264" y="170"/>
                    </a:cubicBezTo>
                    <a:cubicBezTo>
                      <a:pt x="263" y="170"/>
                      <a:pt x="263" y="169"/>
                      <a:pt x="262" y="169"/>
                    </a:cubicBezTo>
                    <a:cubicBezTo>
                      <a:pt x="260" y="166"/>
                      <a:pt x="258" y="162"/>
                      <a:pt x="256" y="154"/>
                    </a:cubicBezTo>
                    <a:cubicBezTo>
                      <a:pt x="253" y="141"/>
                      <a:pt x="251" y="120"/>
                      <a:pt x="250" y="92"/>
                    </a:cubicBezTo>
                    <a:cubicBezTo>
                      <a:pt x="248" y="92"/>
                      <a:pt x="245" y="92"/>
                      <a:pt x="243" y="92"/>
                    </a:cubicBezTo>
                    <a:cubicBezTo>
                      <a:pt x="240" y="92"/>
                      <a:pt x="236" y="91"/>
                      <a:pt x="233" y="91"/>
                    </a:cubicBezTo>
                    <a:cubicBezTo>
                      <a:pt x="229" y="91"/>
                      <a:pt x="226" y="90"/>
                      <a:pt x="222" y="89"/>
                    </a:cubicBezTo>
                    <a:cubicBezTo>
                      <a:pt x="219" y="89"/>
                      <a:pt x="215" y="88"/>
                      <a:pt x="212" y="87"/>
                    </a:cubicBezTo>
                    <a:cubicBezTo>
                      <a:pt x="211" y="86"/>
                      <a:pt x="211" y="86"/>
                      <a:pt x="210" y="86"/>
                    </a:cubicBezTo>
                    <a:cubicBezTo>
                      <a:pt x="208" y="85"/>
                      <a:pt x="205" y="82"/>
                      <a:pt x="202" y="78"/>
                    </a:cubicBezTo>
                    <a:cubicBezTo>
                      <a:pt x="199" y="73"/>
                      <a:pt x="196" y="66"/>
                      <a:pt x="192" y="59"/>
                    </a:cubicBezTo>
                    <a:cubicBezTo>
                      <a:pt x="189" y="51"/>
                      <a:pt x="185" y="42"/>
                      <a:pt x="182" y="33"/>
                    </a:cubicBezTo>
                    <a:cubicBezTo>
                      <a:pt x="178" y="21"/>
                      <a:pt x="174" y="9"/>
                      <a:pt x="173" y="0"/>
                    </a:cubicBezTo>
                    <a:cubicBezTo>
                      <a:pt x="63" y="41"/>
                      <a:pt x="63" y="41"/>
                      <a:pt x="63" y="41"/>
                    </a:cubicBezTo>
                    <a:cubicBezTo>
                      <a:pt x="63" y="41"/>
                      <a:pt x="31" y="51"/>
                      <a:pt x="23" y="62"/>
                    </a:cubicBezTo>
                    <a:cubicBezTo>
                      <a:pt x="15" y="73"/>
                      <a:pt x="0" y="212"/>
                      <a:pt x="11" y="212"/>
                    </a:cubicBezTo>
                    <a:cubicBezTo>
                      <a:pt x="23" y="212"/>
                      <a:pt x="234" y="212"/>
                      <a:pt x="252" y="212"/>
                    </a:cubicBezTo>
                    <a:cubicBezTo>
                      <a:pt x="253" y="212"/>
                      <a:pt x="253" y="212"/>
                      <a:pt x="253" y="212"/>
                    </a:cubicBezTo>
                    <a:cubicBezTo>
                      <a:pt x="271" y="212"/>
                      <a:pt x="483" y="212"/>
                      <a:pt x="495" y="212"/>
                    </a:cubicBezTo>
                    <a:cubicBezTo>
                      <a:pt x="505" y="212"/>
                      <a:pt x="491" y="73"/>
                      <a:pt x="483" y="62"/>
                    </a:cubicBezTo>
                    <a:close/>
                    <a:moveTo>
                      <a:pt x="170" y="128"/>
                    </a:moveTo>
                    <a:cubicBezTo>
                      <a:pt x="165" y="128"/>
                      <a:pt x="165" y="128"/>
                      <a:pt x="165" y="128"/>
                    </a:cubicBezTo>
                    <a:cubicBezTo>
                      <a:pt x="159" y="128"/>
                      <a:pt x="159" y="128"/>
                      <a:pt x="159" y="128"/>
                    </a:cubicBezTo>
                    <a:cubicBezTo>
                      <a:pt x="154" y="128"/>
                      <a:pt x="154" y="128"/>
                      <a:pt x="154" y="128"/>
                    </a:cubicBezTo>
                    <a:cubicBezTo>
                      <a:pt x="148" y="128"/>
                      <a:pt x="148" y="128"/>
                      <a:pt x="148" y="128"/>
                    </a:cubicBezTo>
                    <a:cubicBezTo>
                      <a:pt x="143" y="128"/>
                      <a:pt x="143" y="128"/>
                      <a:pt x="143" y="128"/>
                    </a:cubicBezTo>
                    <a:cubicBezTo>
                      <a:pt x="138" y="128"/>
                      <a:pt x="138" y="128"/>
                      <a:pt x="138" y="128"/>
                    </a:cubicBezTo>
                    <a:cubicBezTo>
                      <a:pt x="135" y="128"/>
                      <a:pt x="135" y="128"/>
                      <a:pt x="135" y="128"/>
                    </a:cubicBezTo>
                    <a:cubicBezTo>
                      <a:pt x="135" y="163"/>
                      <a:pt x="135" y="163"/>
                      <a:pt x="135" y="163"/>
                    </a:cubicBezTo>
                    <a:cubicBezTo>
                      <a:pt x="134" y="163"/>
                      <a:pt x="134" y="163"/>
                      <a:pt x="134" y="163"/>
                    </a:cubicBezTo>
                    <a:cubicBezTo>
                      <a:pt x="133" y="163"/>
                      <a:pt x="133" y="163"/>
                      <a:pt x="133" y="163"/>
                    </a:cubicBezTo>
                    <a:cubicBezTo>
                      <a:pt x="132" y="163"/>
                      <a:pt x="132" y="163"/>
                      <a:pt x="132" y="163"/>
                    </a:cubicBezTo>
                    <a:cubicBezTo>
                      <a:pt x="131" y="163"/>
                      <a:pt x="131" y="163"/>
                      <a:pt x="131" y="163"/>
                    </a:cubicBezTo>
                    <a:cubicBezTo>
                      <a:pt x="130" y="163"/>
                      <a:pt x="130" y="163"/>
                      <a:pt x="130" y="163"/>
                    </a:cubicBezTo>
                    <a:cubicBezTo>
                      <a:pt x="129" y="163"/>
                      <a:pt x="129" y="163"/>
                      <a:pt x="129" y="163"/>
                    </a:cubicBezTo>
                    <a:cubicBezTo>
                      <a:pt x="128" y="163"/>
                      <a:pt x="128" y="163"/>
                      <a:pt x="128" y="163"/>
                    </a:cubicBezTo>
                    <a:cubicBezTo>
                      <a:pt x="127" y="163"/>
                      <a:pt x="127" y="163"/>
                      <a:pt x="127" y="163"/>
                    </a:cubicBezTo>
                    <a:cubicBezTo>
                      <a:pt x="126" y="163"/>
                      <a:pt x="126" y="163"/>
                      <a:pt x="126" y="163"/>
                    </a:cubicBezTo>
                    <a:cubicBezTo>
                      <a:pt x="125" y="163"/>
                      <a:pt x="125" y="163"/>
                      <a:pt x="125" y="163"/>
                    </a:cubicBezTo>
                    <a:cubicBezTo>
                      <a:pt x="124" y="163"/>
                      <a:pt x="124" y="163"/>
                      <a:pt x="124" y="163"/>
                    </a:cubicBezTo>
                    <a:cubicBezTo>
                      <a:pt x="123" y="163"/>
                      <a:pt x="123" y="163"/>
                      <a:pt x="123" y="163"/>
                    </a:cubicBezTo>
                    <a:cubicBezTo>
                      <a:pt x="122" y="163"/>
                      <a:pt x="122" y="163"/>
                      <a:pt x="122" y="163"/>
                    </a:cubicBezTo>
                    <a:cubicBezTo>
                      <a:pt x="121" y="163"/>
                      <a:pt x="121" y="163"/>
                      <a:pt x="121" y="163"/>
                    </a:cubicBezTo>
                    <a:cubicBezTo>
                      <a:pt x="120" y="163"/>
                      <a:pt x="120" y="163"/>
                      <a:pt x="120" y="163"/>
                    </a:cubicBezTo>
                    <a:cubicBezTo>
                      <a:pt x="119" y="163"/>
                      <a:pt x="119" y="163"/>
                      <a:pt x="119" y="163"/>
                    </a:cubicBezTo>
                    <a:cubicBezTo>
                      <a:pt x="119" y="128"/>
                      <a:pt x="119" y="128"/>
                      <a:pt x="119" y="128"/>
                    </a:cubicBezTo>
                    <a:cubicBezTo>
                      <a:pt x="116" y="128"/>
                      <a:pt x="116" y="128"/>
                      <a:pt x="116" y="128"/>
                    </a:cubicBezTo>
                    <a:cubicBezTo>
                      <a:pt x="111" y="128"/>
                      <a:pt x="111" y="128"/>
                      <a:pt x="111" y="128"/>
                    </a:cubicBezTo>
                    <a:cubicBezTo>
                      <a:pt x="106" y="128"/>
                      <a:pt x="106" y="128"/>
                      <a:pt x="106" y="128"/>
                    </a:cubicBezTo>
                    <a:cubicBezTo>
                      <a:pt x="100" y="128"/>
                      <a:pt x="100" y="128"/>
                      <a:pt x="100" y="128"/>
                    </a:cubicBezTo>
                    <a:cubicBezTo>
                      <a:pt x="95" y="128"/>
                      <a:pt x="95" y="128"/>
                      <a:pt x="95" y="128"/>
                    </a:cubicBezTo>
                    <a:cubicBezTo>
                      <a:pt x="90" y="128"/>
                      <a:pt x="90" y="128"/>
                      <a:pt x="90" y="128"/>
                    </a:cubicBezTo>
                    <a:cubicBezTo>
                      <a:pt x="84" y="128"/>
                      <a:pt x="84" y="128"/>
                      <a:pt x="84" y="128"/>
                    </a:cubicBezTo>
                    <a:cubicBezTo>
                      <a:pt x="84" y="113"/>
                      <a:pt x="84" y="113"/>
                      <a:pt x="84" y="113"/>
                    </a:cubicBezTo>
                    <a:cubicBezTo>
                      <a:pt x="90" y="113"/>
                      <a:pt x="90" y="113"/>
                      <a:pt x="90" y="113"/>
                    </a:cubicBezTo>
                    <a:cubicBezTo>
                      <a:pt x="95" y="113"/>
                      <a:pt x="95" y="113"/>
                      <a:pt x="95" y="113"/>
                    </a:cubicBezTo>
                    <a:cubicBezTo>
                      <a:pt x="100" y="113"/>
                      <a:pt x="100" y="113"/>
                      <a:pt x="100" y="113"/>
                    </a:cubicBezTo>
                    <a:cubicBezTo>
                      <a:pt x="106" y="113"/>
                      <a:pt x="106" y="113"/>
                      <a:pt x="106" y="113"/>
                    </a:cubicBezTo>
                    <a:cubicBezTo>
                      <a:pt x="111" y="113"/>
                      <a:pt x="111" y="113"/>
                      <a:pt x="111" y="113"/>
                    </a:cubicBezTo>
                    <a:cubicBezTo>
                      <a:pt x="116" y="113"/>
                      <a:pt x="116" y="113"/>
                      <a:pt x="116" y="113"/>
                    </a:cubicBezTo>
                    <a:cubicBezTo>
                      <a:pt x="119" y="113"/>
                      <a:pt x="119" y="113"/>
                      <a:pt x="119" y="113"/>
                    </a:cubicBezTo>
                    <a:cubicBezTo>
                      <a:pt x="119" y="78"/>
                      <a:pt x="119" y="78"/>
                      <a:pt x="119" y="78"/>
                    </a:cubicBezTo>
                    <a:cubicBezTo>
                      <a:pt x="120" y="78"/>
                      <a:pt x="120" y="78"/>
                      <a:pt x="120" y="78"/>
                    </a:cubicBezTo>
                    <a:cubicBezTo>
                      <a:pt x="121" y="78"/>
                      <a:pt x="121" y="78"/>
                      <a:pt x="121" y="78"/>
                    </a:cubicBezTo>
                    <a:cubicBezTo>
                      <a:pt x="122" y="78"/>
                      <a:pt x="122" y="78"/>
                      <a:pt x="122" y="78"/>
                    </a:cubicBezTo>
                    <a:cubicBezTo>
                      <a:pt x="123" y="78"/>
                      <a:pt x="123" y="78"/>
                      <a:pt x="123" y="78"/>
                    </a:cubicBezTo>
                    <a:cubicBezTo>
                      <a:pt x="124" y="78"/>
                      <a:pt x="124" y="78"/>
                      <a:pt x="124" y="78"/>
                    </a:cubicBezTo>
                    <a:cubicBezTo>
                      <a:pt x="125" y="78"/>
                      <a:pt x="125" y="78"/>
                      <a:pt x="125" y="78"/>
                    </a:cubicBezTo>
                    <a:cubicBezTo>
                      <a:pt x="126" y="78"/>
                      <a:pt x="126" y="78"/>
                      <a:pt x="126" y="78"/>
                    </a:cubicBezTo>
                    <a:cubicBezTo>
                      <a:pt x="127" y="78"/>
                      <a:pt x="127" y="78"/>
                      <a:pt x="127" y="78"/>
                    </a:cubicBezTo>
                    <a:cubicBezTo>
                      <a:pt x="128" y="78"/>
                      <a:pt x="128" y="78"/>
                      <a:pt x="128" y="78"/>
                    </a:cubicBezTo>
                    <a:cubicBezTo>
                      <a:pt x="129" y="78"/>
                      <a:pt x="129" y="78"/>
                      <a:pt x="129" y="78"/>
                    </a:cubicBezTo>
                    <a:cubicBezTo>
                      <a:pt x="130" y="78"/>
                      <a:pt x="130" y="78"/>
                      <a:pt x="130" y="78"/>
                    </a:cubicBezTo>
                    <a:cubicBezTo>
                      <a:pt x="131" y="78"/>
                      <a:pt x="131" y="78"/>
                      <a:pt x="131" y="78"/>
                    </a:cubicBezTo>
                    <a:cubicBezTo>
                      <a:pt x="132" y="78"/>
                      <a:pt x="132" y="78"/>
                      <a:pt x="132" y="78"/>
                    </a:cubicBezTo>
                    <a:cubicBezTo>
                      <a:pt x="133" y="78"/>
                      <a:pt x="133" y="78"/>
                      <a:pt x="133" y="78"/>
                    </a:cubicBezTo>
                    <a:cubicBezTo>
                      <a:pt x="134" y="78"/>
                      <a:pt x="134" y="78"/>
                      <a:pt x="134" y="78"/>
                    </a:cubicBezTo>
                    <a:cubicBezTo>
                      <a:pt x="135" y="78"/>
                      <a:pt x="135" y="78"/>
                      <a:pt x="135" y="78"/>
                    </a:cubicBezTo>
                    <a:cubicBezTo>
                      <a:pt x="135" y="113"/>
                      <a:pt x="135" y="113"/>
                      <a:pt x="135" y="113"/>
                    </a:cubicBezTo>
                    <a:cubicBezTo>
                      <a:pt x="138" y="113"/>
                      <a:pt x="138" y="113"/>
                      <a:pt x="138" y="113"/>
                    </a:cubicBezTo>
                    <a:cubicBezTo>
                      <a:pt x="143" y="113"/>
                      <a:pt x="143" y="113"/>
                      <a:pt x="143" y="113"/>
                    </a:cubicBezTo>
                    <a:cubicBezTo>
                      <a:pt x="148" y="113"/>
                      <a:pt x="148" y="113"/>
                      <a:pt x="148" y="113"/>
                    </a:cubicBezTo>
                    <a:cubicBezTo>
                      <a:pt x="154" y="113"/>
                      <a:pt x="154" y="113"/>
                      <a:pt x="154" y="113"/>
                    </a:cubicBezTo>
                    <a:cubicBezTo>
                      <a:pt x="159" y="113"/>
                      <a:pt x="159" y="113"/>
                      <a:pt x="159" y="113"/>
                    </a:cubicBezTo>
                    <a:cubicBezTo>
                      <a:pt x="165" y="113"/>
                      <a:pt x="165" y="113"/>
                      <a:pt x="165" y="113"/>
                    </a:cubicBezTo>
                    <a:cubicBezTo>
                      <a:pt x="170" y="113"/>
                      <a:pt x="170" y="113"/>
                      <a:pt x="170" y="113"/>
                    </a:cubicBezTo>
                    <a:lnTo>
                      <a:pt x="170"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grpSp>
        <p:nvGrpSpPr>
          <p:cNvPr id="137" name="组合 136"/>
          <p:cNvGrpSpPr/>
          <p:nvPr/>
        </p:nvGrpSpPr>
        <p:grpSpPr>
          <a:xfrm>
            <a:off x="7085043" y="1786753"/>
            <a:ext cx="532819" cy="532285"/>
            <a:chOff x="4724400" y="4673600"/>
            <a:chExt cx="3176588" cy="3173413"/>
          </a:xfrm>
        </p:grpSpPr>
        <p:sp>
          <p:nvSpPr>
            <p:cNvPr id="138" name="Oval 22"/>
            <p:cNvSpPr>
              <a:spLocks noChangeArrowheads="1"/>
            </p:cNvSpPr>
            <p:nvPr/>
          </p:nvSpPr>
          <p:spPr bwMode="auto">
            <a:xfrm>
              <a:off x="4724400" y="4673600"/>
              <a:ext cx="3176588" cy="3173413"/>
            </a:xfrm>
            <a:prstGeom prst="ellipse">
              <a:avLst/>
            </a:pr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39" name="Freeform 23"/>
            <p:cNvSpPr>
              <a:spLocks noEditPoints="1"/>
            </p:cNvSpPr>
            <p:nvPr/>
          </p:nvSpPr>
          <p:spPr bwMode="auto">
            <a:xfrm>
              <a:off x="5402263" y="5283200"/>
              <a:ext cx="1806575" cy="1957388"/>
            </a:xfrm>
            <a:custGeom>
              <a:avLst/>
              <a:gdLst>
                <a:gd name="T0" fmla="*/ 480 w 480"/>
                <a:gd name="T1" fmla="*/ 277 h 520"/>
                <a:gd name="T2" fmla="*/ 429 w 480"/>
                <a:gd name="T3" fmla="*/ 227 h 520"/>
                <a:gd name="T4" fmla="*/ 379 w 480"/>
                <a:gd name="T5" fmla="*/ 277 h 520"/>
                <a:gd name="T6" fmla="*/ 416 w 480"/>
                <a:gd name="T7" fmla="*/ 326 h 520"/>
                <a:gd name="T8" fmla="*/ 396 w 480"/>
                <a:gd name="T9" fmla="*/ 485 h 520"/>
                <a:gd name="T10" fmla="*/ 320 w 480"/>
                <a:gd name="T11" fmla="*/ 495 h 520"/>
                <a:gd name="T12" fmla="*/ 245 w 480"/>
                <a:gd name="T13" fmla="*/ 485 h 520"/>
                <a:gd name="T14" fmla="*/ 224 w 480"/>
                <a:gd name="T15" fmla="*/ 312 h 520"/>
                <a:gd name="T16" fmla="*/ 325 w 480"/>
                <a:gd name="T17" fmla="*/ 297 h 520"/>
                <a:gd name="T18" fmla="*/ 391 w 480"/>
                <a:gd name="T19" fmla="*/ 134 h 520"/>
                <a:gd name="T20" fmla="*/ 399 w 480"/>
                <a:gd name="T21" fmla="*/ 39 h 520"/>
                <a:gd name="T22" fmla="*/ 271 w 480"/>
                <a:gd name="T23" fmla="*/ 20 h 520"/>
                <a:gd name="T24" fmla="*/ 242 w 480"/>
                <a:gd name="T25" fmla="*/ 0 h 520"/>
                <a:gd name="T26" fmla="*/ 209 w 480"/>
                <a:gd name="T27" fmla="*/ 32 h 520"/>
                <a:gd name="T28" fmla="*/ 242 w 480"/>
                <a:gd name="T29" fmla="*/ 64 h 520"/>
                <a:gd name="T30" fmla="*/ 272 w 480"/>
                <a:gd name="T31" fmla="*/ 44 h 520"/>
                <a:gd name="T32" fmla="*/ 379 w 480"/>
                <a:gd name="T33" fmla="*/ 54 h 520"/>
                <a:gd name="T34" fmla="*/ 357 w 480"/>
                <a:gd name="T35" fmla="*/ 167 h 520"/>
                <a:gd name="T36" fmla="*/ 314 w 480"/>
                <a:gd name="T37" fmla="*/ 275 h 520"/>
                <a:gd name="T38" fmla="*/ 211 w 480"/>
                <a:gd name="T39" fmla="*/ 288 h 520"/>
                <a:gd name="T40" fmla="*/ 109 w 480"/>
                <a:gd name="T41" fmla="*/ 275 h 520"/>
                <a:gd name="T42" fmla="*/ 56 w 480"/>
                <a:gd name="T43" fmla="*/ 168 h 520"/>
                <a:gd name="T44" fmla="*/ 30 w 480"/>
                <a:gd name="T45" fmla="*/ 54 h 520"/>
                <a:gd name="T46" fmla="*/ 132 w 480"/>
                <a:gd name="T47" fmla="*/ 43 h 520"/>
                <a:gd name="T48" fmla="*/ 162 w 480"/>
                <a:gd name="T49" fmla="*/ 64 h 520"/>
                <a:gd name="T50" fmla="*/ 195 w 480"/>
                <a:gd name="T51" fmla="*/ 32 h 520"/>
                <a:gd name="T52" fmla="*/ 162 w 480"/>
                <a:gd name="T53" fmla="*/ 0 h 520"/>
                <a:gd name="T54" fmla="*/ 133 w 480"/>
                <a:gd name="T55" fmla="*/ 19 h 520"/>
                <a:gd name="T56" fmla="*/ 10 w 480"/>
                <a:gd name="T57" fmla="*/ 40 h 520"/>
                <a:gd name="T58" fmla="*/ 13 w 480"/>
                <a:gd name="T59" fmla="*/ 112 h 520"/>
                <a:gd name="T60" fmla="*/ 98 w 480"/>
                <a:gd name="T61" fmla="*/ 297 h 520"/>
                <a:gd name="T62" fmla="*/ 199 w 480"/>
                <a:gd name="T63" fmla="*/ 312 h 520"/>
                <a:gd name="T64" fmla="*/ 204 w 480"/>
                <a:gd name="T65" fmla="*/ 394 h 520"/>
                <a:gd name="T66" fmla="*/ 233 w 480"/>
                <a:gd name="T67" fmla="*/ 506 h 520"/>
                <a:gd name="T68" fmla="*/ 319 w 480"/>
                <a:gd name="T69" fmla="*/ 520 h 520"/>
                <a:gd name="T70" fmla="*/ 322 w 480"/>
                <a:gd name="T71" fmla="*/ 520 h 520"/>
                <a:gd name="T72" fmla="*/ 322 w 480"/>
                <a:gd name="T73" fmla="*/ 520 h 520"/>
                <a:gd name="T74" fmla="*/ 408 w 480"/>
                <a:gd name="T75" fmla="*/ 506 h 520"/>
                <a:gd name="T76" fmla="*/ 436 w 480"/>
                <a:gd name="T77" fmla="*/ 394 h 520"/>
                <a:gd name="T78" fmla="*/ 441 w 480"/>
                <a:gd name="T79" fmla="*/ 326 h 520"/>
                <a:gd name="T80" fmla="*/ 480 w 480"/>
                <a:gd name="T81" fmla="*/ 277 h 520"/>
                <a:gd name="T82" fmla="*/ 242 w 480"/>
                <a:gd name="T83" fmla="*/ 40 h 520"/>
                <a:gd name="T84" fmla="*/ 234 w 480"/>
                <a:gd name="T85" fmla="*/ 32 h 520"/>
                <a:gd name="T86" fmla="*/ 242 w 480"/>
                <a:gd name="T87" fmla="*/ 24 h 520"/>
                <a:gd name="T88" fmla="*/ 249 w 480"/>
                <a:gd name="T89" fmla="*/ 32 h 520"/>
                <a:gd name="T90" fmla="*/ 242 w 480"/>
                <a:gd name="T91" fmla="*/ 40 h 520"/>
                <a:gd name="T92" fmla="*/ 162 w 480"/>
                <a:gd name="T93" fmla="*/ 24 h 520"/>
                <a:gd name="T94" fmla="*/ 170 w 480"/>
                <a:gd name="T95" fmla="*/ 32 h 520"/>
                <a:gd name="T96" fmla="*/ 162 w 480"/>
                <a:gd name="T97" fmla="*/ 40 h 520"/>
                <a:gd name="T98" fmla="*/ 154 w 480"/>
                <a:gd name="T99" fmla="*/ 32 h 520"/>
                <a:gd name="T100" fmla="*/ 162 w 480"/>
                <a:gd name="T101" fmla="*/ 24 h 520"/>
                <a:gd name="T102" fmla="*/ 429 w 480"/>
                <a:gd name="T103" fmla="*/ 298 h 520"/>
                <a:gd name="T104" fmla="*/ 408 w 480"/>
                <a:gd name="T105" fmla="*/ 277 h 520"/>
                <a:gd name="T106" fmla="*/ 429 w 480"/>
                <a:gd name="T107" fmla="*/ 256 h 520"/>
                <a:gd name="T108" fmla="*/ 450 w 480"/>
                <a:gd name="T109" fmla="*/ 277 h 520"/>
                <a:gd name="T110" fmla="*/ 429 w 480"/>
                <a:gd name="T111" fmla="*/ 29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0" h="520">
                  <a:moveTo>
                    <a:pt x="480" y="277"/>
                  </a:moveTo>
                  <a:cubicBezTo>
                    <a:pt x="480" y="249"/>
                    <a:pt x="457" y="227"/>
                    <a:pt x="429" y="227"/>
                  </a:cubicBezTo>
                  <a:cubicBezTo>
                    <a:pt x="401" y="227"/>
                    <a:pt x="379" y="249"/>
                    <a:pt x="379" y="277"/>
                  </a:cubicBezTo>
                  <a:cubicBezTo>
                    <a:pt x="379" y="300"/>
                    <a:pt x="395" y="320"/>
                    <a:pt x="416" y="326"/>
                  </a:cubicBezTo>
                  <a:cubicBezTo>
                    <a:pt x="413" y="398"/>
                    <a:pt x="405" y="473"/>
                    <a:pt x="396" y="485"/>
                  </a:cubicBezTo>
                  <a:cubicBezTo>
                    <a:pt x="381" y="492"/>
                    <a:pt x="343" y="495"/>
                    <a:pt x="320" y="495"/>
                  </a:cubicBezTo>
                  <a:cubicBezTo>
                    <a:pt x="298" y="495"/>
                    <a:pt x="259" y="492"/>
                    <a:pt x="245" y="485"/>
                  </a:cubicBezTo>
                  <a:cubicBezTo>
                    <a:pt x="235" y="472"/>
                    <a:pt x="227" y="388"/>
                    <a:pt x="224" y="312"/>
                  </a:cubicBezTo>
                  <a:cubicBezTo>
                    <a:pt x="250" y="311"/>
                    <a:pt x="301" y="308"/>
                    <a:pt x="325" y="297"/>
                  </a:cubicBezTo>
                  <a:cubicBezTo>
                    <a:pt x="355" y="281"/>
                    <a:pt x="387" y="149"/>
                    <a:pt x="391" y="134"/>
                  </a:cubicBezTo>
                  <a:cubicBezTo>
                    <a:pt x="410" y="54"/>
                    <a:pt x="402" y="44"/>
                    <a:pt x="399" y="39"/>
                  </a:cubicBezTo>
                  <a:cubicBezTo>
                    <a:pt x="386" y="22"/>
                    <a:pt x="325" y="19"/>
                    <a:pt x="271" y="20"/>
                  </a:cubicBezTo>
                  <a:cubicBezTo>
                    <a:pt x="267" y="8"/>
                    <a:pt x="255" y="0"/>
                    <a:pt x="242" y="0"/>
                  </a:cubicBezTo>
                  <a:cubicBezTo>
                    <a:pt x="224" y="0"/>
                    <a:pt x="209" y="14"/>
                    <a:pt x="209" y="32"/>
                  </a:cubicBezTo>
                  <a:cubicBezTo>
                    <a:pt x="209" y="50"/>
                    <a:pt x="224" y="64"/>
                    <a:pt x="242" y="64"/>
                  </a:cubicBezTo>
                  <a:cubicBezTo>
                    <a:pt x="255" y="64"/>
                    <a:pt x="267" y="56"/>
                    <a:pt x="272" y="44"/>
                  </a:cubicBezTo>
                  <a:cubicBezTo>
                    <a:pt x="317" y="44"/>
                    <a:pt x="368" y="47"/>
                    <a:pt x="379" y="54"/>
                  </a:cubicBezTo>
                  <a:cubicBezTo>
                    <a:pt x="380" y="65"/>
                    <a:pt x="374" y="108"/>
                    <a:pt x="357" y="167"/>
                  </a:cubicBezTo>
                  <a:cubicBezTo>
                    <a:pt x="337" y="238"/>
                    <a:pt x="320" y="271"/>
                    <a:pt x="314" y="275"/>
                  </a:cubicBezTo>
                  <a:cubicBezTo>
                    <a:pt x="293" y="285"/>
                    <a:pt x="234" y="288"/>
                    <a:pt x="211" y="288"/>
                  </a:cubicBezTo>
                  <a:cubicBezTo>
                    <a:pt x="188" y="288"/>
                    <a:pt x="130" y="285"/>
                    <a:pt x="109" y="275"/>
                  </a:cubicBezTo>
                  <a:cubicBezTo>
                    <a:pt x="102" y="271"/>
                    <a:pt x="80" y="234"/>
                    <a:pt x="56" y="168"/>
                  </a:cubicBezTo>
                  <a:cubicBezTo>
                    <a:pt x="32" y="102"/>
                    <a:pt x="26" y="61"/>
                    <a:pt x="30" y="54"/>
                  </a:cubicBezTo>
                  <a:cubicBezTo>
                    <a:pt x="38" y="42"/>
                    <a:pt x="87" y="39"/>
                    <a:pt x="132" y="43"/>
                  </a:cubicBezTo>
                  <a:cubicBezTo>
                    <a:pt x="137" y="56"/>
                    <a:pt x="148" y="64"/>
                    <a:pt x="162" y="64"/>
                  </a:cubicBezTo>
                  <a:cubicBezTo>
                    <a:pt x="180" y="64"/>
                    <a:pt x="195" y="50"/>
                    <a:pt x="195" y="32"/>
                  </a:cubicBezTo>
                  <a:cubicBezTo>
                    <a:pt x="195" y="14"/>
                    <a:pt x="180" y="0"/>
                    <a:pt x="162" y="0"/>
                  </a:cubicBezTo>
                  <a:cubicBezTo>
                    <a:pt x="149" y="0"/>
                    <a:pt x="138" y="7"/>
                    <a:pt x="133" y="19"/>
                  </a:cubicBezTo>
                  <a:cubicBezTo>
                    <a:pt x="99" y="16"/>
                    <a:pt x="28" y="13"/>
                    <a:pt x="10" y="40"/>
                  </a:cubicBezTo>
                  <a:cubicBezTo>
                    <a:pt x="4" y="47"/>
                    <a:pt x="0" y="62"/>
                    <a:pt x="13" y="112"/>
                  </a:cubicBezTo>
                  <a:cubicBezTo>
                    <a:pt x="27" y="167"/>
                    <a:pt x="70" y="282"/>
                    <a:pt x="98" y="297"/>
                  </a:cubicBezTo>
                  <a:cubicBezTo>
                    <a:pt x="122" y="309"/>
                    <a:pt x="174" y="311"/>
                    <a:pt x="199" y="312"/>
                  </a:cubicBezTo>
                  <a:cubicBezTo>
                    <a:pt x="200" y="329"/>
                    <a:pt x="202" y="361"/>
                    <a:pt x="204" y="394"/>
                  </a:cubicBezTo>
                  <a:cubicBezTo>
                    <a:pt x="212" y="488"/>
                    <a:pt x="223" y="501"/>
                    <a:pt x="233" y="506"/>
                  </a:cubicBezTo>
                  <a:cubicBezTo>
                    <a:pt x="255" y="518"/>
                    <a:pt x="305" y="519"/>
                    <a:pt x="319" y="520"/>
                  </a:cubicBezTo>
                  <a:cubicBezTo>
                    <a:pt x="322" y="520"/>
                    <a:pt x="322" y="520"/>
                    <a:pt x="322" y="520"/>
                  </a:cubicBezTo>
                  <a:cubicBezTo>
                    <a:pt x="322" y="520"/>
                    <a:pt x="322" y="520"/>
                    <a:pt x="322" y="520"/>
                  </a:cubicBezTo>
                  <a:cubicBezTo>
                    <a:pt x="335" y="519"/>
                    <a:pt x="386" y="518"/>
                    <a:pt x="408" y="506"/>
                  </a:cubicBezTo>
                  <a:cubicBezTo>
                    <a:pt x="418" y="501"/>
                    <a:pt x="428" y="488"/>
                    <a:pt x="436" y="394"/>
                  </a:cubicBezTo>
                  <a:cubicBezTo>
                    <a:pt x="438" y="369"/>
                    <a:pt x="440" y="344"/>
                    <a:pt x="441" y="326"/>
                  </a:cubicBezTo>
                  <a:cubicBezTo>
                    <a:pt x="463" y="321"/>
                    <a:pt x="480" y="301"/>
                    <a:pt x="480" y="277"/>
                  </a:cubicBezTo>
                  <a:close/>
                  <a:moveTo>
                    <a:pt x="242" y="40"/>
                  </a:moveTo>
                  <a:cubicBezTo>
                    <a:pt x="237" y="40"/>
                    <a:pt x="234" y="36"/>
                    <a:pt x="234" y="32"/>
                  </a:cubicBezTo>
                  <a:cubicBezTo>
                    <a:pt x="234" y="28"/>
                    <a:pt x="237" y="24"/>
                    <a:pt x="242" y="24"/>
                  </a:cubicBezTo>
                  <a:cubicBezTo>
                    <a:pt x="246" y="24"/>
                    <a:pt x="249" y="28"/>
                    <a:pt x="249" y="32"/>
                  </a:cubicBezTo>
                  <a:cubicBezTo>
                    <a:pt x="249" y="36"/>
                    <a:pt x="246" y="40"/>
                    <a:pt x="242" y="40"/>
                  </a:cubicBezTo>
                  <a:close/>
                  <a:moveTo>
                    <a:pt x="162" y="24"/>
                  </a:moveTo>
                  <a:cubicBezTo>
                    <a:pt x="167" y="24"/>
                    <a:pt x="170" y="28"/>
                    <a:pt x="170" y="32"/>
                  </a:cubicBezTo>
                  <a:cubicBezTo>
                    <a:pt x="170" y="36"/>
                    <a:pt x="167" y="40"/>
                    <a:pt x="162" y="40"/>
                  </a:cubicBezTo>
                  <a:cubicBezTo>
                    <a:pt x="158" y="40"/>
                    <a:pt x="154" y="36"/>
                    <a:pt x="154" y="32"/>
                  </a:cubicBezTo>
                  <a:cubicBezTo>
                    <a:pt x="154" y="28"/>
                    <a:pt x="158" y="24"/>
                    <a:pt x="162" y="24"/>
                  </a:cubicBezTo>
                  <a:close/>
                  <a:moveTo>
                    <a:pt x="429" y="298"/>
                  </a:moveTo>
                  <a:cubicBezTo>
                    <a:pt x="418" y="298"/>
                    <a:pt x="408" y="289"/>
                    <a:pt x="408" y="277"/>
                  </a:cubicBezTo>
                  <a:cubicBezTo>
                    <a:pt x="408" y="266"/>
                    <a:pt x="418" y="256"/>
                    <a:pt x="429" y="256"/>
                  </a:cubicBezTo>
                  <a:cubicBezTo>
                    <a:pt x="441" y="256"/>
                    <a:pt x="450" y="266"/>
                    <a:pt x="450" y="277"/>
                  </a:cubicBezTo>
                  <a:cubicBezTo>
                    <a:pt x="450" y="289"/>
                    <a:pt x="441" y="298"/>
                    <a:pt x="429"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nvGrpSpPr>
          <p:cNvPr id="140" name="组合 139"/>
          <p:cNvGrpSpPr/>
          <p:nvPr/>
        </p:nvGrpSpPr>
        <p:grpSpPr>
          <a:xfrm>
            <a:off x="8415992" y="1786753"/>
            <a:ext cx="532553" cy="533085"/>
            <a:chOff x="5795963" y="3938588"/>
            <a:chExt cx="3175000" cy="3178175"/>
          </a:xfrm>
        </p:grpSpPr>
        <p:sp>
          <p:nvSpPr>
            <p:cNvPr id="141" name="Oval 27"/>
            <p:cNvSpPr>
              <a:spLocks noChangeArrowheads="1"/>
            </p:cNvSpPr>
            <p:nvPr/>
          </p:nvSpPr>
          <p:spPr bwMode="auto">
            <a:xfrm>
              <a:off x="5795963" y="3938588"/>
              <a:ext cx="3175000" cy="3178175"/>
            </a:xfrm>
            <a:prstGeom prst="ellipse">
              <a:avLst/>
            </a:pr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2" name="Freeform 28"/>
            <p:cNvSpPr>
              <a:spLocks/>
            </p:cNvSpPr>
            <p:nvPr/>
          </p:nvSpPr>
          <p:spPr bwMode="auto">
            <a:xfrm>
              <a:off x="6438901" y="5783263"/>
              <a:ext cx="685800" cy="674688"/>
            </a:xfrm>
            <a:custGeom>
              <a:avLst/>
              <a:gdLst>
                <a:gd name="T0" fmla="*/ 84 w 182"/>
                <a:gd name="T1" fmla="*/ 61 h 179"/>
                <a:gd name="T2" fmla="*/ 60 w 182"/>
                <a:gd name="T3" fmla="*/ 88 h 179"/>
                <a:gd name="T4" fmla="*/ 69 w 182"/>
                <a:gd name="T5" fmla="*/ 99 h 179"/>
                <a:gd name="T6" fmla="*/ 0 w 182"/>
                <a:gd name="T7" fmla="*/ 176 h 179"/>
                <a:gd name="T8" fmla="*/ 4 w 182"/>
                <a:gd name="T9" fmla="*/ 179 h 179"/>
                <a:gd name="T10" fmla="*/ 83 w 182"/>
                <a:gd name="T11" fmla="*/ 113 h 179"/>
                <a:gd name="T12" fmla="*/ 95 w 182"/>
                <a:gd name="T13" fmla="*/ 123 h 179"/>
                <a:gd name="T14" fmla="*/ 121 w 182"/>
                <a:gd name="T15" fmla="*/ 99 h 179"/>
                <a:gd name="T16" fmla="*/ 182 w 182"/>
                <a:gd name="T17" fmla="*/ 108 h 179"/>
                <a:gd name="T18" fmla="*/ 76 w 182"/>
                <a:gd name="T19" fmla="*/ 0 h 179"/>
                <a:gd name="T20" fmla="*/ 84 w 182"/>
                <a:gd name="T21" fmla="*/ 6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79">
                  <a:moveTo>
                    <a:pt x="84" y="61"/>
                  </a:moveTo>
                  <a:cubicBezTo>
                    <a:pt x="73" y="71"/>
                    <a:pt x="60" y="85"/>
                    <a:pt x="60" y="88"/>
                  </a:cubicBezTo>
                  <a:cubicBezTo>
                    <a:pt x="60" y="89"/>
                    <a:pt x="64" y="94"/>
                    <a:pt x="69" y="99"/>
                  </a:cubicBezTo>
                  <a:cubicBezTo>
                    <a:pt x="0" y="176"/>
                    <a:pt x="0" y="176"/>
                    <a:pt x="0" y="176"/>
                  </a:cubicBezTo>
                  <a:cubicBezTo>
                    <a:pt x="4" y="179"/>
                    <a:pt x="4" y="179"/>
                    <a:pt x="4" y="179"/>
                  </a:cubicBezTo>
                  <a:cubicBezTo>
                    <a:pt x="83" y="113"/>
                    <a:pt x="83" y="113"/>
                    <a:pt x="83" y="113"/>
                  </a:cubicBezTo>
                  <a:cubicBezTo>
                    <a:pt x="88" y="118"/>
                    <a:pt x="93" y="123"/>
                    <a:pt x="95" y="123"/>
                  </a:cubicBezTo>
                  <a:cubicBezTo>
                    <a:pt x="97" y="123"/>
                    <a:pt x="111" y="109"/>
                    <a:pt x="121" y="99"/>
                  </a:cubicBezTo>
                  <a:cubicBezTo>
                    <a:pt x="150" y="112"/>
                    <a:pt x="182" y="108"/>
                    <a:pt x="182" y="108"/>
                  </a:cubicBezTo>
                  <a:cubicBezTo>
                    <a:pt x="76" y="0"/>
                    <a:pt x="76" y="0"/>
                    <a:pt x="76" y="0"/>
                  </a:cubicBezTo>
                  <a:cubicBezTo>
                    <a:pt x="76" y="0"/>
                    <a:pt x="71" y="32"/>
                    <a:pt x="84"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3" name="Freeform 29"/>
            <p:cNvSpPr>
              <a:spLocks noEditPoints="1"/>
            </p:cNvSpPr>
            <p:nvPr/>
          </p:nvSpPr>
          <p:spPr bwMode="auto">
            <a:xfrm>
              <a:off x="6740526" y="4597401"/>
              <a:ext cx="1587500" cy="1573213"/>
            </a:xfrm>
            <a:custGeom>
              <a:avLst/>
              <a:gdLst>
                <a:gd name="T0" fmla="*/ 1000 w 1000"/>
                <a:gd name="T1" fmla="*/ 256 h 991"/>
                <a:gd name="T2" fmla="*/ 694 w 1000"/>
                <a:gd name="T3" fmla="*/ 55 h 991"/>
                <a:gd name="T4" fmla="*/ 694 w 1000"/>
                <a:gd name="T5" fmla="*/ 216 h 991"/>
                <a:gd name="T6" fmla="*/ 533 w 1000"/>
                <a:gd name="T7" fmla="*/ 128 h 991"/>
                <a:gd name="T8" fmla="*/ 0 w 1000"/>
                <a:gd name="T9" fmla="*/ 738 h 991"/>
                <a:gd name="T10" fmla="*/ 827 w 1000"/>
                <a:gd name="T11" fmla="*/ 427 h 991"/>
                <a:gd name="T12" fmla="*/ 908 w 1000"/>
                <a:gd name="T13" fmla="*/ 434 h 991"/>
                <a:gd name="T14" fmla="*/ 865 w 1000"/>
                <a:gd name="T15" fmla="*/ 228 h 991"/>
                <a:gd name="T16" fmla="*/ 780 w 1000"/>
                <a:gd name="T17" fmla="*/ 420 h 991"/>
                <a:gd name="T18" fmla="*/ 434 w 1000"/>
                <a:gd name="T19" fmla="*/ 766 h 991"/>
                <a:gd name="T20" fmla="*/ 434 w 1000"/>
                <a:gd name="T21" fmla="*/ 766 h 991"/>
                <a:gd name="T22" fmla="*/ 417 w 1000"/>
                <a:gd name="T23" fmla="*/ 750 h 991"/>
                <a:gd name="T24" fmla="*/ 400 w 1000"/>
                <a:gd name="T25" fmla="*/ 735 h 991"/>
                <a:gd name="T26" fmla="*/ 384 w 1000"/>
                <a:gd name="T27" fmla="*/ 719 h 991"/>
                <a:gd name="T28" fmla="*/ 367 w 1000"/>
                <a:gd name="T29" fmla="*/ 702 h 991"/>
                <a:gd name="T30" fmla="*/ 351 w 1000"/>
                <a:gd name="T31" fmla="*/ 686 h 991"/>
                <a:gd name="T32" fmla="*/ 334 w 1000"/>
                <a:gd name="T33" fmla="*/ 669 h 991"/>
                <a:gd name="T34" fmla="*/ 318 w 1000"/>
                <a:gd name="T35" fmla="*/ 652 h 991"/>
                <a:gd name="T36" fmla="*/ 301 w 1000"/>
                <a:gd name="T37" fmla="*/ 636 h 991"/>
                <a:gd name="T38" fmla="*/ 287 w 1000"/>
                <a:gd name="T39" fmla="*/ 619 h 991"/>
                <a:gd name="T40" fmla="*/ 270 w 1000"/>
                <a:gd name="T41" fmla="*/ 603 h 991"/>
                <a:gd name="T42" fmla="*/ 254 w 1000"/>
                <a:gd name="T43" fmla="*/ 586 h 991"/>
                <a:gd name="T44" fmla="*/ 237 w 1000"/>
                <a:gd name="T45" fmla="*/ 572 h 991"/>
                <a:gd name="T46" fmla="*/ 227 w 1000"/>
                <a:gd name="T47" fmla="*/ 562 h 991"/>
                <a:gd name="T48" fmla="*/ 353 w 1000"/>
                <a:gd name="T49" fmla="*/ 439 h 991"/>
                <a:gd name="T50" fmla="*/ 483 w 1000"/>
                <a:gd name="T51" fmla="*/ 529 h 991"/>
                <a:gd name="T52" fmla="*/ 417 w 1000"/>
                <a:gd name="T53" fmla="*/ 375 h 991"/>
                <a:gd name="T54" fmla="*/ 540 w 1000"/>
                <a:gd name="T55" fmla="*/ 456 h 991"/>
                <a:gd name="T56" fmla="*/ 476 w 1000"/>
                <a:gd name="T57" fmla="*/ 313 h 991"/>
                <a:gd name="T58" fmla="*/ 588 w 1000"/>
                <a:gd name="T59" fmla="*/ 382 h 991"/>
                <a:gd name="T60" fmla="*/ 576 w 1000"/>
                <a:gd name="T61" fmla="*/ 216 h 991"/>
                <a:gd name="T62" fmla="*/ 592 w 1000"/>
                <a:gd name="T63" fmla="*/ 233 h 991"/>
                <a:gd name="T64" fmla="*/ 607 w 1000"/>
                <a:gd name="T65" fmla="*/ 249 h 991"/>
                <a:gd name="T66" fmla="*/ 623 w 1000"/>
                <a:gd name="T67" fmla="*/ 266 h 991"/>
                <a:gd name="T68" fmla="*/ 640 w 1000"/>
                <a:gd name="T69" fmla="*/ 280 h 991"/>
                <a:gd name="T70" fmla="*/ 656 w 1000"/>
                <a:gd name="T71" fmla="*/ 297 h 991"/>
                <a:gd name="T72" fmla="*/ 673 w 1000"/>
                <a:gd name="T73" fmla="*/ 313 h 991"/>
                <a:gd name="T74" fmla="*/ 690 w 1000"/>
                <a:gd name="T75" fmla="*/ 330 h 991"/>
                <a:gd name="T76" fmla="*/ 706 w 1000"/>
                <a:gd name="T77" fmla="*/ 347 h 991"/>
                <a:gd name="T78" fmla="*/ 723 w 1000"/>
                <a:gd name="T79" fmla="*/ 363 h 991"/>
                <a:gd name="T80" fmla="*/ 739 w 1000"/>
                <a:gd name="T81" fmla="*/ 380 h 991"/>
                <a:gd name="T82" fmla="*/ 754 w 1000"/>
                <a:gd name="T83" fmla="*/ 396 h 991"/>
                <a:gd name="T84" fmla="*/ 770 w 1000"/>
                <a:gd name="T85" fmla="*/ 413 h 991"/>
                <a:gd name="T86" fmla="*/ 780 w 1000"/>
                <a:gd name="T87" fmla="*/ 42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0" h="991">
                  <a:moveTo>
                    <a:pt x="946" y="309"/>
                  </a:moveTo>
                  <a:lnTo>
                    <a:pt x="1000" y="256"/>
                  </a:lnTo>
                  <a:lnTo>
                    <a:pt x="749" y="0"/>
                  </a:lnTo>
                  <a:lnTo>
                    <a:pt x="694" y="55"/>
                  </a:lnTo>
                  <a:lnTo>
                    <a:pt x="775" y="136"/>
                  </a:lnTo>
                  <a:lnTo>
                    <a:pt x="694" y="216"/>
                  </a:lnTo>
                  <a:lnTo>
                    <a:pt x="571" y="90"/>
                  </a:lnTo>
                  <a:lnTo>
                    <a:pt x="533" y="128"/>
                  </a:lnTo>
                  <a:lnTo>
                    <a:pt x="576" y="171"/>
                  </a:lnTo>
                  <a:lnTo>
                    <a:pt x="0" y="738"/>
                  </a:lnTo>
                  <a:lnTo>
                    <a:pt x="254" y="991"/>
                  </a:lnTo>
                  <a:lnTo>
                    <a:pt x="827" y="427"/>
                  </a:lnTo>
                  <a:lnTo>
                    <a:pt x="870" y="470"/>
                  </a:lnTo>
                  <a:lnTo>
                    <a:pt x="908" y="434"/>
                  </a:lnTo>
                  <a:lnTo>
                    <a:pt x="784" y="309"/>
                  </a:lnTo>
                  <a:lnTo>
                    <a:pt x="865" y="228"/>
                  </a:lnTo>
                  <a:lnTo>
                    <a:pt x="946" y="309"/>
                  </a:lnTo>
                  <a:close/>
                  <a:moveTo>
                    <a:pt x="780" y="420"/>
                  </a:moveTo>
                  <a:lnTo>
                    <a:pt x="780" y="420"/>
                  </a:lnTo>
                  <a:lnTo>
                    <a:pt x="434" y="766"/>
                  </a:lnTo>
                  <a:lnTo>
                    <a:pt x="780" y="420"/>
                  </a:lnTo>
                  <a:lnTo>
                    <a:pt x="434" y="766"/>
                  </a:lnTo>
                  <a:lnTo>
                    <a:pt x="424" y="759"/>
                  </a:lnTo>
                  <a:lnTo>
                    <a:pt x="417" y="750"/>
                  </a:lnTo>
                  <a:lnTo>
                    <a:pt x="408" y="742"/>
                  </a:lnTo>
                  <a:lnTo>
                    <a:pt x="400" y="735"/>
                  </a:lnTo>
                  <a:lnTo>
                    <a:pt x="391" y="726"/>
                  </a:lnTo>
                  <a:lnTo>
                    <a:pt x="384" y="719"/>
                  </a:lnTo>
                  <a:lnTo>
                    <a:pt x="374" y="709"/>
                  </a:lnTo>
                  <a:lnTo>
                    <a:pt x="367" y="702"/>
                  </a:lnTo>
                  <a:lnTo>
                    <a:pt x="360" y="693"/>
                  </a:lnTo>
                  <a:lnTo>
                    <a:pt x="351" y="686"/>
                  </a:lnTo>
                  <a:lnTo>
                    <a:pt x="344" y="676"/>
                  </a:lnTo>
                  <a:lnTo>
                    <a:pt x="334" y="669"/>
                  </a:lnTo>
                  <a:lnTo>
                    <a:pt x="327" y="662"/>
                  </a:lnTo>
                  <a:lnTo>
                    <a:pt x="318" y="652"/>
                  </a:lnTo>
                  <a:lnTo>
                    <a:pt x="310" y="645"/>
                  </a:lnTo>
                  <a:lnTo>
                    <a:pt x="301" y="636"/>
                  </a:lnTo>
                  <a:lnTo>
                    <a:pt x="294" y="629"/>
                  </a:lnTo>
                  <a:lnTo>
                    <a:pt x="287" y="619"/>
                  </a:lnTo>
                  <a:lnTo>
                    <a:pt x="277" y="612"/>
                  </a:lnTo>
                  <a:lnTo>
                    <a:pt x="270" y="603"/>
                  </a:lnTo>
                  <a:lnTo>
                    <a:pt x="261" y="595"/>
                  </a:lnTo>
                  <a:lnTo>
                    <a:pt x="254" y="586"/>
                  </a:lnTo>
                  <a:lnTo>
                    <a:pt x="244" y="579"/>
                  </a:lnTo>
                  <a:lnTo>
                    <a:pt x="237" y="572"/>
                  </a:lnTo>
                  <a:lnTo>
                    <a:pt x="227" y="562"/>
                  </a:lnTo>
                  <a:lnTo>
                    <a:pt x="227" y="562"/>
                  </a:lnTo>
                  <a:lnTo>
                    <a:pt x="282" y="508"/>
                  </a:lnTo>
                  <a:lnTo>
                    <a:pt x="353" y="439"/>
                  </a:lnTo>
                  <a:lnTo>
                    <a:pt x="464" y="548"/>
                  </a:lnTo>
                  <a:lnTo>
                    <a:pt x="483" y="529"/>
                  </a:lnTo>
                  <a:lnTo>
                    <a:pt x="372" y="418"/>
                  </a:lnTo>
                  <a:lnTo>
                    <a:pt x="417" y="375"/>
                  </a:lnTo>
                  <a:lnTo>
                    <a:pt x="519" y="477"/>
                  </a:lnTo>
                  <a:lnTo>
                    <a:pt x="540" y="456"/>
                  </a:lnTo>
                  <a:lnTo>
                    <a:pt x="436" y="354"/>
                  </a:lnTo>
                  <a:lnTo>
                    <a:pt x="476" y="313"/>
                  </a:lnTo>
                  <a:lnTo>
                    <a:pt x="566" y="403"/>
                  </a:lnTo>
                  <a:lnTo>
                    <a:pt x="588" y="382"/>
                  </a:lnTo>
                  <a:lnTo>
                    <a:pt x="498" y="294"/>
                  </a:lnTo>
                  <a:lnTo>
                    <a:pt x="576" y="216"/>
                  </a:lnTo>
                  <a:lnTo>
                    <a:pt x="583" y="223"/>
                  </a:lnTo>
                  <a:lnTo>
                    <a:pt x="592" y="233"/>
                  </a:lnTo>
                  <a:lnTo>
                    <a:pt x="600" y="240"/>
                  </a:lnTo>
                  <a:lnTo>
                    <a:pt x="607" y="249"/>
                  </a:lnTo>
                  <a:lnTo>
                    <a:pt x="616" y="256"/>
                  </a:lnTo>
                  <a:lnTo>
                    <a:pt x="623" y="266"/>
                  </a:lnTo>
                  <a:lnTo>
                    <a:pt x="633" y="273"/>
                  </a:lnTo>
                  <a:lnTo>
                    <a:pt x="640" y="280"/>
                  </a:lnTo>
                  <a:lnTo>
                    <a:pt x="649" y="290"/>
                  </a:lnTo>
                  <a:lnTo>
                    <a:pt x="656" y="297"/>
                  </a:lnTo>
                  <a:lnTo>
                    <a:pt x="666" y="306"/>
                  </a:lnTo>
                  <a:lnTo>
                    <a:pt x="673" y="313"/>
                  </a:lnTo>
                  <a:lnTo>
                    <a:pt x="680" y="323"/>
                  </a:lnTo>
                  <a:lnTo>
                    <a:pt x="690" y="330"/>
                  </a:lnTo>
                  <a:lnTo>
                    <a:pt x="697" y="339"/>
                  </a:lnTo>
                  <a:lnTo>
                    <a:pt x="706" y="347"/>
                  </a:lnTo>
                  <a:lnTo>
                    <a:pt x="713" y="354"/>
                  </a:lnTo>
                  <a:lnTo>
                    <a:pt x="723" y="363"/>
                  </a:lnTo>
                  <a:lnTo>
                    <a:pt x="730" y="370"/>
                  </a:lnTo>
                  <a:lnTo>
                    <a:pt x="739" y="380"/>
                  </a:lnTo>
                  <a:lnTo>
                    <a:pt x="747" y="387"/>
                  </a:lnTo>
                  <a:lnTo>
                    <a:pt x="754" y="396"/>
                  </a:lnTo>
                  <a:lnTo>
                    <a:pt x="763" y="403"/>
                  </a:lnTo>
                  <a:lnTo>
                    <a:pt x="770" y="413"/>
                  </a:lnTo>
                  <a:lnTo>
                    <a:pt x="780" y="420"/>
                  </a:lnTo>
                  <a:lnTo>
                    <a:pt x="780" y="4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nvGrpSpPr>
          <p:cNvPr id="144" name="组合 143"/>
          <p:cNvGrpSpPr/>
          <p:nvPr/>
        </p:nvGrpSpPr>
        <p:grpSpPr>
          <a:xfrm>
            <a:off x="6419435" y="1786753"/>
            <a:ext cx="532819" cy="532552"/>
            <a:chOff x="2185988" y="3163888"/>
            <a:chExt cx="3176587" cy="3175000"/>
          </a:xfrm>
        </p:grpSpPr>
        <p:sp>
          <p:nvSpPr>
            <p:cNvPr id="145" name="Oval 33"/>
            <p:cNvSpPr>
              <a:spLocks noChangeArrowheads="1"/>
            </p:cNvSpPr>
            <p:nvPr/>
          </p:nvSpPr>
          <p:spPr bwMode="auto">
            <a:xfrm>
              <a:off x="2185988" y="3163888"/>
              <a:ext cx="3176587" cy="3175000"/>
            </a:xfrm>
            <a:prstGeom prst="ellipse">
              <a:avLst/>
            </a:pr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6" name="Freeform 34"/>
            <p:cNvSpPr>
              <a:spLocks/>
            </p:cNvSpPr>
            <p:nvPr/>
          </p:nvSpPr>
          <p:spPr bwMode="auto">
            <a:xfrm>
              <a:off x="3379788" y="4443413"/>
              <a:ext cx="788987" cy="790575"/>
            </a:xfrm>
            <a:custGeom>
              <a:avLst/>
              <a:gdLst>
                <a:gd name="T0" fmla="*/ 305 w 497"/>
                <a:gd name="T1" fmla="*/ 0 h 498"/>
                <a:gd name="T2" fmla="*/ 192 w 497"/>
                <a:gd name="T3" fmla="*/ 0 h 498"/>
                <a:gd name="T4" fmla="*/ 192 w 497"/>
                <a:gd name="T5" fmla="*/ 192 h 498"/>
                <a:gd name="T6" fmla="*/ 0 w 497"/>
                <a:gd name="T7" fmla="*/ 192 h 498"/>
                <a:gd name="T8" fmla="*/ 0 w 497"/>
                <a:gd name="T9" fmla="*/ 303 h 498"/>
                <a:gd name="T10" fmla="*/ 192 w 497"/>
                <a:gd name="T11" fmla="*/ 303 h 498"/>
                <a:gd name="T12" fmla="*/ 192 w 497"/>
                <a:gd name="T13" fmla="*/ 498 h 498"/>
                <a:gd name="T14" fmla="*/ 305 w 497"/>
                <a:gd name="T15" fmla="*/ 498 h 498"/>
                <a:gd name="T16" fmla="*/ 305 w 497"/>
                <a:gd name="T17" fmla="*/ 303 h 498"/>
                <a:gd name="T18" fmla="*/ 497 w 497"/>
                <a:gd name="T19" fmla="*/ 303 h 498"/>
                <a:gd name="T20" fmla="*/ 497 w 497"/>
                <a:gd name="T21" fmla="*/ 192 h 498"/>
                <a:gd name="T22" fmla="*/ 305 w 497"/>
                <a:gd name="T23" fmla="*/ 192 h 498"/>
                <a:gd name="T24" fmla="*/ 305 w 497"/>
                <a:gd name="T25"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7" h="498">
                  <a:moveTo>
                    <a:pt x="305" y="0"/>
                  </a:moveTo>
                  <a:lnTo>
                    <a:pt x="192" y="0"/>
                  </a:lnTo>
                  <a:lnTo>
                    <a:pt x="192" y="192"/>
                  </a:lnTo>
                  <a:lnTo>
                    <a:pt x="0" y="192"/>
                  </a:lnTo>
                  <a:lnTo>
                    <a:pt x="0" y="303"/>
                  </a:lnTo>
                  <a:lnTo>
                    <a:pt x="192" y="303"/>
                  </a:lnTo>
                  <a:lnTo>
                    <a:pt x="192" y="498"/>
                  </a:lnTo>
                  <a:lnTo>
                    <a:pt x="305" y="498"/>
                  </a:lnTo>
                  <a:lnTo>
                    <a:pt x="305" y="303"/>
                  </a:lnTo>
                  <a:lnTo>
                    <a:pt x="497" y="303"/>
                  </a:lnTo>
                  <a:lnTo>
                    <a:pt x="497" y="192"/>
                  </a:lnTo>
                  <a:lnTo>
                    <a:pt x="305" y="192"/>
                  </a:lnTo>
                  <a:lnTo>
                    <a:pt x="3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7" name="Freeform 35"/>
            <p:cNvSpPr>
              <a:spLocks noEditPoints="1"/>
            </p:cNvSpPr>
            <p:nvPr/>
          </p:nvSpPr>
          <p:spPr bwMode="auto">
            <a:xfrm>
              <a:off x="2879725" y="3878263"/>
              <a:ext cx="1790700" cy="1746250"/>
            </a:xfrm>
            <a:custGeom>
              <a:avLst/>
              <a:gdLst>
                <a:gd name="T0" fmla="*/ 451 w 476"/>
                <a:gd name="T1" fmla="*/ 65 h 464"/>
                <a:gd name="T2" fmla="*/ 321 w 476"/>
                <a:gd name="T3" fmla="*/ 65 h 464"/>
                <a:gd name="T4" fmla="*/ 321 w 476"/>
                <a:gd name="T5" fmla="*/ 0 h 464"/>
                <a:gd name="T6" fmla="*/ 155 w 476"/>
                <a:gd name="T7" fmla="*/ 0 h 464"/>
                <a:gd name="T8" fmla="*/ 155 w 476"/>
                <a:gd name="T9" fmla="*/ 65 h 464"/>
                <a:gd name="T10" fmla="*/ 25 w 476"/>
                <a:gd name="T11" fmla="*/ 65 h 464"/>
                <a:gd name="T12" fmla="*/ 0 w 476"/>
                <a:gd name="T13" fmla="*/ 90 h 464"/>
                <a:gd name="T14" fmla="*/ 0 w 476"/>
                <a:gd name="T15" fmla="*/ 420 h 464"/>
                <a:gd name="T16" fmla="*/ 25 w 476"/>
                <a:gd name="T17" fmla="*/ 445 h 464"/>
                <a:gd name="T18" fmla="*/ 71 w 476"/>
                <a:gd name="T19" fmla="*/ 445 h 464"/>
                <a:gd name="T20" fmla="*/ 78 w 476"/>
                <a:gd name="T21" fmla="*/ 464 h 464"/>
                <a:gd name="T22" fmla="*/ 113 w 476"/>
                <a:gd name="T23" fmla="*/ 464 h 464"/>
                <a:gd name="T24" fmla="*/ 115 w 476"/>
                <a:gd name="T25" fmla="*/ 445 h 464"/>
                <a:gd name="T26" fmla="*/ 366 w 476"/>
                <a:gd name="T27" fmla="*/ 445 h 464"/>
                <a:gd name="T28" fmla="*/ 368 w 476"/>
                <a:gd name="T29" fmla="*/ 464 h 464"/>
                <a:gd name="T30" fmla="*/ 403 w 476"/>
                <a:gd name="T31" fmla="*/ 464 h 464"/>
                <a:gd name="T32" fmla="*/ 410 w 476"/>
                <a:gd name="T33" fmla="*/ 445 h 464"/>
                <a:gd name="T34" fmla="*/ 451 w 476"/>
                <a:gd name="T35" fmla="*/ 445 h 464"/>
                <a:gd name="T36" fmla="*/ 476 w 476"/>
                <a:gd name="T37" fmla="*/ 420 h 464"/>
                <a:gd name="T38" fmla="*/ 476 w 476"/>
                <a:gd name="T39" fmla="*/ 90 h 464"/>
                <a:gd name="T40" fmla="*/ 451 w 476"/>
                <a:gd name="T41" fmla="*/ 65 h 464"/>
                <a:gd name="T42" fmla="*/ 187 w 476"/>
                <a:gd name="T43" fmla="*/ 28 h 464"/>
                <a:gd name="T44" fmla="*/ 187 w 476"/>
                <a:gd name="T45" fmla="*/ 28 h 464"/>
                <a:gd name="T46" fmla="*/ 291 w 476"/>
                <a:gd name="T47" fmla="*/ 28 h 464"/>
                <a:gd name="T48" fmla="*/ 291 w 476"/>
                <a:gd name="T49" fmla="*/ 65 h 464"/>
                <a:gd name="T50" fmla="*/ 291 w 476"/>
                <a:gd name="T51" fmla="*/ 65 h 464"/>
                <a:gd name="T52" fmla="*/ 287 w 476"/>
                <a:gd name="T53" fmla="*/ 65 h 464"/>
                <a:gd name="T54" fmla="*/ 283 w 476"/>
                <a:gd name="T55" fmla="*/ 65 h 464"/>
                <a:gd name="T56" fmla="*/ 278 w 476"/>
                <a:gd name="T57" fmla="*/ 65 h 464"/>
                <a:gd name="T58" fmla="*/ 274 w 476"/>
                <a:gd name="T59" fmla="*/ 65 h 464"/>
                <a:gd name="T60" fmla="*/ 270 w 476"/>
                <a:gd name="T61" fmla="*/ 65 h 464"/>
                <a:gd name="T62" fmla="*/ 266 w 476"/>
                <a:gd name="T63" fmla="*/ 65 h 464"/>
                <a:gd name="T64" fmla="*/ 262 w 476"/>
                <a:gd name="T65" fmla="*/ 65 h 464"/>
                <a:gd name="T66" fmla="*/ 258 w 476"/>
                <a:gd name="T67" fmla="*/ 65 h 464"/>
                <a:gd name="T68" fmla="*/ 253 w 476"/>
                <a:gd name="T69" fmla="*/ 65 h 464"/>
                <a:gd name="T70" fmla="*/ 249 w 476"/>
                <a:gd name="T71" fmla="*/ 65 h 464"/>
                <a:gd name="T72" fmla="*/ 245 w 476"/>
                <a:gd name="T73" fmla="*/ 65 h 464"/>
                <a:gd name="T74" fmla="*/ 241 w 476"/>
                <a:gd name="T75" fmla="*/ 65 h 464"/>
                <a:gd name="T76" fmla="*/ 237 w 476"/>
                <a:gd name="T77" fmla="*/ 65 h 464"/>
                <a:gd name="T78" fmla="*/ 233 w 476"/>
                <a:gd name="T79" fmla="*/ 65 h 464"/>
                <a:gd name="T80" fmla="*/ 228 w 476"/>
                <a:gd name="T81" fmla="*/ 65 h 464"/>
                <a:gd name="T82" fmla="*/ 224 w 476"/>
                <a:gd name="T83" fmla="*/ 65 h 464"/>
                <a:gd name="T84" fmla="*/ 220 w 476"/>
                <a:gd name="T85" fmla="*/ 65 h 464"/>
                <a:gd name="T86" fmla="*/ 216 w 476"/>
                <a:gd name="T87" fmla="*/ 65 h 464"/>
                <a:gd name="T88" fmla="*/ 212 w 476"/>
                <a:gd name="T89" fmla="*/ 65 h 464"/>
                <a:gd name="T90" fmla="*/ 208 w 476"/>
                <a:gd name="T91" fmla="*/ 65 h 464"/>
                <a:gd name="T92" fmla="*/ 203 w 476"/>
                <a:gd name="T93" fmla="*/ 65 h 464"/>
                <a:gd name="T94" fmla="*/ 199 w 476"/>
                <a:gd name="T95" fmla="*/ 65 h 464"/>
                <a:gd name="T96" fmla="*/ 195 w 476"/>
                <a:gd name="T97" fmla="*/ 65 h 464"/>
                <a:gd name="T98" fmla="*/ 191 w 476"/>
                <a:gd name="T99" fmla="*/ 65 h 464"/>
                <a:gd name="T100" fmla="*/ 187 w 476"/>
                <a:gd name="T101" fmla="*/ 65 h 464"/>
                <a:gd name="T102" fmla="*/ 187 w 476"/>
                <a:gd name="T103" fmla="*/ 28 h 464"/>
                <a:gd name="T104" fmla="*/ 238 w 476"/>
                <a:gd name="T105" fmla="*/ 402 h 464"/>
                <a:gd name="T106" fmla="*/ 91 w 476"/>
                <a:gd name="T107" fmla="*/ 255 h 464"/>
                <a:gd name="T108" fmla="*/ 238 w 476"/>
                <a:gd name="T109" fmla="*/ 108 h 464"/>
                <a:gd name="T110" fmla="*/ 385 w 476"/>
                <a:gd name="T111" fmla="*/ 255 h 464"/>
                <a:gd name="T112" fmla="*/ 238 w 476"/>
                <a:gd name="T113" fmla="*/ 40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6" h="464">
                  <a:moveTo>
                    <a:pt x="451" y="65"/>
                  </a:moveTo>
                  <a:cubicBezTo>
                    <a:pt x="321" y="65"/>
                    <a:pt x="321" y="65"/>
                    <a:pt x="321" y="65"/>
                  </a:cubicBezTo>
                  <a:cubicBezTo>
                    <a:pt x="321" y="0"/>
                    <a:pt x="321" y="0"/>
                    <a:pt x="321" y="0"/>
                  </a:cubicBezTo>
                  <a:cubicBezTo>
                    <a:pt x="155" y="0"/>
                    <a:pt x="155" y="0"/>
                    <a:pt x="155" y="0"/>
                  </a:cubicBezTo>
                  <a:cubicBezTo>
                    <a:pt x="155" y="65"/>
                    <a:pt x="155" y="65"/>
                    <a:pt x="155" y="65"/>
                  </a:cubicBezTo>
                  <a:cubicBezTo>
                    <a:pt x="25" y="65"/>
                    <a:pt x="25" y="65"/>
                    <a:pt x="25" y="65"/>
                  </a:cubicBezTo>
                  <a:cubicBezTo>
                    <a:pt x="11" y="65"/>
                    <a:pt x="0" y="76"/>
                    <a:pt x="0" y="90"/>
                  </a:cubicBezTo>
                  <a:cubicBezTo>
                    <a:pt x="0" y="420"/>
                    <a:pt x="0" y="420"/>
                    <a:pt x="0" y="420"/>
                  </a:cubicBezTo>
                  <a:cubicBezTo>
                    <a:pt x="0" y="434"/>
                    <a:pt x="11" y="445"/>
                    <a:pt x="25" y="445"/>
                  </a:cubicBezTo>
                  <a:cubicBezTo>
                    <a:pt x="71" y="445"/>
                    <a:pt x="71" y="445"/>
                    <a:pt x="71" y="445"/>
                  </a:cubicBezTo>
                  <a:cubicBezTo>
                    <a:pt x="78" y="464"/>
                    <a:pt x="78" y="464"/>
                    <a:pt x="78" y="464"/>
                  </a:cubicBezTo>
                  <a:cubicBezTo>
                    <a:pt x="113" y="464"/>
                    <a:pt x="113" y="464"/>
                    <a:pt x="113" y="464"/>
                  </a:cubicBezTo>
                  <a:cubicBezTo>
                    <a:pt x="115" y="445"/>
                    <a:pt x="115" y="445"/>
                    <a:pt x="115" y="445"/>
                  </a:cubicBezTo>
                  <a:cubicBezTo>
                    <a:pt x="366" y="445"/>
                    <a:pt x="366" y="445"/>
                    <a:pt x="366" y="445"/>
                  </a:cubicBezTo>
                  <a:cubicBezTo>
                    <a:pt x="368" y="464"/>
                    <a:pt x="368" y="464"/>
                    <a:pt x="368" y="464"/>
                  </a:cubicBezTo>
                  <a:cubicBezTo>
                    <a:pt x="403" y="464"/>
                    <a:pt x="403" y="464"/>
                    <a:pt x="403" y="464"/>
                  </a:cubicBezTo>
                  <a:cubicBezTo>
                    <a:pt x="410" y="445"/>
                    <a:pt x="410" y="445"/>
                    <a:pt x="410" y="445"/>
                  </a:cubicBezTo>
                  <a:cubicBezTo>
                    <a:pt x="451" y="445"/>
                    <a:pt x="451" y="445"/>
                    <a:pt x="451" y="445"/>
                  </a:cubicBezTo>
                  <a:cubicBezTo>
                    <a:pt x="465" y="445"/>
                    <a:pt x="476" y="434"/>
                    <a:pt x="476" y="420"/>
                  </a:cubicBezTo>
                  <a:cubicBezTo>
                    <a:pt x="476" y="90"/>
                    <a:pt x="476" y="90"/>
                    <a:pt x="476" y="90"/>
                  </a:cubicBezTo>
                  <a:cubicBezTo>
                    <a:pt x="476" y="76"/>
                    <a:pt x="465" y="65"/>
                    <a:pt x="451" y="65"/>
                  </a:cubicBezTo>
                  <a:close/>
                  <a:moveTo>
                    <a:pt x="187" y="28"/>
                  </a:moveTo>
                  <a:cubicBezTo>
                    <a:pt x="187" y="28"/>
                    <a:pt x="187" y="28"/>
                    <a:pt x="187" y="28"/>
                  </a:cubicBezTo>
                  <a:cubicBezTo>
                    <a:pt x="291" y="28"/>
                    <a:pt x="291" y="28"/>
                    <a:pt x="291" y="28"/>
                  </a:cubicBezTo>
                  <a:cubicBezTo>
                    <a:pt x="291" y="65"/>
                    <a:pt x="291" y="65"/>
                    <a:pt x="291" y="65"/>
                  </a:cubicBezTo>
                  <a:cubicBezTo>
                    <a:pt x="291" y="65"/>
                    <a:pt x="291" y="65"/>
                    <a:pt x="291" y="65"/>
                  </a:cubicBezTo>
                  <a:cubicBezTo>
                    <a:pt x="287" y="65"/>
                    <a:pt x="287" y="65"/>
                    <a:pt x="287" y="65"/>
                  </a:cubicBezTo>
                  <a:cubicBezTo>
                    <a:pt x="283" y="65"/>
                    <a:pt x="283" y="65"/>
                    <a:pt x="283" y="65"/>
                  </a:cubicBezTo>
                  <a:cubicBezTo>
                    <a:pt x="278" y="65"/>
                    <a:pt x="278" y="65"/>
                    <a:pt x="278" y="65"/>
                  </a:cubicBezTo>
                  <a:cubicBezTo>
                    <a:pt x="274" y="65"/>
                    <a:pt x="274" y="65"/>
                    <a:pt x="274" y="65"/>
                  </a:cubicBezTo>
                  <a:cubicBezTo>
                    <a:pt x="270" y="65"/>
                    <a:pt x="270" y="65"/>
                    <a:pt x="270" y="65"/>
                  </a:cubicBezTo>
                  <a:cubicBezTo>
                    <a:pt x="266" y="65"/>
                    <a:pt x="266" y="65"/>
                    <a:pt x="266" y="65"/>
                  </a:cubicBezTo>
                  <a:cubicBezTo>
                    <a:pt x="262" y="65"/>
                    <a:pt x="262" y="65"/>
                    <a:pt x="262" y="65"/>
                  </a:cubicBezTo>
                  <a:cubicBezTo>
                    <a:pt x="258" y="65"/>
                    <a:pt x="258" y="65"/>
                    <a:pt x="258" y="65"/>
                  </a:cubicBezTo>
                  <a:cubicBezTo>
                    <a:pt x="253" y="65"/>
                    <a:pt x="253" y="65"/>
                    <a:pt x="253" y="65"/>
                  </a:cubicBezTo>
                  <a:cubicBezTo>
                    <a:pt x="249" y="65"/>
                    <a:pt x="249" y="65"/>
                    <a:pt x="249" y="65"/>
                  </a:cubicBezTo>
                  <a:cubicBezTo>
                    <a:pt x="245" y="65"/>
                    <a:pt x="245" y="65"/>
                    <a:pt x="245" y="65"/>
                  </a:cubicBezTo>
                  <a:cubicBezTo>
                    <a:pt x="241" y="65"/>
                    <a:pt x="241" y="65"/>
                    <a:pt x="241" y="65"/>
                  </a:cubicBezTo>
                  <a:cubicBezTo>
                    <a:pt x="237" y="65"/>
                    <a:pt x="237" y="65"/>
                    <a:pt x="237" y="65"/>
                  </a:cubicBezTo>
                  <a:cubicBezTo>
                    <a:pt x="233" y="65"/>
                    <a:pt x="233" y="65"/>
                    <a:pt x="233" y="65"/>
                  </a:cubicBezTo>
                  <a:cubicBezTo>
                    <a:pt x="228" y="65"/>
                    <a:pt x="228" y="65"/>
                    <a:pt x="228" y="65"/>
                  </a:cubicBezTo>
                  <a:cubicBezTo>
                    <a:pt x="224" y="65"/>
                    <a:pt x="224" y="65"/>
                    <a:pt x="224" y="65"/>
                  </a:cubicBezTo>
                  <a:cubicBezTo>
                    <a:pt x="220" y="65"/>
                    <a:pt x="220" y="65"/>
                    <a:pt x="220" y="65"/>
                  </a:cubicBezTo>
                  <a:cubicBezTo>
                    <a:pt x="216" y="65"/>
                    <a:pt x="216" y="65"/>
                    <a:pt x="216" y="65"/>
                  </a:cubicBezTo>
                  <a:cubicBezTo>
                    <a:pt x="212" y="65"/>
                    <a:pt x="212" y="65"/>
                    <a:pt x="212" y="65"/>
                  </a:cubicBezTo>
                  <a:cubicBezTo>
                    <a:pt x="208" y="65"/>
                    <a:pt x="208" y="65"/>
                    <a:pt x="208" y="65"/>
                  </a:cubicBezTo>
                  <a:cubicBezTo>
                    <a:pt x="203" y="65"/>
                    <a:pt x="203" y="65"/>
                    <a:pt x="203" y="65"/>
                  </a:cubicBezTo>
                  <a:cubicBezTo>
                    <a:pt x="199" y="65"/>
                    <a:pt x="199" y="65"/>
                    <a:pt x="199" y="65"/>
                  </a:cubicBezTo>
                  <a:cubicBezTo>
                    <a:pt x="195" y="65"/>
                    <a:pt x="195" y="65"/>
                    <a:pt x="195" y="65"/>
                  </a:cubicBezTo>
                  <a:cubicBezTo>
                    <a:pt x="191" y="65"/>
                    <a:pt x="191" y="65"/>
                    <a:pt x="191" y="65"/>
                  </a:cubicBezTo>
                  <a:cubicBezTo>
                    <a:pt x="187" y="65"/>
                    <a:pt x="187" y="65"/>
                    <a:pt x="187" y="65"/>
                  </a:cubicBezTo>
                  <a:lnTo>
                    <a:pt x="187" y="28"/>
                  </a:lnTo>
                  <a:close/>
                  <a:moveTo>
                    <a:pt x="238" y="402"/>
                  </a:moveTo>
                  <a:cubicBezTo>
                    <a:pt x="157" y="402"/>
                    <a:pt x="91" y="336"/>
                    <a:pt x="91" y="255"/>
                  </a:cubicBezTo>
                  <a:cubicBezTo>
                    <a:pt x="91" y="174"/>
                    <a:pt x="157" y="108"/>
                    <a:pt x="238" y="108"/>
                  </a:cubicBezTo>
                  <a:cubicBezTo>
                    <a:pt x="319" y="108"/>
                    <a:pt x="385" y="174"/>
                    <a:pt x="385" y="255"/>
                  </a:cubicBezTo>
                  <a:cubicBezTo>
                    <a:pt x="385" y="336"/>
                    <a:pt x="319" y="402"/>
                    <a:pt x="238" y="4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nvGrpSpPr>
          <p:cNvPr id="148" name="组合 147"/>
          <p:cNvGrpSpPr/>
          <p:nvPr/>
        </p:nvGrpSpPr>
        <p:grpSpPr>
          <a:xfrm>
            <a:off x="7750651" y="1786753"/>
            <a:ext cx="532553" cy="532019"/>
            <a:chOff x="4470400" y="4495800"/>
            <a:chExt cx="3175000" cy="3171825"/>
          </a:xfrm>
        </p:grpSpPr>
        <p:sp>
          <p:nvSpPr>
            <p:cNvPr id="149" name="Oval 39"/>
            <p:cNvSpPr>
              <a:spLocks noChangeArrowheads="1"/>
            </p:cNvSpPr>
            <p:nvPr/>
          </p:nvSpPr>
          <p:spPr bwMode="auto">
            <a:xfrm>
              <a:off x="4470400" y="4495800"/>
              <a:ext cx="3175000" cy="3171825"/>
            </a:xfrm>
            <a:prstGeom prst="ellipse">
              <a:avLst/>
            </a:pr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0" name="Oval 40"/>
            <p:cNvSpPr>
              <a:spLocks noChangeArrowheads="1"/>
            </p:cNvSpPr>
            <p:nvPr/>
          </p:nvSpPr>
          <p:spPr bwMode="auto">
            <a:xfrm>
              <a:off x="5357813" y="6391275"/>
              <a:ext cx="315913" cy="3159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1" name="Oval 41"/>
            <p:cNvSpPr>
              <a:spLocks noChangeArrowheads="1"/>
            </p:cNvSpPr>
            <p:nvPr/>
          </p:nvSpPr>
          <p:spPr bwMode="auto">
            <a:xfrm>
              <a:off x="6475413" y="6391275"/>
              <a:ext cx="315913" cy="3159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2" name="Freeform 42"/>
            <p:cNvSpPr>
              <a:spLocks noEditPoints="1"/>
            </p:cNvSpPr>
            <p:nvPr/>
          </p:nvSpPr>
          <p:spPr bwMode="auto">
            <a:xfrm>
              <a:off x="5000625" y="5457825"/>
              <a:ext cx="2117725" cy="1092200"/>
            </a:xfrm>
            <a:custGeom>
              <a:avLst/>
              <a:gdLst>
                <a:gd name="T0" fmla="*/ 0 w 563"/>
                <a:gd name="T1" fmla="*/ 169 h 290"/>
                <a:gd name="T2" fmla="*/ 85 w 563"/>
                <a:gd name="T3" fmla="*/ 290 h 290"/>
                <a:gd name="T4" fmla="*/ 189 w 563"/>
                <a:gd name="T5" fmla="*/ 290 h 290"/>
                <a:gd name="T6" fmla="*/ 434 w 563"/>
                <a:gd name="T7" fmla="*/ 238 h 290"/>
                <a:gd name="T8" fmla="*/ 563 w 563"/>
                <a:gd name="T9" fmla="*/ 290 h 290"/>
                <a:gd name="T10" fmla="*/ 153 w 563"/>
                <a:gd name="T11" fmla="*/ 0 h 290"/>
                <a:gd name="T12" fmla="*/ 254 w 563"/>
                <a:gd name="T13" fmla="*/ 169 h 290"/>
                <a:gd name="T14" fmla="*/ 228 w 563"/>
                <a:gd name="T15" fmla="*/ 169 h 290"/>
                <a:gd name="T16" fmla="*/ 201 w 563"/>
                <a:gd name="T17" fmla="*/ 169 h 290"/>
                <a:gd name="T18" fmla="*/ 175 w 563"/>
                <a:gd name="T19" fmla="*/ 169 h 290"/>
                <a:gd name="T20" fmla="*/ 149 w 563"/>
                <a:gd name="T21" fmla="*/ 169 h 290"/>
                <a:gd name="T22" fmla="*/ 122 w 563"/>
                <a:gd name="T23" fmla="*/ 169 h 290"/>
                <a:gd name="T24" fmla="*/ 96 w 563"/>
                <a:gd name="T25" fmla="*/ 169 h 290"/>
                <a:gd name="T26" fmla="*/ 69 w 563"/>
                <a:gd name="T27" fmla="*/ 169 h 290"/>
                <a:gd name="T28" fmla="*/ 50 w 563"/>
                <a:gd name="T29" fmla="*/ 169 h 290"/>
                <a:gd name="T30" fmla="*/ 43 w 563"/>
                <a:gd name="T31" fmla="*/ 169 h 290"/>
                <a:gd name="T32" fmla="*/ 16 w 563"/>
                <a:gd name="T33" fmla="*/ 169 h 290"/>
                <a:gd name="T34" fmla="*/ 43 w 563"/>
                <a:gd name="T35" fmla="*/ 139 h 290"/>
                <a:gd name="T36" fmla="*/ 69 w 563"/>
                <a:gd name="T37" fmla="*/ 109 h 290"/>
                <a:gd name="T38" fmla="*/ 96 w 563"/>
                <a:gd name="T39" fmla="*/ 80 h 290"/>
                <a:gd name="T40" fmla="*/ 122 w 563"/>
                <a:gd name="T41" fmla="*/ 50 h 290"/>
                <a:gd name="T42" fmla="*/ 149 w 563"/>
                <a:gd name="T43" fmla="*/ 20 h 290"/>
                <a:gd name="T44" fmla="*/ 162 w 563"/>
                <a:gd name="T45" fmla="*/ 11 h 290"/>
                <a:gd name="T46" fmla="*/ 188 w 563"/>
                <a:gd name="T47" fmla="*/ 11 h 290"/>
                <a:gd name="T48" fmla="*/ 215 w 563"/>
                <a:gd name="T49" fmla="*/ 11 h 290"/>
                <a:gd name="T50" fmla="*/ 241 w 563"/>
                <a:gd name="T51" fmla="*/ 11 h 290"/>
                <a:gd name="T52" fmla="*/ 268 w 563"/>
                <a:gd name="T53" fmla="*/ 11 h 290"/>
                <a:gd name="T54" fmla="*/ 512 w 563"/>
                <a:gd name="T55" fmla="*/ 104 h 290"/>
                <a:gd name="T56" fmla="*/ 461 w 563"/>
                <a:gd name="T57" fmla="*/ 155 h 290"/>
                <a:gd name="T58" fmla="*/ 434 w 563"/>
                <a:gd name="T59" fmla="*/ 104 h 290"/>
                <a:gd name="T60" fmla="*/ 382 w 563"/>
                <a:gd name="T61" fmla="*/ 77 h 290"/>
                <a:gd name="T62" fmla="*/ 434 w 563"/>
                <a:gd name="T63" fmla="*/ 25 h 290"/>
                <a:gd name="T64" fmla="*/ 461 w 563"/>
                <a:gd name="T65" fmla="*/ 77 h 290"/>
                <a:gd name="T66" fmla="*/ 512 w 563"/>
                <a:gd name="T67" fmla="*/ 10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3" h="290">
                  <a:moveTo>
                    <a:pt x="153" y="0"/>
                  </a:moveTo>
                  <a:cubicBezTo>
                    <a:pt x="0" y="169"/>
                    <a:pt x="0" y="169"/>
                    <a:pt x="0" y="169"/>
                  </a:cubicBezTo>
                  <a:cubicBezTo>
                    <a:pt x="0" y="290"/>
                    <a:pt x="0" y="290"/>
                    <a:pt x="0" y="290"/>
                  </a:cubicBezTo>
                  <a:cubicBezTo>
                    <a:pt x="85" y="290"/>
                    <a:pt x="85" y="290"/>
                    <a:pt x="85" y="290"/>
                  </a:cubicBezTo>
                  <a:cubicBezTo>
                    <a:pt x="86" y="261"/>
                    <a:pt x="109" y="238"/>
                    <a:pt x="137" y="238"/>
                  </a:cubicBezTo>
                  <a:cubicBezTo>
                    <a:pt x="166" y="238"/>
                    <a:pt x="189" y="261"/>
                    <a:pt x="189" y="290"/>
                  </a:cubicBezTo>
                  <a:cubicBezTo>
                    <a:pt x="382" y="290"/>
                    <a:pt x="382" y="290"/>
                    <a:pt x="382" y="290"/>
                  </a:cubicBezTo>
                  <a:cubicBezTo>
                    <a:pt x="383" y="261"/>
                    <a:pt x="406" y="238"/>
                    <a:pt x="434" y="238"/>
                  </a:cubicBezTo>
                  <a:cubicBezTo>
                    <a:pt x="463" y="238"/>
                    <a:pt x="486" y="261"/>
                    <a:pt x="487" y="290"/>
                  </a:cubicBezTo>
                  <a:cubicBezTo>
                    <a:pt x="563" y="290"/>
                    <a:pt x="563" y="290"/>
                    <a:pt x="563" y="290"/>
                  </a:cubicBezTo>
                  <a:cubicBezTo>
                    <a:pt x="563" y="0"/>
                    <a:pt x="563" y="0"/>
                    <a:pt x="563" y="0"/>
                  </a:cubicBezTo>
                  <a:lnTo>
                    <a:pt x="153" y="0"/>
                  </a:lnTo>
                  <a:close/>
                  <a:moveTo>
                    <a:pt x="268" y="169"/>
                  </a:moveTo>
                  <a:cubicBezTo>
                    <a:pt x="254" y="169"/>
                    <a:pt x="254" y="169"/>
                    <a:pt x="254" y="169"/>
                  </a:cubicBezTo>
                  <a:cubicBezTo>
                    <a:pt x="241" y="169"/>
                    <a:pt x="241" y="169"/>
                    <a:pt x="241" y="169"/>
                  </a:cubicBezTo>
                  <a:cubicBezTo>
                    <a:pt x="228" y="169"/>
                    <a:pt x="228" y="169"/>
                    <a:pt x="228" y="169"/>
                  </a:cubicBezTo>
                  <a:cubicBezTo>
                    <a:pt x="215" y="169"/>
                    <a:pt x="215" y="169"/>
                    <a:pt x="215" y="169"/>
                  </a:cubicBezTo>
                  <a:cubicBezTo>
                    <a:pt x="201" y="169"/>
                    <a:pt x="201" y="169"/>
                    <a:pt x="201" y="169"/>
                  </a:cubicBezTo>
                  <a:cubicBezTo>
                    <a:pt x="188" y="169"/>
                    <a:pt x="188" y="169"/>
                    <a:pt x="188" y="169"/>
                  </a:cubicBezTo>
                  <a:cubicBezTo>
                    <a:pt x="175" y="169"/>
                    <a:pt x="175" y="169"/>
                    <a:pt x="175" y="169"/>
                  </a:cubicBezTo>
                  <a:cubicBezTo>
                    <a:pt x="162" y="169"/>
                    <a:pt x="162" y="169"/>
                    <a:pt x="162" y="169"/>
                  </a:cubicBezTo>
                  <a:cubicBezTo>
                    <a:pt x="149" y="169"/>
                    <a:pt x="149" y="169"/>
                    <a:pt x="149" y="169"/>
                  </a:cubicBezTo>
                  <a:cubicBezTo>
                    <a:pt x="135" y="169"/>
                    <a:pt x="135" y="169"/>
                    <a:pt x="135" y="169"/>
                  </a:cubicBezTo>
                  <a:cubicBezTo>
                    <a:pt x="122" y="169"/>
                    <a:pt x="122" y="169"/>
                    <a:pt x="122" y="169"/>
                  </a:cubicBezTo>
                  <a:cubicBezTo>
                    <a:pt x="109" y="169"/>
                    <a:pt x="109" y="169"/>
                    <a:pt x="109" y="169"/>
                  </a:cubicBezTo>
                  <a:cubicBezTo>
                    <a:pt x="96" y="169"/>
                    <a:pt x="96" y="169"/>
                    <a:pt x="96" y="169"/>
                  </a:cubicBezTo>
                  <a:cubicBezTo>
                    <a:pt x="82" y="169"/>
                    <a:pt x="82" y="169"/>
                    <a:pt x="82" y="169"/>
                  </a:cubicBezTo>
                  <a:cubicBezTo>
                    <a:pt x="69" y="169"/>
                    <a:pt x="69" y="169"/>
                    <a:pt x="69" y="169"/>
                  </a:cubicBezTo>
                  <a:cubicBezTo>
                    <a:pt x="56" y="169"/>
                    <a:pt x="56" y="169"/>
                    <a:pt x="56" y="169"/>
                  </a:cubicBezTo>
                  <a:cubicBezTo>
                    <a:pt x="50" y="169"/>
                    <a:pt x="50" y="169"/>
                    <a:pt x="50" y="169"/>
                  </a:cubicBezTo>
                  <a:cubicBezTo>
                    <a:pt x="50" y="169"/>
                    <a:pt x="50" y="169"/>
                    <a:pt x="50" y="169"/>
                  </a:cubicBezTo>
                  <a:cubicBezTo>
                    <a:pt x="43" y="169"/>
                    <a:pt x="43" y="169"/>
                    <a:pt x="43" y="169"/>
                  </a:cubicBezTo>
                  <a:cubicBezTo>
                    <a:pt x="29" y="169"/>
                    <a:pt x="29" y="169"/>
                    <a:pt x="29" y="169"/>
                  </a:cubicBezTo>
                  <a:cubicBezTo>
                    <a:pt x="16" y="169"/>
                    <a:pt x="16" y="169"/>
                    <a:pt x="16" y="169"/>
                  </a:cubicBezTo>
                  <a:cubicBezTo>
                    <a:pt x="29" y="154"/>
                    <a:pt x="29" y="154"/>
                    <a:pt x="29" y="154"/>
                  </a:cubicBezTo>
                  <a:cubicBezTo>
                    <a:pt x="43" y="139"/>
                    <a:pt x="43" y="139"/>
                    <a:pt x="43" y="139"/>
                  </a:cubicBezTo>
                  <a:cubicBezTo>
                    <a:pt x="56" y="124"/>
                    <a:pt x="56" y="124"/>
                    <a:pt x="56" y="124"/>
                  </a:cubicBezTo>
                  <a:cubicBezTo>
                    <a:pt x="69" y="109"/>
                    <a:pt x="69" y="109"/>
                    <a:pt x="69" y="109"/>
                  </a:cubicBezTo>
                  <a:cubicBezTo>
                    <a:pt x="82" y="95"/>
                    <a:pt x="82" y="95"/>
                    <a:pt x="82" y="95"/>
                  </a:cubicBezTo>
                  <a:cubicBezTo>
                    <a:pt x="96" y="80"/>
                    <a:pt x="96" y="80"/>
                    <a:pt x="96" y="80"/>
                  </a:cubicBezTo>
                  <a:cubicBezTo>
                    <a:pt x="109" y="65"/>
                    <a:pt x="109" y="65"/>
                    <a:pt x="109" y="65"/>
                  </a:cubicBezTo>
                  <a:cubicBezTo>
                    <a:pt x="122" y="50"/>
                    <a:pt x="122" y="50"/>
                    <a:pt x="122" y="50"/>
                  </a:cubicBezTo>
                  <a:cubicBezTo>
                    <a:pt x="135" y="35"/>
                    <a:pt x="135" y="35"/>
                    <a:pt x="135" y="35"/>
                  </a:cubicBezTo>
                  <a:cubicBezTo>
                    <a:pt x="149" y="20"/>
                    <a:pt x="149" y="20"/>
                    <a:pt x="149" y="20"/>
                  </a:cubicBezTo>
                  <a:cubicBezTo>
                    <a:pt x="156" y="11"/>
                    <a:pt x="156" y="11"/>
                    <a:pt x="156" y="11"/>
                  </a:cubicBezTo>
                  <a:cubicBezTo>
                    <a:pt x="162" y="11"/>
                    <a:pt x="162" y="11"/>
                    <a:pt x="162" y="11"/>
                  </a:cubicBezTo>
                  <a:cubicBezTo>
                    <a:pt x="175" y="11"/>
                    <a:pt x="175" y="11"/>
                    <a:pt x="175" y="11"/>
                  </a:cubicBezTo>
                  <a:cubicBezTo>
                    <a:pt x="188" y="11"/>
                    <a:pt x="188" y="11"/>
                    <a:pt x="188" y="11"/>
                  </a:cubicBezTo>
                  <a:cubicBezTo>
                    <a:pt x="201" y="11"/>
                    <a:pt x="201" y="11"/>
                    <a:pt x="201" y="11"/>
                  </a:cubicBezTo>
                  <a:cubicBezTo>
                    <a:pt x="215" y="11"/>
                    <a:pt x="215" y="11"/>
                    <a:pt x="215" y="11"/>
                  </a:cubicBezTo>
                  <a:cubicBezTo>
                    <a:pt x="228" y="11"/>
                    <a:pt x="228" y="11"/>
                    <a:pt x="228" y="11"/>
                  </a:cubicBezTo>
                  <a:cubicBezTo>
                    <a:pt x="241" y="11"/>
                    <a:pt x="241" y="11"/>
                    <a:pt x="241" y="11"/>
                  </a:cubicBezTo>
                  <a:cubicBezTo>
                    <a:pt x="254" y="11"/>
                    <a:pt x="254" y="11"/>
                    <a:pt x="254" y="11"/>
                  </a:cubicBezTo>
                  <a:cubicBezTo>
                    <a:pt x="268" y="11"/>
                    <a:pt x="268" y="11"/>
                    <a:pt x="268" y="11"/>
                  </a:cubicBezTo>
                  <a:lnTo>
                    <a:pt x="268" y="169"/>
                  </a:lnTo>
                  <a:close/>
                  <a:moveTo>
                    <a:pt x="512" y="104"/>
                  </a:moveTo>
                  <a:cubicBezTo>
                    <a:pt x="461" y="104"/>
                    <a:pt x="461" y="104"/>
                    <a:pt x="461" y="104"/>
                  </a:cubicBezTo>
                  <a:cubicBezTo>
                    <a:pt x="461" y="155"/>
                    <a:pt x="461" y="155"/>
                    <a:pt x="461" y="155"/>
                  </a:cubicBezTo>
                  <a:cubicBezTo>
                    <a:pt x="434" y="155"/>
                    <a:pt x="434" y="155"/>
                    <a:pt x="434" y="155"/>
                  </a:cubicBezTo>
                  <a:cubicBezTo>
                    <a:pt x="434" y="104"/>
                    <a:pt x="434" y="104"/>
                    <a:pt x="434" y="104"/>
                  </a:cubicBezTo>
                  <a:cubicBezTo>
                    <a:pt x="382" y="104"/>
                    <a:pt x="382" y="104"/>
                    <a:pt x="382" y="104"/>
                  </a:cubicBezTo>
                  <a:cubicBezTo>
                    <a:pt x="382" y="77"/>
                    <a:pt x="382" y="77"/>
                    <a:pt x="382" y="77"/>
                  </a:cubicBezTo>
                  <a:cubicBezTo>
                    <a:pt x="434" y="77"/>
                    <a:pt x="434" y="77"/>
                    <a:pt x="434" y="77"/>
                  </a:cubicBezTo>
                  <a:cubicBezTo>
                    <a:pt x="434" y="25"/>
                    <a:pt x="434" y="25"/>
                    <a:pt x="434" y="25"/>
                  </a:cubicBezTo>
                  <a:cubicBezTo>
                    <a:pt x="461" y="25"/>
                    <a:pt x="461" y="25"/>
                    <a:pt x="461" y="25"/>
                  </a:cubicBezTo>
                  <a:cubicBezTo>
                    <a:pt x="461" y="77"/>
                    <a:pt x="461" y="77"/>
                    <a:pt x="461" y="77"/>
                  </a:cubicBezTo>
                  <a:cubicBezTo>
                    <a:pt x="512" y="77"/>
                    <a:pt x="512" y="77"/>
                    <a:pt x="512" y="77"/>
                  </a:cubicBezTo>
                  <a:lnTo>
                    <a:pt x="512"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nvGrpSpPr>
          <p:cNvPr id="153" name="组合 152"/>
          <p:cNvGrpSpPr/>
          <p:nvPr/>
        </p:nvGrpSpPr>
        <p:grpSpPr>
          <a:xfrm>
            <a:off x="360424" y="312337"/>
            <a:ext cx="3201926" cy="657530"/>
            <a:chOff x="1935163" y="-1316038"/>
            <a:chExt cx="5751512" cy="1181100"/>
          </a:xfrm>
          <a:solidFill>
            <a:schemeClr val="bg1"/>
          </a:solidFill>
        </p:grpSpPr>
        <p:sp>
          <p:nvSpPr>
            <p:cNvPr id="154" name="Freeform 51"/>
            <p:cNvSpPr>
              <a:spLocks noEditPoints="1"/>
            </p:cNvSpPr>
            <p:nvPr/>
          </p:nvSpPr>
          <p:spPr bwMode="auto">
            <a:xfrm>
              <a:off x="1935163" y="-1316038"/>
              <a:ext cx="1171575" cy="1181100"/>
            </a:xfrm>
            <a:custGeom>
              <a:avLst/>
              <a:gdLst>
                <a:gd name="T0" fmla="*/ 473 w 738"/>
                <a:gd name="T1" fmla="*/ 38 h 744"/>
                <a:gd name="T2" fmla="*/ 473 w 738"/>
                <a:gd name="T3" fmla="*/ 277 h 744"/>
                <a:gd name="T4" fmla="*/ 700 w 738"/>
                <a:gd name="T5" fmla="*/ 277 h 744"/>
                <a:gd name="T6" fmla="*/ 700 w 738"/>
                <a:gd name="T7" fmla="*/ 467 h 744"/>
                <a:gd name="T8" fmla="*/ 473 w 738"/>
                <a:gd name="T9" fmla="*/ 467 h 744"/>
                <a:gd name="T10" fmla="*/ 473 w 738"/>
                <a:gd name="T11" fmla="*/ 706 h 744"/>
                <a:gd name="T12" fmla="*/ 274 w 738"/>
                <a:gd name="T13" fmla="*/ 706 h 744"/>
                <a:gd name="T14" fmla="*/ 274 w 738"/>
                <a:gd name="T15" fmla="*/ 467 h 744"/>
                <a:gd name="T16" fmla="*/ 38 w 738"/>
                <a:gd name="T17" fmla="*/ 467 h 744"/>
                <a:gd name="T18" fmla="*/ 38 w 738"/>
                <a:gd name="T19" fmla="*/ 277 h 744"/>
                <a:gd name="T20" fmla="*/ 274 w 738"/>
                <a:gd name="T21" fmla="*/ 277 h 744"/>
                <a:gd name="T22" fmla="*/ 274 w 738"/>
                <a:gd name="T23" fmla="*/ 38 h 744"/>
                <a:gd name="T24" fmla="*/ 473 w 738"/>
                <a:gd name="T25" fmla="*/ 38 h 744"/>
                <a:gd name="T26" fmla="*/ 511 w 738"/>
                <a:gd name="T27" fmla="*/ 0 h 744"/>
                <a:gd name="T28" fmla="*/ 471 w 738"/>
                <a:gd name="T29" fmla="*/ 0 h 744"/>
                <a:gd name="T30" fmla="*/ 277 w 738"/>
                <a:gd name="T31" fmla="*/ 0 h 744"/>
                <a:gd name="T32" fmla="*/ 236 w 738"/>
                <a:gd name="T33" fmla="*/ 0 h 744"/>
                <a:gd name="T34" fmla="*/ 236 w 738"/>
                <a:gd name="T35" fmla="*/ 38 h 744"/>
                <a:gd name="T36" fmla="*/ 236 w 738"/>
                <a:gd name="T37" fmla="*/ 239 h 744"/>
                <a:gd name="T38" fmla="*/ 42 w 738"/>
                <a:gd name="T39" fmla="*/ 239 h 744"/>
                <a:gd name="T40" fmla="*/ 0 w 738"/>
                <a:gd name="T41" fmla="*/ 239 h 744"/>
                <a:gd name="T42" fmla="*/ 0 w 738"/>
                <a:gd name="T43" fmla="*/ 274 h 744"/>
                <a:gd name="T44" fmla="*/ 0 w 738"/>
                <a:gd name="T45" fmla="*/ 470 h 744"/>
                <a:gd name="T46" fmla="*/ 0 w 738"/>
                <a:gd name="T47" fmla="*/ 506 h 744"/>
                <a:gd name="T48" fmla="*/ 42 w 738"/>
                <a:gd name="T49" fmla="*/ 506 h 744"/>
                <a:gd name="T50" fmla="*/ 236 w 738"/>
                <a:gd name="T51" fmla="*/ 506 h 744"/>
                <a:gd name="T52" fmla="*/ 236 w 738"/>
                <a:gd name="T53" fmla="*/ 706 h 744"/>
                <a:gd name="T54" fmla="*/ 236 w 738"/>
                <a:gd name="T55" fmla="*/ 744 h 744"/>
                <a:gd name="T56" fmla="*/ 277 w 738"/>
                <a:gd name="T57" fmla="*/ 744 h 744"/>
                <a:gd name="T58" fmla="*/ 471 w 738"/>
                <a:gd name="T59" fmla="*/ 744 h 744"/>
                <a:gd name="T60" fmla="*/ 511 w 738"/>
                <a:gd name="T61" fmla="*/ 744 h 744"/>
                <a:gd name="T62" fmla="*/ 511 w 738"/>
                <a:gd name="T63" fmla="*/ 706 h 744"/>
                <a:gd name="T64" fmla="*/ 511 w 738"/>
                <a:gd name="T65" fmla="*/ 506 h 744"/>
                <a:gd name="T66" fmla="*/ 705 w 738"/>
                <a:gd name="T67" fmla="*/ 506 h 744"/>
                <a:gd name="T68" fmla="*/ 738 w 738"/>
                <a:gd name="T69" fmla="*/ 506 h 744"/>
                <a:gd name="T70" fmla="*/ 738 w 738"/>
                <a:gd name="T71" fmla="*/ 470 h 744"/>
                <a:gd name="T72" fmla="*/ 738 w 738"/>
                <a:gd name="T73" fmla="*/ 274 h 744"/>
                <a:gd name="T74" fmla="*/ 738 w 738"/>
                <a:gd name="T75" fmla="*/ 239 h 744"/>
                <a:gd name="T76" fmla="*/ 705 w 738"/>
                <a:gd name="T77" fmla="*/ 239 h 744"/>
                <a:gd name="T78" fmla="*/ 511 w 738"/>
                <a:gd name="T79" fmla="*/ 239 h 744"/>
                <a:gd name="T80" fmla="*/ 511 w 738"/>
                <a:gd name="T81" fmla="*/ 38 h 744"/>
                <a:gd name="T82" fmla="*/ 511 w 738"/>
                <a:gd name="T83" fmla="*/ 0 h 744"/>
                <a:gd name="T84" fmla="*/ 511 w 738"/>
                <a:gd name="T85"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8" h="744">
                  <a:moveTo>
                    <a:pt x="473" y="38"/>
                  </a:moveTo>
                  <a:lnTo>
                    <a:pt x="473" y="277"/>
                  </a:lnTo>
                  <a:lnTo>
                    <a:pt x="700" y="277"/>
                  </a:lnTo>
                  <a:lnTo>
                    <a:pt x="700" y="467"/>
                  </a:lnTo>
                  <a:lnTo>
                    <a:pt x="473" y="467"/>
                  </a:lnTo>
                  <a:lnTo>
                    <a:pt x="473" y="706"/>
                  </a:lnTo>
                  <a:lnTo>
                    <a:pt x="274" y="706"/>
                  </a:lnTo>
                  <a:lnTo>
                    <a:pt x="274" y="467"/>
                  </a:lnTo>
                  <a:lnTo>
                    <a:pt x="38" y="467"/>
                  </a:lnTo>
                  <a:lnTo>
                    <a:pt x="38" y="277"/>
                  </a:lnTo>
                  <a:lnTo>
                    <a:pt x="274" y="277"/>
                  </a:lnTo>
                  <a:lnTo>
                    <a:pt x="274" y="38"/>
                  </a:lnTo>
                  <a:lnTo>
                    <a:pt x="473" y="38"/>
                  </a:lnTo>
                  <a:close/>
                  <a:moveTo>
                    <a:pt x="511" y="0"/>
                  </a:moveTo>
                  <a:lnTo>
                    <a:pt x="471" y="0"/>
                  </a:lnTo>
                  <a:lnTo>
                    <a:pt x="277" y="0"/>
                  </a:lnTo>
                  <a:lnTo>
                    <a:pt x="236" y="0"/>
                  </a:lnTo>
                  <a:lnTo>
                    <a:pt x="236" y="38"/>
                  </a:lnTo>
                  <a:lnTo>
                    <a:pt x="236" y="239"/>
                  </a:lnTo>
                  <a:lnTo>
                    <a:pt x="42" y="239"/>
                  </a:lnTo>
                  <a:lnTo>
                    <a:pt x="0" y="239"/>
                  </a:lnTo>
                  <a:lnTo>
                    <a:pt x="0" y="274"/>
                  </a:lnTo>
                  <a:lnTo>
                    <a:pt x="0" y="470"/>
                  </a:lnTo>
                  <a:lnTo>
                    <a:pt x="0" y="506"/>
                  </a:lnTo>
                  <a:lnTo>
                    <a:pt x="42" y="506"/>
                  </a:lnTo>
                  <a:lnTo>
                    <a:pt x="236" y="506"/>
                  </a:lnTo>
                  <a:lnTo>
                    <a:pt x="236" y="706"/>
                  </a:lnTo>
                  <a:lnTo>
                    <a:pt x="236" y="744"/>
                  </a:lnTo>
                  <a:lnTo>
                    <a:pt x="277" y="744"/>
                  </a:lnTo>
                  <a:lnTo>
                    <a:pt x="471" y="744"/>
                  </a:lnTo>
                  <a:lnTo>
                    <a:pt x="511" y="744"/>
                  </a:lnTo>
                  <a:lnTo>
                    <a:pt x="511" y="706"/>
                  </a:lnTo>
                  <a:lnTo>
                    <a:pt x="511" y="506"/>
                  </a:lnTo>
                  <a:lnTo>
                    <a:pt x="705" y="506"/>
                  </a:lnTo>
                  <a:lnTo>
                    <a:pt x="738" y="506"/>
                  </a:lnTo>
                  <a:lnTo>
                    <a:pt x="738" y="470"/>
                  </a:lnTo>
                  <a:lnTo>
                    <a:pt x="738" y="274"/>
                  </a:lnTo>
                  <a:lnTo>
                    <a:pt x="738" y="239"/>
                  </a:lnTo>
                  <a:lnTo>
                    <a:pt x="705" y="239"/>
                  </a:lnTo>
                  <a:lnTo>
                    <a:pt x="511" y="239"/>
                  </a:lnTo>
                  <a:lnTo>
                    <a:pt x="511" y="38"/>
                  </a:lnTo>
                  <a:lnTo>
                    <a:pt x="511" y="0"/>
                  </a:lnTo>
                  <a:lnTo>
                    <a:pt x="511"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5" name="Freeform 52"/>
            <p:cNvSpPr>
              <a:spLocks noEditPoints="1"/>
            </p:cNvSpPr>
            <p:nvPr/>
          </p:nvSpPr>
          <p:spPr bwMode="auto">
            <a:xfrm>
              <a:off x="1935163" y="-1316038"/>
              <a:ext cx="1171575" cy="1181100"/>
            </a:xfrm>
            <a:custGeom>
              <a:avLst/>
              <a:gdLst>
                <a:gd name="T0" fmla="*/ 473 w 738"/>
                <a:gd name="T1" fmla="*/ 38 h 744"/>
                <a:gd name="T2" fmla="*/ 473 w 738"/>
                <a:gd name="T3" fmla="*/ 277 h 744"/>
                <a:gd name="T4" fmla="*/ 700 w 738"/>
                <a:gd name="T5" fmla="*/ 277 h 744"/>
                <a:gd name="T6" fmla="*/ 700 w 738"/>
                <a:gd name="T7" fmla="*/ 467 h 744"/>
                <a:gd name="T8" fmla="*/ 473 w 738"/>
                <a:gd name="T9" fmla="*/ 467 h 744"/>
                <a:gd name="T10" fmla="*/ 473 w 738"/>
                <a:gd name="T11" fmla="*/ 706 h 744"/>
                <a:gd name="T12" fmla="*/ 274 w 738"/>
                <a:gd name="T13" fmla="*/ 706 h 744"/>
                <a:gd name="T14" fmla="*/ 274 w 738"/>
                <a:gd name="T15" fmla="*/ 467 h 744"/>
                <a:gd name="T16" fmla="*/ 38 w 738"/>
                <a:gd name="T17" fmla="*/ 467 h 744"/>
                <a:gd name="T18" fmla="*/ 38 w 738"/>
                <a:gd name="T19" fmla="*/ 277 h 744"/>
                <a:gd name="T20" fmla="*/ 274 w 738"/>
                <a:gd name="T21" fmla="*/ 277 h 744"/>
                <a:gd name="T22" fmla="*/ 274 w 738"/>
                <a:gd name="T23" fmla="*/ 38 h 744"/>
                <a:gd name="T24" fmla="*/ 473 w 738"/>
                <a:gd name="T25" fmla="*/ 38 h 744"/>
                <a:gd name="T26" fmla="*/ 511 w 738"/>
                <a:gd name="T27" fmla="*/ 0 h 744"/>
                <a:gd name="T28" fmla="*/ 471 w 738"/>
                <a:gd name="T29" fmla="*/ 0 h 744"/>
                <a:gd name="T30" fmla="*/ 277 w 738"/>
                <a:gd name="T31" fmla="*/ 0 h 744"/>
                <a:gd name="T32" fmla="*/ 236 w 738"/>
                <a:gd name="T33" fmla="*/ 0 h 744"/>
                <a:gd name="T34" fmla="*/ 236 w 738"/>
                <a:gd name="T35" fmla="*/ 38 h 744"/>
                <a:gd name="T36" fmla="*/ 236 w 738"/>
                <a:gd name="T37" fmla="*/ 239 h 744"/>
                <a:gd name="T38" fmla="*/ 42 w 738"/>
                <a:gd name="T39" fmla="*/ 239 h 744"/>
                <a:gd name="T40" fmla="*/ 0 w 738"/>
                <a:gd name="T41" fmla="*/ 239 h 744"/>
                <a:gd name="T42" fmla="*/ 0 w 738"/>
                <a:gd name="T43" fmla="*/ 274 h 744"/>
                <a:gd name="T44" fmla="*/ 0 w 738"/>
                <a:gd name="T45" fmla="*/ 470 h 744"/>
                <a:gd name="T46" fmla="*/ 0 w 738"/>
                <a:gd name="T47" fmla="*/ 506 h 744"/>
                <a:gd name="T48" fmla="*/ 42 w 738"/>
                <a:gd name="T49" fmla="*/ 506 h 744"/>
                <a:gd name="T50" fmla="*/ 236 w 738"/>
                <a:gd name="T51" fmla="*/ 506 h 744"/>
                <a:gd name="T52" fmla="*/ 236 w 738"/>
                <a:gd name="T53" fmla="*/ 706 h 744"/>
                <a:gd name="T54" fmla="*/ 236 w 738"/>
                <a:gd name="T55" fmla="*/ 744 h 744"/>
                <a:gd name="T56" fmla="*/ 277 w 738"/>
                <a:gd name="T57" fmla="*/ 744 h 744"/>
                <a:gd name="T58" fmla="*/ 471 w 738"/>
                <a:gd name="T59" fmla="*/ 744 h 744"/>
                <a:gd name="T60" fmla="*/ 511 w 738"/>
                <a:gd name="T61" fmla="*/ 744 h 744"/>
                <a:gd name="T62" fmla="*/ 511 w 738"/>
                <a:gd name="T63" fmla="*/ 706 h 744"/>
                <a:gd name="T64" fmla="*/ 511 w 738"/>
                <a:gd name="T65" fmla="*/ 506 h 744"/>
                <a:gd name="T66" fmla="*/ 705 w 738"/>
                <a:gd name="T67" fmla="*/ 506 h 744"/>
                <a:gd name="T68" fmla="*/ 738 w 738"/>
                <a:gd name="T69" fmla="*/ 506 h 744"/>
                <a:gd name="T70" fmla="*/ 738 w 738"/>
                <a:gd name="T71" fmla="*/ 470 h 744"/>
                <a:gd name="T72" fmla="*/ 738 w 738"/>
                <a:gd name="T73" fmla="*/ 274 h 744"/>
                <a:gd name="T74" fmla="*/ 738 w 738"/>
                <a:gd name="T75" fmla="*/ 239 h 744"/>
                <a:gd name="T76" fmla="*/ 705 w 738"/>
                <a:gd name="T77" fmla="*/ 239 h 744"/>
                <a:gd name="T78" fmla="*/ 511 w 738"/>
                <a:gd name="T79" fmla="*/ 239 h 744"/>
                <a:gd name="T80" fmla="*/ 511 w 738"/>
                <a:gd name="T81" fmla="*/ 38 h 744"/>
                <a:gd name="T82" fmla="*/ 511 w 738"/>
                <a:gd name="T83" fmla="*/ 0 h 744"/>
                <a:gd name="T84" fmla="*/ 511 w 738"/>
                <a:gd name="T85"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8" h="744">
                  <a:moveTo>
                    <a:pt x="473" y="38"/>
                  </a:moveTo>
                  <a:lnTo>
                    <a:pt x="473" y="277"/>
                  </a:lnTo>
                  <a:lnTo>
                    <a:pt x="700" y="277"/>
                  </a:lnTo>
                  <a:lnTo>
                    <a:pt x="700" y="467"/>
                  </a:lnTo>
                  <a:lnTo>
                    <a:pt x="473" y="467"/>
                  </a:lnTo>
                  <a:lnTo>
                    <a:pt x="473" y="706"/>
                  </a:lnTo>
                  <a:lnTo>
                    <a:pt x="274" y="706"/>
                  </a:lnTo>
                  <a:lnTo>
                    <a:pt x="274" y="467"/>
                  </a:lnTo>
                  <a:lnTo>
                    <a:pt x="38" y="467"/>
                  </a:lnTo>
                  <a:lnTo>
                    <a:pt x="38" y="277"/>
                  </a:lnTo>
                  <a:lnTo>
                    <a:pt x="274" y="277"/>
                  </a:lnTo>
                  <a:lnTo>
                    <a:pt x="274" y="38"/>
                  </a:lnTo>
                  <a:lnTo>
                    <a:pt x="473" y="38"/>
                  </a:lnTo>
                  <a:moveTo>
                    <a:pt x="511" y="0"/>
                  </a:moveTo>
                  <a:lnTo>
                    <a:pt x="471" y="0"/>
                  </a:lnTo>
                  <a:lnTo>
                    <a:pt x="277" y="0"/>
                  </a:lnTo>
                  <a:lnTo>
                    <a:pt x="236" y="0"/>
                  </a:lnTo>
                  <a:lnTo>
                    <a:pt x="236" y="38"/>
                  </a:lnTo>
                  <a:lnTo>
                    <a:pt x="236" y="239"/>
                  </a:lnTo>
                  <a:lnTo>
                    <a:pt x="42" y="239"/>
                  </a:lnTo>
                  <a:lnTo>
                    <a:pt x="0" y="239"/>
                  </a:lnTo>
                  <a:lnTo>
                    <a:pt x="0" y="274"/>
                  </a:lnTo>
                  <a:lnTo>
                    <a:pt x="0" y="470"/>
                  </a:lnTo>
                  <a:lnTo>
                    <a:pt x="0" y="506"/>
                  </a:lnTo>
                  <a:lnTo>
                    <a:pt x="42" y="506"/>
                  </a:lnTo>
                  <a:lnTo>
                    <a:pt x="236" y="506"/>
                  </a:lnTo>
                  <a:lnTo>
                    <a:pt x="236" y="706"/>
                  </a:lnTo>
                  <a:lnTo>
                    <a:pt x="236" y="744"/>
                  </a:lnTo>
                  <a:lnTo>
                    <a:pt x="277" y="744"/>
                  </a:lnTo>
                  <a:lnTo>
                    <a:pt x="471" y="744"/>
                  </a:lnTo>
                  <a:lnTo>
                    <a:pt x="511" y="744"/>
                  </a:lnTo>
                  <a:lnTo>
                    <a:pt x="511" y="706"/>
                  </a:lnTo>
                  <a:lnTo>
                    <a:pt x="511" y="506"/>
                  </a:lnTo>
                  <a:lnTo>
                    <a:pt x="705" y="506"/>
                  </a:lnTo>
                  <a:lnTo>
                    <a:pt x="738" y="506"/>
                  </a:lnTo>
                  <a:lnTo>
                    <a:pt x="738" y="470"/>
                  </a:lnTo>
                  <a:lnTo>
                    <a:pt x="738" y="274"/>
                  </a:lnTo>
                  <a:lnTo>
                    <a:pt x="738" y="239"/>
                  </a:lnTo>
                  <a:lnTo>
                    <a:pt x="705" y="239"/>
                  </a:lnTo>
                  <a:lnTo>
                    <a:pt x="511" y="239"/>
                  </a:lnTo>
                  <a:lnTo>
                    <a:pt x="511" y="38"/>
                  </a:lnTo>
                  <a:lnTo>
                    <a:pt x="511" y="0"/>
                  </a:lnTo>
                  <a:lnTo>
                    <a:pt x="511" y="0"/>
                  </a:lnTo>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6" name="Freeform 53"/>
            <p:cNvSpPr>
              <a:spLocks/>
            </p:cNvSpPr>
            <p:nvPr/>
          </p:nvSpPr>
          <p:spPr bwMode="auto">
            <a:xfrm>
              <a:off x="3425825" y="-1108076"/>
              <a:ext cx="219075" cy="295275"/>
            </a:xfrm>
            <a:custGeom>
              <a:avLst/>
              <a:gdLst>
                <a:gd name="T0" fmla="*/ 24 w 138"/>
                <a:gd name="T1" fmla="*/ 0 h 186"/>
                <a:gd name="T2" fmla="*/ 24 w 138"/>
                <a:gd name="T3" fmla="*/ 79 h 186"/>
                <a:gd name="T4" fmla="*/ 114 w 138"/>
                <a:gd name="T5" fmla="*/ 79 h 186"/>
                <a:gd name="T6" fmla="*/ 114 w 138"/>
                <a:gd name="T7" fmla="*/ 0 h 186"/>
                <a:gd name="T8" fmla="*/ 138 w 138"/>
                <a:gd name="T9" fmla="*/ 0 h 186"/>
                <a:gd name="T10" fmla="*/ 138 w 138"/>
                <a:gd name="T11" fmla="*/ 186 h 186"/>
                <a:gd name="T12" fmla="*/ 114 w 138"/>
                <a:gd name="T13" fmla="*/ 186 h 186"/>
                <a:gd name="T14" fmla="*/ 114 w 138"/>
                <a:gd name="T15" fmla="*/ 98 h 186"/>
                <a:gd name="T16" fmla="*/ 24 w 138"/>
                <a:gd name="T17" fmla="*/ 98 h 186"/>
                <a:gd name="T18" fmla="*/ 24 w 138"/>
                <a:gd name="T19" fmla="*/ 186 h 186"/>
                <a:gd name="T20" fmla="*/ 0 w 138"/>
                <a:gd name="T21" fmla="*/ 186 h 186"/>
                <a:gd name="T22" fmla="*/ 0 w 138"/>
                <a:gd name="T23" fmla="*/ 0 h 186"/>
                <a:gd name="T24" fmla="*/ 24 w 138"/>
                <a:gd name="T2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186">
                  <a:moveTo>
                    <a:pt x="24" y="0"/>
                  </a:moveTo>
                  <a:lnTo>
                    <a:pt x="24" y="79"/>
                  </a:lnTo>
                  <a:lnTo>
                    <a:pt x="114" y="79"/>
                  </a:lnTo>
                  <a:lnTo>
                    <a:pt x="114" y="0"/>
                  </a:lnTo>
                  <a:lnTo>
                    <a:pt x="138" y="0"/>
                  </a:lnTo>
                  <a:lnTo>
                    <a:pt x="138" y="186"/>
                  </a:lnTo>
                  <a:lnTo>
                    <a:pt x="114" y="186"/>
                  </a:lnTo>
                  <a:lnTo>
                    <a:pt x="114" y="98"/>
                  </a:lnTo>
                  <a:lnTo>
                    <a:pt x="24" y="98"/>
                  </a:lnTo>
                  <a:lnTo>
                    <a:pt x="24" y="186"/>
                  </a:lnTo>
                  <a:lnTo>
                    <a:pt x="0" y="186"/>
                  </a:lnTo>
                  <a:lnTo>
                    <a:pt x="0" y="0"/>
                  </a:lnTo>
                  <a:lnTo>
                    <a:pt x="24"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7" name="Freeform 54"/>
            <p:cNvSpPr>
              <a:spLocks/>
            </p:cNvSpPr>
            <p:nvPr/>
          </p:nvSpPr>
          <p:spPr bwMode="auto">
            <a:xfrm>
              <a:off x="3794125" y="-1108076"/>
              <a:ext cx="165100" cy="295275"/>
            </a:xfrm>
            <a:custGeom>
              <a:avLst/>
              <a:gdLst>
                <a:gd name="T0" fmla="*/ 97 w 104"/>
                <a:gd name="T1" fmla="*/ 98 h 186"/>
                <a:gd name="T2" fmla="*/ 24 w 104"/>
                <a:gd name="T3" fmla="*/ 98 h 186"/>
                <a:gd name="T4" fmla="*/ 24 w 104"/>
                <a:gd name="T5" fmla="*/ 167 h 186"/>
                <a:gd name="T6" fmla="*/ 104 w 104"/>
                <a:gd name="T7" fmla="*/ 167 h 186"/>
                <a:gd name="T8" fmla="*/ 104 w 104"/>
                <a:gd name="T9" fmla="*/ 186 h 186"/>
                <a:gd name="T10" fmla="*/ 0 w 104"/>
                <a:gd name="T11" fmla="*/ 186 h 186"/>
                <a:gd name="T12" fmla="*/ 0 w 104"/>
                <a:gd name="T13" fmla="*/ 0 h 186"/>
                <a:gd name="T14" fmla="*/ 102 w 104"/>
                <a:gd name="T15" fmla="*/ 0 h 186"/>
                <a:gd name="T16" fmla="*/ 102 w 104"/>
                <a:gd name="T17" fmla="*/ 19 h 186"/>
                <a:gd name="T18" fmla="*/ 24 w 104"/>
                <a:gd name="T19" fmla="*/ 19 h 186"/>
                <a:gd name="T20" fmla="*/ 24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4" y="98"/>
                  </a:lnTo>
                  <a:lnTo>
                    <a:pt x="24" y="167"/>
                  </a:lnTo>
                  <a:lnTo>
                    <a:pt x="104" y="167"/>
                  </a:lnTo>
                  <a:lnTo>
                    <a:pt x="104" y="186"/>
                  </a:lnTo>
                  <a:lnTo>
                    <a:pt x="0" y="186"/>
                  </a:lnTo>
                  <a:lnTo>
                    <a:pt x="0" y="0"/>
                  </a:lnTo>
                  <a:lnTo>
                    <a:pt x="102" y="0"/>
                  </a:lnTo>
                  <a:lnTo>
                    <a:pt x="102" y="19"/>
                  </a:lnTo>
                  <a:lnTo>
                    <a:pt x="24" y="19"/>
                  </a:lnTo>
                  <a:lnTo>
                    <a:pt x="24" y="79"/>
                  </a:lnTo>
                  <a:lnTo>
                    <a:pt x="97" y="79"/>
                  </a:lnTo>
                  <a:lnTo>
                    <a:pt x="97" y="9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8" name="Freeform 55"/>
            <p:cNvSpPr>
              <a:spLocks noEditPoints="1"/>
            </p:cNvSpPr>
            <p:nvPr/>
          </p:nvSpPr>
          <p:spPr bwMode="auto">
            <a:xfrm>
              <a:off x="4076700" y="-1108076"/>
              <a:ext cx="244475" cy="295275"/>
            </a:xfrm>
            <a:custGeom>
              <a:avLst/>
              <a:gdLst>
                <a:gd name="T0" fmla="*/ 18 w 65"/>
                <a:gd name="T1" fmla="*/ 53 h 78"/>
                <a:gd name="T2" fmla="*/ 10 w 65"/>
                <a:gd name="T3" fmla="*/ 78 h 78"/>
                <a:gd name="T4" fmla="*/ 0 w 65"/>
                <a:gd name="T5" fmla="*/ 78 h 78"/>
                <a:gd name="T6" fmla="*/ 26 w 65"/>
                <a:gd name="T7" fmla="*/ 0 h 78"/>
                <a:gd name="T8" fmla="*/ 38 w 65"/>
                <a:gd name="T9" fmla="*/ 0 h 78"/>
                <a:gd name="T10" fmla="*/ 65 w 65"/>
                <a:gd name="T11" fmla="*/ 78 h 78"/>
                <a:gd name="T12" fmla="*/ 54 w 65"/>
                <a:gd name="T13" fmla="*/ 78 h 78"/>
                <a:gd name="T14" fmla="*/ 46 w 65"/>
                <a:gd name="T15" fmla="*/ 53 h 78"/>
                <a:gd name="T16" fmla="*/ 18 w 65"/>
                <a:gd name="T17" fmla="*/ 53 h 78"/>
                <a:gd name="T18" fmla="*/ 44 w 65"/>
                <a:gd name="T19" fmla="*/ 46 h 78"/>
                <a:gd name="T20" fmla="*/ 36 w 65"/>
                <a:gd name="T21" fmla="*/ 23 h 78"/>
                <a:gd name="T22" fmla="*/ 32 w 65"/>
                <a:gd name="T23" fmla="*/ 9 h 78"/>
                <a:gd name="T24" fmla="*/ 32 w 65"/>
                <a:gd name="T25" fmla="*/ 9 h 78"/>
                <a:gd name="T26" fmla="*/ 28 w 65"/>
                <a:gd name="T27" fmla="*/ 23 h 78"/>
                <a:gd name="T28" fmla="*/ 20 w 65"/>
                <a:gd name="T29" fmla="*/ 46 h 78"/>
                <a:gd name="T30" fmla="*/ 44 w 65"/>
                <a:gd name="T31" fmla="*/ 4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78">
                  <a:moveTo>
                    <a:pt x="18" y="53"/>
                  </a:moveTo>
                  <a:cubicBezTo>
                    <a:pt x="10" y="78"/>
                    <a:pt x="10" y="78"/>
                    <a:pt x="10" y="78"/>
                  </a:cubicBezTo>
                  <a:cubicBezTo>
                    <a:pt x="0" y="78"/>
                    <a:pt x="0" y="78"/>
                    <a:pt x="0" y="78"/>
                  </a:cubicBezTo>
                  <a:cubicBezTo>
                    <a:pt x="26" y="0"/>
                    <a:pt x="26" y="0"/>
                    <a:pt x="26" y="0"/>
                  </a:cubicBezTo>
                  <a:cubicBezTo>
                    <a:pt x="38" y="0"/>
                    <a:pt x="38" y="0"/>
                    <a:pt x="38" y="0"/>
                  </a:cubicBezTo>
                  <a:cubicBezTo>
                    <a:pt x="65" y="78"/>
                    <a:pt x="65" y="78"/>
                    <a:pt x="65" y="78"/>
                  </a:cubicBezTo>
                  <a:cubicBezTo>
                    <a:pt x="54" y="78"/>
                    <a:pt x="54" y="78"/>
                    <a:pt x="54" y="78"/>
                  </a:cubicBezTo>
                  <a:cubicBezTo>
                    <a:pt x="46" y="53"/>
                    <a:pt x="46" y="53"/>
                    <a:pt x="46" y="53"/>
                  </a:cubicBezTo>
                  <a:lnTo>
                    <a:pt x="18" y="53"/>
                  </a:lnTo>
                  <a:close/>
                  <a:moveTo>
                    <a:pt x="44" y="46"/>
                  </a:moveTo>
                  <a:cubicBezTo>
                    <a:pt x="36" y="23"/>
                    <a:pt x="36" y="23"/>
                    <a:pt x="36" y="23"/>
                  </a:cubicBezTo>
                  <a:cubicBezTo>
                    <a:pt x="34" y="18"/>
                    <a:pt x="33" y="13"/>
                    <a:pt x="32" y="9"/>
                  </a:cubicBezTo>
                  <a:cubicBezTo>
                    <a:pt x="32" y="9"/>
                    <a:pt x="32" y="9"/>
                    <a:pt x="32" y="9"/>
                  </a:cubicBezTo>
                  <a:cubicBezTo>
                    <a:pt x="31" y="13"/>
                    <a:pt x="29" y="18"/>
                    <a:pt x="28" y="23"/>
                  </a:cubicBezTo>
                  <a:cubicBezTo>
                    <a:pt x="20" y="46"/>
                    <a:pt x="20" y="46"/>
                    <a:pt x="20" y="46"/>
                  </a:cubicBezTo>
                  <a:lnTo>
                    <a:pt x="44" y="4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9" name="Freeform 56"/>
            <p:cNvSpPr>
              <a:spLocks/>
            </p:cNvSpPr>
            <p:nvPr/>
          </p:nvSpPr>
          <p:spPr bwMode="auto">
            <a:xfrm>
              <a:off x="4448175" y="-1108076"/>
              <a:ext cx="165100" cy="295275"/>
            </a:xfrm>
            <a:custGeom>
              <a:avLst/>
              <a:gdLst>
                <a:gd name="T0" fmla="*/ 0 w 104"/>
                <a:gd name="T1" fmla="*/ 0 h 186"/>
                <a:gd name="T2" fmla="*/ 26 w 104"/>
                <a:gd name="T3" fmla="*/ 0 h 186"/>
                <a:gd name="T4" fmla="*/ 26 w 104"/>
                <a:gd name="T5" fmla="*/ 167 h 186"/>
                <a:gd name="T6" fmla="*/ 104 w 104"/>
                <a:gd name="T7" fmla="*/ 167 h 186"/>
                <a:gd name="T8" fmla="*/ 104 w 104"/>
                <a:gd name="T9" fmla="*/ 186 h 186"/>
                <a:gd name="T10" fmla="*/ 0 w 104"/>
                <a:gd name="T11" fmla="*/ 186 h 186"/>
                <a:gd name="T12" fmla="*/ 0 w 104"/>
                <a:gd name="T13" fmla="*/ 0 h 186"/>
              </a:gdLst>
              <a:ahLst/>
              <a:cxnLst>
                <a:cxn ang="0">
                  <a:pos x="T0" y="T1"/>
                </a:cxn>
                <a:cxn ang="0">
                  <a:pos x="T2" y="T3"/>
                </a:cxn>
                <a:cxn ang="0">
                  <a:pos x="T4" y="T5"/>
                </a:cxn>
                <a:cxn ang="0">
                  <a:pos x="T6" y="T7"/>
                </a:cxn>
                <a:cxn ang="0">
                  <a:pos x="T8" y="T9"/>
                </a:cxn>
                <a:cxn ang="0">
                  <a:pos x="T10" y="T11"/>
                </a:cxn>
                <a:cxn ang="0">
                  <a:pos x="T12" y="T13"/>
                </a:cxn>
              </a:cxnLst>
              <a:rect l="0" t="0" r="r" b="b"/>
              <a:pathLst>
                <a:path w="104" h="186">
                  <a:moveTo>
                    <a:pt x="0" y="0"/>
                  </a:moveTo>
                  <a:lnTo>
                    <a:pt x="26" y="0"/>
                  </a:lnTo>
                  <a:lnTo>
                    <a:pt x="26" y="167"/>
                  </a:lnTo>
                  <a:lnTo>
                    <a:pt x="104" y="167"/>
                  </a:lnTo>
                  <a:lnTo>
                    <a:pt x="104" y="186"/>
                  </a:lnTo>
                  <a:lnTo>
                    <a:pt x="0" y="186"/>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0" name="Freeform 57"/>
            <p:cNvSpPr>
              <a:spLocks/>
            </p:cNvSpPr>
            <p:nvPr/>
          </p:nvSpPr>
          <p:spPr bwMode="auto">
            <a:xfrm>
              <a:off x="4670425" y="-1108076"/>
              <a:ext cx="217487" cy="295275"/>
            </a:xfrm>
            <a:custGeom>
              <a:avLst/>
              <a:gdLst>
                <a:gd name="T0" fmla="*/ 56 w 137"/>
                <a:gd name="T1" fmla="*/ 22 h 186"/>
                <a:gd name="T2" fmla="*/ 0 w 137"/>
                <a:gd name="T3" fmla="*/ 22 h 186"/>
                <a:gd name="T4" fmla="*/ 0 w 137"/>
                <a:gd name="T5" fmla="*/ 0 h 186"/>
                <a:gd name="T6" fmla="*/ 137 w 137"/>
                <a:gd name="T7" fmla="*/ 0 h 186"/>
                <a:gd name="T8" fmla="*/ 137 w 137"/>
                <a:gd name="T9" fmla="*/ 22 h 186"/>
                <a:gd name="T10" fmla="*/ 80 w 137"/>
                <a:gd name="T11" fmla="*/ 22 h 186"/>
                <a:gd name="T12" fmla="*/ 80 w 137"/>
                <a:gd name="T13" fmla="*/ 186 h 186"/>
                <a:gd name="T14" fmla="*/ 56 w 137"/>
                <a:gd name="T15" fmla="*/ 186 h 186"/>
                <a:gd name="T16" fmla="*/ 56 w 137"/>
                <a:gd name="T17"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86">
                  <a:moveTo>
                    <a:pt x="56" y="22"/>
                  </a:moveTo>
                  <a:lnTo>
                    <a:pt x="0" y="22"/>
                  </a:lnTo>
                  <a:lnTo>
                    <a:pt x="0" y="0"/>
                  </a:lnTo>
                  <a:lnTo>
                    <a:pt x="137" y="0"/>
                  </a:lnTo>
                  <a:lnTo>
                    <a:pt x="137" y="22"/>
                  </a:lnTo>
                  <a:lnTo>
                    <a:pt x="80" y="22"/>
                  </a:lnTo>
                  <a:lnTo>
                    <a:pt x="80" y="186"/>
                  </a:lnTo>
                  <a:lnTo>
                    <a:pt x="56" y="186"/>
                  </a:lnTo>
                  <a:lnTo>
                    <a:pt x="56" y="2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1" name="Freeform 58"/>
            <p:cNvSpPr>
              <a:spLocks/>
            </p:cNvSpPr>
            <p:nvPr/>
          </p:nvSpPr>
          <p:spPr bwMode="auto">
            <a:xfrm>
              <a:off x="5008563" y="-1108076"/>
              <a:ext cx="217487" cy="295275"/>
            </a:xfrm>
            <a:custGeom>
              <a:avLst/>
              <a:gdLst>
                <a:gd name="T0" fmla="*/ 23 w 137"/>
                <a:gd name="T1" fmla="*/ 0 h 186"/>
                <a:gd name="T2" fmla="*/ 23 w 137"/>
                <a:gd name="T3" fmla="*/ 79 h 186"/>
                <a:gd name="T4" fmla="*/ 113 w 137"/>
                <a:gd name="T5" fmla="*/ 79 h 186"/>
                <a:gd name="T6" fmla="*/ 113 w 137"/>
                <a:gd name="T7" fmla="*/ 0 h 186"/>
                <a:gd name="T8" fmla="*/ 137 w 137"/>
                <a:gd name="T9" fmla="*/ 0 h 186"/>
                <a:gd name="T10" fmla="*/ 137 w 137"/>
                <a:gd name="T11" fmla="*/ 186 h 186"/>
                <a:gd name="T12" fmla="*/ 113 w 137"/>
                <a:gd name="T13" fmla="*/ 186 h 186"/>
                <a:gd name="T14" fmla="*/ 113 w 137"/>
                <a:gd name="T15" fmla="*/ 98 h 186"/>
                <a:gd name="T16" fmla="*/ 23 w 137"/>
                <a:gd name="T17" fmla="*/ 98 h 186"/>
                <a:gd name="T18" fmla="*/ 23 w 137"/>
                <a:gd name="T19" fmla="*/ 186 h 186"/>
                <a:gd name="T20" fmla="*/ 0 w 137"/>
                <a:gd name="T21" fmla="*/ 186 h 186"/>
                <a:gd name="T22" fmla="*/ 0 w 137"/>
                <a:gd name="T23" fmla="*/ 0 h 186"/>
                <a:gd name="T24" fmla="*/ 23 w 137"/>
                <a:gd name="T2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86">
                  <a:moveTo>
                    <a:pt x="23" y="0"/>
                  </a:moveTo>
                  <a:lnTo>
                    <a:pt x="23" y="79"/>
                  </a:lnTo>
                  <a:lnTo>
                    <a:pt x="113" y="79"/>
                  </a:lnTo>
                  <a:lnTo>
                    <a:pt x="113" y="0"/>
                  </a:lnTo>
                  <a:lnTo>
                    <a:pt x="137" y="0"/>
                  </a:lnTo>
                  <a:lnTo>
                    <a:pt x="137" y="186"/>
                  </a:lnTo>
                  <a:lnTo>
                    <a:pt x="113" y="186"/>
                  </a:lnTo>
                  <a:lnTo>
                    <a:pt x="113" y="98"/>
                  </a:lnTo>
                  <a:lnTo>
                    <a:pt x="23" y="98"/>
                  </a:lnTo>
                  <a:lnTo>
                    <a:pt x="23" y="186"/>
                  </a:lnTo>
                  <a:lnTo>
                    <a:pt x="0" y="186"/>
                  </a:lnTo>
                  <a:lnTo>
                    <a:pt x="0" y="0"/>
                  </a:lnTo>
                  <a:lnTo>
                    <a:pt x="23"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2" name="Freeform 59"/>
            <p:cNvSpPr>
              <a:spLocks/>
            </p:cNvSpPr>
            <p:nvPr/>
          </p:nvSpPr>
          <p:spPr bwMode="auto">
            <a:xfrm>
              <a:off x="5349875" y="-1108076"/>
              <a:ext cx="228600" cy="295275"/>
            </a:xfrm>
            <a:custGeom>
              <a:avLst/>
              <a:gdLst>
                <a:gd name="T0" fmla="*/ 25 w 61"/>
                <a:gd name="T1" fmla="*/ 78 h 78"/>
                <a:gd name="T2" fmla="*/ 25 w 61"/>
                <a:gd name="T3" fmla="*/ 45 h 78"/>
                <a:gd name="T4" fmla="*/ 0 w 61"/>
                <a:gd name="T5" fmla="*/ 0 h 78"/>
                <a:gd name="T6" fmla="*/ 12 w 61"/>
                <a:gd name="T7" fmla="*/ 0 h 78"/>
                <a:gd name="T8" fmla="*/ 23 w 61"/>
                <a:gd name="T9" fmla="*/ 22 h 78"/>
                <a:gd name="T10" fmla="*/ 30 w 61"/>
                <a:gd name="T11" fmla="*/ 38 h 78"/>
                <a:gd name="T12" fmla="*/ 31 w 61"/>
                <a:gd name="T13" fmla="*/ 38 h 78"/>
                <a:gd name="T14" fmla="*/ 38 w 61"/>
                <a:gd name="T15" fmla="*/ 22 h 78"/>
                <a:gd name="T16" fmla="*/ 50 w 61"/>
                <a:gd name="T17" fmla="*/ 0 h 78"/>
                <a:gd name="T18" fmla="*/ 61 w 61"/>
                <a:gd name="T19" fmla="*/ 0 h 78"/>
                <a:gd name="T20" fmla="*/ 35 w 61"/>
                <a:gd name="T21" fmla="*/ 45 h 78"/>
                <a:gd name="T22" fmla="*/ 35 w 61"/>
                <a:gd name="T23" fmla="*/ 78 h 78"/>
                <a:gd name="T24" fmla="*/ 25 w 61"/>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78">
                  <a:moveTo>
                    <a:pt x="25" y="78"/>
                  </a:moveTo>
                  <a:cubicBezTo>
                    <a:pt x="25" y="45"/>
                    <a:pt x="25" y="45"/>
                    <a:pt x="25" y="45"/>
                  </a:cubicBezTo>
                  <a:cubicBezTo>
                    <a:pt x="0" y="0"/>
                    <a:pt x="0" y="0"/>
                    <a:pt x="0" y="0"/>
                  </a:cubicBezTo>
                  <a:cubicBezTo>
                    <a:pt x="12" y="0"/>
                    <a:pt x="12" y="0"/>
                    <a:pt x="12" y="0"/>
                  </a:cubicBezTo>
                  <a:cubicBezTo>
                    <a:pt x="23" y="22"/>
                    <a:pt x="23" y="22"/>
                    <a:pt x="23" y="22"/>
                  </a:cubicBezTo>
                  <a:cubicBezTo>
                    <a:pt x="25" y="27"/>
                    <a:pt x="28" y="32"/>
                    <a:pt x="30" y="38"/>
                  </a:cubicBezTo>
                  <a:cubicBezTo>
                    <a:pt x="31" y="38"/>
                    <a:pt x="31" y="38"/>
                    <a:pt x="31" y="38"/>
                  </a:cubicBezTo>
                  <a:cubicBezTo>
                    <a:pt x="33" y="33"/>
                    <a:pt x="35" y="27"/>
                    <a:pt x="38" y="22"/>
                  </a:cubicBezTo>
                  <a:cubicBezTo>
                    <a:pt x="50" y="0"/>
                    <a:pt x="50" y="0"/>
                    <a:pt x="50" y="0"/>
                  </a:cubicBezTo>
                  <a:cubicBezTo>
                    <a:pt x="61" y="0"/>
                    <a:pt x="61" y="0"/>
                    <a:pt x="61" y="0"/>
                  </a:cubicBezTo>
                  <a:cubicBezTo>
                    <a:pt x="35" y="45"/>
                    <a:pt x="35" y="45"/>
                    <a:pt x="35" y="45"/>
                  </a:cubicBezTo>
                  <a:cubicBezTo>
                    <a:pt x="35" y="78"/>
                    <a:pt x="35" y="78"/>
                    <a:pt x="35" y="78"/>
                  </a:cubicBezTo>
                  <a:lnTo>
                    <a:pt x="25" y="7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3" name="Freeform 60"/>
            <p:cNvSpPr>
              <a:spLocks/>
            </p:cNvSpPr>
            <p:nvPr/>
          </p:nvSpPr>
          <p:spPr bwMode="auto">
            <a:xfrm>
              <a:off x="5861050" y="-1111251"/>
              <a:ext cx="225425" cy="303213"/>
            </a:xfrm>
            <a:custGeom>
              <a:avLst/>
              <a:gdLst>
                <a:gd name="T0" fmla="*/ 59 w 60"/>
                <a:gd name="T1" fmla="*/ 77 h 80"/>
                <a:gd name="T2" fmla="*/ 39 w 60"/>
                <a:gd name="T3" fmla="*/ 80 h 80"/>
                <a:gd name="T4" fmla="*/ 0 w 60"/>
                <a:gd name="T5" fmla="*/ 41 h 80"/>
                <a:gd name="T6" fmla="*/ 41 w 60"/>
                <a:gd name="T7" fmla="*/ 0 h 80"/>
                <a:gd name="T8" fmla="*/ 60 w 60"/>
                <a:gd name="T9" fmla="*/ 3 h 80"/>
                <a:gd name="T10" fmla="*/ 57 w 60"/>
                <a:gd name="T11" fmla="*/ 11 h 80"/>
                <a:gd name="T12" fmla="*/ 41 w 60"/>
                <a:gd name="T13" fmla="*/ 8 h 80"/>
                <a:gd name="T14" fmla="*/ 11 w 60"/>
                <a:gd name="T15" fmla="*/ 40 h 80"/>
                <a:gd name="T16" fmla="*/ 41 w 60"/>
                <a:gd name="T17" fmla="*/ 72 h 80"/>
                <a:gd name="T18" fmla="*/ 57 w 60"/>
                <a:gd name="T19" fmla="*/ 68 h 80"/>
                <a:gd name="T20" fmla="*/ 59 w 60"/>
                <a:gd name="T2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80">
                  <a:moveTo>
                    <a:pt x="59" y="77"/>
                  </a:moveTo>
                  <a:cubicBezTo>
                    <a:pt x="56" y="78"/>
                    <a:pt x="48" y="80"/>
                    <a:pt x="39" y="80"/>
                  </a:cubicBezTo>
                  <a:cubicBezTo>
                    <a:pt x="17" y="80"/>
                    <a:pt x="0" y="66"/>
                    <a:pt x="0" y="41"/>
                  </a:cubicBezTo>
                  <a:cubicBezTo>
                    <a:pt x="0" y="16"/>
                    <a:pt x="17" y="0"/>
                    <a:pt x="41" y="0"/>
                  </a:cubicBezTo>
                  <a:cubicBezTo>
                    <a:pt x="51" y="0"/>
                    <a:pt x="57" y="2"/>
                    <a:pt x="60" y="3"/>
                  </a:cubicBezTo>
                  <a:cubicBezTo>
                    <a:pt x="57" y="11"/>
                    <a:pt x="57" y="11"/>
                    <a:pt x="57" y="11"/>
                  </a:cubicBezTo>
                  <a:cubicBezTo>
                    <a:pt x="53" y="10"/>
                    <a:pt x="48" y="8"/>
                    <a:pt x="41" y="8"/>
                  </a:cubicBezTo>
                  <a:cubicBezTo>
                    <a:pt x="23" y="8"/>
                    <a:pt x="11" y="20"/>
                    <a:pt x="11" y="40"/>
                  </a:cubicBezTo>
                  <a:cubicBezTo>
                    <a:pt x="11" y="60"/>
                    <a:pt x="22" y="72"/>
                    <a:pt x="41" y="72"/>
                  </a:cubicBezTo>
                  <a:cubicBezTo>
                    <a:pt x="47" y="72"/>
                    <a:pt x="53" y="70"/>
                    <a:pt x="57" y="68"/>
                  </a:cubicBezTo>
                  <a:lnTo>
                    <a:pt x="59" y="7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4" name="Freeform 61"/>
            <p:cNvSpPr>
              <a:spLocks/>
            </p:cNvSpPr>
            <p:nvPr/>
          </p:nvSpPr>
          <p:spPr bwMode="auto">
            <a:xfrm>
              <a:off x="6218238" y="-1108076"/>
              <a:ext cx="165100" cy="295275"/>
            </a:xfrm>
            <a:custGeom>
              <a:avLst/>
              <a:gdLst>
                <a:gd name="T0" fmla="*/ 97 w 104"/>
                <a:gd name="T1" fmla="*/ 98 h 186"/>
                <a:gd name="T2" fmla="*/ 23 w 104"/>
                <a:gd name="T3" fmla="*/ 98 h 186"/>
                <a:gd name="T4" fmla="*/ 23 w 104"/>
                <a:gd name="T5" fmla="*/ 167 h 186"/>
                <a:gd name="T6" fmla="*/ 104 w 104"/>
                <a:gd name="T7" fmla="*/ 167 h 186"/>
                <a:gd name="T8" fmla="*/ 104 w 104"/>
                <a:gd name="T9" fmla="*/ 186 h 186"/>
                <a:gd name="T10" fmla="*/ 0 w 104"/>
                <a:gd name="T11" fmla="*/ 186 h 186"/>
                <a:gd name="T12" fmla="*/ 0 w 104"/>
                <a:gd name="T13" fmla="*/ 0 h 186"/>
                <a:gd name="T14" fmla="*/ 99 w 104"/>
                <a:gd name="T15" fmla="*/ 0 h 186"/>
                <a:gd name="T16" fmla="*/ 99 w 104"/>
                <a:gd name="T17" fmla="*/ 19 h 186"/>
                <a:gd name="T18" fmla="*/ 23 w 104"/>
                <a:gd name="T19" fmla="*/ 19 h 186"/>
                <a:gd name="T20" fmla="*/ 23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3" y="98"/>
                  </a:lnTo>
                  <a:lnTo>
                    <a:pt x="23" y="167"/>
                  </a:lnTo>
                  <a:lnTo>
                    <a:pt x="104" y="167"/>
                  </a:lnTo>
                  <a:lnTo>
                    <a:pt x="104" y="186"/>
                  </a:lnTo>
                  <a:lnTo>
                    <a:pt x="0" y="186"/>
                  </a:lnTo>
                  <a:lnTo>
                    <a:pt x="0" y="0"/>
                  </a:lnTo>
                  <a:lnTo>
                    <a:pt x="99" y="0"/>
                  </a:lnTo>
                  <a:lnTo>
                    <a:pt x="99" y="19"/>
                  </a:lnTo>
                  <a:lnTo>
                    <a:pt x="23" y="19"/>
                  </a:lnTo>
                  <a:lnTo>
                    <a:pt x="23" y="79"/>
                  </a:lnTo>
                  <a:lnTo>
                    <a:pt x="97" y="79"/>
                  </a:lnTo>
                  <a:lnTo>
                    <a:pt x="97" y="9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5" name="Freeform 62"/>
            <p:cNvSpPr>
              <a:spLocks/>
            </p:cNvSpPr>
            <p:nvPr/>
          </p:nvSpPr>
          <p:spPr bwMode="auto">
            <a:xfrm>
              <a:off x="6518275" y="-1108076"/>
              <a:ext cx="222250" cy="295275"/>
            </a:xfrm>
            <a:custGeom>
              <a:avLst/>
              <a:gdLst>
                <a:gd name="T0" fmla="*/ 0 w 59"/>
                <a:gd name="T1" fmla="*/ 78 h 78"/>
                <a:gd name="T2" fmla="*/ 0 w 59"/>
                <a:gd name="T3" fmla="*/ 0 h 78"/>
                <a:gd name="T4" fmla="*/ 11 w 59"/>
                <a:gd name="T5" fmla="*/ 0 h 78"/>
                <a:gd name="T6" fmla="*/ 36 w 59"/>
                <a:gd name="T7" fmla="*/ 39 h 78"/>
                <a:gd name="T8" fmla="*/ 50 w 59"/>
                <a:gd name="T9" fmla="*/ 65 h 78"/>
                <a:gd name="T10" fmla="*/ 51 w 59"/>
                <a:gd name="T11" fmla="*/ 65 h 78"/>
                <a:gd name="T12" fmla="*/ 49 w 59"/>
                <a:gd name="T13" fmla="*/ 33 h 78"/>
                <a:gd name="T14" fmla="*/ 49 w 59"/>
                <a:gd name="T15" fmla="*/ 0 h 78"/>
                <a:gd name="T16" fmla="*/ 59 w 59"/>
                <a:gd name="T17" fmla="*/ 0 h 78"/>
                <a:gd name="T18" fmla="*/ 59 w 59"/>
                <a:gd name="T19" fmla="*/ 78 h 78"/>
                <a:gd name="T20" fmla="*/ 49 w 59"/>
                <a:gd name="T21" fmla="*/ 78 h 78"/>
                <a:gd name="T22" fmla="*/ 24 w 59"/>
                <a:gd name="T23" fmla="*/ 38 h 78"/>
                <a:gd name="T24" fmla="*/ 9 w 59"/>
                <a:gd name="T25" fmla="*/ 12 h 78"/>
                <a:gd name="T26" fmla="*/ 9 w 59"/>
                <a:gd name="T27" fmla="*/ 12 h 78"/>
                <a:gd name="T28" fmla="*/ 10 w 59"/>
                <a:gd name="T29" fmla="*/ 45 h 78"/>
                <a:gd name="T30" fmla="*/ 10 w 59"/>
                <a:gd name="T31" fmla="*/ 78 h 78"/>
                <a:gd name="T32" fmla="*/ 0 w 5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78">
                  <a:moveTo>
                    <a:pt x="0" y="78"/>
                  </a:moveTo>
                  <a:cubicBezTo>
                    <a:pt x="0" y="0"/>
                    <a:pt x="0" y="0"/>
                    <a:pt x="0" y="0"/>
                  </a:cubicBezTo>
                  <a:cubicBezTo>
                    <a:pt x="11" y="0"/>
                    <a:pt x="11" y="0"/>
                    <a:pt x="11" y="0"/>
                  </a:cubicBezTo>
                  <a:cubicBezTo>
                    <a:pt x="36" y="39"/>
                    <a:pt x="36" y="39"/>
                    <a:pt x="36" y="39"/>
                  </a:cubicBezTo>
                  <a:cubicBezTo>
                    <a:pt x="42" y="49"/>
                    <a:pt x="47" y="57"/>
                    <a:pt x="50" y="65"/>
                  </a:cubicBezTo>
                  <a:cubicBezTo>
                    <a:pt x="51" y="65"/>
                    <a:pt x="51" y="65"/>
                    <a:pt x="51" y="65"/>
                  </a:cubicBezTo>
                  <a:cubicBezTo>
                    <a:pt x="50" y="54"/>
                    <a:pt x="49" y="45"/>
                    <a:pt x="49" y="33"/>
                  </a:cubicBezTo>
                  <a:cubicBezTo>
                    <a:pt x="49" y="0"/>
                    <a:pt x="49" y="0"/>
                    <a:pt x="49" y="0"/>
                  </a:cubicBezTo>
                  <a:cubicBezTo>
                    <a:pt x="59" y="0"/>
                    <a:pt x="59" y="0"/>
                    <a:pt x="59" y="0"/>
                  </a:cubicBezTo>
                  <a:cubicBezTo>
                    <a:pt x="59" y="78"/>
                    <a:pt x="59" y="78"/>
                    <a:pt x="59" y="78"/>
                  </a:cubicBezTo>
                  <a:cubicBezTo>
                    <a:pt x="49" y="78"/>
                    <a:pt x="49" y="78"/>
                    <a:pt x="49" y="78"/>
                  </a:cubicBezTo>
                  <a:cubicBezTo>
                    <a:pt x="24" y="38"/>
                    <a:pt x="24" y="38"/>
                    <a:pt x="24" y="38"/>
                  </a:cubicBezTo>
                  <a:cubicBezTo>
                    <a:pt x="19" y="30"/>
                    <a:pt x="13" y="21"/>
                    <a:pt x="9" y="12"/>
                  </a:cubicBezTo>
                  <a:cubicBezTo>
                    <a:pt x="9" y="12"/>
                    <a:pt x="9" y="12"/>
                    <a:pt x="9" y="12"/>
                  </a:cubicBezTo>
                  <a:cubicBezTo>
                    <a:pt x="10" y="22"/>
                    <a:pt x="10" y="32"/>
                    <a:pt x="10" y="45"/>
                  </a:cubicBezTo>
                  <a:cubicBezTo>
                    <a:pt x="10" y="78"/>
                    <a:pt x="10" y="78"/>
                    <a:pt x="10" y="78"/>
                  </a:cubicBezTo>
                  <a:lnTo>
                    <a:pt x="0" y="7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6" name="Freeform 63"/>
            <p:cNvSpPr>
              <a:spLocks/>
            </p:cNvSpPr>
            <p:nvPr/>
          </p:nvSpPr>
          <p:spPr bwMode="auto">
            <a:xfrm>
              <a:off x="6859588" y="-1108076"/>
              <a:ext cx="219075" cy="295275"/>
            </a:xfrm>
            <a:custGeom>
              <a:avLst/>
              <a:gdLst>
                <a:gd name="T0" fmla="*/ 57 w 138"/>
                <a:gd name="T1" fmla="*/ 22 h 186"/>
                <a:gd name="T2" fmla="*/ 0 w 138"/>
                <a:gd name="T3" fmla="*/ 22 h 186"/>
                <a:gd name="T4" fmla="*/ 0 w 138"/>
                <a:gd name="T5" fmla="*/ 0 h 186"/>
                <a:gd name="T6" fmla="*/ 138 w 138"/>
                <a:gd name="T7" fmla="*/ 0 h 186"/>
                <a:gd name="T8" fmla="*/ 138 w 138"/>
                <a:gd name="T9" fmla="*/ 22 h 186"/>
                <a:gd name="T10" fmla="*/ 81 w 138"/>
                <a:gd name="T11" fmla="*/ 22 h 186"/>
                <a:gd name="T12" fmla="*/ 81 w 138"/>
                <a:gd name="T13" fmla="*/ 186 h 186"/>
                <a:gd name="T14" fmla="*/ 57 w 138"/>
                <a:gd name="T15" fmla="*/ 186 h 186"/>
                <a:gd name="T16" fmla="*/ 57 w 138"/>
                <a:gd name="T17"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86">
                  <a:moveTo>
                    <a:pt x="57" y="22"/>
                  </a:moveTo>
                  <a:lnTo>
                    <a:pt x="0" y="22"/>
                  </a:lnTo>
                  <a:lnTo>
                    <a:pt x="0" y="0"/>
                  </a:lnTo>
                  <a:lnTo>
                    <a:pt x="138" y="0"/>
                  </a:lnTo>
                  <a:lnTo>
                    <a:pt x="138" y="22"/>
                  </a:lnTo>
                  <a:lnTo>
                    <a:pt x="81" y="22"/>
                  </a:lnTo>
                  <a:lnTo>
                    <a:pt x="81" y="186"/>
                  </a:lnTo>
                  <a:lnTo>
                    <a:pt x="57" y="186"/>
                  </a:lnTo>
                  <a:lnTo>
                    <a:pt x="57" y="2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7" name="Freeform 64"/>
            <p:cNvSpPr>
              <a:spLocks/>
            </p:cNvSpPr>
            <p:nvPr/>
          </p:nvSpPr>
          <p:spPr bwMode="auto">
            <a:xfrm>
              <a:off x="7194550" y="-1108076"/>
              <a:ext cx="165100" cy="295275"/>
            </a:xfrm>
            <a:custGeom>
              <a:avLst/>
              <a:gdLst>
                <a:gd name="T0" fmla="*/ 97 w 104"/>
                <a:gd name="T1" fmla="*/ 98 h 186"/>
                <a:gd name="T2" fmla="*/ 24 w 104"/>
                <a:gd name="T3" fmla="*/ 98 h 186"/>
                <a:gd name="T4" fmla="*/ 24 w 104"/>
                <a:gd name="T5" fmla="*/ 167 h 186"/>
                <a:gd name="T6" fmla="*/ 104 w 104"/>
                <a:gd name="T7" fmla="*/ 167 h 186"/>
                <a:gd name="T8" fmla="*/ 104 w 104"/>
                <a:gd name="T9" fmla="*/ 186 h 186"/>
                <a:gd name="T10" fmla="*/ 0 w 104"/>
                <a:gd name="T11" fmla="*/ 186 h 186"/>
                <a:gd name="T12" fmla="*/ 0 w 104"/>
                <a:gd name="T13" fmla="*/ 0 h 186"/>
                <a:gd name="T14" fmla="*/ 102 w 104"/>
                <a:gd name="T15" fmla="*/ 0 h 186"/>
                <a:gd name="T16" fmla="*/ 102 w 104"/>
                <a:gd name="T17" fmla="*/ 19 h 186"/>
                <a:gd name="T18" fmla="*/ 24 w 104"/>
                <a:gd name="T19" fmla="*/ 19 h 186"/>
                <a:gd name="T20" fmla="*/ 24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4" y="98"/>
                  </a:lnTo>
                  <a:lnTo>
                    <a:pt x="24" y="167"/>
                  </a:lnTo>
                  <a:lnTo>
                    <a:pt x="104" y="167"/>
                  </a:lnTo>
                  <a:lnTo>
                    <a:pt x="104" y="186"/>
                  </a:lnTo>
                  <a:lnTo>
                    <a:pt x="0" y="186"/>
                  </a:lnTo>
                  <a:lnTo>
                    <a:pt x="0" y="0"/>
                  </a:lnTo>
                  <a:lnTo>
                    <a:pt x="102" y="0"/>
                  </a:lnTo>
                  <a:lnTo>
                    <a:pt x="102" y="19"/>
                  </a:lnTo>
                  <a:lnTo>
                    <a:pt x="24" y="19"/>
                  </a:lnTo>
                  <a:lnTo>
                    <a:pt x="24" y="79"/>
                  </a:lnTo>
                  <a:lnTo>
                    <a:pt x="97" y="79"/>
                  </a:lnTo>
                  <a:lnTo>
                    <a:pt x="97" y="9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8" name="Freeform 65"/>
            <p:cNvSpPr>
              <a:spLocks noEditPoints="1"/>
            </p:cNvSpPr>
            <p:nvPr/>
          </p:nvSpPr>
          <p:spPr bwMode="auto">
            <a:xfrm>
              <a:off x="7499350" y="-1111251"/>
              <a:ext cx="187325" cy="298450"/>
            </a:xfrm>
            <a:custGeom>
              <a:avLst/>
              <a:gdLst>
                <a:gd name="T0" fmla="*/ 0 w 50"/>
                <a:gd name="T1" fmla="*/ 2 h 79"/>
                <a:gd name="T2" fmla="*/ 19 w 50"/>
                <a:gd name="T3" fmla="*/ 0 h 79"/>
                <a:gd name="T4" fmla="*/ 42 w 50"/>
                <a:gd name="T5" fmla="*/ 7 h 79"/>
                <a:gd name="T6" fmla="*/ 48 w 50"/>
                <a:gd name="T7" fmla="*/ 22 h 79"/>
                <a:gd name="T8" fmla="*/ 33 w 50"/>
                <a:gd name="T9" fmla="*/ 42 h 79"/>
                <a:gd name="T10" fmla="*/ 33 w 50"/>
                <a:gd name="T11" fmla="*/ 42 h 79"/>
                <a:gd name="T12" fmla="*/ 44 w 50"/>
                <a:gd name="T13" fmla="*/ 58 h 79"/>
                <a:gd name="T14" fmla="*/ 50 w 50"/>
                <a:gd name="T15" fmla="*/ 79 h 79"/>
                <a:gd name="T16" fmla="*/ 40 w 50"/>
                <a:gd name="T17" fmla="*/ 79 h 79"/>
                <a:gd name="T18" fmla="*/ 35 w 50"/>
                <a:gd name="T19" fmla="*/ 60 h 79"/>
                <a:gd name="T20" fmla="*/ 19 w 50"/>
                <a:gd name="T21" fmla="*/ 45 h 79"/>
                <a:gd name="T22" fmla="*/ 10 w 50"/>
                <a:gd name="T23" fmla="*/ 45 h 79"/>
                <a:gd name="T24" fmla="*/ 10 w 50"/>
                <a:gd name="T25" fmla="*/ 79 h 79"/>
                <a:gd name="T26" fmla="*/ 0 w 50"/>
                <a:gd name="T27" fmla="*/ 79 h 79"/>
                <a:gd name="T28" fmla="*/ 0 w 50"/>
                <a:gd name="T29" fmla="*/ 2 h 79"/>
                <a:gd name="T30" fmla="*/ 10 w 50"/>
                <a:gd name="T31" fmla="*/ 38 h 79"/>
                <a:gd name="T32" fmla="*/ 20 w 50"/>
                <a:gd name="T33" fmla="*/ 38 h 79"/>
                <a:gd name="T34" fmla="*/ 38 w 50"/>
                <a:gd name="T35" fmla="*/ 23 h 79"/>
                <a:gd name="T36" fmla="*/ 20 w 50"/>
                <a:gd name="T37" fmla="*/ 8 h 79"/>
                <a:gd name="T38" fmla="*/ 10 w 50"/>
                <a:gd name="T39" fmla="*/ 9 h 79"/>
                <a:gd name="T40" fmla="*/ 10 w 50"/>
                <a:gd name="T41"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9">
                  <a:moveTo>
                    <a:pt x="0" y="2"/>
                  </a:moveTo>
                  <a:cubicBezTo>
                    <a:pt x="5" y="1"/>
                    <a:pt x="12" y="0"/>
                    <a:pt x="19" y="0"/>
                  </a:cubicBezTo>
                  <a:cubicBezTo>
                    <a:pt x="30" y="0"/>
                    <a:pt x="37" y="2"/>
                    <a:pt x="42" y="7"/>
                  </a:cubicBezTo>
                  <a:cubicBezTo>
                    <a:pt x="45" y="10"/>
                    <a:pt x="48" y="16"/>
                    <a:pt x="48" y="22"/>
                  </a:cubicBezTo>
                  <a:cubicBezTo>
                    <a:pt x="48" y="32"/>
                    <a:pt x="41" y="39"/>
                    <a:pt x="33" y="42"/>
                  </a:cubicBezTo>
                  <a:cubicBezTo>
                    <a:pt x="33" y="42"/>
                    <a:pt x="33" y="42"/>
                    <a:pt x="33" y="42"/>
                  </a:cubicBezTo>
                  <a:cubicBezTo>
                    <a:pt x="39" y="44"/>
                    <a:pt x="43" y="50"/>
                    <a:pt x="44" y="58"/>
                  </a:cubicBezTo>
                  <a:cubicBezTo>
                    <a:pt x="47" y="68"/>
                    <a:pt x="49" y="76"/>
                    <a:pt x="50" y="79"/>
                  </a:cubicBezTo>
                  <a:cubicBezTo>
                    <a:pt x="40" y="79"/>
                    <a:pt x="40" y="79"/>
                    <a:pt x="40" y="79"/>
                  </a:cubicBezTo>
                  <a:cubicBezTo>
                    <a:pt x="39" y="77"/>
                    <a:pt x="37" y="70"/>
                    <a:pt x="35" y="60"/>
                  </a:cubicBezTo>
                  <a:cubicBezTo>
                    <a:pt x="33" y="50"/>
                    <a:pt x="28" y="46"/>
                    <a:pt x="19" y="45"/>
                  </a:cubicBezTo>
                  <a:cubicBezTo>
                    <a:pt x="10" y="45"/>
                    <a:pt x="10" y="45"/>
                    <a:pt x="10" y="45"/>
                  </a:cubicBezTo>
                  <a:cubicBezTo>
                    <a:pt x="10" y="79"/>
                    <a:pt x="10" y="79"/>
                    <a:pt x="10" y="79"/>
                  </a:cubicBezTo>
                  <a:cubicBezTo>
                    <a:pt x="0" y="79"/>
                    <a:pt x="0" y="79"/>
                    <a:pt x="0" y="79"/>
                  </a:cubicBezTo>
                  <a:lnTo>
                    <a:pt x="0" y="2"/>
                  </a:lnTo>
                  <a:close/>
                  <a:moveTo>
                    <a:pt x="10" y="38"/>
                  </a:moveTo>
                  <a:cubicBezTo>
                    <a:pt x="20" y="38"/>
                    <a:pt x="20" y="38"/>
                    <a:pt x="20" y="38"/>
                  </a:cubicBezTo>
                  <a:cubicBezTo>
                    <a:pt x="31" y="38"/>
                    <a:pt x="38" y="32"/>
                    <a:pt x="38" y="23"/>
                  </a:cubicBezTo>
                  <a:cubicBezTo>
                    <a:pt x="38" y="13"/>
                    <a:pt x="30" y="8"/>
                    <a:pt x="20" y="8"/>
                  </a:cubicBezTo>
                  <a:cubicBezTo>
                    <a:pt x="15" y="8"/>
                    <a:pt x="11" y="9"/>
                    <a:pt x="10" y="9"/>
                  </a:cubicBezTo>
                  <a:lnTo>
                    <a:pt x="10" y="38"/>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9" name="Freeform 66"/>
            <p:cNvSpPr>
              <a:spLocks/>
            </p:cNvSpPr>
            <p:nvPr/>
          </p:nvSpPr>
          <p:spPr bwMode="auto">
            <a:xfrm>
              <a:off x="3395663" y="-531813"/>
              <a:ext cx="123825" cy="166688"/>
            </a:xfrm>
            <a:custGeom>
              <a:avLst/>
              <a:gdLst>
                <a:gd name="T0" fmla="*/ 13 w 33"/>
                <a:gd name="T1" fmla="*/ 44 h 44"/>
                <a:gd name="T2" fmla="*/ 13 w 33"/>
                <a:gd name="T3" fmla="*/ 25 h 44"/>
                <a:gd name="T4" fmla="*/ 0 w 33"/>
                <a:gd name="T5" fmla="*/ 0 h 44"/>
                <a:gd name="T6" fmla="*/ 6 w 33"/>
                <a:gd name="T7" fmla="*/ 0 h 44"/>
                <a:gd name="T8" fmla="*/ 12 w 33"/>
                <a:gd name="T9" fmla="*/ 12 h 44"/>
                <a:gd name="T10" fmla="*/ 16 w 33"/>
                <a:gd name="T11" fmla="*/ 21 h 44"/>
                <a:gd name="T12" fmla="*/ 17 w 33"/>
                <a:gd name="T13" fmla="*/ 21 h 44"/>
                <a:gd name="T14" fmla="*/ 21 w 33"/>
                <a:gd name="T15" fmla="*/ 12 h 44"/>
                <a:gd name="T16" fmla="*/ 27 w 33"/>
                <a:gd name="T17" fmla="*/ 0 h 44"/>
                <a:gd name="T18" fmla="*/ 33 w 33"/>
                <a:gd name="T19" fmla="*/ 0 h 44"/>
                <a:gd name="T20" fmla="*/ 19 w 33"/>
                <a:gd name="T21" fmla="*/ 25 h 44"/>
                <a:gd name="T22" fmla="*/ 19 w 33"/>
                <a:gd name="T23" fmla="*/ 44 h 44"/>
                <a:gd name="T24" fmla="*/ 13 w 33"/>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4">
                  <a:moveTo>
                    <a:pt x="13" y="44"/>
                  </a:moveTo>
                  <a:cubicBezTo>
                    <a:pt x="13" y="25"/>
                    <a:pt x="13" y="25"/>
                    <a:pt x="13" y="25"/>
                  </a:cubicBezTo>
                  <a:cubicBezTo>
                    <a:pt x="0" y="0"/>
                    <a:pt x="0" y="0"/>
                    <a:pt x="0" y="0"/>
                  </a:cubicBezTo>
                  <a:cubicBezTo>
                    <a:pt x="6" y="0"/>
                    <a:pt x="6" y="0"/>
                    <a:pt x="6" y="0"/>
                  </a:cubicBezTo>
                  <a:cubicBezTo>
                    <a:pt x="12" y="12"/>
                    <a:pt x="12" y="12"/>
                    <a:pt x="12" y="12"/>
                  </a:cubicBezTo>
                  <a:cubicBezTo>
                    <a:pt x="14" y="16"/>
                    <a:pt x="15" y="18"/>
                    <a:pt x="16" y="21"/>
                  </a:cubicBezTo>
                  <a:cubicBezTo>
                    <a:pt x="17" y="21"/>
                    <a:pt x="17" y="21"/>
                    <a:pt x="17" y="21"/>
                  </a:cubicBezTo>
                  <a:cubicBezTo>
                    <a:pt x="18" y="18"/>
                    <a:pt x="19" y="16"/>
                    <a:pt x="21" y="12"/>
                  </a:cubicBezTo>
                  <a:cubicBezTo>
                    <a:pt x="27" y="0"/>
                    <a:pt x="27" y="0"/>
                    <a:pt x="27" y="0"/>
                  </a:cubicBezTo>
                  <a:cubicBezTo>
                    <a:pt x="33" y="0"/>
                    <a:pt x="33" y="0"/>
                    <a:pt x="33" y="0"/>
                  </a:cubicBezTo>
                  <a:cubicBezTo>
                    <a:pt x="19" y="25"/>
                    <a:pt x="19" y="25"/>
                    <a:pt x="19" y="25"/>
                  </a:cubicBezTo>
                  <a:cubicBezTo>
                    <a:pt x="19" y="44"/>
                    <a:pt x="19" y="44"/>
                    <a:pt x="19" y="44"/>
                  </a:cubicBezTo>
                  <a:lnTo>
                    <a:pt x="13" y="44"/>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0" name="Freeform 67"/>
            <p:cNvSpPr>
              <a:spLocks noEditPoints="1"/>
            </p:cNvSpPr>
            <p:nvPr/>
          </p:nvSpPr>
          <p:spPr bwMode="auto">
            <a:xfrm>
              <a:off x="3524250" y="-531813"/>
              <a:ext cx="146050" cy="166688"/>
            </a:xfrm>
            <a:custGeom>
              <a:avLst/>
              <a:gdLst>
                <a:gd name="T0" fmla="*/ 19 w 39"/>
                <a:gd name="T1" fmla="*/ 44 h 44"/>
                <a:gd name="T2" fmla="*/ 0 w 39"/>
                <a:gd name="T3" fmla="*/ 22 h 44"/>
                <a:gd name="T4" fmla="*/ 20 w 39"/>
                <a:gd name="T5" fmla="*/ 0 h 44"/>
                <a:gd name="T6" fmla="*/ 39 w 39"/>
                <a:gd name="T7" fmla="*/ 21 h 44"/>
                <a:gd name="T8" fmla="*/ 19 w 39"/>
                <a:gd name="T9" fmla="*/ 44 h 44"/>
                <a:gd name="T10" fmla="*/ 19 w 39"/>
                <a:gd name="T11" fmla="*/ 40 h 44"/>
                <a:gd name="T12" fmla="*/ 33 w 39"/>
                <a:gd name="T13" fmla="*/ 22 h 44"/>
                <a:gd name="T14" fmla="*/ 19 w 39"/>
                <a:gd name="T15" fmla="*/ 4 h 44"/>
                <a:gd name="T16" fmla="*/ 5 w 39"/>
                <a:gd name="T17" fmla="*/ 22 h 44"/>
                <a:gd name="T18" fmla="*/ 19 w 39"/>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19" y="44"/>
                  </a:moveTo>
                  <a:cubicBezTo>
                    <a:pt x="7" y="44"/>
                    <a:pt x="0" y="35"/>
                    <a:pt x="0" y="22"/>
                  </a:cubicBezTo>
                  <a:cubicBezTo>
                    <a:pt x="0" y="9"/>
                    <a:pt x="8" y="0"/>
                    <a:pt x="20" y="0"/>
                  </a:cubicBezTo>
                  <a:cubicBezTo>
                    <a:pt x="31" y="0"/>
                    <a:pt x="39" y="9"/>
                    <a:pt x="39" y="21"/>
                  </a:cubicBezTo>
                  <a:cubicBezTo>
                    <a:pt x="39" y="36"/>
                    <a:pt x="30" y="44"/>
                    <a:pt x="19" y="44"/>
                  </a:cubicBezTo>
                  <a:close/>
                  <a:moveTo>
                    <a:pt x="19" y="40"/>
                  </a:moveTo>
                  <a:cubicBezTo>
                    <a:pt x="28" y="40"/>
                    <a:pt x="33" y="32"/>
                    <a:pt x="33" y="22"/>
                  </a:cubicBezTo>
                  <a:cubicBezTo>
                    <a:pt x="33" y="13"/>
                    <a:pt x="29" y="4"/>
                    <a:pt x="19" y="4"/>
                  </a:cubicBezTo>
                  <a:cubicBezTo>
                    <a:pt x="10" y="4"/>
                    <a:pt x="5" y="13"/>
                    <a:pt x="5" y="22"/>
                  </a:cubicBezTo>
                  <a:cubicBezTo>
                    <a:pt x="5" y="31"/>
                    <a:pt x="10" y="40"/>
                    <a:pt x="19"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1" name="Freeform 68"/>
            <p:cNvSpPr>
              <a:spLocks/>
            </p:cNvSpPr>
            <p:nvPr/>
          </p:nvSpPr>
          <p:spPr bwMode="auto">
            <a:xfrm>
              <a:off x="3697288" y="-531813"/>
              <a:ext cx="119062" cy="166688"/>
            </a:xfrm>
            <a:custGeom>
              <a:avLst/>
              <a:gdLst>
                <a:gd name="T0" fmla="*/ 6 w 32"/>
                <a:gd name="T1" fmla="*/ 0 h 44"/>
                <a:gd name="T2" fmla="*/ 6 w 32"/>
                <a:gd name="T3" fmla="*/ 26 h 44"/>
                <a:gd name="T4" fmla="*/ 16 w 32"/>
                <a:gd name="T5" fmla="*/ 40 h 44"/>
                <a:gd name="T6" fmla="*/ 26 w 32"/>
                <a:gd name="T7" fmla="*/ 26 h 44"/>
                <a:gd name="T8" fmla="*/ 26 w 32"/>
                <a:gd name="T9" fmla="*/ 0 h 44"/>
                <a:gd name="T10" fmla="*/ 32 w 32"/>
                <a:gd name="T11" fmla="*/ 0 h 44"/>
                <a:gd name="T12" fmla="*/ 32 w 32"/>
                <a:gd name="T13" fmla="*/ 26 h 44"/>
                <a:gd name="T14" fmla="*/ 16 w 32"/>
                <a:gd name="T15" fmla="*/ 44 h 44"/>
                <a:gd name="T16" fmla="*/ 0 w 32"/>
                <a:gd name="T17" fmla="*/ 26 h 44"/>
                <a:gd name="T18" fmla="*/ 0 w 32"/>
                <a:gd name="T19" fmla="*/ 0 h 44"/>
                <a:gd name="T20" fmla="*/ 6 w 32"/>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4">
                  <a:moveTo>
                    <a:pt x="6" y="0"/>
                  </a:moveTo>
                  <a:cubicBezTo>
                    <a:pt x="6" y="26"/>
                    <a:pt x="6" y="26"/>
                    <a:pt x="6" y="26"/>
                  </a:cubicBezTo>
                  <a:cubicBezTo>
                    <a:pt x="6" y="36"/>
                    <a:pt x="10" y="40"/>
                    <a:pt x="16" y="40"/>
                  </a:cubicBezTo>
                  <a:cubicBezTo>
                    <a:pt x="22" y="40"/>
                    <a:pt x="26" y="35"/>
                    <a:pt x="26" y="26"/>
                  </a:cubicBezTo>
                  <a:cubicBezTo>
                    <a:pt x="26" y="0"/>
                    <a:pt x="26" y="0"/>
                    <a:pt x="26" y="0"/>
                  </a:cubicBezTo>
                  <a:cubicBezTo>
                    <a:pt x="32" y="0"/>
                    <a:pt x="32" y="0"/>
                    <a:pt x="32" y="0"/>
                  </a:cubicBezTo>
                  <a:cubicBezTo>
                    <a:pt x="32" y="26"/>
                    <a:pt x="32" y="26"/>
                    <a:pt x="32" y="26"/>
                  </a:cubicBezTo>
                  <a:cubicBezTo>
                    <a:pt x="32" y="39"/>
                    <a:pt x="25" y="44"/>
                    <a:pt x="16" y="44"/>
                  </a:cubicBezTo>
                  <a:cubicBezTo>
                    <a:pt x="7" y="44"/>
                    <a:pt x="0" y="39"/>
                    <a:pt x="0" y="26"/>
                  </a:cubicBezTo>
                  <a:cubicBezTo>
                    <a:pt x="0" y="0"/>
                    <a:pt x="0" y="0"/>
                    <a:pt x="0" y="0"/>
                  </a:cubicBezTo>
                  <a:lnTo>
                    <a:pt x="6"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2" name="Freeform 69"/>
            <p:cNvSpPr>
              <a:spLocks noEditPoints="1"/>
            </p:cNvSpPr>
            <p:nvPr/>
          </p:nvSpPr>
          <p:spPr bwMode="auto">
            <a:xfrm>
              <a:off x="3854450" y="-531813"/>
              <a:ext cx="104775" cy="166688"/>
            </a:xfrm>
            <a:custGeom>
              <a:avLst/>
              <a:gdLst>
                <a:gd name="T0" fmla="*/ 0 w 28"/>
                <a:gd name="T1" fmla="*/ 1 h 44"/>
                <a:gd name="T2" fmla="*/ 10 w 28"/>
                <a:gd name="T3" fmla="*/ 0 h 44"/>
                <a:gd name="T4" fmla="*/ 23 w 28"/>
                <a:gd name="T5" fmla="*/ 4 h 44"/>
                <a:gd name="T6" fmla="*/ 26 w 28"/>
                <a:gd name="T7" fmla="*/ 12 h 44"/>
                <a:gd name="T8" fmla="*/ 18 w 28"/>
                <a:gd name="T9" fmla="*/ 23 h 44"/>
                <a:gd name="T10" fmla="*/ 18 w 28"/>
                <a:gd name="T11" fmla="*/ 23 h 44"/>
                <a:gd name="T12" fmla="*/ 24 w 28"/>
                <a:gd name="T13" fmla="*/ 32 h 44"/>
                <a:gd name="T14" fmla="*/ 28 w 28"/>
                <a:gd name="T15" fmla="*/ 44 h 44"/>
                <a:gd name="T16" fmla="*/ 22 w 28"/>
                <a:gd name="T17" fmla="*/ 44 h 44"/>
                <a:gd name="T18" fmla="*/ 19 w 28"/>
                <a:gd name="T19" fmla="*/ 33 h 44"/>
                <a:gd name="T20" fmla="*/ 10 w 28"/>
                <a:gd name="T21" fmla="*/ 25 h 44"/>
                <a:gd name="T22" fmla="*/ 5 w 28"/>
                <a:gd name="T23" fmla="*/ 25 h 44"/>
                <a:gd name="T24" fmla="*/ 5 w 28"/>
                <a:gd name="T25" fmla="*/ 44 h 44"/>
                <a:gd name="T26" fmla="*/ 0 w 28"/>
                <a:gd name="T27" fmla="*/ 44 h 44"/>
                <a:gd name="T28" fmla="*/ 0 w 28"/>
                <a:gd name="T29" fmla="*/ 1 h 44"/>
                <a:gd name="T30" fmla="*/ 5 w 28"/>
                <a:gd name="T31" fmla="*/ 21 h 44"/>
                <a:gd name="T32" fmla="*/ 11 w 28"/>
                <a:gd name="T33" fmla="*/ 21 h 44"/>
                <a:gd name="T34" fmla="*/ 21 w 28"/>
                <a:gd name="T35" fmla="*/ 12 h 44"/>
                <a:gd name="T36" fmla="*/ 11 w 28"/>
                <a:gd name="T37" fmla="*/ 4 h 44"/>
                <a:gd name="T38" fmla="*/ 5 w 28"/>
                <a:gd name="T39" fmla="*/ 5 h 44"/>
                <a:gd name="T40" fmla="*/ 5 w 28"/>
                <a:gd name="T41"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4">
                  <a:moveTo>
                    <a:pt x="0" y="1"/>
                  </a:moveTo>
                  <a:cubicBezTo>
                    <a:pt x="2" y="0"/>
                    <a:pt x="7" y="0"/>
                    <a:pt x="10" y="0"/>
                  </a:cubicBezTo>
                  <a:cubicBezTo>
                    <a:pt x="16" y="0"/>
                    <a:pt x="20" y="1"/>
                    <a:pt x="23" y="4"/>
                  </a:cubicBezTo>
                  <a:cubicBezTo>
                    <a:pt x="25" y="5"/>
                    <a:pt x="26" y="8"/>
                    <a:pt x="26" y="12"/>
                  </a:cubicBezTo>
                  <a:cubicBezTo>
                    <a:pt x="26" y="17"/>
                    <a:pt x="23" y="21"/>
                    <a:pt x="18" y="23"/>
                  </a:cubicBezTo>
                  <a:cubicBezTo>
                    <a:pt x="18" y="23"/>
                    <a:pt x="18" y="23"/>
                    <a:pt x="18" y="23"/>
                  </a:cubicBezTo>
                  <a:cubicBezTo>
                    <a:pt x="21" y="24"/>
                    <a:pt x="23" y="27"/>
                    <a:pt x="24" y="32"/>
                  </a:cubicBezTo>
                  <a:cubicBezTo>
                    <a:pt x="26" y="38"/>
                    <a:pt x="27" y="42"/>
                    <a:pt x="28" y="44"/>
                  </a:cubicBezTo>
                  <a:cubicBezTo>
                    <a:pt x="22" y="44"/>
                    <a:pt x="22" y="44"/>
                    <a:pt x="22" y="44"/>
                  </a:cubicBezTo>
                  <a:cubicBezTo>
                    <a:pt x="21" y="42"/>
                    <a:pt x="20" y="39"/>
                    <a:pt x="19" y="33"/>
                  </a:cubicBezTo>
                  <a:cubicBezTo>
                    <a:pt x="18" y="27"/>
                    <a:pt x="15" y="25"/>
                    <a:pt x="10" y="25"/>
                  </a:cubicBezTo>
                  <a:cubicBezTo>
                    <a:pt x="5" y="25"/>
                    <a:pt x="5" y="25"/>
                    <a:pt x="5" y="25"/>
                  </a:cubicBezTo>
                  <a:cubicBezTo>
                    <a:pt x="5" y="44"/>
                    <a:pt x="5" y="44"/>
                    <a:pt x="5" y="44"/>
                  </a:cubicBezTo>
                  <a:cubicBezTo>
                    <a:pt x="0" y="44"/>
                    <a:pt x="0" y="44"/>
                    <a:pt x="0" y="44"/>
                  </a:cubicBezTo>
                  <a:lnTo>
                    <a:pt x="0" y="1"/>
                  </a:lnTo>
                  <a:close/>
                  <a:moveTo>
                    <a:pt x="5" y="21"/>
                  </a:moveTo>
                  <a:cubicBezTo>
                    <a:pt x="11" y="21"/>
                    <a:pt x="11" y="21"/>
                    <a:pt x="11" y="21"/>
                  </a:cubicBezTo>
                  <a:cubicBezTo>
                    <a:pt x="17" y="21"/>
                    <a:pt x="21" y="17"/>
                    <a:pt x="21" y="12"/>
                  </a:cubicBezTo>
                  <a:cubicBezTo>
                    <a:pt x="21" y="7"/>
                    <a:pt x="17" y="4"/>
                    <a:pt x="11" y="4"/>
                  </a:cubicBezTo>
                  <a:cubicBezTo>
                    <a:pt x="8" y="4"/>
                    <a:pt x="6" y="5"/>
                    <a:pt x="5" y="5"/>
                  </a:cubicBezTo>
                  <a:lnTo>
                    <a:pt x="5" y="21"/>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3" name="Freeform 70"/>
            <p:cNvSpPr>
              <a:spLocks/>
            </p:cNvSpPr>
            <p:nvPr/>
          </p:nvSpPr>
          <p:spPr bwMode="auto">
            <a:xfrm>
              <a:off x="4024313" y="-531813"/>
              <a:ext cx="96837" cy="166688"/>
            </a:xfrm>
            <a:custGeom>
              <a:avLst/>
              <a:gdLst>
                <a:gd name="T0" fmla="*/ 2 w 26"/>
                <a:gd name="T1" fmla="*/ 37 h 44"/>
                <a:gd name="T2" fmla="*/ 12 w 26"/>
                <a:gd name="T3" fmla="*/ 40 h 44"/>
                <a:gd name="T4" fmla="*/ 21 w 26"/>
                <a:gd name="T5" fmla="*/ 32 h 44"/>
                <a:gd name="T6" fmla="*/ 13 w 26"/>
                <a:gd name="T7" fmla="*/ 24 h 44"/>
                <a:gd name="T8" fmla="*/ 1 w 26"/>
                <a:gd name="T9" fmla="*/ 11 h 44"/>
                <a:gd name="T10" fmla="*/ 15 w 26"/>
                <a:gd name="T11" fmla="*/ 0 h 44"/>
                <a:gd name="T12" fmla="*/ 25 w 26"/>
                <a:gd name="T13" fmla="*/ 2 h 44"/>
                <a:gd name="T14" fmla="*/ 23 w 26"/>
                <a:gd name="T15" fmla="*/ 6 h 44"/>
                <a:gd name="T16" fmla="*/ 15 w 26"/>
                <a:gd name="T17" fmla="*/ 4 h 44"/>
                <a:gd name="T18" fmla="*/ 7 w 26"/>
                <a:gd name="T19" fmla="*/ 11 h 44"/>
                <a:gd name="T20" fmla="*/ 16 w 26"/>
                <a:gd name="T21" fmla="*/ 19 h 44"/>
                <a:gd name="T22" fmla="*/ 26 w 26"/>
                <a:gd name="T23" fmla="*/ 32 h 44"/>
                <a:gd name="T24" fmla="*/ 11 w 26"/>
                <a:gd name="T25" fmla="*/ 44 h 44"/>
                <a:gd name="T26" fmla="*/ 0 w 26"/>
                <a:gd name="T27" fmla="*/ 41 h 44"/>
                <a:gd name="T28" fmla="*/ 2 w 26"/>
                <a:gd name="T29"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2" y="37"/>
                  </a:moveTo>
                  <a:cubicBezTo>
                    <a:pt x="4" y="38"/>
                    <a:pt x="8" y="40"/>
                    <a:pt x="12" y="40"/>
                  </a:cubicBezTo>
                  <a:cubicBezTo>
                    <a:pt x="18" y="40"/>
                    <a:pt x="21" y="37"/>
                    <a:pt x="21" y="32"/>
                  </a:cubicBezTo>
                  <a:cubicBezTo>
                    <a:pt x="21" y="28"/>
                    <a:pt x="19" y="26"/>
                    <a:pt x="13" y="24"/>
                  </a:cubicBezTo>
                  <a:cubicBezTo>
                    <a:pt x="6" y="21"/>
                    <a:pt x="1" y="17"/>
                    <a:pt x="1" y="11"/>
                  </a:cubicBezTo>
                  <a:cubicBezTo>
                    <a:pt x="1" y="5"/>
                    <a:pt x="7" y="0"/>
                    <a:pt x="15" y="0"/>
                  </a:cubicBezTo>
                  <a:cubicBezTo>
                    <a:pt x="20" y="0"/>
                    <a:pt x="23" y="1"/>
                    <a:pt x="25" y="2"/>
                  </a:cubicBezTo>
                  <a:cubicBezTo>
                    <a:pt x="23" y="6"/>
                    <a:pt x="23" y="6"/>
                    <a:pt x="23" y="6"/>
                  </a:cubicBezTo>
                  <a:cubicBezTo>
                    <a:pt x="22" y="5"/>
                    <a:pt x="19" y="4"/>
                    <a:pt x="15" y="4"/>
                  </a:cubicBezTo>
                  <a:cubicBezTo>
                    <a:pt x="9" y="4"/>
                    <a:pt x="7" y="8"/>
                    <a:pt x="7" y="11"/>
                  </a:cubicBezTo>
                  <a:cubicBezTo>
                    <a:pt x="7" y="15"/>
                    <a:pt x="10" y="17"/>
                    <a:pt x="16" y="19"/>
                  </a:cubicBezTo>
                  <a:cubicBezTo>
                    <a:pt x="23" y="22"/>
                    <a:pt x="26" y="25"/>
                    <a:pt x="26" y="32"/>
                  </a:cubicBezTo>
                  <a:cubicBezTo>
                    <a:pt x="26" y="38"/>
                    <a:pt x="22" y="44"/>
                    <a:pt x="11" y="44"/>
                  </a:cubicBezTo>
                  <a:cubicBezTo>
                    <a:pt x="7" y="44"/>
                    <a:pt x="3" y="43"/>
                    <a:pt x="0" y="41"/>
                  </a:cubicBezTo>
                  <a:lnTo>
                    <a:pt x="2" y="3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4" name="Freeform 71"/>
            <p:cNvSpPr>
              <a:spLocks/>
            </p:cNvSpPr>
            <p:nvPr/>
          </p:nvSpPr>
          <p:spPr bwMode="auto">
            <a:xfrm>
              <a:off x="4151313" y="-531813"/>
              <a:ext cx="90487" cy="166688"/>
            </a:xfrm>
            <a:custGeom>
              <a:avLst/>
              <a:gdLst>
                <a:gd name="T0" fmla="*/ 0 w 57"/>
                <a:gd name="T1" fmla="*/ 0 h 105"/>
                <a:gd name="T2" fmla="*/ 14 w 57"/>
                <a:gd name="T3" fmla="*/ 0 h 105"/>
                <a:gd name="T4" fmla="*/ 14 w 57"/>
                <a:gd name="T5" fmla="*/ 93 h 105"/>
                <a:gd name="T6" fmla="*/ 57 w 57"/>
                <a:gd name="T7" fmla="*/ 93 h 105"/>
                <a:gd name="T8" fmla="*/ 57 w 57"/>
                <a:gd name="T9" fmla="*/ 105 h 105"/>
                <a:gd name="T10" fmla="*/ 0 w 57"/>
                <a:gd name="T11" fmla="*/ 105 h 105"/>
                <a:gd name="T12" fmla="*/ 0 w 57"/>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57" h="105">
                  <a:moveTo>
                    <a:pt x="0" y="0"/>
                  </a:moveTo>
                  <a:lnTo>
                    <a:pt x="14" y="0"/>
                  </a:lnTo>
                  <a:lnTo>
                    <a:pt x="14" y="93"/>
                  </a:lnTo>
                  <a:lnTo>
                    <a:pt x="57" y="93"/>
                  </a:lnTo>
                  <a:lnTo>
                    <a:pt x="57" y="105"/>
                  </a:lnTo>
                  <a:lnTo>
                    <a:pt x="0" y="10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5" name="Freeform 72"/>
            <p:cNvSpPr>
              <a:spLocks noEditPoints="1"/>
            </p:cNvSpPr>
            <p:nvPr/>
          </p:nvSpPr>
          <p:spPr bwMode="auto">
            <a:xfrm>
              <a:off x="4244975" y="-531813"/>
              <a:ext cx="150812" cy="166688"/>
            </a:xfrm>
            <a:custGeom>
              <a:avLst/>
              <a:gdLst>
                <a:gd name="T0" fmla="*/ 20 w 40"/>
                <a:gd name="T1" fmla="*/ 44 h 44"/>
                <a:gd name="T2" fmla="*/ 0 w 40"/>
                <a:gd name="T3" fmla="*/ 22 h 44"/>
                <a:gd name="T4" fmla="*/ 20 w 40"/>
                <a:gd name="T5" fmla="*/ 0 h 44"/>
                <a:gd name="T6" fmla="*/ 40 w 40"/>
                <a:gd name="T7" fmla="*/ 21 h 44"/>
                <a:gd name="T8" fmla="*/ 20 w 40"/>
                <a:gd name="T9" fmla="*/ 44 h 44"/>
                <a:gd name="T10" fmla="*/ 20 w 40"/>
                <a:gd name="T11" fmla="*/ 40 h 44"/>
                <a:gd name="T12" fmla="*/ 34 w 40"/>
                <a:gd name="T13" fmla="*/ 22 h 44"/>
                <a:gd name="T14" fmla="*/ 20 w 40"/>
                <a:gd name="T15" fmla="*/ 4 h 44"/>
                <a:gd name="T16" fmla="*/ 6 w 40"/>
                <a:gd name="T17" fmla="*/ 22 h 44"/>
                <a:gd name="T18" fmla="*/ 20 w 40"/>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4">
                  <a:moveTo>
                    <a:pt x="20" y="44"/>
                  </a:moveTo>
                  <a:cubicBezTo>
                    <a:pt x="8" y="44"/>
                    <a:pt x="0" y="35"/>
                    <a:pt x="0" y="22"/>
                  </a:cubicBezTo>
                  <a:cubicBezTo>
                    <a:pt x="0" y="9"/>
                    <a:pt x="9" y="0"/>
                    <a:pt x="20" y="0"/>
                  </a:cubicBezTo>
                  <a:cubicBezTo>
                    <a:pt x="32" y="0"/>
                    <a:pt x="40" y="9"/>
                    <a:pt x="40" y="21"/>
                  </a:cubicBezTo>
                  <a:cubicBezTo>
                    <a:pt x="40" y="36"/>
                    <a:pt x="31" y="44"/>
                    <a:pt x="20" y="44"/>
                  </a:cubicBezTo>
                  <a:close/>
                  <a:moveTo>
                    <a:pt x="20" y="40"/>
                  </a:moveTo>
                  <a:cubicBezTo>
                    <a:pt x="29" y="40"/>
                    <a:pt x="34" y="32"/>
                    <a:pt x="34" y="22"/>
                  </a:cubicBezTo>
                  <a:cubicBezTo>
                    <a:pt x="34" y="13"/>
                    <a:pt x="29" y="4"/>
                    <a:pt x="20" y="4"/>
                  </a:cubicBezTo>
                  <a:cubicBezTo>
                    <a:pt x="11" y="4"/>
                    <a:pt x="6" y="13"/>
                    <a:pt x="6" y="22"/>
                  </a:cubicBezTo>
                  <a:cubicBezTo>
                    <a:pt x="6" y="31"/>
                    <a:pt x="11" y="40"/>
                    <a:pt x="20"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6" name="Freeform 73"/>
            <p:cNvSpPr>
              <a:spLocks/>
            </p:cNvSpPr>
            <p:nvPr/>
          </p:nvSpPr>
          <p:spPr bwMode="auto">
            <a:xfrm>
              <a:off x="4410075" y="-531813"/>
              <a:ext cx="136525" cy="166688"/>
            </a:xfrm>
            <a:custGeom>
              <a:avLst/>
              <a:gdLst>
                <a:gd name="T0" fmla="*/ 36 w 36"/>
                <a:gd name="T1" fmla="*/ 42 h 44"/>
                <a:gd name="T2" fmla="*/ 23 w 36"/>
                <a:gd name="T3" fmla="*/ 44 h 44"/>
                <a:gd name="T4" fmla="*/ 6 w 36"/>
                <a:gd name="T5" fmla="*/ 38 h 44"/>
                <a:gd name="T6" fmla="*/ 0 w 36"/>
                <a:gd name="T7" fmla="*/ 22 h 44"/>
                <a:gd name="T8" fmla="*/ 24 w 36"/>
                <a:gd name="T9" fmla="*/ 0 h 44"/>
                <a:gd name="T10" fmla="*/ 35 w 36"/>
                <a:gd name="T11" fmla="*/ 2 h 44"/>
                <a:gd name="T12" fmla="*/ 33 w 36"/>
                <a:gd name="T13" fmla="*/ 6 h 44"/>
                <a:gd name="T14" fmla="*/ 24 w 36"/>
                <a:gd name="T15" fmla="*/ 5 h 44"/>
                <a:gd name="T16" fmla="*/ 6 w 36"/>
                <a:gd name="T17" fmla="*/ 22 h 44"/>
                <a:gd name="T18" fmla="*/ 23 w 36"/>
                <a:gd name="T19" fmla="*/ 39 h 44"/>
                <a:gd name="T20" fmla="*/ 30 w 36"/>
                <a:gd name="T21" fmla="*/ 38 h 44"/>
                <a:gd name="T22" fmla="*/ 30 w 36"/>
                <a:gd name="T23" fmla="*/ 25 h 44"/>
                <a:gd name="T24" fmla="*/ 22 w 36"/>
                <a:gd name="T25" fmla="*/ 25 h 44"/>
                <a:gd name="T26" fmla="*/ 22 w 36"/>
                <a:gd name="T27" fmla="*/ 21 h 44"/>
                <a:gd name="T28" fmla="*/ 36 w 36"/>
                <a:gd name="T29" fmla="*/ 21 h 44"/>
                <a:gd name="T30" fmla="*/ 36 w 36"/>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4">
                  <a:moveTo>
                    <a:pt x="36" y="42"/>
                  </a:moveTo>
                  <a:cubicBezTo>
                    <a:pt x="33" y="43"/>
                    <a:pt x="28" y="44"/>
                    <a:pt x="23" y="44"/>
                  </a:cubicBezTo>
                  <a:cubicBezTo>
                    <a:pt x="16" y="44"/>
                    <a:pt x="11" y="42"/>
                    <a:pt x="6" y="38"/>
                  </a:cubicBezTo>
                  <a:cubicBezTo>
                    <a:pt x="3" y="35"/>
                    <a:pt x="0" y="29"/>
                    <a:pt x="0" y="22"/>
                  </a:cubicBezTo>
                  <a:cubicBezTo>
                    <a:pt x="0" y="9"/>
                    <a:pt x="9" y="0"/>
                    <a:pt x="24" y="0"/>
                  </a:cubicBezTo>
                  <a:cubicBezTo>
                    <a:pt x="29" y="0"/>
                    <a:pt x="33" y="1"/>
                    <a:pt x="35" y="2"/>
                  </a:cubicBezTo>
                  <a:cubicBezTo>
                    <a:pt x="33" y="6"/>
                    <a:pt x="33" y="6"/>
                    <a:pt x="33" y="6"/>
                  </a:cubicBezTo>
                  <a:cubicBezTo>
                    <a:pt x="31" y="5"/>
                    <a:pt x="28" y="5"/>
                    <a:pt x="24" y="5"/>
                  </a:cubicBezTo>
                  <a:cubicBezTo>
                    <a:pt x="13" y="5"/>
                    <a:pt x="6" y="11"/>
                    <a:pt x="6" y="22"/>
                  </a:cubicBezTo>
                  <a:cubicBezTo>
                    <a:pt x="6" y="33"/>
                    <a:pt x="13" y="39"/>
                    <a:pt x="23" y="39"/>
                  </a:cubicBezTo>
                  <a:cubicBezTo>
                    <a:pt x="27" y="39"/>
                    <a:pt x="29" y="39"/>
                    <a:pt x="30" y="38"/>
                  </a:cubicBezTo>
                  <a:cubicBezTo>
                    <a:pt x="30" y="25"/>
                    <a:pt x="30" y="25"/>
                    <a:pt x="30" y="25"/>
                  </a:cubicBezTo>
                  <a:cubicBezTo>
                    <a:pt x="22" y="25"/>
                    <a:pt x="22" y="25"/>
                    <a:pt x="22" y="25"/>
                  </a:cubicBezTo>
                  <a:cubicBezTo>
                    <a:pt x="22" y="21"/>
                    <a:pt x="22" y="21"/>
                    <a:pt x="22" y="21"/>
                  </a:cubicBezTo>
                  <a:cubicBezTo>
                    <a:pt x="36" y="21"/>
                    <a:pt x="36" y="21"/>
                    <a:pt x="36" y="21"/>
                  </a:cubicBezTo>
                  <a:lnTo>
                    <a:pt x="36" y="4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7" name="Freeform 74"/>
            <p:cNvSpPr>
              <a:spLocks noEditPoints="1"/>
            </p:cNvSpPr>
            <p:nvPr/>
          </p:nvSpPr>
          <p:spPr bwMode="auto">
            <a:xfrm>
              <a:off x="4564063" y="-531813"/>
              <a:ext cx="136525" cy="166688"/>
            </a:xfrm>
            <a:custGeom>
              <a:avLst/>
              <a:gdLst>
                <a:gd name="T0" fmla="*/ 10 w 36"/>
                <a:gd name="T1" fmla="*/ 30 h 44"/>
                <a:gd name="T2" fmla="*/ 6 w 36"/>
                <a:gd name="T3" fmla="*/ 44 h 44"/>
                <a:gd name="T4" fmla="*/ 0 w 36"/>
                <a:gd name="T5" fmla="*/ 44 h 44"/>
                <a:gd name="T6" fmla="*/ 15 w 36"/>
                <a:gd name="T7" fmla="*/ 0 h 44"/>
                <a:gd name="T8" fmla="*/ 21 w 36"/>
                <a:gd name="T9" fmla="*/ 0 h 44"/>
                <a:gd name="T10" fmla="*/ 36 w 36"/>
                <a:gd name="T11" fmla="*/ 44 h 44"/>
                <a:gd name="T12" fmla="*/ 30 w 36"/>
                <a:gd name="T13" fmla="*/ 44 h 44"/>
                <a:gd name="T14" fmla="*/ 26 w 36"/>
                <a:gd name="T15" fmla="*/ 30 h 44"/>
                <a:gd name="T16" fmla="*/ 10 w 36"/>
                <a:gd name="T17" fmla="*/ 30 h 44"/>
                <a:gd name="T18" fmla="*/ 24 w 36"/>
                <a:gd name="T19" fmla="*/ 26 h 44"/>
                <a:gd name="T20" fmla="*/ 20 w 36"/>
                <a:gd name="T21" fmla="*/ 13 h 44"/>
                <a:gd name="T22" fmla="*/ 18 w 36"/>
                <a:gd name="T23" fmla="*/ 5 h 44"/>
                <a:gd name="T24" fmla="*/ 18 w 36"/>
                <a:gd name="T25" fmla="*/ 5 h 44"/>
                <a:gd name="T26" fmla="*/ 16 w 36"/>
                <a:gd name="T27" fmla="*/ 13 h 44"/>
                <a:gd name="T28" fmla="*/ 11 w 36"/>
                <a:gd name="T29" fmla="*/ 26 h 44"/>
                <a:gd name="T30" fmla="*/ 24 w 36"/>
                <a:gd name="T31"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4">
                  <a:moveTo>
                    <a:pt x="10" y="30"/>
                  </a:moveTo>
                  <a:cubicBezTo>
                    <a:pt x="6" y="44"/>
                    <a:pt x="6" y="44"/>
                    <a:pt x="6" y="44"/>
                  </a:cubicBezTo>
                  <a:cubicBezTo>
                    <a:pt x="0" y="44"/>
                    <a:pt x="0" y="44"/>
                    <a:pt x="0" y="44"/>
                  </a:cubicBezTo>
                  <a:cubicBezTo>
                    <a:pt x="15" y="0"/>
                    <a:pt x="15" y="0"/>
                    <a:pt x="15" y="0"/>
                  </a:cubicBezTo>
                  <a:cubicBezTo>
                    <a:pt x="21" y="0"/>
                    <a:pt x="21" y="0"/>
                    <a:pt x="21" y="0"/>
                  </a:cubicBezTo>
                  <a:cubicBezTo>
                    <a:pt x="36" y="44"/>
                    <a:pt x="36" y="44"/>
                    <a:pt x="36" y="44"/>
                  </a:cubicBezTo>
                  <a:cubicBezTo>
                    <a:pt x="30" y="44"/>
                    <a:pt x="30" y="44"/>
                    <a:pt x="30" y="44"/>
                  </a:cubicBezTo>
                  <a:cubicBezTo>
                    <a:pt x="26" y="30"/>
                    <a:pt x="26" y="30"/>
                    <a:pt x="26" y="30"/>
                  </a:cubicBezTo>
                  <a:lnTo>
                    <a:pt x="10" y="30"/>
                  </a:lnTo>
                  <a:close/>
                  <a:moveTo>
                    <a:pt x="24" y="26"/>
                  </a:moveTo>
                  <a:cubicBezTo>
                    <a:pt x="20" y="13"/>
                    <a:pt x="20" y="13"/>
                    <a:pt x="20" y="13"/>
                  </a:cubicBezTo>
                  <a:cubicBezTo>
                    <a:pt x="19" y="10"/>
                    <a:pt x="19" y="8"/>
                    <a:pt x="18" y="5"/>
                  </a:cubicBezTo>
                  <a:cubicBezTo>
                    <a:pt x="18" y="5"/>
                    <a:pt x="18" y="5"/>
                    <a:pt x="18" y="5"/>
                  </a:cubicBezTo>
                  <a:cubicBezTo>
                    <a:pt x="17" y="8"/>
                    <a:pt x="17" y="10"/>
                    <a:pt x="16" y="13"/>
                  </a:cubicBezTo>
                  <a:cubicBezTo>
                    <a:pt x="11" y="26"/>
                    <a:pt x="11" y="26"/>
                    <a:pt x="11" y="26"/>
                  </a:cubicBezTo>
                  <a:lnTo>
                    <a:pt x="24" y="26"/>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8" name="Freeform 75"/>
            <p:cNvSpPr>
              <a:spLocks/>
            </p:cNvSpPr>
            <p:nvPr/>
          </p:nvSpPr>
          <p:spPr bwMode="auto">
            <a:xfrm>
              <a:off x="4722813" y="-531813"/>
              <a:ext cx="123825" cy="166688"/>
            </a:xfrm>
            <a:custGeom>
              <a:avLst/>
              <a:gdLst>
                <a:gd name="T0" fmla="*/ 0 w 33"/>
                <a:gd name="T1" fmla="*/ 44 h 44"/>
                <a:gd name="T2" fmla="*/ 0 w 33"/>
                <a:gd name="T3" fmla="*/ 0 h 44"/>
                <a:gd name="T4" fmla="*/ 7 w 33"/>
                <a:gd name="T5" fmla="*/ 0 h 44"/>
                <a:gd name="T6" fmla="*/ 20 w 33"/>
                <a:gd name="T7" fmla="*/ 22 h 44"/>
                <a:gd name="T8" fmla="*/ 28 w 33"/>
                <a:gd name="T9" fmla="*/ 36 h 44"/>
                <a:gd name="T10" fmla="*/ 28 w 33"/>
                <a:gd name="T11" fmla="*/ 36 h 44"/>
                <a:gd name="T12" fmla="*/ 28 w 33"/>
                <a:gd name="T13" fmla="*/ 18 h 44"/>
                <a:gd name="T14" fmla="*/ 28 w 33"/>
                <a:gd name="T15" fmla="*/ 0 h 44"/>
                <a:gd name="T16" fmla="*/ 33 w 33"/>
                <a:gd name="T17" fmla="*/ 0 h 44"/>
                <a:gd name="T18" fmla="*/ 33 w 33"/>
                <a:gd name="T19" fmla="*/ 44 h 44"/>
                <a:gd name="T20" fmla="*/ 27 w 33"/>
                <a:gd name="T21" fmla="*/ 44 h 44"/>
                <a:gd name="T22" fmla="*/ 14 w 33"/>
                <a:gd name="T23" fmla="*/ 22 h 44"/>
                <a:gd name="T24" fmla="*/ 6 w 33"/>
                <a:gd name="T25" fmla="*/ 7 h 44"/>
                <a:gd name="T26" fmla="*/ 5 w 33"/>
                <a:gd name="T27" fmla="*/ 7 h 44"/>
                <a:gd name="T28" fmla="*/ 6 w 33"/>
                <a:gd name="T29" fmla="*/ 25 h 44"/>
                <a:gd name="T30" fmla="*/ 6 w 33"/>
                <a:gd name="T31" fmla="*/ 44 h 44"/>
                <a:gd name="T32" fmla="*/ 0 w 33"/>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4">
                  <a:moveTo>
                    <a:pt x="0" y="44"/>
                  </a:moveTo>
                  <a:cubicBezTo>
                    <a:pt x="0" y="0"/>
                    <a:pt x="0" y="0"/>
                    <a:pt x="0" y="0"/>
                  </a:cubicBezTo>
                  <a:cubicBezTo>
                    <a:pt x="7" y="0"/>
                    <a:pt x="7" y="0"/>
                    <a:pt x="7" y="0"/>
                  </a:cubicBezTo>
                  <a:cubicBezTo>
                    <a:pt x="20" y="22"/>
                    <a:pt x="20" y="22"/>
                    <a:pt x="20" y="22"/>
                  </a:cubicBezTo>
                  <a:cubicBezTo>
                    <a:pt x="24" y="27"/>
                    <a:pt x="26" y="32"/>
                    <a:pt x="28" y="36"/>
                  </a:cubicBezTo>
                  <a:cubicBezTo>
                    <a:pt x="28" y="36"/>
                    <a:pt x="28" y="36"/>
                    <a:pt x="28" y="36"/>
                  </a:cubicBezTo>
                  <a:cubicBezTo>
                    <a:pt x="28" y="30"/>
                    <a:pt x="28" y="25"/>
                    <a:pt x="28" y="18"/>
                  </a:cubicBezTo>
                  <a:cubicBezTo>
                    <a:pt x="28" y="0"/>
                    <a:pt x="28" y="0"/>
                    <a:pt x="28" y="0"/>
                  </a:cubicBezTo>
                  <a:cubicBezTo>
                    <a:pt x="33" y="0"/>
                    <a:pt x="33" y="0"/>
                    <a:pt x="33" y="0"/>
                  </a:cubicBezTo>
                  <a:cubicBezTo>
                    <a:pt x="33" y="44"/>
                    <a:pt x="33" y="44"/>
                    <a:pt x="33" y="44"/>
                  </a:cubicBezTo>
                  <a:cubicBezTo>
                    <a:pt x="27" y="44"/>
                    <a:pt x="27" y="44"/>
                    <a:pt x="27" y="44"/>
                  </a:cubicBezTo>
                  <a:cubicBezTo>
                    <a:pt x="14" y="22"/>
                    <a:pt x="14" y="22"/>
                    <a:pt x="14" y="22"/>
                  </a:cubicBezTo>
                  <a:cubicBezTo>
                    <a:pt x="11" y="17"/>
                    <a:pt x="8" y="12"/>
                    <a:pt x="6" y="7"/>
                  </a:cubicBezTo>
                  <a:cubicBezTo>
                    <a:pt x="5" y="7"/>
                    <a:pt x="5" y="7"/>
                    <a:pt x="5" y="7"/>
                  </a:cubicBezTo>
                  <a:cubicBezTo>
                    <a:pt x="6" y="13"/>
                    <a:pt x="6" y="18"/>
                    <a:pt x="6" y="25"/>
                  </a:cubicBezTo>
                  <a:cubicBezTo>
                    <a:pt x="6" y="44"/>
                    <a:pt x="6" y="44"/>
                    <a:pt x="6" y="44"/>
                  </a:cubicBezTo>
                  <a:lnTo>
                    <a:pt x="0" y="44"/>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9" name="Freeform 76"/>
            <p:cNvSpPr>
              <a:spLocks/>
            </p:cNvSpPr>
            <p:nvPr/>
          </p:nvSpPr>
          <p:spPr bwMode="auto">
            <a:xfrm>
              <a:off x="4926013" y="-531813"/>
              <a:ext cx="130175" cy="166688"/>
            </a:xfrm>
            <a:custGeom>
              <a:avLst/>
              <a:gdLst>
                <a:gd name="T0" fmla="*/ 35 w 35"/>
                <a:gd name="T1" fmla="*/ 42 h 44"/>
                <a:gd name="T2" fmla="*/ 22 w 35"/>
                <a:gd name="T3" fmla="*/ 44 h 44"/>
                <a:gd name="T4" fmla="*/ 6 w 35"/>
                <a:gd name="T5" fmla="*/ 38 h 44"/>
                <a:gd name="T6" fmla="*/ 0 w 35"/>
                <a:gd name="T7" fmla="*/ 22 h 44"/>
                <a:gd name="T8" fmla="*/ 23 w 35"/>
                <a:gd name="T9" fmla="*/ 0 h 44"/>
                <a:gd name="T10" fmla="*/ 34 w 35"/>
                <a:gd name="T11" fmla="*/ 2 h 44"/>
                <a:gd name="T12" fmla="*/ 32 w 35"/>
                <a:gd name="T13" fmla="*/ 6 h 44"/>
                <a:gd name="T14" fmla="*/ 23 w 35"/>
                <a:gd name="T15" fmla="*/ 5 h 44"/>
                <a:gd name="T16" fmla="*/ 5 w 35"/>
                <a:gd name="T17" fmla="*/ 22 h 44"/>
                <a:gd name="T18" fmla="*/ 22 w 35"/>
                <a:gd name="T19" fmla="*/ 39 h 44"/>
                <a:gd name="T20" fmla="*/ 30 w 35"/>
                <a:gd name="T21" fmla="*/ 38 h 44"/>
                <a:gd name="T22" fmla="*/ 30 w 35"/>
                <a:gd name="T23" fmla="*/ 25 h 44"/>
                <a:gd name="T24" fmla="*/ 21 w 35"/>
                <a:gd name="T25" fmla="*/ 25 h 44"/>
                <a:gd name="T26" fmla="*/ 21 w 35"/>
                <a:gd name="T27" fmla="*/ 21 h 44"/>
                <a:gd name="T28" fmla="*/ 35 w 35"/>
                <a:gd name="T29" fmla="*/ 21 h 44"/>
                <a:gd name="T30" fmla="*/ 35 w 35"/>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4">
                  <a:moveTo>
                    <a:pt x="35" y="42"/>
                  </a:moveTo>
                  <a:cubicBezTo>
                    <a:pt x="33" y="43"/>
                    <a:pt x="28" y="44"/>
                    <a:pt x="22" y="44"/>
                  </a:cubicBezTo>
                  <a:cubicBezTo>
                    <a:pt x="15" y="44"/>
                    <a:pt x="10" y="42"/>
                    <a:pt x="6" y="38"/>
                  </a:cubicBezTo>
                  <a:cubicBezTo>
                    <a:pt x="2" y="35"/>
                    <a:pt x="0" y="29"/>
                    <a:pt x="0" y="22"/>
                  </a:cubicBezTo>
                  <a:cubicBezTo>
                    <a:pt x="0" y="9"/>
                    <a:pt x="8" y="0"/>
                    <a:pt x="23" y="0"/>
                  </a:cubicBezTo>
                  <a:cubicBezTo>
                    <a:pt x="28" y="0"/>
                    <a:pt x="32" y="1"/>
                    <a:pt x="34" y="2"/>
                  </a:cubicBezTo>
                  <a:cubicBezTo>
                    <a:pt x="32" y="6"/>
                    <a:pt x="32" y="6"/>
                    <a:pt x="32" y="6"/>
                  </a:cubicBezTo>
                  <a:cubicBezTo>
                    <a:pt x="30" y="5"/>
                    <a:pt x="27" y="5"/>
                    <a:pt x="23" y="5"/>
                  </a:cubicBezTo>
                  <a:cubicBezTo>
                    <a:pt x="12" y="5"/>
                    <a:pt x="5" y="11"/>
                    <a:pt x="5" y="22"/>
                  </a:cubicBezTo>
                  <a:cubicBezTo>
                    <a:pt x="5" y="33"/>
                    <a:pt x="12" y="39"/>
                    <a:pt x="22" y="39"/>
                  </a:cubicBezTo>
                  <a:cubicBezTo>
                    <a:pt x="26" y="39"/>
                    <a:pt x="28" y="39"/>
                    <a:pt x="30" y="38"/>
                  </a:cubicBezTo>
                  <a:cubicBezTo>
                    <a:pt x="30" y="25"/>
                    <a:pt x="30" y="25"/>
                    <a:pt x="30" y="25"/>
                  </a:cubicBezTo>
                  <a:cubicBezTo>
                    <a:pt x="21" y="25"/>
                    <a:pt x="21" y="25"/>
                    <a:pt x="21" y="25"/>
                  </a:cubicBezTo>
                  <a:cubicBezTo>
                    <a:pt x="21" y="21"/>
                    <a:pt x="21" y="21"/>
                    <a:pt x="21" y="21"/>
                  </a:cubicBezTo>
                  <a:cubicBezTo>
                    <a:pt x="35" y="21"/>
                    <a:pt x="35" y="21"/>
                    <a:pt x="35" y="21"/>
                  </a:cubicBezTo>
                  <a:lnTo>
                    <a:pt x="35" y="42"/>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0" name="Freeform 77"/>
            <p:cNvSpPr>
              <a:spLocks noEditPoints="1"/>
            </p:cNvSpPr>
            <p:nvPr/>
          </p:nvSpPr>
          <p:spPr bwMode="auto">
            <a:xfrm>
              <a:off x="5080000" y="-531813"/>
              <a:ext cx="146050" cy="166688"/>
            </a:xfrm>
            <a:custGeom>
              <a:avLst/>
              <a:gdLst>
                <a:gd name="T0" fmla="*/ 19 w 39"/>
                <a:gd name="T1" fmla="*/ 44 h 44"/>
                <a:gd name="T2" fmla="*/ 0 w 39"/>
                <a:gd name="T3" fmla="*/ 22 h 44"/>
                <a:gd name="T4" fmla="*/ 20 w 39"/>
                <a:gd name="T5" fmla="*/ 0 h 44"/>
                <a:gd name="T6" fmla="*/ 39 w 39"/>
                <a:gd name="T7" fmla="*/ 21 h 44"/>
                <a:gd name="T8" fmla="*/ 19 w 39"/>
                <a:gd name="T9" fmla="*/ 44 h 44"/>
                <a:gd name="T10" fmla="*/ 20 w 39"/>
                <a:gd name="T11" fmla="*/ 40 h 44"/>
                <a:gd name="T12" fmla="*/ 33 w 39"/>
                <a:gd name="T13" fmla="*/ 22 h 44"/>
                <a:gd name="T14" fmla="*/ 20 w 39"/>
                <a:gd name="T15" fmla="*/ 4 h 44"/>
                <a:gd name="T16" fmla="*/ 6 w 39"/>
                <a:gd name="T17" fmla="*/ 22 h 44"/>
                <a:gd name="T18" fmla="*/ 20 w 39"/>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19" y="44"/>
                  </a:moveTo>
                  <a:cubicBezTo>
                    <a:pt x="8" y="44"/>
                    <a:pt x="0" y="35"/>
                    <a:pt x="0" y="22"/>
                  </a:cubicBezTo>
                  <a:cubicBezTo>
                    <a:pt x="0" y="9"/>
                    <a:pt x="8" y="0"/>
                    <a:pt x="20" y="0"/>
                  </a:cubicBezTo>
                  <a:cubicBezTo>
                    <a:pt x="32" y="0"/>
                    <a:pt x="39" y="9"/>
                    <a:pt x="39" y="21"/>
                  </a:cubicBezTo>
                  <a:cubicBezTo>
                    <a:pt x="39" y="36"/>
                    <a:pt x="30" y="44"/>
                    <a:pt x="19" y="44"/>
                  </a:cubicBezTo>
                  <a:close/>
                  <a:moveTo>
                    <a:pt x="20" y="40"/>
                  </a:moveTo>
                  <a:cubicBezTo>
                    <a:pt x="28" y="40"/>
                    <a:pt x="33" y="32"/>
                    <a:pt x="33" y="22"/>
                  </a:cubicBezTo>
                  <a:cubicBezTo>
                    <a:pt x="33" y="13"/>
                    <a:pt x="29" y="4"/>
                    <a:pt x="20" y="4"/>
                  </a:cubicBezTo>
                  <a:cubicBezTo>
                    <a:pt x="10" y="4"/>
                    <a:pt x="6" y="13"/>
                    <a:pt x="6" y="22"/>
                  </a:cubicBezTo>
                  <a:cubicBezTo>
                    <a:pt x="6" y="31"/>
                    <a:pt x="11" y="40"/>
                    <a:pt x="20"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1" name="Freeform 78"/>
            <p:cNvSpPr>
              <a:spLocks/>
            </p:cNvSpPr>
            <p:nvPr/>
          </p:nvSpPr>
          <p:spPr bwMode="auto">
            <a:xfrm>
              <a:off x="5256213" y="-531813"/>
              <a:ext cx="90487" cy="166688"/>
            </a:xfrm>
            <a:custGeom>
              <a:avLst/>
              <a:gdLst>
                <a:gd name="T0" fmla="*/ 52 w 57"/>
                <a:gd name="T1" fmla="*/ 55 h 105"/>
                <a:gd name="T2" fmla="*/ 12 w 57"/>
                <a:gd name="T3" fmla="*/ 55 h 105"/>
                <a:gd name="T4" fmla="*/ 12 w 57"/>
                <a:gd name="T5" fmla="*/ 93 h 105"/>
                <a:gd name="T6" fmla="*/ 57 w 57"/>
                <a:gd name="T7" fmla="*/ 93 h 105"/>
                <a:gd name="T8" fmla="*/ 57 w 57"/>
                <a:gd name="T9" fmla="*/ 105 h 105"/>
                <a:gd name="T10" fmla="*/ 0 w 57"/>
                <a:gd name="T11" fmla="*/ 105 h 105"/>
                <a:gd name="T12" fmla="*/ 0 w 57"/>
                <a:gd name="T13" fmla="*/ 0 h 105"/>
                <a:gd name="T14" fmla="*/ 54 w 57"/>
                <a:gd name="T15" fmla="*/ 0 h 105"/>
                <a:gd name="T16" fmla="*/ 54 w 57"/>
                <a:gd name="T17" fmla="*/ 12 h 105"/>
                <a:gd name="T18" fmla="*/ 12 w 57"/>
                <a:gd name="T19" fmla="*/ 12 h 105"/>
                <a:gd name="T20" fmla="*/ 12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2" y="55"/>
                  </a:lnTo>
                  <a:lnTo>
                    <a:pt x="12" y="93"/>
                  </a:lnTo>
                  <a:lnTo>
                    <a:pt x="57" y="93"/>
                  </a:lnTo>
                  <a:lnTo>
                    <a:pt x="57" y="105"/>
                  </a:lnTo>
                  <a:lnTo>
                    <a:pt x="0" y="105"/>
                  </a:lnTo>
                  <a:lnTo>
                    <a:pt x="0" y="0"/>
                  </a:lnTo>
                  <a:lnTo>
                    <a:pt x="54" y="0"/>
                  </a:lnTo>
                  <a:lnTo>
                    <a:pt x="54" y="12"/>
                  </a:lnTo>
                  <a:lnTo>
                    <a:pt x="12" y="12"/>
                  </a:lnTo>
                  <a:lnTo>
                    <a:pt x="12" y="45"/>
                  </a:lnTo>
                  <a:lnTo>
                    <a:pt x="52" y="45"/>
                  </a:lnTo>
                  <a:lnTo>
                    <a:pt x="52" y="55"/>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2" name="Freeform 79"/>
            <p:cNvSpPr>
              <a:spLocks/>
            </p:cNvSpPr>
            <p:nvPr/>
          </p:nvSpPr>
          <p:spPr bwMode="auto">
            <a:xfrm>
              <a:off x="5364163" y="-531813"/>
              <a:ext cx="98425" cy="166688"/>
            </a:xfrm>
            <a:custGeom>
              <a:avLst/>
              <a:gdLst>
                <a:gd name="T0" fmla="*/ 1 w 26"/>
                <a:gd name="T1" fmla="*/ 37 h 44"/>
                <a:gd name="T2" fmla="*/ 11 w 26"/>
                <a:gd name="T3" fmla="*/ 40 h 44"/>
                <a:gd name="T4" fmla="*/ 20 w 26"/>
                <a:gd name="T5" fmla="*/ 32 h 44"/>
                <a:gd name="T6" fmla="*/ 12 w 26"/>
                <a:gd name="T7" fmla="*/ 24 h 44"/>
                <a:gd name="T8" fmla="*/ 1 w 26"/>
                <a:gd name="T9" fmla="*/ 11 h 44"/>
                <a:gd name="T10" fmla="*/ 15 w 26"/>
                <a:gd name="T11" fmla="*/ 0 h 44"/>
                <a:gd name="T12" fmla="*/ 24 w 26"/>
                <a:gd name="T13" fmla="*/ 2 h 44"/>
                <a:gd name="T14" fmla="*/ 23 w 26"/>
                <a:gd name="T15" fmla="*/ 6 h 44"/>
                <a:gd name="T16" fmla="*/ 15 w 26"/>
                <a:gd name="T17" fmla="*/ 4 h 44"/>
                <a:gd name="T18" fmla="*/ 6 w 26"/>
                <a:gd name="T19" fmla="*/ 11 h 44"/>
                <a:gd name="T20" fmla="*/ 15 w 26"/>
                <a:gd name="T21" fmla="*/ 19 h 44"/>
                <a:gd name="T22" fmla="*/ 26 w 26"/>
                <a:gd name="T23" fmla="*/ 32 h 44"/>
                <a:gd name="T24" fmla="*/ 11 w 26"/>
                <a:gd name="T25" fmla="*/ 44 h 44"/>
                <a:gd name="T26" fmla="*/ 0 w 26"/>
                <a:gd name="T27" fmla="*/ 41 h 44"/>
                <a:gd name="T28" fmla="*/ 1 w 26"/>
                <a:gd name="T29"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1" y="37"/>
                  </a:moveTo>
                  <a:cubicBezTo>
                    <a:pt x="4" y="38"/>
                    <a:pt x="7" y="40"/>
                    <a:pt x="11" y="40"/>
                  </a:cubicBezTo>
                  <a:cubicBezTo>
                    <a:pt x="17" y="40"/>
                    <a:pt x="20" y="37"/>
                    <a:pt x="20" y="32"/>
                  </a:cubicBezTo>
                  <a:cubicBezTo>
                    <a:pt x="20" y="28"/>
                    <a:pt x="18" y="26"/>
                    <a:pt x="12" y="24"/>
                  </a:cubicBezTo>
                  <a:cubicBezTo>
                    <a:pt x="5" y="21"/>
                    <a:pt x="1" y="17"/>
                    <a:pt x="1" y="11"/>
                  </a:cubicBezTo>
                  <a:cubicBezTo>
                    <a:pt x="1" y="5"/>
                    <a:pt x="6" y="0"/>
                    <a:pt x="15" y="0"/>
                  </a:cubicBezTo>
                  <a:cubicBezTo>
                    <a:pt x="19" y="0"/>
                    <a:pt x="22" y="1"/>
                    <a:pt x="24" y="2"/>
                  </a:cubicBezTo>
                  <a:cubicBezTo>
                    <a:pt x="23" y="6"/>
                    <a:pt x="23" y="6"/>
                    <a:pt x="23" y="6"/>
                  </a:cubicBezTo>
                  <a:cubicBezTo>
                    <a:pt x="21" y="5"/>
                    <a:pt x="18" y="4"/>
                    <a:pt x="15" y="4"/>
                  </a:cubicBezTo>
                  <a:cubicBezTo>
                    <a:pt x="9" y="4"/>
                    <a:pt x="6" y="8"/>
                    <a:pt x="6" y="11"/>
                  </a:cubicBezTo>
                  <a:cubicBezTo>
                    <a:pt x="6" y="15"/>
                    <a:pt x="9" y="17"/>
                    <a:pt x="15" y="19"/>
                  </a:cubicBezTo>
                  <a:cubicBezTo>
                    <a:pt x="22" y="22"/>
                    <a:pt x="26" y="25"/>
                    <a:pt x="26" y="32"/>
                  </a:cubicBezTo>
                  <a:cubicBezTo>
                    <a:pt x="26" y="38"/>
                    <a:pt x="21" y="44"/>
                    <a:pt x="11" y="44"/>
                  </a:cubicBezTo>
                  <a:cubicBezTo>
                    <a:pt x="7" y="44"/>
                    <a:pt x="2" y="43"/>
                    <a:pt x="0" y="41"/>
                  </a:cubicBezTo>
                  <a:lnTo>
                    <a:pt x="1" y="37"/>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3" name="Freeform 80"/>
            <p:cNvSpPr>
              <a:spLocks/>
            </p:cNvSpPr>
            <p:nvPr/>
          </p:nvSpPr>
          <p:spPr bwMode="auto">
            <a:xfrm>
              <a:off x="5541963" y="-531813"/>
              <a:ext cx="119062" cy="166688"/>
            </a:xfrm>
            <a:custGeom>
              <a:avLst/>
              <a:gdLst>
                <a:gd name="T0" fmla="*/ 14 w 75"/>
                <a:gd name="T1" fmla="*/ 0 h 105"/>
                <a:gd name="T2" fmla="*/ 14 w 75"/>
                <a:gd name="T3" fmla="*/ 43 h 105"/>
                <a:gd name="T4" fmla="*/ 64 w 75"/>
                <a:gd name="T5" fmla="*/ 43 h 105"/>
                <a:gd name="T6" fmla="*/ 64 w 75"/>
                <a:gd name="T7" fmla="*/ 0 h 105"/>
                <a:gd name="T8" fmla="*/ 75 w 75"/>
                <a:gd name="T9" fmla="*/ 0 h 105"/>
                <a:gd name="T10" fmla="*/ 75 w 75"/>
                <a:gd name="T11" fmla="*/ 105 h 105"/>
                <a:gd name="T12" fmla="*/ 64 w 75"/>
                <a:gd name="T13" fmla="*/ 105 h 105"/>
                <a:gd name="T14" fmla="*/ 64 w 75"/>
                <a:gd name="T15" fmla="*/ 55 h 105"/>
                <a:gd name="T16" fmla="*/ 14 w 75"/>
                <a:gd name="T17" fmla="*/ 55 h 105"/>
                <a:gd name="T18" fmla="*/ 14 w 75"/>
                <a:gd name="T19" fmla="*/ 105 h 105"/>
                <a:gd name="T20" fmla="*/ 0 w 75"/>
                <a:gd name="T21" fmla="*/ 105 h 105"/>
                <a:gd name="T22" fmla="*/ 0 w 75"/>
                <a:gd name="T23" fmla="*/ 0 h 105"/>
                <a:gd name="T24" fmla="*/ 14 w 75"/>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5">
                  <a:moveTo>
                    <a:pt x="14" y="0"/>
                  </a:moveTo>
                  <a:lnTo>
                    <a:pt x="14" y="43"/>
                  </a:lnTo>
                  <a:lnTo>
                    <a:pt x="64" y="43"/>
                  </a:lnTo>
                  <a:lnTo>
                    <a:pt x="64" y="0"/>
                  </a:lnTo>
                  <a:lnTo>
                    <a:pt x="75" y="0"/>
                  </a:lnTo>
                  <a:lnTo>
                    <a:pt x="75" y="105"/>
                  </a:lnTo>
                  <a:lnTo>
                    <a:pt x="64" y="105"/>
                  </a:lnTo>
                  <a:lnTo>
                    <a:pt x="64" y="55"/>
                  </a:lnTo>
                  <a:lnTo>
                    <a:pt x="14" y="55"/>
                  </a:lnTo>
                  <a:lnTo>
                    <a:pt x="14" y="105"/>
                  </a:lnTo>
                  <a:lnTo>
                    <a:pt x="0" y="105"/>
                  </a:lnTo>
                  <a:lnTo>
                    <a:pt x="0" y="0"/>
                  </a:lnTo>
                  <a:lnTo>
                    <a:pt x="14" y="0"/>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4" name="Freeform 81"/>
            <p:cNvSpPr>
              <a:spLocks/>
            </p:cNvSpPr>
            <p:nvPr/>
          </p:nvSpPr>
          <p:spPr bwMode="auto">
            <a:xfrm>
              <a:off x="5699125" y="-531813"/>
              <a:ext cx="90487" cy="166688"/>
            </a:xfrm>
            <a:custGeom>
              <a:avLst/>
              <a:gdLst>
                <a:gd name="T0" fmla="*/ 52 w 57"/>
                <a:gd name="T1" fmla="*/ 55 h 105"/>
                <a:gd name="T2" fmla="*/ 14 w 57"/>
                <a:gd name="T3" fmla="*/ 55 h 105"/>
                <a:gd name="T4" fmla="*/ 14 w 57"/>
                <a:gd name="T5" fmla="*/ 93 h 105"/>
                <a:gd name="T6" fmla="*/ 57 w 57"/>
                <a:gd name="T7" fmla="*/ 93 h 105"/>
                <a:gd name="T8" fmla="*/ 57 w 57"/>
                <a:gd name="T9" fmla="*/ 105 h 105"/>
                <a:gd name="T10" fmla="*/ 0 w 57"/>
                <a:gd name="T11" fmla="*/ 105 h 105"/>
                <a:gd name="T12" fmla="*/ 0 w 57"/>
                <a:gd name="T13" fmla="*/ 0 h 105"/>
                <a:gd name="T14" fmla="*/ 55 w 57"/>
                <a:gd name="T15" fmla="*/ 0 h 105"/>
                <a:gd name="T16" fmla="*/ 55 w 57"/>
                <a:gd name="T17" fmla="*/ 12 h 105"/>
                <a:gd name="T18" fmla="*/ 14 w 57"/>
                <a:gd name="T19" fmla="*/ 12 h 105"/>
                <a:gd name="T20" fmla="*/ 14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4" y="55"/>
                  </a:lnTo>
                  <a:lnTo>
                    <a:pt x="14" y="93"/>
                  </a:lnTo>
                  <a:lnTo>
                    <a:pt x="57" y="93"/>
                  </a:lnTo>
                  <a:lnTo>
                    <a:pt x="57" y="105"/>
                  </a:lnTo>
                  <a:lnTo>
                    <a:pt x="0" y="105"/>
                  </a:lnTo>
                  <a:lnTo>
                    <a:pt x="0" y="0"/>
                  </a:lnTo>
                  <a:lnTo>
                    <a:pt x="55" y="0"/>
                  </a:lnTo>
                  <a:lnTo>
                    <a:pt x="55" y="12"/>
                  </a:lnTo>
                  <a:lnTo>
                    <a:pt x="14" y="12"/>
                  </a:lnTo>
                  <a:lnTo>
                    <a:pt x="14" y="45"/>
                  </a:lnTo>
                  <a:lnTo>
                    <a:pt x="52" y="45"/>
                  </a:lnTo>
                  <a:lnTo>
                    <a:pt x="52" y="55"/>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5" name="Freeform 82"/>
            <p:cNvSpPr>
              <a:spLocks noEditPoints="1"/>
            </p:cNvSpPr>
            <p:nvPr/>
          </p:nvSpPr>
          <p:spPr bwMode="auto">
            <a:xfrm>
              <a:off x="5815013" y="-531813"/>
              <a:ext cx="109537" cy="166688"/>
            </a:xfrm>
            <a:custGeom>
              <a:avLst/>
              <a:gdLst>
                <a:gd name="T0" fmla="*/ 0 w 29"/>
                <a:gd name="T1" fmla="*/ 1 h 44"/>
                <a:gd name="T2" fmla="*/ 11 w 29"/>
                <a:gd name="T3" fmla="*/ 0 h 44"/>
                <a:gd name="T4" fmla="*/ 24 w 29"/>
                <a:gd name="T5" fmla="*/ 4 h 44"/>
                <a:gd name="T6" fmla="*/ 27 w 29"/>
                <a:gd name="T7" fmla="*/ 12 h 44"/>
                <a:gd name="T8" fmla="*/ 19 w 29"/>
                <a:gd name="T9" fmla="*/ 23 h 44"/>
                <a:gd name="T10" fmla="*/ 19 w 29"/>
                <a:gd name="T11" fmla="*/ 23 h 44"/>
                <a:gd name="T12" fmla="*/ 25 w 29"/>
                <a:gd name="T13" fmla="*/ 32 h 44"/>
                <a:gd name="T14" fmla="*/ 29 w 29"/>
                <a:gd name="T15" fmla="*/ 44 h 44"/>
                <a:gd name="T16" fmla="*/ 23 w 29"/>
                <a:gd name="T17" fmla="*/ 44 h 44"/>
                <a:gd name="T18" fmla="*/ 20 w 29"/>
                <a:gd name="T19" fmla="*/ 33 h 44"/>
                <a:gd name="T20" fmla="*/ 11 w 29"/>
                <a:gd name="T21" fmla="*/ 25 h 44"/>
                <a:gd name="T22" fmla="*/ 6 w 29"/>
                <a:gd name="T23" fmla="*/ 25 h 44"/>
                <a:gd name="T24" fmla="*/ 6 w 29"/>
                <a:gd name="T25" fmla="*/ 44 h 44"/>
                <a:gd name="T26" fmla="*/ 0 w 29"/>
                <a:gd name="T27" fmla="*/ 44 h 44"/>
                <a:gd name="T28" fmla="*/ 0 w 29"/>
                <a:gd name="T29" fmla="*/ 1 h 44"/>
                <a:gd name="T30" fmla="*/ 6 w 29"/>
                <a:gd name="T31" fmla="*/ 21 h 44"/>
                <a:gd name="T32" fmla="*/ 12 w 29"/>
                <a:gd name="T33" fmla="*/ 21 h 44"/>
                <a:gd name="T34" fmla="*/ 21 w 29"/>
                <a:gd name="T35" fmla="*/ 12 h 44"/>
                <a:gd name="T36" fmla="*/ 11 w 29"/>
                <a:gd name="T37" fmla="*/ 4 h 44"/>
                <a:gd name="T38" fmla="*/ 6 w 29"/>
                <a:gd name="T39" fmla="*/ 5 h 44"/>
                <a:gd name="T40" fmla="*/ 6 w 29"/>
                <a:gd name="T41"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44">
                  <a:moveTo>
                    <a:pt x="0" y="1"/>
                  </a:moveTo>
                  <a:cubicBezTo>
                    <a:pt x="3" y="0"/>
                    <a:pt x="7" y="0"/>
                    <a:pt x="11" y="0"/>
                  </a:cubicBezTo>
                  <a:cubicBezTo>
                    <a:pt x="17" y="0"/>
                    <a:pt x="21" y="1"/>
                    <a:pt x="24" y="4"/>
                  </a:cubicBezTo>
                  <a:cubicBezTo>
                    <a:pt x="26" y="5"/>
                    <a:pt x="27" y="8"/>
                    <a:pt x="27" y="12"/>
                  </a:cubicBezTo>
                  <a:cubicBezTo>
                    <a:pt x="27" y="17"/>
                    <a:pt x="23" y="21"/>
                    <a:pt x="19" y="23"/>
                  </a:cubicBezTo>
                  <a:cubicBezTo>
                    <a:pt x="19" y="23"/>
                    <a:pt x="19" y="23"/>
                    <a:pt x="19" y="23"/>
                  </a:cubicBezTo>
                  <a:cubicBezTo>
                    <a:pt x="22" y="24"/>
                    <a:pt x="24" y="27"/>
                    <a:pt x="25" y="32"/>
                  </a:cubicBezTo>
                  <a:cubicBezTo>
                    <a:pt x="27" y="38"/>
                    <a:pt x="28" y="42"/>
                    <a:pt x="29" y="44"/>
                  </a:cubicBezTo>
                  <a:cubicBezTo>
                    <a:pt x="23" y="44"/>
                    <a:pt x="23" y="44"/>
                    <a:pt x="23" y="44"/>
                  </a:cubicBezTo>
                  <a:cubicBezTo>
                    <a:pt x="22" y="42"/>
                    <a:pt x="21" y="39"/>
                    <a:pt x="20" y="33"/>
                  </a:cubicBezTo>
                  <a:cubicBezTo>
                    <a:pt x="19" y="27"/>
                    <a:pt x="16" y="25"/>
                    <a:pt x="11" y="25"/>
                  </a:cubicBezTo>
                  <a:cubicBezTo>
                    <a:pt x="6" y="25"/>
                    <a:pt x="6" y="25"/>
                    <a:pt x="6" y="25"/>
                  </a:cubicBezTo>
                  <a:cubicBezTo>
                    <a:pt x="6" y="44"/>
                    <a:pt x="6" y="44"/>
                    <a:pt x="6" y="44"/>
                  </a:cubicBezTo>
                  <a:cubicBezTo>
                    <a:pt x="0" y="44"/>
                    <a:pt x="0" y="44"/>
                    <a:pt x="0" y="44"/>
                  </a:cubicBezTo>
                  <a:lnTo>
                    <a:pt x="0" y="1"/>
                  </a:lnTo>
                  <a:close/>
                  <a:moveTo>
                    <a:pt x="6" y="21"/>
                  </a:moveTo>
                  <a:cubicBezTo>
                    <a:pt x="12" y="21"/>
                    <a:pt x="12" y="21"/>
                    <a:pt x="12" y="21"/>
                  </a:cubicBezTo>
                  <a:cubicBezTo>
                    <a:pt x="18" y="21"/>
                    <a:pt x="21" y="17"/>
                    <a:pt x="21" y="12"/>
                  </a:cubicBezTo>
                  <a:cubicBezTo>
                    <a:pt x="21" y="7"/>
                    <a:pt x="17" y="4"/>
                    <a:pt x="11" y="4"/>
                  </a:cubicBezTo>
                  <a:cubicBezTo>
                    <a:pt x="9" y="4"/>
                    <a:pt x="7" y="5"/>
                    <a:pt x="6" y="5"/>
                  </a:cubicBezTo>
                  <a:lnTo>
                    <a:pt x="6" y="21"/>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6" name="Freeform 83"/>
            <p:cNvSpPr>
              <a:spLocks/>
            </p:cNvSpPr>
            <p:nvPr/>
          </p:nvSpPr>
          <p:spPr bwMode="auto">
            <a:xfrm>
              <a:off x="5946775" y="-531813"/>
              <a:ext cx="90487" cy="166688"/>
            </a:xfrm>
            <a:custGeom>
              <a:avLst/>
              <a:gdLst>
                <a:gd name="T0" fmla="*/ 52 w 57"/>
                <a:gd name="T1" fmla="*/ 55 h 105"/>
                <a:gd name="T2" fmla="*/ 12 w 57"/>
                <a:gd name="T3" fmla="*/ 55 h 105"/>
                <a:gd name="T4" fmla="*/ 12 w 57"/>
                <a:gd name="T5" fmla="*/ 93 h 105"/>
                <a:gd name="T6" fmla="*/ 57 w 57"/>
                <a:gd name="T7" fmla="*/ 93 h 105"/>
                <a:gd name="T8" fmla="*/ 57 w 57"/>
                <a:gd name="T9" fmla="*/ 105 h 105"/>
                <a:gd name="T10" fmla="*/ 0 w 57"/>
                <a:gd name="T11" fmla="*/ 105 h 105"/>
                <a:gd name="T12" fmla="*/ 0 w 57"/>
                <a:gd name="T13" fmla="*/ 0 h 105"/>
                <a:gd name="T14" fmla="*/ 55 w 57"/>
                <a:gd name="T15" fmla="*/ 0 h 105"/>
                <a:gd name="T16" fmla="*/ 55 w 57"/>
                <a:gd name="T17" fmla="*/ 12 h 105"/>
                <a:gd name="T18" fmla="*/ 12 w 57"/>
                <a:gd name="T19" fmla="*/ 12 h 105"/>
                <a:gd name="T20" fmla="*/ 12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2" y="55"/>
                  </a:lnTo>
                  <a:lnTo>
                    <a:pt x="12" y="93"/>
                  </a:lnTo>
                  <a:lnTo>
                    <a:pt x="57" y="93"/>
                  </a:lnTo>
                  <a:lnTo>
                    <a:pt x="57" y="105"/>
                  </a:lnTo>
                  <a:lnTo>
                    <a:pt x="0" y="105"/>
                  </a:lnTo>
                  <a:lnTo>
                    <a:pt x="0" y="0"/>
                  </a:lnTo>
                  <a:lnTo>
                    <a:pt x="55" y="0"/>
                  </a:lnTo>
                  <a:lnTo>
                    <a:pt x="55" y="12"/>
                  </a:lnTo>
                  <a:lnTo>
                    <a:pt x="12" y="12"/>
                  </a:lnTo>
                  <a:lnTo>
                    <a:pt x="12" y="45"/>
                  </a:lnTo>
                  <a:lnTo>
                    <a:pt x="52" y="45"/>
                  </a:lnTo>
                  <a:lnTo>
                    <a:pt x="52" y="55"/>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187" name="文本框 186"/>
          <p:cNvSpPr txBox="1"/>
          <p:nvPr/>
        </p:nvSpPr>
        <p:spPr>
          <a:xfrm>
            <a:off x="5714964" y="4417685"/>
            <a:ext cx="3033203" cy="400110"/>
          </a:xfrm>
          <a:prstGeom prst="rect">
            <a:avLst/>
          </a:prstGeom>
          <a:noFill/>
        </p:spPr>
        <p:txBody>
          <a:bodyPr wrap="none" rtlCol="0">
            <a:spAutoFit/>
          </a:bodyPr>
          <a:lstStyle/>
          <a:p>
            <a:r>
              <a:rPr lang="en-US" altLang="zh-CN" sz="2000" dirty="0" smtClean="0">
                <a:solidFill>
                  <a:srgbClr val="1B74BB"/>
                </a:solidFill>
                <a:latin typeface="微软雅黑" panose="020B0503020204020204" pitchFamily="34" charset="-122"/>
                <a:ea typeface="微软雅黑" panose="020B0503020204020204" pitchFamily="34" charset="-122"/>
              </a:rPr>
              <a:t>xxx</a:t>
            </a:r>
            <a:r>
              <a:rPr lang="zh-CN" altLang="en-US" sz="2000" dirty="0" smtClean="0">
                <a:solidFill>
                  <a:srgbClr val="1B74BB"/>
                </a:solidFill>
                <a:latin typeface="微软雅黑" panose="020B0503020204020204" pitchFamily="34" charset="-122"/>
                <a:ea typeface="微软雅黑" panose="020B0503020204020204" pitchFamily="34" charset="-122"/>
              </a:rPr>
              <a:t>第十人民医院  口腔科</a:t>
            </a:r>
            <a:endParaRPr lang="zh-CN" altLang="en-US" sz="2000" dirty="0">
              <a:solidFill>
                <a:srgbClr val="1B74BB"/>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1085713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0-#ppt_w/2"/>
                                          </p:val>
                                        </p:tav>
                                        <p:tav tm="100000">
                                          <p:val>
                                            <p:strVal val="#ppt_x"/>
                                          </p:val>
                                        </p:tav>
                                      </p:tavLst>
                                    </p:anim>
                                    <p:anim calcmode="lin" valueType="num">
                                      <p:cBhvr additive="base">
                                        <p:cTn id="14" dur="500" fill="hold"/>
                                        <p:tgtEl>
                                          <p:spTgt spid="15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98"/>
                                        </p:tgtEl>
                                        <p:attrNameLst>
                                          <p:attrName>style.visibility</p:attrName>
                                        </p:attrNameLst>
                                      </p:cBhvr>
                                      <p:to>
                                        <p:strVal val="visible"/>
                                      </p:to>
                                    </p:set>
                                    <p:anim calcmode="lin" valueType="num">
                                      <p:cBhvr>
                                        <p:cTn id="18" dur="500" fill="hold"/>
                                        <p:tgtEl>
                                          <p:spTgt spid="98"/>
                                        </p:tgtEl>
                                        <p:attrNameLst>
                                          <p:attrName>ppt_w</p:attrName>
                                        </p:attrNameLst>
                                      </p:cBhvr>
                                      <p:tavLst>
                                        <p:tav tm="0">
                                          <p:val>
                                            <p:fltVal val="0"/>
                                          </p:val>
                                        </p:tav>
                                        <p:tav tm="100000">
                                          <p:val>
                                            <p:strVal val="#ppt_w"/>
                                          </p:val>
                                        </p:tav>
                                      </p:tavLst>
                                    </p:anim>
                                    <p:anim calcmode="lin" valueType="num">
                                      <p:cBhvr>
                                        <p:cTn id="19" dur="500" fill="hold"/>
                                        <p:tgtEl>
                                          <p:spTgt spid="98"/>
                                        </p:tgtEl>
                                        <p:attrNameLst>
                                          <p:attrName>ppt_h</p:attrName>
                                        </p:attrNameLst>
                                      </p:cBhvr>
                                      <p:tavLst>
                                        <p:tav tm="0">
                                          <p:val>
                                            <p:fltVal val="0"/>
                                          </p:val>
                                        </p:tav>
                                        <p:tav tm="100000">
                                          <p:val>
                                            <p:strVal val="#ppt_h"/>
                                          </p:val>
                                        </p:tav>
                                      </p:tavLst>
                                    </p:anim>
                                    <p:animEffect transition="in" filter="fade">
                                      <p:cBhvr>
                                        <p:cTn id="20" dur="500"/>
                                        <p:tgtEl>
                                          <p:spTgt spid="98"/>
                                        </p:tgtEl>
                                      </p:cBhvr>
                                    </p:animEffect>
                                  </p:childTnLst>
                                </p:cTn>
                              </p:par>
                              <p:par>
                                <p:cTn id="21" presetID="53" presetClass="entr" presetSubtype="16" fill="hold" nodeType="withEffect">
                                  <p:stCondLst>
                                    <p:cond delay="200"/>
                                  </p:stCondLst>
                                  <p:childTnLst>
                                    <p:set>
                                      <p:cBhvr>
                                        <p:cTn id="22" dur="1" fill="hold">
                                          <p:stCondLst>
                                            <p:cond delay="0"/>
                                          </p:stCondLst>
                                        </p:cTn>
                                        <p:tgtEl>
                                          <p:spTgt spid="144"/>
                                        </p:tgtEl>
                                        <p:attrNameLst>
                                          <p:attrName>style.visibility</p:attrName>
                                        </p:attrNameLst>
                                      </p:cBhvr>
                                      <p:to>
                                        <p:strVal val="visible"/>
                                      </p:to>
                                    </p:set>
                                    <p:anim calcmode="lin" valueType="num">
                                      <p:cBhvr>
                                        <p:cTn id="23" dur="500" fill="hold"/>
                                        <p:tgtEl>
                                          <p:spTgt spid="144"/>
                                        </p:tgtEl>
                                        <p:attrNameLst>
                                          <p:attrName>ppt_w</p:attrName>
                                        </p:attrNameLst>
                                      </p:cBhvr>
                                      <p:tavLst>
                                        <p:tav tm="0">
                                          <p:val>
                                            <p:fltVal val="0"/>
                                          </p:val>
                                        </p:tav>
                                        <p:tav tm="100000">
                                          <p:val>
                                            <p:strVal val="#ppt_w"/>
                                          </p:val>
                                        </p:tav>
                                      </p:tavLst>
                                    </p:anim>
                                    <p:anim calcmode="lin" valueType="num">
                                      <p:cBhvr>
                                        <p:cTn id="24" dur="500" fill="hold"/>
                                        <p:tgtEl>
                                          <p:spTgt spid="144"/>
                                        </p:tgtEl>
                                        <p:attrNameLst>
                                          <p:attrName>ppt_h</p:attrName>
                                        </p:attrNameLst>
                                      </p:cBhvr>
                                      <p:tavLst>
                                        <p:tav tm="0">
                                          <p:val>
                                            <p:fltVal val="0"/>
                                          </p:val>
                                        </p:tav>
                                        <p:tav tm="100000">
                                          <p:val>
                                            <p:strVal val="#ppt_h"/>
                                          </p:val>
                                        </p:tav>
                                      </p:tavLst>
                                    </p:anim>
                                    <p:animEffect transition="in" filter="fade">
                                      <p:cBhvr>
                                        <p:cTn id="25" dur="500"/>
                                        <p:tgtEl>
                                          <p:spTgt spid="144"/>
                                        </p:tgtEl>
                                      </p:cBhvr>
                                    </p:animEffect>
                                  </p:childTnLst>
                                </p:cTn>
                              </p:par>
                              <p:par>
                                <p:cTn id="26" presetID="53" presetClass="entr" presetSubtype="16" fill="hold" nodeType="withEffect">
                                  <p:stCondLst>
                                    <p:cond delay="400"/>
                                  </p:stCondLst>
                                  <p:childTnLst>
                                    <p:set>
                                      <p:cBhvr>
                                        <p:cTn id="27" dur="1" fill="hold">
                                          <p:stCondLst>
                                            <p:cond delay="0"/>
                                          </p:stCondLst>
                                        </p:cTn>
                                        <p:tgtEl>
                                          <p:spTgt spid="137"/>
                                        </p:tgtEl>
                                        <p:attrNameLst>
                                          <p:attrName>style.visibility</p:attrName>
                                        </p:attrNameLst>
                                      </p:cBhvr>
                                      <p:to>
                                        <p:strVal val="visible"/>
                                      </p:to>
                                    </p:set>
                                    <p:anim calcmode="lin" valueType="num">
                                      <p:cBhvr>
                                        <p:cTn id="28" dur="500" fill="hold"/>
                                        <p:tgtEl>
                                          <p:spTgt spid="137"/>
                                        </p:tgtEl>
                                        <p:attrNameLst>
                                          <p:attrName>ppt_w</p:attrName>
                                        </p:attrNameLst>
                                      </p:cBhvr>
                                      <p:tavLst>
                                        <p:tav tm="0">
                                          <p:val>
                                            <p:fltVal val="0"/>
                                          </p:val>
                                        </p:tav>
                                        <p:tav tm="100000">
                                          <p:val>
                                            <p:strVal val="#ppt_w"/>
                                          </p:val>
                                        </p:tav>
                                      </p:tavLst>
                                    </p:anim>
                                    <p:anim calcmode="lin" valueType="num">
                                      <p:cBhvr>
                                        <p:cTn id="29" dur="500" fill="hold"/>
                                        <p:tgtEl>
                                          <p:spTgt spid="137"/>
                                        </p:tgtEl>
                                        <p:attrNameLst>
                                          <p:attrName>ppt_h</p:attrName>
                                        </p:attrNameLst>
                                      </p:cBhvr>
                                      <p:tavLst>
                                        <p:tav tm="0">
                                          <p:val>
                                            <p:fltVal val="0"/>
                                          </p:val>
                                        </p:tav>
                                        <p:tav tm="100000">
                                          <p:val>
                                            <p:strVal val="#ppt_h"/>
                                          </p:val>
                                        </p:tav>
                                      </p:tavLst>
                                    </p:anim>
                                    <p:animEffect transition="in" filter="fade">
                                      <p:cBhvr>
                                        <p:cTn id="30" dur="500"/>
                                        <p:tgtEl>
                                          <p:spTgt spid="137"/>
                                        </p:tgtEl>
                                      </p:cBhvr>
                                    </p:animEffect>
                                  </p:childTnLst>
                                </p:cTn>
                              </p:par>
                              <p:par>
                                <p:cTn id="31" presetID="53" presetClass="entr" presetSubtype="16" fill="hold" nodeType="withEffect">
                                  <p:stCondLst>
                                    <p:cond delay="600"/>
                                  </p:stCondLst>
                                  <p:childTnLst>
                                    <p:set>
                                      <p:cBhvr>
                                        <p:cTn id="32" dur="1" fill="hold">
                                          <p:stCondLst>
                                            <p:cond delay="0"/>
                                          </p:stCondLst>
                                        </p:cTn>
                                        <p:tgtEl>
                                          <p:spTgt spid="148"/>
                                        </p:tgtEl>
                                        <p:attrNameLst>
                                          <p:attrName>style.visibility</p:attrName>
                                        </p:attrNameLst>
                                      </p:cBhvr>
                                      <p:to>
                                        <p:strVal val="visible"/>
                                      </p:to>
                                    </p:set>
                                    <p:anim calcmode="lin" valueType="num">
                                      <p:cBhvr>
                                        <p:cTn id="33" dur="500" fill="hold"/>
                                        <p:tgtEl>
                                          <p:spTgt spid="148"/>
                                        </p:tgtEl>
                                        <p:attrNameLst>
                                          <p:attrName>ppt_w</p:attrName>
                                        </p:attrNameLst>
                                      </p:cBhvr>
                                      <p:tavLst>
                                        <p:tav tm="0">
                                          <p:val>
                                            <p:fltVal val="0"/>
                                          </p:val>
                                        </p:tav>
                                        <p:tav tm="100000">
                                          <p:val>
                                            <p:strVal val="#ppt_w"/>
                                          </p:val>
                                        </p:tav>
                                      </p:tavLst>
                                    </p:anim>
                                    <p:anim calcmode="lin" valueType="num">
                                      <p:cBhvr>
                                        <p:cTn id="34" dur="500" fill="hold"/>
                                        <p:tgtEl>
                                          <p:spTgt spid="148"/>
                                        </p:tgtEl>
                                        <p:attrNameLst>
                                          <p:attrName>ppt_h</p:attrName>
                                        </p:attrNameLst>
                                      </p:cBhvr>
                                      <p:tavLst>
                                        <p:tav tm="0">
                                          <p:val>
                                            <p:fltVal val="0"/>
                                          </p:val>
                                        </p:tav>
                                        <p:tav tm="100000">
                                          <p:val>
                                            <p:strVal val="#ppt_h"/>
                                          </p:val>
                                        </p:tav>
                                      </p:tavLst>
                                    </p:anim>
                                    <p:animEffect transition="in" filter="fade">
                                      <p:cBhvr>
                                        <p:cTn id="35" dur="500"/>
                                        <p:tgtEl>
                                          <p:spTgt spid="148"/>
                                        </p:tgtEl>
                                      </p:cBhvr>
                                    </p:animEffect>
                                  </p:childTnLst>
                                </p:cTn>
                              </p:par>
                              <p:par>
                                <p:cTn id="36" presetID="53" presetClass="entr" presetSubtype="16" fill="hold" nodeType="withEffect">
                                  <p:stCondLst>
                                    <p:cond delay="800"/>
                                  </p:stCondLst>
                                  <p:childTnLst>
                                    <p:set>
                                      <p:cBhvr>
                                        <p:cTn id="37" dur="1" fill="hold">
                                          <p:stCondLst>
                                            <p:cond delay="0"/>
                                          </p:stCondLst>
                                        </p:cTn>
                                        <p:tgtEl>
                                          <p:spTgt spid="140"/>
                                        </p:tgtEl>
                                        <p:attrNameLst>
                                          <p:attrName>style.visibility</p:attrName>
                                        </p:attrNameLst>
                                      </p:cBhvr>
                                      <p:to>
                                        <p:strVal val="visible"/>
                                      </p:to>
                                    </p:set>
                                    <p:anim calcmode="lin" valueType="num">
                                      <p:cBhvr>
                                        <p:cTn id="38" dur="500" fill="hold"/>
                                        <p:tgtEl>
                                          <p:spTgt spid="140"/>
                                        </p:tgtEl>
                                        <p:attrNameLst>
                                          <p:attrName>ppt_w</p:attrName>
                                        </p:attrNameLst>
                                      </p:cBhvr>
                                      <p:tavLst>
                                        <p:tav tm="0">
                                          <p:val>
                                            <p:fltVal val="0"/>
                                          </p:val>
                                        </p:tav>
                                        <p:tav tm="100000">
                                          <p:val>
                                            <p:strVal val="#ppt_w"/>
                                          </p:val>
                                        </p:tav>
                                      </p:tavLst>
                                    </p:anim>
                                    <p:anim calcmode="lin" valueType="num">
                                      <p:cBhvr>
                                        <p:cTn id="39" dur="500" fill="hold"/>
                                        <p:tgtEl>
                                          <p:spTgt spid="140"/>
                                        </p:tgtEl>
                                        <p:attrNameLst>
                                          <p:attrName>ppt_h</p:attrName>
                                        </p:attrNameLst>
                                      </p:cBhvr>
                                      <p:tavLst>
                                        <p:tav tm="0">
                                          <p:val>
                                            <p:fltVal val="0"/>
                                          </p:val>
                                        </p:tav>
                                        <p:tav tm="100000">
                                          <p:val>
                                            <p:strVal val="#ppt_h"/>
                                          </p:val>
                                        </p:tav>
                                      </p:tavLst>
                                    </p:anim>
                                    <p:animEffect transition="in" filter="fade">
                                      <p:cBhvr>
                                        <p:cTn id="40" dur="500"/>
                                        <p:tgtEl>
                                          <p:spTgt spid="140"/>
                                        </p:tgtEl>
                                      </p:cBhvr>
                                    </p:animEffect>
                                  </p:childTnLst>
                                </p:cTn>
                              </p:par>
                            </p:childTnLst>
                          </p:cTn>
                        </p:par>
                        <p:par>
                          <p:cTn id="41" fill="hold">
                            <p:stCondLst>
                              <p:cond delay="2800"/>
                            </p:stCondLst>
                            <p:childTnLst>
                              <p:par>
                                <p:cTn id="42" presetID="2" presetClass="entr" presetSubtype="4" fill="hold" grpId="0" nodeType="afterEffect">
                                  <p:stCondLst>
                                    <p:cond delay="0"/>
                                  </p:stCondLst>
                                  <p:iterate type="lt">
                                    <p:tmPct val="10000"/>
                                  </p:iterate>
                                  <p:childTnLst>
                                    <p:set>
                                      <p:cBhvr>
                                        <p:cTn id="43" dur="1" fill="hold">
                                          <p:stCondLst>
                                            <p:cond delay="0"/>
                                          </p:stCondLst>
                                        </p:cTn>
                                        <p:tgtEl>
                                          <p:spTgt spid="97"/>
                                        </p:tgtEl>
                                        <p:attrNameLst>
                                          <p:attrName>style.visibility</p:attrName>
                                        </p:attrNameLst>
                                      </p:cBhvr>
                                      <p:to>
                                        <p:strVal val="visible"/>
                                      </p:to>
                                    </p:set>
                                    <p:anim calcmode="lin" valueType="num">
                                      <p:cBhvr additive="base">
                                        <p:cTn id="44" dur="500" fill="hold"/>
                                        <p:tgtEl>
                                          <p:spTgt spid="97"/>
                                        </p:tgtEl>
                                        <p:attrNameLst>
                                          <p:attrName>ppt_x</p:attrName>
                                        </p:attrNameLst>
                                      </p:cBhvr>
                                      <p:tavLst>
                                        <p:tav tm="0">
                                          <p:val>
                                            <p:strVal val="#ppt_x"/>
                                          </p:val>
                                        </p:tav>
                                        <p:tav tm="100000">
                                          <p:val>
                                            <p:strVal val="#ppt_x"/>
                                          </p:val>
                                        </p:tav>
                                      </p:tavLst>
                                    </p:anim>
                                    <p:anim calcmode="lin" valueType="num">
                                      <p:cBhvr additive="base">
                                        <p:cTn id="45" dur="500" fill="hold"/>
                                        <p:tgtEl>
                                          <p:spTgt spid="97"/>
                                        </p:tgtEl>
                                        <p:attrNameLst>
                                          <p:attrName>ppt_y</p:attrName>
                                        </p:attrNameLst>
                                      </p:cBhvr>
                                      <p:tavLst>
                                        <p:tav tm="0">
                                          <p:val>
                                            <p:strVal val="1+#ppt_h/2"/>
                                          </p:val>
                                        </p:tav>
                                        <p:tav tm="100000">
                                          <p:val>
                                            <p:strVal val="#ppt_y"/>
                                          </p:val>
                                        </p:tav>
                                      </p:tavLst>
                                    </p:anim>
                                  </p:childTnLst>
                                </p:cTn>
                              </p:par>
                            </p:childTnLst>
                          </p:cTn>
                        </p:par>
                        <p:par>
                          <p:cTn id="46" fill="hold">
                            <p:stCondLst>
                              <p:cond delay="3550"/>
                            </p:stCondLst>
                            <p:childTnLst>
                              <p:par>
                                <p:cTn id="47" presetID="12" presetClass="entr" presetSubtype="4" fill="hold" grpId="0" nodeType="afterEffect">
                                  <p:stCondLst>
                                    <p:cond delay="0"/>
                                  </p:stCondLst>
                                  <p:childTnLst>
                                    <p:set>
                                      <p:cBhvr>
                                        <p:cTn id="48" dur="1" fill="hold">
                                          <p:stCondLst>
                                            <p:cond delay="0"/>
                                          </p:stCondLst>
                                        </p:cTn>
                                        <p:tgtEl>
                                          <p:spTgt spid="96"/>
                                        </p:tgtEl>
                                        <p:attrNameLst>
                                          <p:attrName>style.visibility</p:attrName>
                                        </p:attrNameLst>
                                      </p:cBhvr>
                                      <p:to>
                                        <p:strVal val="visible"/>
                                      </p:to>
                                    </p:set>
                                    <p:anim calcmode="lin" valueType="num">
                                      <p:cBhvr additive="base">
                                        <p:cTn id="49" dur="500"/>
                                        <p:tgtEl>
                                          <p:spTgt spid="96"/>
                                        </p:tgtEl>
                                        <p:attrNameLst>
                                          <p:attrName>ppt_y</p:attrName>
                                        </p:attrNameLst>
                                      </p:cBhvr>
                                      <p:tavLst>
                                        <p:tav tm="0">
                                          <p:val>
                                            <p:strVal val="#ppt_y+#ppt_h*1.125000"/>
                                          </p:val>
                                        </p:tav>
                                        <p:tav tm="100000">
                                          <p:val>
                                            <p:strVal val="#ppt_y"/>
                                          </p:val>
                                        </p:tav>
                                      </p:tavLst>
                                    </p:anim>
                                    <p:animEffect transition="in" filter="wipe(up)">
                                      <p:cBhvr>
                                        <p:cTn id="50" dur="500"/>
                                        <p:tgtEl>
                                          <p:spTgt spid="96"/>
                                        </p:tgtEl>
                                      </p:cBhvr>
                                    </p:animEffect>
                                  </p:childTnLst>
                                </p:cTn>
                              </p:par>
                            </p:childTnLst>
                          </p:cTn>
                        </p:par>
                        <p:par>
                          <p:cTn id="51" fill="hold">
                            <p:stCondLst>
                              <p:cond delay="4050"/>
                            </p:stCondLst>
                            <p:childTnLst>
                              <p:par>
                                <p:cTn id="52" presetID="55" presetClass="entr" presetSubtype="0"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1000" fill="hold"/>
                                        <p:tgtEl>
                                          <p:spTgt spid="5"/>
                                        </p:tgtEl>
                                        <p:attrNameLst>
                                          <p:attrName>ppt_w</p:attrName>
                                        </p:attrNameLst>
                                      </p:cBhvr>
                                      <p:tavLst>
                                        <p:tav tm="0">
                                          <p:val>
                                            <p:strVal val="#ppt_w*0.70"/>
                                          </p:val>
                                        </p:tav>
                                        <p:tav tm="100000">
                                          <p:val>
                                            <p:strVal val="#ppt_w"/>
                                          </p:val>
                                        </p:tav>
                                      </p:tavLst>
                                    </p:anim>
                                    <p:anim calcmode="lin" valueType="num">
                                      <p:cBhvr>
                                        <p:cTn id="55" dur="1000" fill="hold"/>
                                        <p:tgtEl>
                                          <p:spTgt spid="5"/>
                                        </p:tgtEl>
                                        <p:attrNameLst>
                                          <p:attrName>ppt_h</p:attrName>
                                        </p:attrNameLst>
                                      </p:cBhvr>
                                      <p:tavLst>
                                        <p:tav tm="0">
                                          <p:val>
                                            <p:strVal val="#ppt_h"/>
                                          </p:val>
                                        </p:tav>
                                        <p:tav tm="100000">
                                          <p:val>
                                            <p:strVal val="#ppt_h"/>
                                          </p:val>
                                        </p:tav>
                                      </p:tavLst>
                                    </p:anim>
                                    <p:animEffect transition="in" filter="fade">
                                      <p:cBhvr>
                                        <p:cTn id="56" dur="1000"/>
                                        <p:tgtEl>
                                          <p:spTgt spid="5"/>
                                        </p:tgtEl>
                                      </p:cBhvr>
                                    </p:animEffect>
                                  </p:childTnLst>
                                </p:cTn>
                              </p:par>
                            </p:childTnLst>
                          </p:cTn>
                        </p:par>
                        <p:par>
                          <p:cTn id="57" fill="hold">
                            <p:stCondLst>
                              <p:cond delay="5050"/>
                            </p:stCondLst>
                            <p:childTnLst>
                              <p:par>
                                <p:cTn id="58" presetID="22" presetClass="entr" presetSubtype="8" fill="hold" grpId="0" nodeType="afterEffect">
                                  <p:stCondLst>
                                    <p:cond delay="0"/>
                                  </p:stCondLst>
                                  <p:childTnLst>
                                    <p:set>
                                      <p:cBhvr>
                                        <p:cTn id="59" dur="1" fill="hold">
                                          <p:stCondLst>
                                            <p:cond delay="0"/>
                                          </p:stCondLst>
                                        </p:cTn>
                                        <p:tgtEl>
                                          <p:spTgt spid="187"/>
                                        </p:tgtEl>
                                        <p:attrNameLst>
                                          <p:attrName>style.visibility</p:attrName>
                                        </p:attrNameLst>
                                      </p:cBhvr>
                                      <p:to>
                                        <p:strVal val="visible"/>
                                      </p:to>
                                    </p:set>
                                    <p:animEffect transition="in" filter="wipe(left)">
                                      <p:cBhvr>
                                        <p:cTn id="60"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6" grpId="0"/>
      <p:bldP spid="97" grpId="0"/>
      <p:bldP spid="1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smtClean="0">
                <a:solidFill>
                  <a:schemeClr val="accent1"/>
                </a:solidFill>
                <a:latin typeface="微软雅黑" panose="020B0503020204020204" pitchFamily="34" charset="-122"/>
                <a:ea typeface="微软雅黑" panose="020B0503020204020204" pitchFamily="34" charset="-122"/>
              </a:rPr>
              <a:t>添加标题文字内容</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
        <p:nvSpPr>
          <p:cNvPr id="46" name="矩形 45"/>
          <p:cNvSpPr/>
          <p:nvPr/>
        </p:nvSpPr>
        <p:spPr>
          <a:xfrm>
            <a:off x="6287054" y="3568710"/>
            <a:ext cx="2362681" cy="28846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vant GardeBook" pitchFamily="50" charset="0"/>
            </a:endParaRPr>
          </a:p>
        </p:txBody>
      </p:sp>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9604" y="1796779"/>
            <a:ext cx="5091568" cy="339283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96091" y="3594971"/>
            <a:ext cx="2351108" cy="156669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796091" y="1792400"/>
            <a:ext cx="2362681" cy="1596809"/>
          </a:xfrm>
          <a:prstGeom prst="rect">
            <a:avLst/>
          </a:prstGeom>
          <a:noFill/>
          <a:extLst>
            <a:ext uri="{909E8E84-426E-40DD-AFC4-6F175D3DCCD1}">
              <a14:hiddenFill xmlns:a14="http://schemas.microsoft.com/office/drawing/2010/main">
                <a:solidFill>
                  <a:srgbClr val="FFFFFF"/>
                </a:solidFill>
              </a14:hiddenFill>
            </a:ext>
          </a:extLst>
        </p:spPr>
      </p:pic>
      <p:sp>
        <p:nvSpPr>
          <p:cNvPr id="50" name="矩形 49"/>
          <p:cNvSpPr/>
          <p:nvPr/>
        </p:nvSpPr>
        <p:spPr>
          <a:xfrm>
            <a:off x="6287054" y="1792400"/>
            <a:ext cx="2362681" cy="16192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lvl="0" algn="just">
              <a:lnSpc>
                <a:spcPct val="130000"/>
              </a:lnSpc>
              <a:spcAft>
                <a:spcPts val="1000"/>
              </a:spcAft>
            </a:pPr>
            <a:r>
              <a:rPr lang="zh-CN" altLang="en-US" sz="1600" dirty="0">
                <a:solidFill>
                  <a:schemeClr val="bg1"/>
                </a:solidFill>
                <a:latin typeface="微软雅黑" pitchFamily="34" charset="-122"/>
                <a:ea typeface="微软雅黑" pitchFamily="34" charset="-122"/>
              </a:rPr>
              <a:t>添加</a:t>
            </a:r>
            <a:r>
              <a:rPr lang="zh-CN" altLang="en-US" sz="1600" dirty="0" smtClean="0">
                <a:solidFill>
                  <a:schemeClr val="bg1"/>
                </a:solidFill>
                <a:latin typeface="微软雅黑" pitchFamily="34" charset="-122"/>
                <a:ea typeface="微软雅黑" pitchFamily="34" charset="-122"/>
              </a:rPr>
              <a:t>标题</a:t>
            </a:r>
            <a:endParaRPr lang="en-US" altLang="zh-CN" sz="1600" dirty="0" smtClean="0">
              <a:solidFill>
                <a:schemeClr val="bg1"/>
              </a:solidFill>
              <a:latin typeface="微软雅黑" pitchFamily="34" charset="-122"/>
              <a:ea typeface="微软雅黑" pitchFamily="34" charset="-122"/>
            </a:endParaRPr>
          </a:p>
          <a:p>
            <a:pPr lvl="0" algn="just">
              <a:lnSpc>
                <a:spcPct val="130000"/>
              </a:lnSpc>
              <a:spcAft>
                <a:spcPts val="1000"/>
              </a:spcAft>
            </a:pPr>
            <a:r>
              <a:rPr lang="zh-CN" altLang="en-US" sz="1000" dirty="0" smtClean="0">
                <a:solidFill>
                  <a:schemeClr val="bg1"/>
                </a:solidFill>
                <a:latin typeface="微软雅黑" pitchFamily="34" charset="-122"/>
                <a:ea typeface="微软雅黑" pitchFamily="34" charset="-122"/>
              </a:rPr>
              <a:t>您</a:t>
            </a:r>
            <a:r>
              <a:rPr lang="zh-CN" altLang="en-US" sz="1000" dirty="0">
                <a:solidFill>
                  <a:schemeClr val="bg1"/>
                </a:solidFill>
                <a:latin typeface="微软雅黑" pitchFamily="34" charset="-122"/>
                <a:ea typeface="微软雅黑" pitchFamily="34" charset="-122"/>
              </a:rPr>
              <a:t>的内容打在这里，或者通过复制您的文本后，在此框中选择粘贴，并选择只保留文字。您的内容打在这里，或者通过</a:t>
            </a:r>
            <a:r>
              <a:rPr lang="zh-CN" altLang="en-US" sz="1000" dirty="0" smtClean="0">
                <a:solidFill>
                  <a:schemeClr val="bg1"/>
                </a:solidFill>
                <a:latin typeface="微软雅黑" pitchFamily="34" charset="-122"/>
                <a:ea typeface="微软雅黑" pitchFamily="34" charset="-122"/>
              </a:rPr>
              <a:t>复制后。</a:t>
            </a:r>
            <a:endParaRPr lang="zh-CN" altLang="en-US" dirty="0">
              <a:solidFill>
                <a:schemeClr val="bg1"/>
              </a:solidFill>
              <a:latin typeface="Avant GardeBook" pitchFamily="50" charset="0"/>
            </a:endParaRPr>
          </a:p>
        </p:txBody>
      </p:sp>
      <p:sp>
        <p:nvSpPr>
          <p:cNvPr id="51" name="矩形 50"/>
          <p:cNvSpPr/>
          <p:nvPr/>
        </p:nvSpPr>
        <p:spPr>
          <a:xfrm>
            <a:off x="6287054" y="3568710"/>
            <a:ext cx="2362681" cy="1625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45720" rIns="216000" bIns="45720" numCol="1" spcCol="0" rtlCol="0" fromWordArt="0" anchor="ctr" anchorCtr="0" forceAA="0" compatLnSpc="1">
            <a:prstTxWarp prst="textNoShape">
              <a:avLst/>
            </a:prstTxWarp>
            <a:noAutofit/>
          </a:bodyPr>
          <a:lstStyle/>
          <a:p>
            <a:pPr algn="just">
              <a:lnSpc>
                <a:spcPct val="130000"/>
              </a:lnSpc>
              <a:spcAft>
                <a:spcPts val="1000"/>
              </a:spcAft>
            </a:pPr>
            <a:endParaRPr lang="zh-CN" altLang="en-US" sz="1200" b="1">
              <a:solidFill>
                <a:schemeClr val="bg1"/>
              </a:solidFill>
              <a:latin typeface="微软雅黑" pitchFamily="34" charset="-122"/>
              <a:ea typeface="微软雅黑" pitchFamily="34" charset="-122"/>
            </a:endParaRPr>
          </a:p>
        </p:txBody>
      </p:sp>
      <p:graphicFrame>
        <p:nvGraphicFramePr>
          <p:cNvPr id="52" name="图表 51"/>
          <p:cNvGraphicFramePr/>
          <p:nvPr>
            <p:extLst/>
          </p:nvPr>
        </p:nvGraphicFramePr>
        <p:xfrm>
          <a:off x="6408766" y="3789040"/>
          <a:ext cx="2119255" cy="1120498"/>
        </p:xfrm>
        <a:graphic>
          <a:graphicData uri="http://schemas.openxmlformats.org/drawingml/2006/chart">
            <c:chart xmlns:c="http://schemas.openxmlformats.org/drawingml/2006/chart" xmlns:r="http://schemas.openxmlformats.org/officeDocument/2006/relationships" r:id="rId6"/>
          </a:graphicData>
        </a:graphic>
      </p:graphicFrame>
      <p:sp>
        <p:nvSpPr>
          <p:cNvPr id="53" name="TextBox 38"/>
          <p:cNvSpPr txBox="1"/>
          <p:nvPr/>
        </p:nvSpPr>
        <p:spPr>
          <a:xfrm>
            <a:off x="6443060" y="5544815"/>
            <a:ext cx="2028410" cy="692497"/>
          </a:xfrm>
          <a:prstGeom prst="rect">
            <a:avLst/>
          </a:prstGeom>
          <a:noFill/>
        </p:spPr>
        <p:txBody>
          <a:bodyPr wrap="square" rtlCol="0">
            <a:spAutoFit/>
          </a:bodyPr>
          <a:lstStyle/>
          <a:p>
            <a:pPr algn="just">
              <a:lnSpc>
                <a:spcPct val="130000"/>
              </a:lnSpc>
            </a:pPr>
            <a:r>
              <a:rPr lang="zh-CN" altLang="en-US" sz="1000" dirty="0">
                <a:solidFill>
                  <a:schemeClr val="bg1"/>
                </a:solidFill>
                <a:latin typeface="微软雅黑" pitchFamily="34" charset="-122"/>
                <a:ea typeface="微软雅黑" pitchFamily="34" charset="-122"/>
              </a:rPr>
              <a:t>您的内容打在这里，或者通过复制您的文本后，在此框中选择粘贴，并选择只保留文字</a:t>
            </a:r>
            <a:r>
              <a:rPr lang="zh-CN" altLang="en-US" sz="1000" dirty="0" smtClean="0">
                <a:solidFill>
                  <a:schemeClr val="bg1"/>
                </a:solidFill>
                <a:latin typeface="微软雅黑" pitchFamily="34" charset="-122"/>
                <a:ea typeface="微软雅黑" pitchFamily="34" charset="-122"/>
              </a:rPr>
              <a:t>。</a:t>
            </a:r>
            <a:endParaRPr lang="zh-CN" altLang="en-US" sz="1000" dirty="0">
              <a:solidFill>
                <a:schemeClr val="bg1"/>
              </a:solidFill>
              <a:latin typeface="微软雅黑" pitchFamily="34" charset="-122"/>
              <a:ea typeface="微软雅黑" pitchFamily="34" charset="-122"/>
            </a:endParaRPr>
          </a:p>
        </p:txBody>
      </p:sp>
      <p:sp>
        <p:nvSpPr>
          <p:cNvPr id="54" name="TextBox 39"/>
          <p:cNvSpPr txBox="1"/>
          <p:nvPr/>
        </p:nvSpPr>
        <p:spPr>
          <a:xfrm>
            <a:off x="6443059" y="5217574"/>
            <a:ext cx="953272" cy="285078"/>
          </a:xfrm>
          <a:prstGeom prst="rect">
            <a:avLst/>
          </a:prstGeom>
          <a:noFill/>
        </p:spPr>
        <p:txBody>
          <a:bodyPr wrap="square" tIns="0" bIns="0" rtlCol="0" anchor="t">
            <a:spAutoFit/>
          </a:bodyPr>
          <a:lstStyle/>
          <a:p>
            <a:pPr>
              <a:lnSpc>
                <a:spcPct val="150000"/>
              </a:lnSpc>
            </a:pPr>
            <a:r>
              <a:rPr lang="zh-CN" altLang="en-US" sz="1400" dirty="0" smtClean="0">
                <a:solidFill>
                  <a:schemeClr val="bg1"/>
                </a:solidFill>
                <a:latin typeface="微软雅黑" pitchFamily="34" charset="-122"/>
                <a:ea typeface="微软雅黑" pitchFamily="34" charset="-122"/>
                <a:cs typeface="华文黑体" pitchFamily="2" charset="-122"/>
              </a:rPr>
              <a:t>添加标题</a:t>
            </a:r>
            <a:endParaRPr lang="zh-CN" altLang="en-US" sz="1400" dirty="0">
              <a:solidFill>
                <a:schemeClr val="bg1"/>
              </a:solidFill>
              <a:latin typeface="微软雅黑" pitchFamily="34" charset="-122"/>
              <a:ea typeface="微软雅黑" pitchFamily="34" charset="-122"/>
              <a:cs typeface="华文黑体" pitchFamily="2" charset="-122"/>
            </a:endParaRPr>
          </a:p>
        </p:txBody>
      </p:sp>
      <p:sp>
        <p:nvSpPr>
          <p:cNvPr id="55" name="矩形 54"/>
          <p:cNvSpPr/>
          <p:nvPr/>
        </p:nvSpPr>
        <p:spPr>
          <a:xfrm>
            <a:off x="8796090" y="1792401"/>
            <a:ext cx="2362681" cy="1623594"/>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lvl="0" algn="just">
              <a:lnSpc>
                <a:spcPct val="130000"/>
              </a:lnSpc>
              <a:spcAft>
                <a:spcPts val="1000"/>
              </a:spcAft>
            </a:pPr>
            <a:r>
              <a:rPr lang="zh-CN" altLang="en-US" sz="1600" dirty="0">
                <a:solidFill>
                  <a:schemeClr val="bg1"/>
                </a:solidFill>
                <a:latin typeface="微软雅黑" pitchFamily="34" charset="-122"/>
                <a:ea typeface="微软雅黑" pitchFamily="34" charset="-122"/>
              </a:rPr>
              <a:t>添加标题</a:t>
            </a:r>
            <a:endParaRPr lang="en-US" altLang="zh-CN" sz="1600" dirty="0">
              <a:solidFill>
                <a:schemeClr val="bg1"/>
              </a:solidFill>
              <a:latin typeface="微软雅黑" pitchFamily="34" charset="-122"/>
              <a:ea typeface="微软雅黑" pitchFamily="34" charset="-122"/>
            </a:endParaRPr>
          </a:p>
          <a:p>
            <a:pPr lvl="0" algn="just">
              <a:lnSpc>
                <a:spcPct val="130000"/>
              </a:lnSpc>
              <a:spcAft>
                <a:spcPts val="1000"/>
              </a:spcAft>
            </a:pPr>
            <a:r>
              <a:rPr lang="zh-CN" altLang="en-US" sz="1000" dirty="0" smtClean="0">
                <a:solidFill>
                  <a:schemeClr val="bg1"/>
                </a:solidFill>
                <a:latin typeface="微软雅黑" pitchFamily="34" charset="-122"/>
                <a:ea typeface="微软雅黑" pitchFamily="34" charset="-122"/>
              </a:rPr>
              <a:t>您</a:t>
            </a:r>
            <a:r>
              <a:rPr lang="zh-CN" altLang="en-US" sz="1000" dirty="0">
                <a:solidFill>
                  <a:schemeClr val="bg1"/>
                </a:solidFill>
                <a:latin typeface="微软雅黑" pitchFamily="34" charset="-122"/>
                <a:ea typeface="微软雅黑" pitchFamily="34" charset="-122"/>
              </a:rPr>
              <a:t>的内容打在这里，或者通过复制您的文本后，在此框中选择粘贴，并选择只保留文字。您的内容打在这里，或者通过</a:t>
            </a:r>
            <a:r>
              <a:rPr lang="zh-CN" altLang="en-US" sz="1000" dirty="0" smtClean="0">
                <a:solidFill>
                  <a:schemeClr val="bg1"/>
                </a:solidFill>
                <a:latin typeface="微软雅黑" pitchFamily="34" charset="-122"/>
                <a:ea typeface="微软雅黑" pitchFamily="34" charset="-122"/>
              </a:rPr>
              <a:t>复制后。</a:t>
            </a:r>
            <a:endParaRPr lang="zh-CN" altLang="en-US" dirty="0">
              <a:solidFill>
                <a:schemeClr val="bg1"/>
              </a:solidFill>
              <a:latin typeface="Avant GardeBook" pitchFamily="50" charset="0"/>
            </a:endParaRPr>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27704226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 calcmode="lin" valueType="num">
                                      <p:cBhvr>
                                        <p:cTn id="9" dur="500" fill="hold"/>
                                        <p:tgtEl>
                                          <p:spTgt spid="50"/>
                                        </p:tgtEl>
                                        <p:attrNameLst>
                                          <p:attrName>ppt_x</p:attrName>
                                        </p:attrNameLst>
                                      </p:cBhvr>
                                      <p:tavLst>
                                        <p:tav tm="0">
                                          <p:val>
                                            <p:fltVal val="0.5"/>
                                          </p:val>
                                        </p:tav>
                                        <p:tav tm="100000">
                                          <p:val>
                                            <p:strVal val="#ppt_x"/>
                                          </p:val>
                                        </p:tav>
                                      </p:tavLst>
                                    </p:anim>
                                    <p:anim calcmode="lin" valueType="num">
                                      <p:cBhvr>
                                        <p:cTn id="10" dur="500" fill="hold"/>
                                        <p:tgtEl>
                                          <p:spTgt spid="50"/>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10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 calcmode="lin" valueType="num">
                                      <p:cBhvr>
                                        <p:cTn id="15" dur="500" fill="hold"/>
                                        <p:tgtEl>
                                          <p:spTgt spid="49"/>
                                        </p:tgtEl>
                                        <p:attrNameLst>
                                          <p:attrName>ppt_x</p:attrName>
                                        </p:attrNameLst>
                                      </p:cBhvr>
                                      <p:tavLst>
                                        <p:tav tm="0">
                                          <p:val>
                                            <p:fltVal val="0.5"/>
                                          </p:val>
                                        </p:tav>
                                        <p:tav tm="100000">
                                          <p:val>
                                            <p:strVal val="#ppt_x"/>
                                          </p:val>
                                        </p:tav>
                                      </p:tavLst>
                                    </p:anim>
                                    <p:anim calcmode="lin" valueType="num">
                                      <p:cBhvr>
                                        <p:cTn id="16" dur="500" fill="hold"/>
                                        <p:tgtEl>
                                          <p:spTgt spid="49"/>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200"/>
                                  </p:stCondLst>
                                  <p:childTnLst>
                                    <p:set>
                                      <p:cBhvr>
                                        <p:cTn id="18" dur="1" fill="hold">
                                          <p:stCondLst>
                                            <p:cond delay="0"/>
                                          </p:stCondLst>
                                        </p:cTn>
                                        <p:tgtEl>
                                          <p:spTgt spid="51"/>
                                        </p:tgtEl>
                                        <p:attrNameLst>
                                          <p:attrName>style.visibility</p:attrName>
                                        </p:attrNameLst>
                                      </p:cBhvr>
                                      <p:to>
                                        <p:strVal val="visible"/>
                                      </p:to>
                                    </p:set>
                                    <p:anim calcmode="lin" valueType="num">
                                      <p:cBhvr>
                                        <p:cTn id="19" dur="500" fill="hold"/>
                                        <p:tgtEl>
                                          <p:spTgt spid="51"/>
                                        </p:tgtEl>
                                        <p:attrNameLst>
                                          <p:attrName>ppt_w</p:attrName>
                                        </p:attrNameLst>
                                      </p:cBhvr>
                                      <p:tavLst>
                                        <p:tav tm="0">
                                          <p:val>
                                            <p:fltVal val="0"/>
                                          </p:val>
                                        </p:tav>
                                        <p:tav tm="100000">
                                          <p:val>
                                            <p:strVal val="#ppt_w"/>
                                          </p:val>
                                        </p:tav>
                                      </p:tavLst>
                                    </p:anim>
                                    <p:anim calcmode="lin" valueType="num">
                                      <p:cBhvr>
                                        <p:cTn id="20" dur="500" fill="hold"/>
                                        <p:tgtEl>
                                          <p:spTgt spid="51"/>
                                        </p:tgtEl>
                                        <p:attrNameLst>
                                          <p:attrName>ppt_h</p:attrName>
                                        </p:attrNameLst>
                                      </p:cBhvr>
                                      <p:tavLst>
                                        <p:tav tm="0">
                                          <p:val>
                                            <p:fltVal val="0"/>
                                          </p:val>
                                        </p:tav>
                                        <p:tav tm="100000">
                                          <p:val>
                                            <p:strVal val="#ppt_h"/>
                                          </p:val>
                                        </p:tav>
                                      </p:tavLst>
                                    </p:anim>
                                    <p:anim calcmode="lin" valueType="num">
                                      <p:cBhvr>
                                        <p:cTn id="21" dur="500" fill="hold"/>
                                        <p:tgtEl>
                                          <p:spTgt spid="51"/>
                                        </p:tgtEl>
                                        <p:attrNameLst>
                                          <p:attrName>ppt_x</p:attrName>
                                        </p:attrNameLst>
                                      </p:cBhvr>
                                      <p:tavLst>
                                        <p:tav tm="0">
                                          <p:val>
                                            <p:fltVal val="0.5"/>
                                          </p:val>
                                        </p:tav>
                                        <p:tav tm="100000">
                                          <p:val>
                                            <p:strVal val="#ppt_x"/>
                                          </p:val>
                                        </p:tav>
                                      </p:tavLst>
                                    </p:anim>
                                    <p:anim calcmode="lin" valueType="num">
                                      <p:cBhvr>
                                        <p:cTn id="22" dur="500" fill="hold"/>
                                        <p:tgtEl>
                                          <p:spTgt spid="5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47"/>
                                        </p:tgtEl>
                                        <p:attrNameLst>
                                          <p:attrName>style.visibility</p:attrName>
                                        </p:attrNameLst>
                                      </p:cBhvr>
                                      <p:to>
                                        <p:strVal val="visible"/>
                                      </p:to>
                                    </p:set>
                                    <p:anim calcmode="lin" valueType="num">
                                      <p:cBhvr>
                                        <p:cTn id="25" dur="500" fill="hold"/>
                                        <p:tgtEl>
                                          <p:spTgt spid="47"/>
                                        </p:tgtEl>
                                        <p:attrNameLst>
                                          <p:attrName>ppt_w</p:attrName>
                                        </p:attrNameLst>
                                      </p:cBhvr>
                                      <p:tavLst>
                                        <p:tav tm="0">
                                          <p:val>
                                            <p:fltVal val="0"/>
                                          </p:val>
                                        </p:tav>
                                        <p:tav tm="100000">
                                          <p:val>
                                            <p:strVal val="#ppt_w"/>
                                          </p:val>
                                        </p:tav>
                                      </p:tavLst>
                                    </p:anim>
                                    <p:anim calcmode="lin" valueType="num">
                                      <p:cBhvr>
                                        <p:cTn id="26" dur="500" fill="hold"/>
                                        <p:tgtEl>
                                          <p:spTgt spid="47"/>
                                        </p:tgtEl>
                                        <p:attrNameLst>
                                          <p:attrName>ppt_h</p:attrName>
                                        </p:attrNameLst>
                                      </p:cBhvr>
                                      <p:tavLst>
                                        <p:tav tm="0">
                                          <p:val>
                                            <p:fltVal val="0"/>
                                          </p:val>
                                        </p:tav>
                                        <p:tav tm="100000">
                                          <p:val>
                                            <p:strVal val="#ppt_h"/>
                                          </p:val>
                                        </p:tav>
                                      </p:tavLst>
                                    </p:anim>
                                    <p:anim calcmode="lin" valueType="num">
                                      <p:cBhvr>
                                        <p:cTn id="27" dur="500" fill="hold"/>
                                        <p:tgtEl>
                                          <p:spTgt spid="47"/>
                                        </p:tgtEl>
                                        <p:attrNameLst>
                                          <p:attrName>ppt_x</p:attrName>
                                        </p:attrNameLst>
                                      </p:cBhvr>
                                      <p:tavLst>
                                        <p:tav tm="0">
                                          <p:val>
                                            <p:fltVal val="0.5"/>
                                          </p:val>
                                        </p:tav>
                                        <p:tav tm="100000">
                                          <p:val>
                                            <p:strVal val="#ppt_x"/>
                                          </p:val>
                                        </p:tav>
                                      </p:tavLst>
                                    </p:anim>
                                    <p:anim calcmode="lin" valueType="num">
                                      <p:cBhvr>
                                        <p:cTn id="28" dur="500" fill="hold"/>
                                        <p:tgtEl>
                                          <p:spTgt spid="47"/>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400"/>
                                  </p:stCondLst>
                                  <p:childTnLst>
                                    <p:set>
                                      <p:cBhvr>
                                        <p:cTn id="30" dur="1" fill="hold">
                                          <p:stCondLst>
                                            <p:cond delay="0"/>
                                          </p:stCondLst>
                                        </p:cTn>
                                        <p:tgtEl>
                                          <p:spTgt spid="48"/>
                                        </p:tgtEl>
                                        <p:attrNameLst>
                                          <p:attrName>style.visibility</p:attrName>
                                        </p:attrNameLst>
                                      </p:cBhvr>
                                      <p:to>
                                        <p:strVal val="visible"/>
                                      </p:to>
                                    </p:set>
                                    <p:anim calcmode="lin" valueType="num">
                                      <p:cBhvr>
                                        <p:cTn id="31" dur="500" fill="hold"/>
                                        <p:tgtEl>
                                          <p:spTgt spid="48"/>
                                        </p:tgtEl>
                                        <p:attrNameLst>
                                          <p:attrName>ppt_w</p:attrName>
                                        </p:attrNameLst>
                                      </p:cBhvr>
                                      <p:tavLst>
                                        <p:tav tm="0">
                                          <p:val>
                                            <p:fltVal val="0"/>
                                          </p:val>
                                        </p:tav>
                                        <p:tav tm="100000">
                                          <p:val>
                                            <p:strVal val="#ppt_w"/>
                                          </p:val>
                                        </p:tav>
                                      </p:tavLst>
                                    </p:anim>
                                    <p:anim calcmode="lin" valueType="num">
                                      <p:cBhvr>
                                        <p:cTn id="32" dur="500" fill="hold"/>
                                        <p:tgtEl>
                                          <p:spTgt spid="48"/>
                                        </p:tgtEl>
                                        <p:attrNameLst>
                                          <p:attrName>ppt_h</p:attrName>
                                        </p:attrNameLst>
                                      </p:cBhvr>
                                      <p:tavLst>
                                        <p:tav tm="0">
                                          <p:val>
                                            <p:fltVal val="0"/>
                                          </p:val>
                                        </p:tav>
                                        <p:tav tm="100000">
                                          <p:val>
                                            <p:strVal val="#ppt_h"/>
                                          </p:val>
                                        </p:tav>
                                      </p:tavLst>
                                    </p:anim>
                                    <p:anim calcmode="lin" valueType="num">
                                      <p:cBhvr>
                                        <p:cTn id="33" dur="500" fill="hold"/>
                                        <p:tgtEl>
                                          <p:spTgt spid="48"/>
                                        </p:tgtEl>
                                        <p:attrNameLst>
                                          <p:attrName>ppt_x</p:attrName>
                                        </p:attrNameLst>
                                      </p:cBhvr>
                                      <p:tavLst>
                                        <p:tav tm="0">
                                          <p:val>
                                            <p:fltVal val="0.5"/>
                                          </p:val>
                                        </p:tav>
                                        <p:tav tm="100000">
                                          <p:val>
                                            <p:strVal val="#ppt_x"/>
                                          </p:val>
                                        </p:tav>
                                      </p:tavLst>
                                    </p:anim>
                                    <p:anim calcmode="lin" valueType="num">
                                      <p:cBhvr>
                                        <p:cTn id="34" dur="500" fill="hold"/>
                                        <p:tgtEl>
                                          <p:spTgt spid="48"/>
                                        </p:tgtEl>
                                        <p:attrNameLst>
                                          <p:attrName>ppt_y</p:attrName>
                                        </p:attrNameLst>
                                      </p:cBhvr>
                                      <p:tavLst>
                                        <p:tav tm="0">
                                          <p:val>
                                            <p:fltVal val="0.5"/>
                                          </p:val>
                                        </p:tav>
                                        <p:tav tm="100000">
                                          <p:val>
                                            <p:strVal val="#ppt_y"/>
                                          </p:val>
                                        </p:tav>
                                      </p:tavLst>
                                    </p:anim>
                                  </p:childTnLst>
                                </p:cTn>
                              </p:par>
                            </p:childTnLst>
                          </p:cTn>
                        </p:par>
                        <p:par>
                          <p:cTn id="35" fill="hold">
                            <p:stCondLst>
                              <p:cond delay="900"/>
                            </p:stCondLst>
                            <p:childTnLst>
                              <p:par>
                                <p:cTn id="36" presetID="10" presetClass="entr" presetSubtype="0" fill="hold" grpId="0"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childTnLst>
                          </p:cTn>
                        </p:par>
                        <p:par>
                          <p:cTn id="39" fill="hold">
                            <p:stCondLst>
                              <p:cond delay="1400"/>
                            </p:stCondLst>
                            <p:childTnLst>
                              <p:par>
                                <p:cTn id="40" presetID="10" presetClass="entr" presetSubtype="0" fill="hold" grpId="0"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par>
                          <p:cTn id="43" fill="hold">
                            <p:stCondLst>
                              <p:cond delay="1900"/>
                            </p:stCondLst>
                            <p:childTnLst>
                              <p:par>
                                <p:cTn id="44" presetID="22" presetClass="entr" presetSubtype="1"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up)">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0" grpId="0" animBg="1"/>
      <p:bldP spid="51" grpId="0" animBg="1"/>
      <p:bldGraphic spid="52" grpId="0">
        <p:bldAsOne/>
      </p:bldGraphic>
      <p:bldP spid="53" grpId="0"/>
      <p:bldP spid="54" grpId="0"/>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912" y="1651408"/>
            <a:ext cx="3036013" cy="2020329"/>
          </a:xfrm>
          <a:prstGeom prst="rect">
            <a:avLst/>
          </a:prstGeom>
        </p:spPr>
      </p:pic>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8868" y="1662623"/>
            <a:ext cx="3031871" cy="2020329"/>
          </a:xfrm>
          <a:prstGeom prst="rect">
            <a:avLst/>
          </a:prstGeom>
        </p:spPr>
      </p:pic>
      <p:pic>
        <p:nvPicPr>
          <p:cNvPr id="61" name="图片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7246" y="1648732"/>
            <a:ext cx="3031871" cy="2017572"/>
          </a:xfrm>
          <a:prstGeom prst="rect">
            <a:avLst/>
          </a:prstGeom>
        </p:spPr>
      </p:pic>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smtClean="0">
                <a:solidFill>
                  <a:schemeClr val="accent1"/>
                </a:solidFill>
                <a:latin typeface="微软雅黑" panose="020B0503020204020204" pitchFamily="34" charset="-122"/>
                <a:ea typeface="微软雅黑" panose="020B0503020204020204" pitchFamily="34" charset="-122"/>
              </a:rPr>
              <a:t>添加标题文字内容</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
        <p:nvSpPr>
          <p:cNvPr id="46" name="矩形 45"/>
          <p:cNvSpPr/>
          <p:nvPr/>
        </p:nvSpPr>
        <p:spPr>
          <a:xfrm>
            <a:off x="1728371" y="5061554"/>
            <a:ext cx="8733671" cy="969784"/>
          </a:xfrm>
          <a:prstGeom prst="rect">
            <a:avLst/>
          </a:prstGeom>
          <a:no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zh-CN" altLang="en-US" sz="1400">
              <a:solidFill>
                <a:schemeClr val="tx1">
                  <a:lumMod val="50000"/>
                  <a:lumOff val="50000"/>
                </a:schemeClr>
              </a:solidFill>
              <a:latin typeface="微软雅黑" pitchFamily="34" charset="-122"/>
              <a:ea typeface="微软雅黑" pitchFamily="34" charset="-122"/>
            </a:endParaRPr>
          </a:p>
        </p:txBody>
      </p:sp>
      <p:sp>
        <p:nvSpPr>
          <p:cNvPr id="53" name="矩形 52"/>
          <p:cNvSpPr/>
          <p:nvPr/>
        </p:nvSpPr>
        <p:spPr>
          <a:xfrm>
            <a:off x="1184913" y="1512431"/>
            <a:ext cx="3036012" cy="4108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dirty="0" smtClean="0">
                <a:latin typeface="微软雅黑" pitchFamily="34" charset="-122"/>
                <a:ea typeface="微软雅黑" pitchFamily="34" charset="-122"/>
              </a:rPr>
              <a:t>添加标题</a:t>
            </a:r>
            <a:endParaRPr lang="zh-CN" altLang="en-US" dirty="0">
              <a:latin typeface="微软雅黑" pitchFamily="34" charset="-122"/>
              <a:ea typeface="微软雅黑" pitchFamily="34" charset="-122"/>
            </a:endParaRPr>
          </a:p>
        </p:txBody>
      </p:sp>
      <p:sp>
        <p:nvSpPr>
          <p:cNvPr id="55" name="矩形 54"/>
          <p:cNvSpPr/>
          <p:nvPr/>
        </p:nvSpPr>
        <p:spPr>
          <a:xfrm>
            <a:off x="4576798" y="1512406"/>
            <a:ext cx="3036012" cy="4108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dirty="0">
                <a:latin typeface="微软雅黑" pitchFamily="34" charset="-122"/>
                <a:ea typeface="微软雅黑" pitchFamily="34" charset="-122"/>
              </a:rPr>
              <a:t>添加标题</a:t>
            </a:r>
          </a:p>
        </p:txBody>
      </p:sp>
      <p:sp>
        <p:nvSpPr>
          <p:cNvPr id="56" name="矩形 55"/>
          <p:cNvSpPr/>
          <p:nvPr/>
        </p:nvSpPr>
        <p:spPr>
          <a:xfrm>
            <a:off x="7989318" y="1512406"/>
            <a:ext cx="3036012" cy="41084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dirty="0">
                <a:latin typeface="微软雅黑" pitchFamily="34" charset="-122"/>
                <a:ea typeface="微软雅黑" pitchFamily="34" charset="-122"/>
              </a:rPr>
              <a:t>添加标题</a:t>
            </a:r>
          </a:p>
        </p:txBody>
      </p:sp>
      <p:sp>
        <p:nvSpPr>
          <p:cNvPr id="57" name="TextBox 22"/>
          <p:cNvSpPr txBox="1"/>
          <p:nvPr/>
        </p:nvSpPr>
        <p:spPr>
          <a:xfrm>
            <a:off x="1294297" y="3847853"/>
            <a:ext cx="2811925" cy="978729"/>
          </a:xfrm>
          <a:prstGeom prst="rect">
            <a:avLst/>
          </a:prstGeom>
          <a:noFill/>
        </p:spPr>
        <p:txBody>
          <a:bodyPr wrap="square" rtlCol="0">
            <a:spAutoFit/>
          </a:bodyPr>
          <a:lstStyle/>
          <a:p>
            <a:pPr>
              <a:lnSpc>
                <a:spcPct val="120000"/>
              </a:lnSpc>
            </a:pPr>
            <a:r>
              <a:rPr lang="zh-CN" altLang="en-US" sz="12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a:t>
            </a:r>
            <a:r>
              <a:rPr lang="zh-CN" altLang="en-US" sz="1200" dirty="0" smtClean="0">
                <a:solidFill>
                  <a:schemeClr val="tx1">
                    <a:lumMod val="50000"/>
                    <a:lumOff val="50000"/>
                  </a:schemeClr>
                </a:solidFill>
                <a:latin typeface="微软雅黑" pitchFamily="34" charset="-122"/>
                <a:ea typeface="微软雅黑" pitchFamily="34" charset="-122"/>
              </a:rPr>
              <a:t>后</a:t>
            </a:r>
            <a:r>
              <a:rPr lang="zh-CN" altLang="en-US" sz="1200" dirty="0">
                <a:solidFill>
                  <a:schemeClr val="tx1">
                    <a:lumMod val="50000"/>
                    <a:lumOff val="50000"/>
                  </a:schemeClr>
                </a:solidFill>
                <a:latin typeface="微软雅黑" pitchFamily="34" charset="-122"/>
                <a:ea typeface="微软雅黑" pitchFamily="34" charset="-122"/>
              </a:rPr>
              <a:t>。</a:t>
            </a:r>
          </a:p>
        </p:txBody>
      </p:sp>
      <p:sp>
        <p:nvSpPr>
          <p:cNvPr id="58" name="TextBox 23"/>
          <p:cNvSpPr txBox="1"/>
          <p:nvPr/>
        </p:nvSpPr>
        <p:spPr>
          <a:xfrm>
            <a:off x="4752457" y="3847853"/>
            <a:ext cx="2728379" cy="978729"/>
          </a:xfrm>
          <a:prstGeom prst="rect">
            <a:avLst/>
          </a:prstGeom>
          <a:noFill/>
        </p:spPr>
        <p:txBody>
          <a:bodyPr wrap="square" rtlCol="0">
            <a:spAutoFit/>
          </a:bodyPr>
          <a:lstStyle/>
          <a:p>
            <a:pPr>
              <a:lnSpc>
                <a:spcPct val="120000"/>
              </a:lnSpc>
            </a:pPr>
            <a:r>
              <a:rPr lang="zh-CN" altLang="en-US" sz="12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59" name="TextBox 24"/>
          <p:cNvSpPr txBox="1"/>
          <p:nvPr/>
        </p:nvSpPr>
        <p:spPr>
          <a:xfrm>
            <a:off x="8161825" y="3847853"/>
            <a:ext cx="2714265" cy="978729"/>
          </a:xfrm>
          <a:prstGeom prst="rect">
            <a:avLst/>
          </a:prstGeom>
          <a:noFill/>
        </p:spPr>
        <p:txBody>
          <a:bodyPr wrap="square" rtlCol="0">
            <a:spAutoFit/>
          </a:bodyPr>
          <a:lstStyle/>
          <a:p>
            <a:pPr>
              <a:lnSpc>
                <a:spcPct val="120000"/>
              </a:lnSpc>
            </a:pPr>
            <a:r>
              <a:rPr lang="zh-CN" altLang="en-US" sz="12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60" name="矩形 30"/>
          <p:cNvSpPr>
            <a:spLocks noChangeArrowheads="1"/>
          </p:cNvSpPr>
          <p:nvPr/>
        </p:nvSpPr>
        <p:spPr bwMode="auto">
          <a:xfrm>
            <a:off x="2484389" y="5188241"/>
            <a:ext cx="7228936" cy="712164"/>
          </a:xfrm>
          <a:prstGeom prst="rect">
            <a:avLst/>
          </a:prstGeom>
          <a:noFill/>
          <a:ln w="9525">
            <a:noFill/>
            <a:miter lim="800000"/>
            <a:headEnd/>
            <a:tailEnd/>
          </a:ln>
        </p:spPr>
        <p:txBody>
          <a:bodyPr wrap="square" lIns="102916" tIns="51458" rIns="102916" bIns="51458">
            <a:spAutoFit/>
          </a:bodyPr>
          <a:lstStyle/>
          <a:p>
            <a:pPr lvl="0" algn="ctr">
              <a:lnSpc>
                <a:spcPct val="150000"/>
              </a:lnSpc>
            </a:pPr>
            <a:r>
              <a:rPr lang="zh-CN" altLang="en-US" sz="14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a:t>
            </a:r>
            <a:r>
              <a:rPr lang="zh-CN" altLang="en-US" sz="1400" dirty="0" smtClean="0">
                <a:solidFill>
                  <a:schemeClr val="tx1">
                    <a:lumMod val="50000"/>
                    <a:lumOff val="50000"/>
                  </a:schemeClr>
                </a:solidFill>
                <a:latin typeface="微软雅黑" pitchFamily="34" charset="-122"/>
                <a:ea typeface="微软雅黑" pitchFamily="34" charset="-122"/>
              </a:rPr>
              <a:t>粘贴。</a:t>
            </a:r>
            <a:endParaRPr lang="zh-CN" altLang="en-US" sz="1400" dirty="0">
              <a:solidFill>
                <a:schemeClr val="tx1">
                  <a:lumMod val="50000"/>
                  <a:lumOff val="50000"/>
                </a:schemeClr>
              </a:solidFill>
              <a:latin typeface="微软雅黑" pitchFamily="34" charset="-122"/>
              <a:ea typeface="微软雅黑" pitchFamily="34" charset="-122"/>
            </a:endParaRPr>
          </a:p>
        </p:txBody>
      </p:sp>
      <p:sp>
        <p:nvSpPr>
          <p:cNvPr id="4" name="标题 3"/>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13493580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0-#ppt_w/2"/>
                                          </p:val>
                                        </p:tav>
                                        <p:tav tm="100000">
                                          <p:val>
                                            <p:strVal val="#ppt_x"/>
                                          </p:val>
                                        </p:tav>
                                      </p:tavLst>
                                    </p:anim>
                                    <p:anim calcmode="lin" valueType="num">
                                      <p:cBhvr additive="base">
                                        <p:cTn id="12" dur="500" fill="hold"/>
                                        <p:tgtEl>
                                          <p:spTgt spid="5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500" fill="hold"/>
                                        <p:tgtEl>
                                          <p:spTgt spid="61"/>
                                        </p:tgtEl>
                                        <p:attrNameLst>
                                          <p:attrName>ppt_x</p:attrName>
                                        </p:attrNameLst>
                                      </p:cBhvr>
                                      <p:tavLst>
                                        <p:tav tm="0">
                                          <p:val>
                                            <p:strVal val="0-#ppt_w/2"/>
                                          </p:val>
                                        </p:tav>
                                        <p:tav tm="100000">
                                          <p:val>
                                            <p:strVal val="#ppt_x"/>
                                          </p:val>
                                        </p:tav>
                                      </p:tavLst>
                                    </p:anim>
                                    <p:anim calcmode="lin" valueType="num">
                                      <p:cBhvr additive="base">
                                        <p:cTn id="16" dur="500" fill="hold"/>
                                        <p:tgtEl>
                                          <p:spTgt spid="6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2" presetClass="entr" presetSubtype="1"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500"/>
                                        <p:tgtEl>
                                          <p:spTgt spid="53"/>
                                        </p:tgtEl>
                                        <p:attrNameLst>
                                          <p:attrName>ppt_y</p:attrName>
                                        </p:attrNameLst>
                                      </p:cBhvr>
                                      <p:tavLst>
                                        <p:tav tm="0">
                                          <p:val>
                                            <p:strVal val="#ppt_y-#ppt_h*1.125000"/>
                                          </p:val>
                                        </p:tav>
                                        <p:tav tm="100000">
                                          <p:val>
                                            <p:strVal val="#ppt_y"/>
                                          </p:val>
                                        </p:tav>
                                      </p:tavLst>
                                    </p:anim>
                                    <p:animEffect transition="in" filter="wipe(down)">
                                      <p:cBhvr>
                                        <p:cTn id="21" dur="500"/>
                                        <p:tgtEl>
                                          <p:spTgt spid="53"/>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
                                        <p:tgtEl>
                                          <p:spTgt spid="55"/>
                                        </p:tgtEl>
                                        <p:attrNameLst>
                                          <p:attrName>ppt_y</p:attrName>
                                        </p:attrNameLst>
                                      </p:cBhvr>
                                      <p:tavLst>
                                        <p:tav tm="0">
                                          <p:val>
                                            <p:strVal val="#ppt_y-#ppt_h*1.125000"/>
                                          </p:val>
                                        </p:tav>
                                        <p:tav tm="100000">
                                          <p:val>
                                            <p:strVal val="#ppt_y"/>
                                          </p:val>
                                        </p:tav>
                                      </p:tavLst>
                                    </p:anim>
                                    <p:animEffect transition="in" filter="wipe(down)">
                                      <p:cBhvr>
                                        <p:cTn id="25" dur="500"/>
                                        <p:tgtEl>
                                          <p:spTgt spid="55"/>
                                        </p:tgtEl>
                                      </p:cBhvr>
                                    </p:animEffect>
                                  </p:childTnLst>
                                </p:cTn>
                              </p:par>
                              <p:par>
                                <p:cTn id="26" presetID="12" presetClass="entr" presetSubtype="1"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p:tgtEl>
                                          <p:spTgt spid="56"/>
                                        </p:tgtEl>
                                        <p:attrNameLst>
                                          <p:attrName>ppt_y</p:attrName>
                                        </p:attrNameLst>
                                      </p:cBhvr>
                                      <p:tavLst>
                                        <p:tav tm="0">
                                          <p:val>
                                            <p:strVal val="#ppt_y-#ppt_h*1.125000"/>
                                          </p:val>
                                        </p:tav>
                                        <p:tav tm="100000">
                                          <p:val>
                                            <p:strVal val="#ppt_y"/>
                                          </p:val>
                                        </p:tav>
                                      </p:tavLst>
                                    </p:anim>
                                    <p:animEffect transition="in" filter="wipe(down)">
                                      <p:cBhvr>
                                        <p:cTn id="29" dur="500"/>
                                        <p:tgtEl>
                                          <p:spTgt spid="56"/>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randombar(horizontal)">
                                      <p:cBhvr>
                                        <p:cTn id="33" dur="500"/>
                                        <p:tgtEl>
                                          <p:spTgt spid="5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randombar(horizontal)">
                                      <p:cBhvr>
                                        <p:cTn id="36" dur="500"/>
                                        <p:tgtEl>
                                          <p:spTgt spid="5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randombar(horizontal)">
                                      <p:cBhvr>
                                        <p:cTn id="39" dur="500"/>
                                        <p:tgtEl>
                                          <p:spTgt spid="59"/>
                                        </p:tgtEl>
                                      </p:cBhvr>
                                    </p:animEffect>
                                  </p:childTnLst>
                                </p:cTn>
                              </p:par>
                            </p:childTnLst>
                          </p:cTn>
                        </p:par>
                        <p:par>
                          <p:cTn id="40" fill="hold">
                            <p:stCondLst>
                              <p:cond delay="1500"/>
                            </p:stCondLst>
                            <p:childTnLst>
                              <p:par>
                                <p:cTn id="41" presetID="2" presetClass="entr" presetSubtype="4" decel="100000"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1000" fill="hold"/>
                                        <p:tgtEl>
                                          <p:spTgt spid="46"/>
                                        </p:tgtEl>
                                        <p:attrNameLst>
                                          <p:attrName>ppt_x</p:attrName>
                                        </p:attrNameLst>
                                      </p:cBhvr>
                                      <p:tavLst>
                                        <p:tav tm="0">
                                          <p:val>
                                            <p:strVal val="#ppt_x"/>
                                          </p:val>
                                        </p:tav>
                                        <p:tav tm="100000">
                                          <p:val>
                                            <p:strVal val="#ppt_x"/>
                                          </p:val>
                                        </p:tav>
                                      </p:tavLst>
                                    </p:anim>
                                    <p:anim calcmode="lin" valueType="num">
                                      <p:cBhvr additive="base">
                                        <p:cTn id="44" dur="1000" fill="hold"/>
                                        <p:tgtEl>
                                          <p:spTgt spid="46"/>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14" presetClass="entr" presetSubtype="10" fill="hold" grpId="0" nodeType="afterEffect">
                                  <p:stCondLst>
                                    <p:cond delay="0"/>
                                  </p:stCondLst>
                                  <p:iterate type="lt">
                                    <p:tmPct val="10000"/>
                                  </p:iterate>
                                  <p:childTnLst>
                                    <p:set>
                                      <p:cBhvr>
                                        <p:cTn id="47" dur="1" fill="hold">
                                          <p:stCondLst>
                                            <p:cond delay="0"/>
                                          </p:stCondLst>
                                        </p:cTn>
                                        <p:tgtEl>
                                          <p:spTgt spid="60"/>
                                        </p:tgtEl>
                                        <p:attrNameLst>
                                          <p:attrName>style.visibility</p:attrName>
                                        </p:attrNameLst>
                                      </p:cBhvr>
                                      <p:to>
                                        <p:strVal val="visible"/>
                                      </p:to>
                                    </p:set>
                                    <p:animEffect transition="in" filter="randombar(horizontal)">
                                      <p:cBhvr>
                                        <p:cTn id="48" dur="2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3" grpId="0" animBg="1"/>
      <p:bldP spid="55" grpId="0" animBg="1"/>
      <p:bldP spid="56" grpId="0" animBg="1"/>
      <p:bldP spid="57" grpId="0"/>
      <p:bldP spid="58" grpId="0"/>
      <p:bldP spid="59" grpId="0"/>
      <p:bldP spid="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3887" r="19267"/>
          <a:stretch/>
        </p:blipFill>
        <p:spPr>
          <a:xfrm>
            <a:off x="6850490" y="3072787"/>
            <a:ext cx="1650574" cy="1646540"/>
          </a:xfrm>
          <a:prstGeom prst="rect">
            <a:avLst/>
          </a:prstGeom>
        </p:spPr>
      </p:pic>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smtClean="0">
                <a:solidFill>
                  <a:schemeClr val="accent1"/>
                </a:solidFill>
                <a:latin typeface="微软雅黑" panose="020B0503020204020204" pitchFamily="34" charset="-122"/>
                <a:ea typeface="微软雅黑" panose="020B0503020204020204" pitchFamily="34" charset="-122"/>
              </a:rPr>
              <a:t>添加标题文字内容</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
        <p:nvSpPr>
          <p:cNvPr id="62" name="TextBox 107"/>
          <p:cNvSpPr txBox="1"/>
          <p:nvPr/>
        </p:nvSpPr>
        <p:spPr>
          <a:xfrm>
            <a:off x="1884563" y="2169730"/>
            <a:ext cx="5977381" cy="600164"/>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a:t>
            </a:r>
            <a:r>
              <a:rPr lang="zh-CN" altLang="en-US" sz="1100" dirty="0" smtClean="0">
                <a:solidFill>
                  <a:schemeClr val="tx1">
                    <a:lumMod val="50000"/>
                    <a:lumOff val="50000"/>
                  </a:schemeClr>
                </a:solidFill>
                <a:latin typeface="微软雅黑" pitchFamily="34" charset="-122"/>
                <a:ea typeface="微软雅黑" pitchFamily="34" charset="-122"/>
              </a:rPr>
              <a:t>选择保留文字您的内</a:t>
            </a:r>
            <a:endParaRPr lang="en-US" altLang="zh-CN" sz="1100" dirty="0" smtClean="0">
              <a:solidFill>
                <a:schemeClr val="tx1">
                  <a:lumMod val="50000"/>
                  <a:lumOff val="50000"/>
                </a:schemeClr>
              </a:solidFill>
              <a:latin typeface="微软雅黑" pitchFamily="34" charset="-122"/>
              <a:ea typeface="微软雅黑" pitchFamily="34" charset="-122"/>
            </a:endParaRPr>
          </a:p>
          <a:p>
            <a:pPr>
              <a:lnSpc>
                <a:spcPct val="150000"/>
              </a:lnSpc>
            </a:pPr>
            <a:r>
              <a:rPr lang="zh-CN" altLang="en-US" sz="1100" dirty="0" smtClean="0">
                <a:solidFill>
                  <a:schemeClr val="tx1">
                    <a:lumMod val="50000"/>
                    <a:lumOff val="50000"/>
                  </a:schemeClr>
                </a:solidFill>
                <a:latin typeface="微软雅黑" pitchFamily="34" charset="-122"/>
                <a:ea typeface="微软雅黑" pitchFamily="34" charset="-122"/>
              </a:rPr>
              <a:t>容打在这里</a:t>
            </a:r>
            <a:r>
              <a:rPr lang="zh-CN" altLang="en-US" sz="1100" dirty="0">
                <a:solidFill>
                  <a:schemeClr val="tx1">
                    <a:lumMod val="50000"/>
                    <a:lumOff val="50000"/>
                  </a:schemeClr>
                </a:solidFill>
                <a:latin typeface="微软雅黑" pitchFamily="34" charset="-122"/>
                <a:ea typeface="微软雅黑" pitchFamily="34" charset="-122"/>
              </a:rPr>
              <a:t>，或者通过通过复制您的文本。您的内容打在这里，或者通过通过复制您的</a:t>
            </a:r>
            <a:r>
              <a:rPr lang="zh-CN" altLang="en-US" sz="1100" dirty="0" smtClean="0">
                <a:solidFill>
                  <a:schemeClr val="tx1">
                    <a:lumMod val="50000"/>
                    <a:lumOff val="50000"/>
                  </a:schemeClr>
                </a:solidFill>
                <a:latin typeface="微软雅黑" pitchFamily="34" charset="-122"/>
                <a:ea typeface="微软雅黑" pitchFamily="34" charset="-122"/>
              </a:rPr>
              <a:t>文本</a:t>
            </a:r>
            <a:endParaRPr lang="zh-CN" altLang="en-US" sz="1100" dirty="0">
              <a:solidFill>
                <a:schemeClr val="tx1">
                  <a:lumMod val="50000"/>
                  <a:lumOff val="50000"/>
                </a:schemeClr>
              </a:solidFill>
              <a:latin typeface="微软雅黑" pitchFamily="34" charset="-122"/>
              <a:ea typeface="微软雅黑" pitchFamily="34" charset="-122"/>
            </a:endParaRPr>
          </a:p>
        </p:txBody>
      </p:sp>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0767"/>
          <a:stretch/>
        </p:blipFill>
        <p:spPr>
          <a:xfrm>
            <a:off x="3572169" y="3072787"/>
            <a:ext cx="1639187" cy="1643685"/>
          </a:xfrm>
          <a:prstGeom prst="rect">
            <a:avLst/>
          </a:prstGeom>
        </p:spPr>
      </p:pic>
      <p:pic>
        <p:nvPicPr>
          <p:cNvPr id="63" name="图片 62"/>
          <p:cNvPicPr>
            <a:picLocks noChangeAspect="1"/>
          </p:cNvPicPr>
          <p:nvPr/>
        </p:nvPicPr>
        <p:blipFill rotWithShape="1">
          <a:blip r:embed="rId5" cstate="print">
            <a:extLst>
              <a:ext uri="{28A0092B-C50C-407E-A947-70E740481C1C}">
                <a14:useLocalDpi xmlns:a14="http://schemas.microsoft.com/office/drawing/2010/main" val="0"/>
              </a:ext>
            </a:extLst>
          </a:blip>
          <a:srcRect l="11998" r="22047"/>
          <a:stretch/>
        </p:blipFill>
        <p:spPr>
          <a:xfrm>
            <a:off x="8501064" y="3071717"/>
            <a:ext cx="1627187" cy="1643079"/>
          </a:xfrm>
          <a:prstGeom prst="rect">
            <a:avLst/>
          </a:prstGeom>
        </p:spPr>
      </p:pic>
      <p:pic>
        <p:nvPicPr>
          <p:cNvPr id="64" name="图片 63"/>
          <p:cNvPicPr>
            <a:picLocks noChangeAspect="1"/>
          </p:cNvPicPr>
          <p:nvPr/>
        </p:nvPicPr>
        <p:blipFill rotWithShape="1">
          <a:blip r:embed="rId6" cstate="print">
            <a:extLst>
              <a:ext uri="{28A0092B-C50C-407E-A947-70E740481C1C}">
                <a14:useLocalDpi xmlns:a14="http://schemas.microsoft.com/office/drawing/2010/main" val="0"/>
              </a:ext>
            </a:extLst>
          </a:blip>
          <a:srcRect t="15222" b="10368"/>
          <a:stretch/>
        </p:blipFill>
        <p:spPr>
          <a:xfrm>
            <a:off x="5211357" y="4717278"/>
            <a:ext cx="3289708" cy="1632248"/>
          </a:xfrm>
          <a:prstGeom prst="rect">
            <a:avLst/>
          </a:prstGeom>
        </p:spPr>
      </p:pic>
      <p:sp>
        <p:nvSpPr>
          <p:cNvPr id="65" name="TextBox 59"/>
          <p:cNvSpPr txBox="1"/>
          <p:nvPr/>
        </p:nvSpPr>
        <p:spPr>
          <a:xfrm>
            <a:off x="1884563" y="1877552"/>
            <a:ext cx="1415772" cy="338554"/>
          </a:xfrm>
          <a:prstGeom prst="rect">
            <a:avLst/>
          </a:prstGeom>
          <a:noFill/>
        </p:spPr>
        <p:txBody>
          <a:bodyPr wrap="none" rtlCol="0">
            <a:spAutoFit/>
          </a:bodyPr>
          <a:lstStyle/>
          <a:p>
            <a:r>
              <a:rPr lang="zh-CN" altLang="en-US" sz="1600" dirty="0" smtClean="0">
                <a:solidFill>
                  <a:schemeClr val="tx2"/>
                </a:solidFill>
                <a:latin typeface="微软雅黑" pitchFamily="34" charset="-122"/>
                <a:ea typeface="微软雅黑" pitchFamily="34" charset="-122"/>
              </a:rPr>
              <a:t>添加标题内容</a:t>
            </a:r>
            <a:endParaRPr lang="zh-CN" altLang="en-US" sz="1600" dirty="0">
              <a:solidFill>
                <a:schemeClr val="tx2"/>
              </a:solidFill>
              <a:latin typeface="微软雅黑" pitchFamily="34" charset="-122"/>
              <a:ea typeface="微软雅黑" pitchFamily="34" charset="-122"/>
            </a:endParaRPr>
          </a:p>
        </p:txBody>
      </p:sp>
      <p:sp>
        <p:nvSpPr>
          <p:cNvPr id="66" name="TextBox 107"/>
          <p:cNvSpPr txBox="1"/>
          <p:nvPr/>
        </p:nvSpPr>
        <p:spPr>
          <a:xfrm>
            <a:off x="1884564" y="5278190"/>
            <a:ext cx="3054960" cy="854080"/>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a:t>
            </a:r>
            <a:r>
              <a:rPr lang="zh-CN" altLang="en-US" sz="1100" dirty="0" smtClean="0">
                <a:solidFill>
                  <a:schemeClr val="tx1">
                    <a:lumMod val="50000"/>
                    <a:lumOff val="50000"/>
                  </a:schemeClr>
                </a:solidFill>
                <a:latin typeface="微软雅黑" pitchFamily="34" charset="-122"/>
                <a:ea typeface="微软雅黑" pitchFamily="34" charset="-122"/>
              </a:rPr>
              <a:t>选择保留文字您的内容打在这里</a:t>
            </a:r>
            <a:r>
              <a:rPr lang="zh-CN" altLang="en-US" sz="1100" dirty="0">
                <a:solidFill>
                  <a:schemeClr val="tx1">
                    <a:lumMod val="50000"/>
                    <a:lumOff val="50000"/>
                  </a:schemeClr>
                </a:solidFill>
                <a:latin typeface="微软雅黑" pitchFamily="34" charset="-122"/>
                <a:ea typeface="微软雅黑" pitchFamily="34" charset="-122"/>
              </a:rPr>
              <a:t>，或者通过通过复制您的文本</a:t>
            </a:r>
            <a:r>
              <a:rPr lang="zh-CN" altLang="en-US" sz="1100" dirty="0" smtClean="0">
                <a:solidFill>
                  <a:schemeClr val="tx1">
                    <a:lumMod val="50000"/>
                    <a:lumOff val="50000"/>
                  </a:schemeClr>
                </a:solidFill>
                <a:latin typeface="微软雅黑" pitchFamily="34" charset="-122"/>
                <a:ea typeface="微软雅黑" pitchFamily="34" charset="-122"/>
              </a:rPr>
              <a:t>。</a:t>
            </a:r>
            <a:endParaRPr lang="zh-CN" altLang="en-US" sz="1100" dirty="0">
              <a:solidFill>
                <a:schemeClr val="tx1">
                  <a:lumMod val="50000"/>
                  <a:lumOff val="50000"/>
                </a:schemeClr>
              </a:solidFill>
              <a:latin typeface="微软雅黑" pitchFamily="34" charset="-122"/>
              <a:ea typeface="微软雅黑" pitchFamily="34" charset="-122"/>
            </a:endParaRPr>
          </a:p>
        </p:txBody>
      </p:sp>
      <p:sp>
        <p:nvSpPr>
          <p:cNvPr id="67" name="TextBox 59"/>
          <p:cNvSpPr txBox="1"/>
          <p:nvPr/>
        </p:nvSpPr>
        <p:spPr>
          <a:xfrm>
            <a:off x="1884563" y="4986012"/>
            <a:ext cx="1415772" cy="338554"/>
          </a:xfrm>
          <a:prstGeom prst="rect">
            <a:avLst/>
          </a:prstGeom>
          <a:noFill/>
        </p:spPr>
        <p:txBody>
          <a:bodyPr wrap="none" rtlCol="0">
            <a:spAutoFit/>
          </a:bodyPr>
          <a:lstStyle/>
          <a:p>
            <a:r>
              <a:rPr lang="zh-CN" altLang="en-US" sz="1600" dirty="0" smtClean="0">
                <a:solidFill>
                  <a:schemeClr val="tx2"/>
                </a:solidFill>
                <a:latin typeface="微软雅黑" pitchFamily="34" charset="-122"/>
                <a:ea typeface="微软雅黑" pitchFamily="34" charset="-122"/>
              </a:rPr>
              <a:t>添加标题内容</a:t>
            </a:r>
            <a:endParaRPr lang="zh-CN" altLang="en-US" sz="1600" dirty="0">
              <a:solidFill>
                <a:schemeClr val="tx2"/>
              </a:solidFill>
              <a:latin typeface="微软雅黑" pitchFamily="34" charset="-122"/>
              <a:ea typeface="微软雅黑" pitchFamily="34" charset="-122"/>
            </a:endParaRPr>
          </a:p>
        </p:txBody>
      </p:sp>
      <p:grpSp>
        <p:nvGrpSpPr>
          <p:cNvPr id="7" name="组合 6"/>
          <p:cNvGrpSpPr/>
          <p:nvPr/>
        </p:nvGrpSpPr>
        <p:grpSpPr>
          <a:xfrm>
            <a:off x="5208586" y="3073320"/>
            <a:ext cx="1640710" cy="1643152"/>
            <a:chOff x="5208586" y="3073320"/>
            <a:chExt cx="1640710" cy="1643152"/>
          </a:xfrm>
        </p:grpSpPr>
        <p:sp>
          <p:nvSpPr>
            <p:cNvPr id="47" name="矩形 46"/>
            <p:cNvSpPr/>
            <p:nvPr/>
          </p:nvSpPr>
          <p:spPr>
            <a:xfrm>
              <a:off x="5208586" y="3073320"/>
              <a:ext cx="1640710" cy="164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vant GardeBook" pitchFamily="50" charset="0"/>
              </a:endParaRPr>
            </a:p>
          </p:txBody>
        </p:sp>
        <p:sp>
          <p:nvSpPr>
            <p:cNvPr id="55" name="文本框 43"/>
            <p:cNvSpPr txBox="1"/>
            <p:nvPr/>
          </p:nvSpPr>
          <p:spPr>
            <a:xfrm>
              <a:off x="5466712" y="4224107"/>
              <a:ext cx="1113716" cy="307777"/>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输入文字</a:t>
              </a:r>
            </a:p>
          </p:txBody>
        </p:sp>
        <p:grpSp>
          <p:nvGrpSpPr>
            <p:cNvPr id="68" name="组合 67"/>
            <p:cNvGrpSpPr/>
            <p:nvPr/>
          </p:nvGrpSpPr>
          <p:grpSpPr>
            <a:xfrm>
              <a:off x="5582063" y="3320244"/>
              <a:ext cx="864138" cy="862745"/>
              <a:chOff x="9316694" y="3864696"/>
              <a:chExt cx="864138" cy="862745"/>
            </a:xfrm>
          </p:grpSpPr>
          <p:sp>
            <p:nvSpPr>
              <p:cNvPr id="69" name="Oval 5"/>
              <p:cNvSpPr>
                <a:spLocks noChangeArrowheads="1"/>
              </p:cNvSpPr>
              <p:nvPr/>
            </p:nvSpPr>
            <p:spPr bwMode="auto">
              <a:xfrm>
                <a:off x="9316694" y="3864696"/>
                <a:ext cx="864138" cy="862745"/>
              </a:xfrm>
              <a:prstGeom prst="ellipse">
                <a:avLst/>
              </a:pr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zh-CN" altLang="en-US"/>
              </a:p>
            </p:txBody>
          </p:sp>
          <p:sp>
            <p:nvSpPr>
              <p:cNvPr id="70" name="Freeform 6"/>
              <p:cNvSpPr>
                <a:spLocks noEditPoints="1"/>
              </p:cNvSpPr>
              <p:nvPr/>
            </p:nvSpPr>
            <p:spPr bwMode="auto">
              <a:xfrm>
                <a:off x="9510427" y="4094668"/>
                <a:ext cx="476670" cy="404194"/>
              </a:xfrm>
              <a:custGeom>
                <a:avLst/>
                <a:gdLst>
                  <a:gd name="T0" fmla="*/ 442 w 466"/>
                  <a:gd name="T1" fmla="*/ 0 h 395"/>
                  <a:gd name="T2" fmla="*/ 25 w 466"/>
                  <a:gd name="T3" fmla="*/ 0 h 395"/>
                  <a:gd name="T4" fmla="*/ 0 w 466"/>
                  <a:gd name="T5" fmla="*/ 24 h 395"/>
                  <a:gd name="T6" fmla="*/ 0 w 466"/>
                  <a:gd name="T7" fmla="*/ 347 h 395"/>
                  <a:gd name="T8" fmla="*/ 25 w 466"/>
                  <a:gd name="T9" fmla="*/ 371 h 395"/>
                  <a:gd name="T10" fmla="*/ 52 w 466"/>
                  <a:gd name="T11" fmla="*/ 371 h 395"/>
                  <a:gd name="T12" fmla="*/ 52 w 466"/>
                  <a:gd name="T13" fmla="*/ 395 h 395"/>
                  <a:gd name="T14" fmla="*/ 117 w 466"/>
                  <a:gd name="T15" fmla="*/ 395 h 395"/>
                  <a:gd name="T16" fmla="*/ 117 w 466"/>
                  <a:gd name="T17" fmla="*/ 371 h 395"/>
                  <a:gd name="T18" fmla="*/ 348 w 466"/>
                  <a:gd name="T19" fmla="*/ 371 h 395"/>
                  <a:gd name="T20" fmla="*/ 348 w 466"/>
                  <a:gd name="T21" fmla="*/ 395 h 395"/>
                  <a:gd name="T22" fmla="*/ 412 w 466"/>
                  <a:gd name="T23" fmla="*/ 395 h 395"/>
                  <a:gd name="T24" fmla="*/ 412 w 466"/>
                  <a:gd name="T25" fmla="*/ 371 h 395"/>
                  <a:gd name="T26" fmla="*/ 442 w 466"/>
                  <a:gd name="T27" fmla="*/ 371 h 395"/>
                  <a:gd name="T28" fmla="*/ 466 w 466"/>
                  <a:gd name="T29" fmla="*/ 347 h 395"/>
                  <a:gd name="T30" fmla="*/ 466 w 466"/>
                  <a:gd name="T31" fmla="*/ 24 h 395"/>
                  <a:gd name="T32" fmla="*/ 442 w 466"/>
                  <a:gd name="T33" fmla="*/ 0 h 395"/>
                  <a:gd name="T34" fmla="*/ 36 w 466"/>
                  <a:gd name="T35" fmla="*/ 25 h 395"/>
                  <a:gd name="T36" fmla="*/ 431 w 466"/>
                  <a:gd name="T37" fmla="*/ 25 h 395"/>
                  <a:gd name="T38" fmla="*/ 435 w 466"/>
                  <a:gd name="T39" fmla="*/ 30 h 395"/>
                  <a:gd name="T40" fmla="*/ 435 w 466"/>
                  <a:gd name="T41" fmla="*/ 204 h 395"/>
                  <a:gd name="T42" fmla="*/ 320 w 466"/>
                  <a:gd name="T43" fmla="*/ 204 h 395"/>
                  <a:gd name="T44" fmla="*/ 276 w 466"/>
                  <a:gd name="T45" fmla="*/ 149 h 395"/>
                  <a:gd name="T46" fmla="*/ 248 w 466"/>
                  <a:gd name="T47" fmla="*/ 211 h 395"/>
                  <a:gd name="T48" fmla="*/ 209 w 466"/>
                  <a:gd name="T49" fmla="*/ 95 h 395"/>
                  <a:gd name="T50" fmla="*/ 176 w 466"/>
                  <a:gd name="T51" fmla="*/ 211 h 395"/>
                  <a:gd name="T52" fmla="*/ 173 w 466"/>
                  <a:gd name="T53" fmla="*/ 204 h 395"/>
                  <a:gd name="T54" fmla="*/ 32 w 466"/>
                  <a:gd name="T55" fmla="*/ 204 h 395"/>
                  <a:gd name="T56" fmla="*/ 32 w 466"/>
                  <a:gd name="T57" fmla="*/ 30 h 395"/>
                  <a:gd name="T58" fmla="*/ 36 w 466"/>
                  <a:gd name="T59" fmla="*/ 25 h 395"/>
                  <a:gd name="T60" fmla="*/ 431 w 466"/>
                  <a:gd name="T61" fmla="*/ 343 h 395"/>
                  <a:gd name="T62" fmla="*/ 36 w 466"/>
                  <a:gd name="T63" fmla="*/ 343 h 395"/>
                  <a:gd name="T64" fmla="*/ 32 w 466"/>
                  <a:gd name="T65" fmla="*/ 338 h 395"/>
                  <a:gd name="T66" fmla="*/ 32 w 466"/>
                  <a:gd name="T67" fmla="*/ 217 h 395"/>
                  <a:gd name="T68" fmla="*/ 165 w 466"/>
                  <a:gd name="T69" fmla="*/ 217 h 395"/>
                  <a:gd name="T70" fmla="*/ 180 w 466"/>
                  <a:gd name="T71" fmla="*/ 246 h 395"/>
                  <a:gd name="T72" fmla="*/ 210 w 466"/>
                  <a:gd name="T73" fmla="*/ 139 h 395"/>
                  <a:gd name="T74" fmla="*/ 247 w 466"/>
                  <a:gd name="T75" fmla="*/ 246 h 395"/>
                  <a:gd name="T76" fmla="*/ 279 w 466"/>
                  <a:gd name="T77" fmla="*/ 174 h 395"/>
                  <a:gd name="T78" fmla="*/ 314 w 466"/>
                  <a:gd name="T79" fmla="*/ 217 h 395"/>
                  <a:gd name="T80" fmla="*/ 435 w 466"/>
                  <a:gd name="T81" fmla="*/ 217 h 395"/>
                  <a:gd name="T82" fmla="*/ 435 w 466"/>
                  <a:gd name="T83" fmla="*/ 338 h 395"/>
                  <a:gd name="T84" fmla="*/ 431 w 466"/>
                  <a:gd name="T85" fmla="*/ 343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6" h="395">
                    <a:moveTo>
                      <a:pt x="442" y="0"/>
                    </a:moveTo>
                    <a:cubicBezTo>
                      <a:pt x="25" y="0"/>
                      <a:pt x="25" y="0"/>
                      <a:pt x="25" y="0"/>
                    </a:cubicBezTo>
                    <a:cubicBezTo>
                      <a:pt x="11" y="0"/>
                      <a:pt x="0" y="10"/>
                      <a:pt x="0" y="24"/>
                    </a:cubicBezTo>
                    <a:cubicBezTo>
                      <a:pt x="0" y="347"/>
                      <a:pt x="0" y="347"/>
                      <a:pt x="0" y="347"/>
                    </a:cubicBezTo>
                    <a:cubicBezTo>
                      <a:pt x="0" y="360"/>
                      <a:pt x="11" y="371"/>
                      <a:pt x="25" y="371"/>
                    </a:cubicBezTo>
                    <a:cubicBezTo>
                      <a:pt x="52" y="371"/>
                      <a:pt x="52" y="371"/>
                      <a:pt x="52" y="371"/>
                    </a:cubicBezTo>
                    <a:cubicBezTo>
                      <a:pt x="52" y="395"/>
                      <a:pt x="52" y="395"/>
                      <a:pt x="52" y="395"/>
                    </a:cubicBezTo>
                    <a:cubicBezTo>
                      <a:pt x="117" y="395"/>
                      <a:pt x="117" y="395"/>
                      <a:pt x="117" y="395"/>
                    </a:cubicBezTo>
                    <a:cubicBezTo>
                      <a:pt x="117" y="371"/>
                      <a:pt x="117" y="371"/>
                      <a:pt x="117" y="371"/>
                    </a:cubicBezTo>
                    <a:cubicBezTo>
                      <a:pt x="348" y="371"/>
                      <a:pt x="348" y="371"/>
                      <a:pt x="348" y="371"/>
                    </a:cubicBezTo>
                    <a:cubicBezTo>
                      <a:pt x="348" y="395"/>
                      <a:pt x="348" y="395"/>
                      <a:pt x="348" y="395"/>
                    </a:cubicBezTo>
                    <a:cubicBezTo>
                      <a:pt x="412" y="395"/>
                      <a:pt x="412" y="395"/>
                      <a:pt x="412" y="395"/>
                    </a:cubicBezTo>
                    <a:cubicBezTo>
                      <a:pt x="412" y="371"/>
                      <a:pt x="412" y="371"/>
                      <a:pt x="412" y="371"/>
                    </a:cubicBezTo>
                    <a:cubicBezTo>
                      <a:pt x="442" y="371"/>
                      <a:pt x="442" y="371"/>
                      <a:pt x="442" y="371"/>
                    </a:cubicBezTo>
                    <a:cubicBezTo>
                      <a:pt x="455" y="371"/>
                      <a:pt x="466" y="360"/>
                      <a:pt x="466" y="347"/>
                    </a:cubicBezTo>
                    <a:cubicBezTo>
                      <a:pt x="466" y="24"/>
                      <a:pt x="466" y="24"/>
                      <a:pt x="466" y="24"/>
                    </a:cubicBezTo>
                    <a:cubicBezTo>
                      <a:pt x="466" y="10"/>
                      <a:pt x="455" y="0"/>
                      <a:pt x="442" y="0"/>
                    </a:cubicBezTo>
                    <a:close/>
                    <a:moveTo>
                      <a:pt x="36" y="25"/>
                    </a:moveTo>
                    <a:cubicBezTo>
                      <a:pt x="431" y="25"/>
                      <a:pt x="431" y="25"/>
                      <a:pt x="431" y="25"/>
                    </a:cubicBezTo>
                    <a:cubicBezTo>
                      <a:pt x="433" y="25"/>
                      <a:pt x="435" y="27"/>
                      <a:pt x="435" y="30"/>
                    </a:cubicBezTo>
                    <a:cubicBezTo>
                      <a:pt x="435" y="204"/>
                      <a:pt x="435" y="204"/>
                      <a:pt x="435" y="204"/>
                    </a:cubicBezTo>
                    <a:cubicBezTo>
                      <a:pt x="320" y="204"/>
                      <a:pt x="320" y="204"/>
                      <a:pt x="320" y="204"/>
                    </a:cubicBezTo>
                    <a:cubicBezTo>
                      <a:pt x="276" y="149"/>
                      <a:pt x="276" y="149"/>
                      <a:pt x="276" y="149"/>
                    </a:cubicBezTo>
                    <a:cubicBezTo>
                      <a:pt x="248" y="211"/>
                      <a:pt x="248" y="211"/>
                      <a:pt x="248" y="211"/>
                    </a:cubicBezTo>
                    <a:cubicBezTo>
                      <a:pt x="209" y="95"/>
                      <a:pt x="209" y="95"/>
                      <a:pt x="209" y="95"/>
                    </a:cubicBezTo>
                    <a:cubicBezTo>
                      <a:pt x="176" y="211"/>
                      <a:pt x="176" y="211"/>
                      <a:pt x="176" y="211"/>
                    </a:cubicBezTo>
                    <a:cubicBezTo>
                      <a:pt x="173" y="204"/>
                      <a:pt x="173" y="204"/>
                      <a:pt x="173" y="204"/>
                    </a:cubicBezTo>
                    <a:cubicBezTo>
                      <a:pt x="32" y="204"/>
                      <a:pt x="32" y="204"/>
                      <a:pt x="32" y="204"/>
                    </a:cubicBezTo>
                    <a:cubicBezTo>
                      <a:pt x="32" y="30"/>
                      <a:pt x="32" y="30"/>
                      <a:pt x="32" y="30"/>
                    </a:cubicBezTo>
                    <a:cubicBezTo>
                      <a:pt x="32" y="27"/>
                      <a:pt x="34" y="25"/>
                      <a:pt x="36" y="25"/>
                    </a:cubicBezTo>
                    <a:close/>
                    <a:moveTo>
                      <a:pt x="431" y="343"/>
                    </a:moveTo>
                    <a:cubicBezTo>
                      <a:pt x="36" y="343"/>
                      <a:pt x="36" y="343"/>
                      <a:pt x="36" y="343"/>
                    </a:cubicBezTo>
                    <a:cubicBezTo>
                      <a:pt x="34" y="343"/>
                      <a:pt x="32" y="340"/>
                      <a:pt x="32" y="338"/>
                    </a:cubicBezTo>
                    <a:cubicBezTo>
                      <a:pt x="32" y="217"/>
                      <a:pt x="32" y="217"/>
                      <a:pt x="32" y="217"/>
                    </a:cubicBezTo>
                    <a:cubicBezTo>
                      <a:pt x="165" y="217"/>
                      <a:pt x="165" y="217"/>
                      <a:pt x="165" y="217"/>
                    </a:cubicBezTo>
                    <a:cubicBezTo>
                      <a:pt x="180" y="246"/>
                      <a:pt x="180" y="246"/>
                      <a:pt x="180" y="246"/>
                    </a:cubicBezTo>
                    <a:cubicBezTo>
                      <a:pt x="210" y="139"/>
                      <a:pt x="210" y="139"/>
                      <a:pt x="210" y="139"/>
                    </a:cubicBezTo>
                    <a:cubicBezTo>
                      <a:pt x="247" y="246"/>
                      <a:pt x="247" y="246"/>
                      <a:pt x="247" y="246"/>
                    </a:cubicBezTo>
                    <a:cubicBezTo>
                      <a:pt x="279" y="174"/>
                      <a:pt x="279" y="174"/>
                      <a:pt x="279" y="174"/>
                    </a:cubicBezTo>
                    <a:cubicBezTo>
                      <a:pt x="314" y="217"/>
                      <a:pt x="314" y="217"/>
                      <a:pt x="314" y="217"/>
                    </a:cubicBezTo>
                    <a:cubicBezTo>
                      <a:pt x="435" y="217"/>
                      <a:pt x="435" y="217"/>
                      <a:pt x="435" y="217"/>
                    </a:cubicBezTo>
                    <a:cubicBezTo>
                      <a:pt x="435" y="338"/>
                      <a:pt x="435" y="338"/>
                      <a:pt x="435" y="338"/>
                    </a:cubicBezTo>
                    <a:cubicBezTo>
                      <a:pt x="435" y="340"/>
                      <a:pt x="433" y="343"/>
                      <a:pt x="431" y="34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4" name="组合 13"/>
          <p:cNvGrpSpPr/>
          <p:nvPr/>
        </p:nvGrpSpPr>
        <p:grpSpPr>
          <a:xfrm>
            <a:off x="8502258" y="1440214"/>
            <a:ext cx="1625395" cy="1638300"/>
            <a:chOff x="8502258" y="1440214"/>
            <a:chExt cx="1625395" cy="1638300"/>
          </a:xfrm>
        </p:grpSpPr>
        <p:sp>
          <p:nvSpPr>
            <p:cNvPr id="48" name="矩形 47"/>
            <p:cNvSpPr/>
            <p:nvPr/>
          </p:nvSpPr>
          <p:spPr>
            <a:xfrm>
              <a:off x="8502258" y="1440214"/>
              <a:ext cx="1625395" cy="1638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vant GardeBook" pitchFamily="50" charset="0"/>
              </a:endParaRPr>
            </a:p>
          </p:txBody>
        </p:sp>
        <p:sp>
          <p:nvSpPr>
            <p:cNvPr id="56" name="文本框 44"/>
            <p:cNvSpPr txBox="1"/>
            <p:nvPr/>
          </p:nvSpPr>
          <p:spPr>
            <a:xfrm>
              <a:off x="8776645" y="2532454"/>
              <a:ext cx="1113716" cy="338554"/>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输入文字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71" name="组合 70"/>
            <p:cNvGrpSpPr/>
            <p:nvPr/>
          </p:nvGrpSpPr>
          <p:grpSpPr>
            <a:xfrm>
              <a:off x="8892633" y="1643980"/>
              <a:ext cx="864138" cy="862745"/>
              <a:chOff x="8293665" y="2841667"/>
              <a:chExt cx="864138" cy="862745"/>
            </a:xfrm>
          </p:grpSpPr>
          <p:sp>
            <p:nvSpPr>
              <p:cNvPr id="72" name="Oval 7"/>
              <p:cNvSpPr>
                <a:spLocks noChangeArrowheads="1"/>
              </p:cNvSpPr>
              <p:nvPr/>
            </p:nvSpPr>
            <p:spPr bwMode="auto">
              <a:xfrm>
                <a:off x="8293665" y="2841667"/>
                <a:ext cx="864138" cy="862745"/>
              </a:xfrm>
              <a:prstGeom prst="ellipse">
                <a:avLst/>
              </a:pr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zh-CN" altLang="en-US"/>
              </a:p>
            </p:txBody>
          </p:sp>
          <p:sp>
            <p:nvSpPr>
              <p:cNvPr id="73" name="Freeform 8"/>
              <p:cNvSpPr>
                <a:spLocks/>
              </p:cNvSpPr>
              <p:nvPr/>
            </p:nvSpPr>
            <p:spPr bwMode="auto">
              <a:xfrm>
                <a:off x="8437223" y="3038189"/>
                <a:ext cx="577021" cy="465520"/>
              </a:xfrm>
              <a:custGeom>
                <a:avLst/>
                <a:gdLst>
                  <a:gd name="T0" fmla="*/ 411 w 564"/>
                  <a:gd name="T1" fmla="*/ 6 h 455"/>
                  <a:gd name="T2" fmla="*/ 282 w 564"/>
                  <a:gd name="T3" fmla="*/ 58 h 455"/>
                  <a:gd name="T4" fmla="*/ 153 w 564"/>
                  <a:gd name="T5" fmla="*/ 6 h 455"/>
                  <a:gd name="T6" fmla="*/ 42 w 564"/>
                  <a:gd name="T7" fmla="*/ 201 h 455"/>
                  <a:gd name="T8" fmla="*/ 56 w 564"/>
                  <a:gd name="T9" fmla="*/ 241 h 455"/>
                  <a:gd name="T10" fmla="*/ 196 w 564"/>
                  <a:gd name="T11" fmla="*/ 241 h 455"/>
                  <a:gd name="T12" fmla="*/ 200 w 564"/>
                  <a:gd name="T13" fmla="*/ 250 h 455"/>
                  <a:gd name="T14" fmla="*/ 231 w 564"/>
                  <a:gd name="T15" fmla="*/ 140 h 455"/>
                  <a:gd name="T16" fmla="*/ 268 w 564"/>
                  <a:gd name="T17" fmla="*/ 250 h 455"/>
                  <a:gd name="T18" fmla="*/ 296 w 564"/>
                  <a:gd name="T19" fmla="*/ 190 h 455"/>
                  <a:gd name="T20" fmla="*/ 337 w 564"/>
                  <a:gd name="T21" fmla="*/ 241 h 455"/>
                  <a:gd name="T22" fmla="*/ 422 w 564"/>
                  <a:gd name="T23" fmla="*/ 241 h 455"/>
                  <a:gd name="T24" fmla="*/ 441 w 564"/>
                  <a:gd name="T25" fmla="*/ 226 h 455"/>
                  <a:gd name="T26" fmla="*/ 460 w 564"/>
                  <a:gd name="T27" fmla="*/ 245 h 455"/>
                  <a:gd name="T28" fmla="*/ 441 w 564"/>
                  <a:gd name="T29" fmla="*/ 264 h 455"/>
                  <a:gd name="T30" fmla="*/ 423 w 564"/>
                  <a:gd name="T31" fmla="*/ 251 h 455"/>
                  <a:gd name="T32" fmla="*/ 332 w 564"/>
                  <a:gd name="T33" fmla="*/ 251 h 455"/>
                  <a:gd name="T34" fmla="*/ 298 w 564"/>
                  <a:gd name="T35" fmla="*/ 208 h 455"/>
                  <a:gd name="T36" fmla="*/ 267 w 564"/>
                  <a:gd name="T37" fmla="*/ 276 h 455"/>
                  <a:gd name="T38" fmla="*/ 232 w 564"/>
                  <a:gd name="T39" fmla="*/ 172 h 455"/>
                  <a:gd name="T40" fmla="*/ 202 w 564"/>
                  <a:gd name="T41" fmla="*/ 276 h 455"/>
                  <a:gd name="T42" fmla="*/ 190 w 564"/>
                  <a:gd name="T43" fmla="*/ 251 h 455"/>
                  <a:gd name="T44" fmla="*/ 61 w 564"/>
                  <a:gd name="T45" fmla="*/ 251 h 455"/>
                  <a:gd name="T46" fmla="*/ 282 w 564"/>
                  <a:gd name="T47" fmla="*/ 455 h 455"/>
                  <a:gd name="T48" fmla="*/ 522 w 564"/>
                  <a:gd name="T49" fmla="*/ 201 h 455"/>
                  <a:gd name="T50" fmla="*/ 411 w 564"/>
                  <a:gd name="T51" fmla="*/ 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4" h="455">
                    <a:moveTo>
                      <a:pt x="411" y="6"/>
                    </a:moveTo>
                    <a:cubicBezTo>
                      <a:pt x="306" y="0"/>
                      <a:pt x="282" y="58"/>
                      <a:pt x="282" y="58"/>
                    </a:cubicBezTo>
                    <a:cubicBezTo>
                      <a:pt x="282" y="58"/>
                      <a:pt x="258" y="0"/>
                      <a:pt x="153" y="6"/>
                    </a:cubicBezTo>
                    <a:cubicBezTo>
                      <a:pt x="153" y="6"/>
                      <a:pt x="0" y="22"/>
                      <a:pt x="42" y="201"/>
                    </a:cubicBezTo>
                    <a:cubicBezTo>
                      <a:pt x="46" y="215"/>
                      <a:pt x="50" y="228"/>
                      <a:pt x="56" y="241"/>
                    </a:cubicBezTo>
                    <a:cubicBezTo>
                      <a:pt x="196" y="241"/>
                      <a:pt x="196" y="241"/>
                      <a:pt x="196" y="241"/>
                    </a:cubicBezTo>
                    <a:cubicBezTo>
                      <a:pt x="200" y="250"/>
                      <a:pt x="200" y="250"/>
                      <a:pt x="200" y="250"/>
                    </a:cubicBezTo>
                    <a:cubicBezTo>
                      <a:pt x="231" y="140"/>
                      <a:pt x="231" y="140"/>
                      <a:pt x="231" y="140"/>
                    </a:cubicBezTo>
                    <a:cubicBezTo>
                      <a:pt x="268" y="250"/>
                      <a:pt x="268" y="250"/>
                      <a:pt x="268" y="250"/>
                    </a:cubicBezTo>
                    <a:cubicBezTo>
                      <a:pt x="296" y="190"/>
                      <a:pt x="296" y="190"/>
                      <a:pt x="296" y="190"/>
                    </a:cubicBezTo>
                    <a:cubicBezTo>
                      <a:pt x="337" y="241"/>
                      <a:pt x="337" y="241"/>
                      <a:pt x="337" y="241"/>
                    </a:cubicBezTo>
                    <a:cubicBezTo>
                      <a:pt x="422" y="241"/>
                      <a:pt x="422" y="241"/>
                      <a:pt x="422" y="241"/>
                    </a:cubicBezTo>
                    <a:cubicBezTo>
                      <a:pt x="424" y="233"/>
                      <a:pt x="432" y="226"/>
                      <a:pt x="441" y="226"/>
                    </a:cubicBezTo>
                    <a:cubicBezTo>
                      <a:pt x="451" y="226"/>
                      <a:pt x="460" y="235"/>
                      <a:pt x="460" y="245"/>
                    </a:cubicBezTo>
                    <a:cubicBezTo>
                      <a:pt x="460" y="256"/>
                      <a:pt x="451" y="264"/>
                      <a:pt x="441" y="264"/>
                    </a:cubicBezTo>
                    <a:cubicBezTo>
                      <a:pt x="432" y="264"/>
                      <a:pt x="425" y="259"/>
                      <a:pt x="423" y="251"/>
                    </a:cubicBezTo>
                    <a:cubicBezTo>
                      <a:pt x="332" y="251"/>
                      <a:pt x="332" y="251"/>
                      <a:pt x="332" y="251"/>
                    </a:cubicBezTo>
                    <a:cubicBezTo>
                      <a:pt x="298" y="208"/>
                      <a:pt x="298" y="208"/>
                      <a:pt x="298" y="208"/>
                    </a:cubicBezTo>
                    <a:cubicBezTo>
                      <a:pt x="267" y="276"/>
                      <a:pt x="267" y="276"/>
                      <a:pt x="267" y="276"/>
                    </a:cubicBezTo>
                    <a:cubicBezTo>
                      <a:pt x="232" y="172"/>
                      <a:pt x="232" y="172"/>
                      <a:pt x="232" y="172"/>
                    </a:cubicBezTo>
                    <a:cubicBezTo>
                      <a:pt x="202" y="276"/>
                      <a:pt x="202" y="276"/>
                      <a:pt x="202" y="276"/>
                    </a:cubicBezTo>
                    <a:cubicBezTo>
                      <a:pt x="190" y="251"/>
                      <a:pt x="190" y="251"/>
                      <a:pt x="190" y="251"/>
                    </a:cubicBezTo>
                    <a:cubicBezTo>
                      <a:pt x="61" y="251"/>
                      <a:pt x="61" y="251"/>
                      <a:pt x="61" y="251"/>
                    </a:cubicBezTo>
                    <a:cubicBezTo>
                      <a:pt x="122" y="376"/>
                      <a:pt x="282" y="455"/>
                      <a:pt x="282" y="455"/>
                    </a:cubicBezTo>
                    <a:cubicBezTo>
                      <a:pt x="282" y="455"/>
                      <a:pt x="486" y="354"/>
                      <a:pt x="522" y="201"/>
                    </a:cubicBezTo>
                    <a:cubicBezTo>
                      <a:pt x="564" y="22"/>
                      <a:pt x="411" y="6"/>
                      <a:pt x="411" y="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 name="组合 4"/>
          <p:cNvGrpSpPr/>
          <p:nvPr/>
        </p:nvGrpSpPr>
        <p:grpSpPr>
          <a:xfrm>
            <a:off x="1933869" y="3073321"/>
            <a:ext cx="1638300" cy="1643151"/>
            <a:chOff x="1933869" y="3073321"/>
            <a:chExt cx="1638300" cy="1643151"/>
          </a:xfrm>
        </p:grpSpPr>
        <p:sp>
          <p:nvSpPr>
            <p:cNvPr id="46" name="矩形 45"/>
            <p:cNvSpPr/>
            <p:nvPr/>
          </p:nvSpPr>
          <p:spPr>
            <a:xfrm>
              <a:off x="1933869" y="3073321"/>
              <a:ext cx="1638300" cy="16431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vant GardeBook" pitchFamily="50" charset="0"/>
              </a:endParaRPr>
            </a:p>
          </p:txBody>
        </p:sp>
        <p:sp>
          <p:nvSpPr>
            <p:cNvPr id="54" name="文本框 42"/>
            <p:cNvSpPr txBox="1"/>
            <p:nvPr/>
          </p:nvSpPr>
          <p:spPr>
            <a:xfrm>
              <a:off x="2163935" y="4230817"/>
              <a:ext cx="1190076" cy="307777"/>
            </a:xfrm>
            <a:prstGeom prst="rect">
              <a:avLst/>
            </a:prstGeom>
            <a:noFill/>
          </p:spPr>
          <p:txBody>
            <a:bodyPr wrap="square" rtlCol="0">
              <a:spAutoFit/>
            </a:bodyPr>
            <a:lstStyle/>
            <a:p>
              <a:pPr algn="ctr"/>
              <a:r>
                <a:rPr lang="zh-CN" altLang="en-US" sz="1400">
                  <a:solidFill>
                    <a:schemeClr val="bg1"/>
                  </a:solidFill>
                  <a:latin typeface="微软雅黑" panose="020B0503020204020204" pitchFamily="34" charset="-122"/>
                  <a:ea typeface="微软雅黑" panose="020B0503020204020204" pitchFamily="34" charset="-122"/>
                </a:rPr>
                <a:t>输入文字</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2327601" y="3328369"/>
              <a:ext cx="862744" cy="862745"/>
              <a:chOff x="6246214" y="3864696"/>
              <a:chExt cx="862744" cy="862745"/>
            </a:xfrm>
          </p:grpSpPr>
          <p:sp>
            <p:nvSpPr>
              <p:cNvPr id="75" name="Oval 52"/>
              <p:cNvSpPr>
                <a:spLocks noChangeArrowheads="1"/>
              </p:cNvSpPr>
              <p:nvPr/>
            </p:nvSpPr>
            <p:spPr bwMode="auto">
              <a:xfrm>
                <a:off x="6246214" y="3864696"/>
                <a:ext cx="862744" cy="862745"/>
              </a:xfrm>
              <a:prstGeom prst="ellipse">
                <a:avLst/>
              </a:pr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zh-CN" altLang="en-US"/>
              </a:p>
            </p:txBody>
          </p:sp>
          <p:sp>
            <p:nvSpPr>
              <p:cNvPr id="76" name="Freeform 53"/>
              <p:cNvSpPr>
                <a:spLocks noEditPoints="1"/>
              </p:cNvSpPr>
              <p:nvPr/>
            </p:nvSpPr>
            <p:spPr bwMode="auto">
              <a:xfrm>
                <a:off x="6462249" y="4073761"/>
                <a:ext cx="429282" cy="444614"/>
              </a:xfrm>
              <a:custGeom>
                <a:avLst/>
                <a:gdLst>
                  <a:gd name="T0" fmla="*/ 411 w 419"/>
                  <a:gd name="T1" fmla="*/ 353 h 434"/>
                  <a:gd name="T2" fmla="*/ 276 w 419"/>
                  <a:gd name="T3" fmla="*/ 143 h 434"/>
                  <a:gd name="T4" fmla="*/ 277 w 419"/>
                  <a:gd name="T5" fmla="*/ 56 h 434"/>
                  <a:gd name="T6" fmla="*/ 304 w 419"/>
                  <a:gd name="T7" fmla="*/ 56 h 434"/>
                  <a:gd name="T8" fmla="*/ 304 w 419"/>
                  <a:gd name="T9" fmla="*/ 0 h 434"/>
                  <a:gd name="T10" fmla="*/ 115 w 419"/>
                  <a:gd name="T11" fmla="*/ 0 h 434"/>
                  <a:gd name="T12" fmla="*/ 115 w 419"/>
                  <a:gd name="T13" fmla="*/ 56 h 434"/>
                  <a:gd name="T14" fmla="*/ 141 w 419"/>
                  <a:gd name="T15" fmla="*/ 56 h 434"/>
                  <a:gd name="T16" fmla="*/ 141 w 419"/>
                  <a:gd name="T17" fmla="*/ 147 h 434"/>
                  <a:gd name="T18" fmla="*/ 8 w 419"/>
                  <a:gd name="T19" fmla="*/ 353 h 434"/>
                  <a:gd name="T20" fmla="*/ 8 w 419"/>
                  <a:gd name="T21" fmla="*/ 354 h 434"/>
                  <a:gd name="T22" fmla="*/ 0 w 419"/>
                  <a:gd name="T23" fmla="*/ 383 h 434"/>
                  <a:gd name="T24" fmla="*/ 43 w 419"/>
                  <a:gd name="T25" fmla="*/ 434 h 434"/>
                  <a:gd name="T26" fmla="*/ 376 w 419"/>
                  <a:gd name="T27" fmla="*/ 434 h 434"/>
                  <a:gd name="T28" fmla="*/ 419 w 419"/>
                  <a:gd name="T29" fmla="*/ 383 h 434"/>
                  <a:gd name="T30" fmla="*/ 411 w 419"/>
                  <a:gd name="T31" fmla="*/ 353 h 434"/>
                  <a:gd name="T32" fmla="*/ 376 w 419"/>
                  <a:gd name="T33" fmla="*/ 421 h 434"/>
                  <a:gd name="T34" fmla="*/ 43 w 419"/>
                  <a:gd name="T35" fmla="*/ 421 h 434"/>
                  <a:gd name="T36" fmla="*/ 13 w 419"/>
                  <a:gd name="T37" fmla="*/ 383 h 434"/>
                  <a:gd name="T38" fmla="*/ 19 w 419"/>
                  <a:gd name="T39" fmla="*/ 360 h 434"/>
                  <a:gd name="T40" fmla="*/ 19 w 419"/>
                  <a:gd name="T41" fmla="*/ 359 h 434"/>
                  <a:gd name="T42" fmla="*/ 153 w 419"/>
                  <a:gd name="T43" fmla="*/ 151 h 434"/>
                  <a:gd name="T44" fmla="*/ 153 w 419"/>
                  <a:gd name="T45" fmla="*/ 57 h 434"/>
                  <a:gd name="T46" fmla="*/ 264 w 419"/>
                  <a:gd name="T47" fmla="*/ 57 h 434"/>
                  <a:gd name="T48" fmla="*/ 263 w 419"/>
                  <a:gd name="T49" fmla="*/ 146 h 434"/>
                  <a:gd name="T50" fmla="*/ 398 w 419"/>
                  <a:gd name="T51" fmla="*/ 357 h 434"/>
                  <a:gd name="T52" fmla="*/ 400 w 419"/>
                  <a:gd name="T53" fmla="*/ 359 h 434"/>
                  <a:gd name="T54" fmla="*/ 406 w 419"/>
                  <a:gd name="T55" fmla="*/ 383 h 434"/>
                  <a:gd name="T56" fmla="*/ 376 w 419"/>
                  <a:gd name="T57" fmla="*/ 421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9" h="434">
                    <a:moveTo>
                      <a:pt x="411" y="353"/>
                    </a:moveTo>
                    <a:cubicBezTo>
                      <a:pt x="276" y="143"/>
                      <a:pt x="276" y="143"/>
                      <a:pt x="276" y="143"/>
                    </a:cubicBezTo>
                    <a:cubicBezTo>
                      <a:pt x="277" y="56"/>
                      <a:pt x="277" y="56"/>
                      <a:pt x="277" y="56"/>
                    </a:cubicBezTo>
                    <a:cubicBezTo>
                      <a:pt x="304" y="56"/>
                      <a:pt x="304" y="56"/>
                      <a:pt x="304" y="56"/>
                    </a:cubicBezTo>
                    <a:cubicBezTo>
                      <a:pt x="304" y="0"/>
                      <a:pt x="304" y="0"/>
                      <a:pt x="304" y="0"/>
                    </a:cubicBezTo>
                    <a:cubicBezTo>
                      <a:pt x="115" y="0"/>
                      <a:pt x="115" y="0"/>
                      <a:pt x="115" y="0"/>
                    </a:cubicBezTo>
                    <a:cubicBezTo>
                      <a:pt x="115" y="56"/>
                      <a:pt x="115" y="56"/>
                      <a:pt x="115" y="56"/>
                    </a:cubicBezTo>
                    <a:cubicBezTo>
                      <a:pt x="141" y="56"/>
                      <a:pt x="141" y="56"/>
                      <a:pt x="141" y="56"/>
                    </a:cubicBezTo>
                    <a:cubicBezTo>
                      <a:pt x="141" y="147"/>
                      <a:pt x="141" y="147"/>
                      <a:pt x="141" y="147"/>
                    </a:cubicBezTo>
                    <a:cubicBezTo>
                      <a:pt x="8" y="353"/>
                      <a:pt x="8" y="353"/>
                      <a:pt x="8" y="353"/>
                    </a:cubicBezTo>
                    <a:cubicBezTo>
                      <a:pt x="8" y="354"/>
                      <a:pt x="8" y="354"/>
                      <a:pt x="8" y="354"/>
                    </a:cubicBezTo>
                    <a:cubicBezTo>
                      <a:pt x="2" y="364"/>
                      <a:pt x="0" y="372"/>
                      <a:pt x="0" y="383"/>
                    </a:cubicBezTo>
                    <a:cubicBezTo>
                      <a:pt x="0" y="411"/>
                      <a:pt x="19" y="434"/>
                      <a:pt x="43" y="434"/>
                    </a:cubicBezTo>
                    <a:cubicBezTo>
                      <a:pt x="376" y="434"/>
                      <a:pt x="376" y="434"/>
                      <a:pt x="376" y="434"/>
                    </a:cubicBezTo>
                    <a:cubicBezTo>
                      <a:pt x="400" y="434"/>
                      <a:pt x="419" y="411"/>
                      <a:pt x="419" y="383"/>
                    </a:cubicBezTo>
                    <a:cubicBezTo>
                      <a:pt x="419" y="372"/>
                      <a:pt x="416" y="362"/>
                      <a:pt x="411" y="353"/>
                    </a:cubicBezTo>
                    <a:close/>
                    <a:moveTo>
                      <a:pt x="376" y="421"/>
                    </a:moveTo>
                    <a:cubicBezTo>
                      <a:pt x="43" y="421"/>
                      <a:pt x="43" y="421"/>
                      <a:pt x="43" y="421"/>
                    </a:cubicBezTo>
                    <a:cubicBezTo>
                      <a:pt x="26" y="421"/>
                      <a:pt x="13" y="404"/>
                      <a:pt x="13" y="383"/>
                    </a:cubicBezTo>
                    <a:cubicBezTo>
                      <a:pt x="13" y="374"/>
                      <a:pt x="14" y="368"/>
                      <a:pt x="19" y="360"/>
                    </a:cubicBezTo>
                    <a:cubicBezTo>
                      <a:pt x="19" y="359"/>
                      <a:pt x="19" y="359"/>
                      <a:pt x="19" y="359"/>
                    </a:cubicBezTo>
                    <a:cubicBezTo>
                      <a:pt x="153" y="151"/>
                      <a:pt x="153" y="151"/>
                      <a:pt x="153" y="151"/>
                    </a:cubicBezTo>
                    <a:cubicBezTo>
                      <a:pt x="153" y="57"/>
                      <a:pt x="153" y="57"/>
                      <a:pt x="153" y="57"/>
                    </a:cubicBezTo>
                    <a:cubicBezTo>
                      <a:pt x="264" y="57"/>
                      <a:pt x="264" y="57"/>
                      <a:pt x="264" y="57"/>
                    </a:cubicBezTo>
                    <a:cubicBezTo>
                      <a:pt x="263" y="146"/>
                      <a:pt x="263" y="146"/>
                      <a:pt x="263" y="146"/>
                    </a:cubicBezTo>
                    <a:cubicBezTo>
                      <a:pt x="398" y="357"/>
                      <a:pt x="398" y="357"/>
                      <a:pt x="398" y="357"/>
                    </a:cubicBezTo>
                    <a:cubicBezTo>
                      <a:pt x="400" y="359"/>
                      <a:pt x="400" y="359"/>
                      <a:pt x="400" y="359"/>
                    </a:cubicBezTo>
                    <a:cubicBezTo>
                      <a:pt x="404" y="366"/>
                      <a:pt x="406" y="374"/>
                      <a:pt x="406" y="383"/>
                    </a:cubicBezTo>
                    <a:cubicBezTo>
                      <a:pt x="406" y="404"/>
                      <a:pt x="392" y="421"/>
                      <a:pt x="376" y="42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54"/>
              <p:cNvSpPr>
                <a:spLocks/>
              </p:cNvSpPr>
              <p:nvPr/>
            </p:nvSpPr>
            <p:spPr bwMode="auto">
              <a:xfrm>
                <a:off x="6533331" y="4267496"/>
                <a:ext cx="287117" cy="200703"/>
              </a:xfrm>
              <a:custGeom>
                <a:avLst/>
                <a:gdLst>
                  <a:gd name="T0" fmla="*/ 275 w 281"/>
                  <a:gd name="T1" fmla="*/ 145 h 196"/>
                  <a:gd name="T2" fmla="*/ 182 w 281"/>
                  <a:gd name="T3" fmla="*/ 0 h 196"/>
                  <a:gd name="T4" fmla="*/ 97 w 281"/>
                  <a:gd name="T5" fmla="*/ 0 h 196"/>
                  <a:gd name="T6" fmla="*/ 5 w 281"/>
                  <a:gd name="T7" fmla="*/ 147 h 196"/>
                  <a:gd name="T8" fmla="*/ 4 w 281"/>
                  <a:gd name="T9" fmla="*/ 147 h 196"/>
                  <a:gd name="T10" fmla="*/ 0 w 281"/>
                  <a:gd name="T11" fmla="*/ 165 h 196"/>
                  <a:gd name="T12" fmla="*/ 25 w 281"/>
                  <a:gd name="T13" fmla="*/ 196 h 196"/>
                  <a:gd name="T14" fmla="*/ 256 w 281"/>
                  <a:gd name="T15" fmla="*/ 196 h 196"/>
                  <a:gd name="T16" fmla="*/ 281 w 281"/>
                  <a:gd name="T17" fmla="*/ 165 h 196"/>
                  <a:gd name="T18" fmla="*/ 276 w 281"/>
                  <a:gd name="T19" fmla="*/ 147 h 196"/>
                  <a:gd name="T20" fmla="*/ 275 w 281"/>
                  <a:gd name="T21" fmla="*/ 14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196">
                    <a:moveTo>
                      <a:pt x="275" y="145"/>
                    </a:moveTo>
                    <a:cubicBezTo>
                      <a:pt x="182" y="0"/>
                      <a:pt x="182" y="0"/>
                      <a:pt x="182" y="0"/>
                    </a:cubicBezTo>
                    <a:cubicBezTo>
                      <a:pt x="97" y="0"/>
                      <a:pt x="97" y="0"/>
                      <a:pt x="97" y="0"/>
                    </a:cubicBezTo>
                    <a:cubicBezTo>
                      <a:pt x="5" y="147"/>
                      <a:pt x="5" y="147"/>
                      <a:pt x="5" y="147"/>
                    </a:cubicBezTo>
                    <a:cubicBezTo>
                      <a:pt x="4" y="147"/>
                      <a:pt x="4" y="147"/>
                      <a:pt x="4" y="147"/>
                    </a:cubicBezTo>
                    <a:cubicBezTo>
                      <a:pt x="1" y="153"/>
                      <a:pt x="0" y="158"/>
                      <a:pt x="0" y="165"/>
                    </a:cubicBezTo>
                    <a:cubicBezTo>
                      <a:pt x="0" y="182"/>
                      <a:pt x="11" y="196"/>
                      <a:pt x="25" y="196"/>
                    </a:cubicBezTo>
                    <a:cubicBezTo>
                      <a:pt x="256" y="196"/>
                      <a:pt x="256" y="196"/>
                      <a:pt x="256" y="196"/>
                    </a:cubicBezTo>
                    <a:cubicBezTo>
                      <a:pt x="270" y="196"/>
                      <a:pt x="281" y="182"/>
                      <a:pt x="281" y="165"/>
                    </a:cubicBezTo>
                    <a:cubicBezTo>
                      <a:pt x="281" y="158"/>
                      <a:pt x="279" y="152"/>
                      <a:pt x="276" y="147"/>
                    </a:cubicBezTo>
                    <a:lnTo>
                      <a:pt x="275" y="14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5" name="标题 14"/>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21597780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500" fill="hold"/>
                                        <p:tgtEl>
                                          <p:spTgt spid="63"/>
                                        </p:tgtEl>
                                        <p:attrNameLst>
                                          <p:attrName>ppt_x</p:attrName>
                                        </p:attrNameLst>
                                      </p:cBhvr>
                                      <p:tavLst>
                                        <p:tav tm="0">
                                          <p:val>
                                            <p:strVal val="0-#ppt_w/2"/>
                                          </p:val>
                                        </p:tav>
                                        <p:tav tm="100000">
                                          <p:val>
                                            <p:strVal val="#ppt_x"/>
                                          </p:val>
                                        </p:tav>
                                      </p:tavLst>
                                    </p:anim>
                                    <p:anim calcmode="lin" valueType="num">
                                      <p:cBhvr additive="base">
                                        <p:cTn id="16" dur="500" fill="hold"/>
                                        <p:tgtEl>
                                          <p:spTgt spid="63"/>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500" fill="hold"/>
                                        <p:tgtEl>
                                          <p:spTgt spid="64"/>
                                        </p:tgtEl>
                                        <p:attrNameLst>
                                          <p:attrName>ppt_x</p:attrName>
                                        </p:attrNameLst>
                                      </p:cBhvr>
                                      <p:tavLst>
                                        <p:tav tm="0">
                                          <p:val>
                                            <p:strVal val="#ppt_x"/>
                                          </p:val>
                                        </p:tav>
                                        <p:tav tm="100000">
                                          <p:val>
                                            <p:strVal val="#ppt_x"/>
                                          </p:val>
                                        </p:tav>
                                      </p:tavLst>
                                    </p:anim>
                                    <p:anim calcmode="lin" valueType="num">
                                      <p:cBhvr additive="base">
                                        <p:cTn id="20" dur="500" fill="hold"/>
                                        <p:tgtEl>
                                          <p:spTgt spid="6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1000"/>
                            </p:stCondLst>
                            <p:childTnLst>
                              <p:par>
                                <p:cTn id="38" presetID="53" presetClass="entr" presetSubtype="16"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 calcmode="lin" valueType="num">
                                      <p:cBhvr>
                                        <p:cTn id="40" dur="500" fill="hold"/>
                                        <p:tgtEl>
                                          <p:spTgt spid="65"/>
                                        </p:tgtEl>
                                        <p:attrNameLst>
                                          <p:attrName>ppt_w</p:attrName>
                                        </p:attrNameLst>
                                      </p:cBhvr>
                                      <p:tavLst>
                                        <p:tav tm="0">
                                          <p:val>
                                            <p:fltVal val="0"/>
                                          </p:val>
                                        </p:tav>
                                        <p:tav tm="100000">
                                          <p:val>
                                            <p:strVal val="#ppt_w"/>
                                          </p:val>
                                        </p:tav>
                                      </p:tavLst>
                                    </p:anim>
                                    <p:anim calcmode="lin" valueType="num">
                                      <p:cBhvr>
                                        <p:cTn id="41" dur="500" fill="hold"/>
                                        <p:tgtEl>
                                          <p:spTgt spid="65"/>
                                        </p:tgtEl>
                                        <p:attrNameLst>
                                          <p:attrName>ppt_h</p:attrName>
                                        </p:attrNameLst>
                                      </p:cBhvr>
                                      <p:tavLst>
                                        <p:tav tm="0">
                                          <p:val>
                                            <p:fltVal val="0"/>
                                          </p:val>
                                        </p:tav>
                                        <p:tav tm="100000">
                                          <p:val>
                                            <p:strVal val="#ppt_h"/>
                                          </p:val>
                                        </p:tav>
                                      </p:tavLst>
                                    </p:anim>
                                    <p:animEffect transition="in" filter="fade">
                                      <p:cBhvr>
                                        <p:cTn id="42" dur="500"/>
                                        <p:tgtEl>
                                          <p:spTgt spid="65"/>
                                        </p:tgtEl>
                                      </p:cBhvr>
                                    </p:animEffect>
                                  </p:child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randombar(horizontal)">
                                      <p:cBhvr>
                                        <p:cTn id="46" dur="500"/>
                                        <p:tgtEl>
                                          <p:spTgt spid="62"/>
                                        </p:tgtEl>
                                      </p:cBhvr>
                                    </p:animEffect>
                                  </p:childTnLst>
                                </p:cTn>
                              </p:par>
                            </p:childTnLst>
                          </p:cTn>
                        </p:par>
                        <p:par>
                          <p:cTn id="47" fill="hold">
                            <p:stCondLst>
                              <p:cond delay="2000"/>
                            </p:stCondLst>
                            <p:childTnLst>
                              <p:par>
                                <p:cTn id="48" presetID="53" presetClass="entr" presetSubtype="16" fill="hold" grpId="0" nodeType="afterEffect">
                                  <p:stCondLst>
                                    <p:cond delay="0"/>
                                  </p:stCondLst>
                                  <p:childTnLst>
                                    <p:set>
                                      <p:cBhvr>
                                        <p:cTn id="49" dur="1" fill="hold">
                                          <p:stCondLst>
                                            <p:cond delay="0"/>
                                          </p:stCondLst>
                                        </p:cTn>
                                        <p:tgtEl>
                                          <p:spTgt spid="67"/>
                                        </p:tgtEl>
                                        <p:attrNameLst>
                                          <p:attrName>style.visibility</p:attrName>
                                        </p:attrNameLst>
                                      </p:cBhvr>
                                      <p:to>
                                        <p:strVal val="visible"/>
                                      </p:to>
                                    </p:set>
                                    <p:anim calcmode="lin" valueType="num">
                                      <p:cBhvr>
                                        <p:cTn id="50" dur="500" fill="hold"/>
                                        <p:tgtEl>
                                          <p:spTgt spid="67"/>
                                        </p:tgtEl>
                                        <p:attrNameLst>
                                          <p:attrName>ppt_w</p:attrName>
                                        </p:attrNameLst>
                                      </p:cBhvr>
                                      <p:tavLst>
                                        <p:tav tm="0">
                                          <p:val>
                                            <p:fltVal val="0"/>
                                          </p:val>
                                        </p:tav>
                                        <p:tav tm="100000">
                                          <p:val>
                                            <p:strVal val="#ppt_w"/>
                                          </p:val>
                                        </p:tav>
                                      </p:tavLst>
                                    </p:anim>
                                    <p:anim calcmode="lin" valueType="num">
                                      <p:cBhvr>
                                        <p:cTn id="51" dur="500" fill="hold"/>
                                        <p:tgtEl>
                                          <p:spTgt spid="67"/>
                                        </p:tgtEl>
                                        <p:attrNameLst>
                                          <p:attrName>ppt_h</p:attrName>
                                        </p:attrNameLst>
                                      </p:cBhvr>
                                      <p:tavLst>
                                        <p:tav tm="0">
                                          <p:val>
                                            <p:fltVal val="0"/>
                                          </p:val>
                                        </p:tav>
                                        <p:tav tm="100000">
                                          <p:val>
                                            <p:strVal val="#ppt_h"/>
                                          </p:val>
                                        </p:tav>
                                      </p:tavLst>
                                    </p:anim>
                                    <p:animEffect transition="in" filter="fade">
                                      <p:cBhvr>
                                        <p:cTn id="52" dur="500"/>
                                        <p:tgtEl>
                                          <p:spTgt spid="67"/>
                                        </p:tgtEl>
                                      </p:cBhvr>
                                    </p:animEffect>
                                  </p:childTnLst>
                                </p:cTn>
                              </p:par>
                            </p:childTnLst>
                          </p:cTn>
                        </p:par>
                        <p:par>
                          <p:cTn id="53" fill="hold">
                            <p:stCondLst>
                              <p:cond delay="2500"/>
                            </p:stCondLst>
                            <p:childTnLst>
                              <p:par>
                                <p:cTn id="54" presetID="14" presetClass="entr" presetSubtype="10" fill="hold" grpId="0" nodeType="after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randombar(horizontal)">
                                      <p:cBhvr>
                                        <p:cTn id="5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P spid="66" grpId="0"/>
      <p:bldP spid="6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smtClean="0">
                <a:solidFill>
                  <a:schemeClr val="accent1"/>
                </a:solidFill>
                <a:latin typeface="微软雅黑" panose="020B0503020204020204" pitchFamily="34" charset="-122"/>
                <a:ea typeface="微软雅黑" panose="020B0503020204020204" pitchFamily="34" charset="-122"/>
              </a:rPr>
              <a:t>添加标题文字内容</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
        <p:nvSpPr>
          <p:cNvPr id="46" name="矩形 45"/>
          <p:cNvSpPr/>
          <p:nvPr/>
        </p:nvSpPr>
        <p:spPr>
          <a:xfrm>
            <a:off x="0" y="1590674"/>
            <a:ext cx="3017812" cy="4562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576000" rIns="360000" rtlCol="0" anchor="t"/>
          <a:lstStyle/>
          <a:p>
            <a:pPr>
              <a:lnSpc>
                <a:spcPct val="150000"/>
              </a:lnSpc>
            </a:pPr>
            <a:r>
              <a:rPr lang="zh-CN" altLang="en-US" sz="1100" dirty="0" smtClean="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100" dirty="0" smtClean="0">
              <a:solidFill>
                <a:schemeClr val="bg1"/>
              </a:solidFill>
              <a:latin typeface="微软雅黑" pitchFamily="34" charset="-122"/>
              <a:ea typeface="微软雅黑" pitchFamily="34" charset="-122"/>
            </a:endParaRPr>
          </a:p>
          <a:p>
            <a:pPr>
              <a:lnSpc>
                <a:spcPct val="150000"/>
              </a:lnSpc>
            </a:pPr>
            <a:endParaRPr lang="en-US" altLang="zh-CN" sz="1100" dirty="0" smtClean="0">
              <a:solidFill>
                <a:schemeClr val="bg1"/>
              </a:solidFill>
              <a:latin typeface="微软雅黑" pitchFamily="34" charset="-122"/>
              <a:ea typeface="微软雅黑" pitchFamily="34" charset="-122"/>
            </a:endParaRPr>
          </a:p>
          <a:p>
            <a:pPr>
              <a:lnSpc>
                <a:spcPct val="150000"/>
              </a:lnSpc>
            </a:pPr>
            <a:r>
              <a:rPr lang="zh-CN" altLang="en-US" sz="1100" dirty="0" smtClean="0">
                <a:solidFill>
                  <a:schemeClr val="bg1"/>
                </a:solidFill>
                <a:latin typeface="微软雅黑" pitchFamily="34" charset="-122"/>
                <a:ea typeface="微软雅黑" pitchFamily="34" charset="-122"/>
              </a:rPr>
              <a:t>您的内容打在这里，或者通过复制您的文本后，在此框中选择粘贴，并选择只保留文字。</a:t>
            </a:r>
            <a:endParaRPr lang="en-US" altLang="zh-CN" sz="1100" dirty="0" smtClean="0">
              <a:solidFill>
                <a:schemeClr val="bg1"/>
              </a:solidFill>
              <a:latin typeface="微软雅黑" pitchFamily="34" charset="-122"/>
              <a:ea typeface="微软雅黑" pitchFamily="34" charset="-122"/>
            </a:endParaRPr>
          </a:p>
          <a:p>
            <a:pPr>
              <a:lnSpc>
                <a:spcPct val="150000"/>
              </a:lnSpc>
            </a:pPr>
            <a:r>
              <a:rPr lang="zh-CN" altLang="en-US" sz="1100" dirty="0" smtClean="0">
                <a:solidFill>
                  <a:schemeClr val="bg1"/>
                </a:solidFill>
                <a:latin typeface="微软雅黑" pitchFamily="34" charset="-122"/>
                <a:ea typeface="微软雅黑" pitchFamily="34" charset="-122"/>
              </a:rPr>
              <a:t>您的内容打在这里，或者通过复制您的文本后，在此框中选择粘贴，并选择只保留文字。</a:t>
            </a:r>
            <a:endParaRPr lang="en-US" altLang="zh-CN" sz="1100" dirty="0">
              <a:solidFill>
                <a:schemeClr val="bg1"/>
              </a:solidFill>
              <a:latin typeface="微软雅黑" pitchFamily="34" charset="-122"/>
              <a:ea typeface="微软雅黑" pitchFamily="34" charset="-122"/>
            </a:endParaRPr>
          </a:p>
        </p:txBody>
      </p:sp>
      <p:pic>
        <p:nvPicPr>
          <p:cNvPr id="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263802" y="1999188"/>
            <a:ext cx="2928198" cy="1944847"/>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pic>
        <p:nvPicPr>
          <p:cNvPr id="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69367" y="1999188"/>
            <a:ext cx="2917532" cy="1944847"/>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pic>
        <p:nvPicPr>
          <p:cNvPr id="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017811" y="1999188"/>
            <a:ext cx="2974653" cy="1944847"/>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sp>
        <p:nvSpPr>
          <p:cNvPr id="51" name="矩形 50"/>
          <p:cNvSpPr/>
          <p:nvPr/>
        </p:nvSpPr>
        <p:spPr>
          <a:xfrm>
            <a:off x="3695700" y="4608561"/>
            <a:ext cx="68961" cy="630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solidFill>
              <a:latin typeface="Avant GardeBook" pitchFamily="50" charset="0"/>
            </a:endParaRPr>
          </a:p>
        </p:txBody>
      </p:sp>
      <p:sp>
        <p:nvSpPr>
          <p:cNvPr id="52" name="TextBox 16"/>
          <p:cNvSpPr txBox="1"/>
          <p:nvPr/>
        </p:nvSpPr>
        <p:spPr>
          <a:xfrm>
            <a:off x="3883073" y="4547000"/>
            <a:ext cx="3417930" cy="1325106"/>
          </a:xfrm>
          <a:prstGeom prst="rect">
            <a:avLst/>
          </a:prstGeom>
          <a:noFill/>
        </p:spPr>
        <p:txBody>
          <a:bodyPr wrap="square" rtlCol="0">
            <a:spAutoFit/>
          </a:bodyPr>
          <a:lstStyle/>
          <a:p>
            <a:pPr lvl="0">
              <a:lnSpc>
                <a:spcPct val="130000"/>
              </a:lnSpc>
              <a:spcBef>
                <a:spcPts val="1200"/>
              </a:spcBef>
            </a:pPr>
            <a:r>
              <a:rPr lang="zh-CN" altLang="en-US" sz="11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r>
              <a:rPr lang="zh-CN" altLang="en-US" sz="1100" dirty="0" smtClean="0">
                <a:solidFill>
                  <a:schemeClr val="tx1">
                    <a:lumMod val="50000"/>
                    <a:lumOff val="50000"/>
                  </a:schemeClr>
                </a:solidFill>
                <a:latin typeface="微软雅黑" pitchFamily="34" charset="-122"/>
                <a:ea typeface="微软雅黑" pitchFamily="34" charset="-122"/>
              </a:rPr>
              <a:t>。您的内容打在这里，或者通过通过复制您的文本。</a:t>
            </a:r>
            <a:endParaRPr lang="en-US" altLang="zh-CN" sz="1100" dirty="0" smtClean="0">
              <a:solidFill>
                <a:schemeClr val="tx1">
                  <a:lumMod val="50000"/>
                  <a:lumOff val="50000"/>
                </a:schemeClr>
              </a:solidFill>
              <a:latin typeface="微软雅黑" pitchFamily="34" charset="-122"/>
              <a:ea typeface="微软雅黑" pitchFamily="34" charset="-122"/>
            </a:endParaRPr>
          </a:p>
          <a:p>
            <a:pPr>
              <a:lnSpc>
                <a:spcPct val="130000"/>
              </a:lnSpc>
              <a:spcBef>
                <a:spcPts val="1200"/>
              </a:spcBef>
            </a:pPr>
            <a:r>
              <a:rPr lang="zh-CN" altLang="en-US" sz="1100" dirty="0" smtClean="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endParaRPr lang="zh-CN" altLang="en-US" sz="1100" dirty="0">
              <a:solidFill>
                <a:schemeClr val="tx1">
                  <a:lumMod val="50000"/>
                  <a:lumOff val="50000"/>
                </a:schemeClr>
              </a:solidFill>
              <a:latin typeface="微软雅黑" pitchFamily="34" charset="-122"/>
              <a:ea typeface="微软雅黑" pitchFamily="34" charset="-122"/>
            </a:endParaRPr>
          </a:p>
        </p:txBody>
      </p:sp>
      <p:sp>
        <p:nvSpPr>
          <p:cNvPr id="53" name="矩形 52"/>
          <p:cNvSpPr/>
          <p:nvPr/>
        </p:nvSpPr>
        <p:spPr>
          <a:xfrm>
            <a:off x="7708033" y="4608561"/>
            <a:ext cx="68961" cy="630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solidFill>
              <a:latin typeface="Avant GardeBook" pitchFamily="50" charset="0"/>
            </a:endParaRPr>
          </a:p>
        </p:txBody>
      </p:sp>
      <p:sp>
        <p:nvSpPr>
          <p:cNvPr id="54" name="TextBox 18"/>
          <p:cNvSpPr txBox="1"/>
          <p:nvPr/>
        </p:nvSpPr>
        <p:spPr>
          <a:xfrm>
            <a:off x="7895406" y="4547000"/>
            <a:ext cx="3417930" cy="1346522"/>
          </a:xfrm>
          <a:prstGeom prst="rect">
            <a:avLst/>
          </a:prstGeom>
          <a:noFill/>
        </p:spPr>
        <p:txBody>
          <a:bodyPr wrap="square" rtlCol="0">
            <a:spAutoFit/>
          </a:bodyPr>
          <a:lstStyle/>
          <a:p>
            <a:pPr lvl="0">
              <a:lnSpc>
                <a:spcPct val="130000"/>
              </a:lnSpc>
              <a:spcBef>
                <a:spcPts val="1200"/>
              </a:spcBef>
            </a:pPr>
            <a:r>
              <a:rPr lang="zh-CN" altLang="en-US" sz="11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r>
              <a:rPr lang="zh-CN" altLang="en-US" sz="1100" dirty="0" smtClean="0">
                <a:solidFill>
                  <a:schemeClr val="tx1">
                    <a:lumMod val="50000"/>
                    <a:lumOff val="50000"/>
                  </a:schemeClr>
                </a:solidFill>
                <a:latin typeface="微软雅黑" pitchFamily="34" charset="-122"/>
                <a:ea typeface="微软雅黑" pitchFamily="34" charset="-122"/>
              </a:rPr>
              <a:t>。</a:t>
            </a:r>
            <a:endParaRPr lang="en-US" altLang="zh-CN" sz="1100" dirty="0" smtClean="0">
              <a:solidFill>
                <a:schemeClr val="tx1">
                  <a:lumMod val="50000"/>
                  <a:lumOff val="50000"/>
                </a:schemeClr>
              </a:solidFill>
              <a:latin typeface="微软雅黑" pitchFamily="34" charset="-122"/>
              <a:ea typeface="微软雅黑" pitchFamily="34" charset="-122"/>
            </a:endParaRPr>
          </a:p>
          <a:p>
            <a:pPr>
              <a:lnSpc>
                <a:spcPct val="130000"/>
              </a:lnSpc>
              <a:spcBef>
                <a:spcPts val="1200"/>
              </a:spcBef>
            </a:pPr>
            <a:r>
              <a:rPr lang="zh-CN" altLang="en-US" sz="11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r>
              <a:rPr lang="zh-CN" altLang="en-US" sz="1100" dirty="0" smtClean="0">
                <a:solidFill>
                  <a:schemeClr val="tx1">
                    <a:lumMod val="50000"/>
                    <a:lumOff val="50000"/>
                  </a:schemeClr>
                </a:solidFill>
                <a:latin typeface="微软雅黑" pitchFamily="34" charset="-122"/>
                <a:ea typeface="微软雅黑" pitchFamily="34" charset="-122"/>
              </a:rPr>
              <a:t>。</a:t>
            </a:r>
            <a:endParaRPr lang="zh-CN" altLang="en-US" sz="1100" dirty="0">
              <a:solidFill>
                <a:schemeClr val="tx1">
                  <a:lumMod val="50000"/>
                  <a:lumOff val="50000"/>
                </a:schemeClr>
              </a:solidFill>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31164573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nodeType="withEffect">
                                  <p:stCondLst>
                                    <p:cond delay="200"/>
                                  </p:stCondLst>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nodeType="withEffect">
                                  <p:stCondLst>
                                    <p:cond delay="40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par>
                          <p:cTn id="19" fill="hold">
                            <p:stCondLst>
                              <p:cond delay="1400"/>
                            </p:stCondLst>
                            <p:childTnLst>
                              <p:par>
                                <p:cTn id="20" presetID="2" presetClass="entr" presetSubtype="8" decel="100000" fill="hold" grpId="0" nodeType="after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additive="base">
                                        <p:cTn id="22" dur="500" fill="hold"/>
                                        <p:tgtEl>
                                          <p:spTgt spid="51"/>
                                        </p:tgtEl>
                                        <p:attrNameLst>
                                          <p:attrName>ppt_x</p:attrName>
                                        </p:attrNameLst>
                                      </p:cBhvr>
                                      <p:tavLst>
                                        <p:tav tm="0">
                                          <p:val>
                                            <p:strVal val="0-#ppt_w/2"/>
                                          </p:val>
                                        </p:tav>
                                        <p:tav tm="100000">
                                          <p:val>
                                            <p:strVal val="#ppt_x"/>
                                          </p:val>
                                        </p:tav>
                                      </p:tavLst>
                                    </p:anim>
                                    <p:anim calcmode="lin" valueType="num">
                                      <p:cBhvr additive="base">
                                        <p:cTn id="23" dur="500" fill="hold"/>
                                        <p:tgtEl>
                                          <p:spTgt spid="51"/>
                                        </p:tgtEl>
                                        <p:attrNameLst>
                                          <p:attrName>ppt_y</p:attrName>
                                        </p:attrNameLst>
                                      </p:cBhvr>
                                      <p:tavLst>
                                        <p:tav tm="0">
                                          <p:val>
                                            <p:strVal val="#ppt_y"/>
                                          </p:val>
                                        </p:tav>
                                        <p:tav tm="100000">
                                          <p:val>
                                            <p:strVal val="#ppt_y"/>
                                          </p:val>
                                        </p:tav>
                                      </p:tavLst>
                                    </p:anim>
                                  </p:childTnLst>
                                </p:cTn>
                              </p:par>
                            </p:childTnLst>
                          </p:cTn>
                        </p:par>
                        <p:par>
                          <p:cTn id="24" fill="hold">
                            <p:stCondLst>
                              <p:cond delay="1900"/>
                            </p:stCondLst>
                            <p:childTnLst>
                              <p:par>
                                <p:cTn id="25" presetID="12" presetClass="entr" presetSubtype="8" fill="hold" grpId="0" nodeType="after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p:tgtEl>
                                          <p:spTgt spid="52"/>
                                        </p:tgtEl>
                                        <p:attrNameLst>
                                          <p:attrName>ppt_x</p:attrName>
                                        </p:attrNameLst>
                                      </p:cBhvr>
                                      <p:tavLst>
                                        <p:tav tm="0">
                                          <p:val>
                                            <p:strVal val="#ppt_x-#ppt_w*1.125000"/>
                                          </p:val>
                                        </p:tav>
                                        <p:tav tm="100000">
                                          <p:val>
                                            <p:strVal val="#ppt_x"/>
                                          </p:val>
                                        </p:tav>
                                      </p:tavLst>
                                    </p:anim>
                                    <p:animEffect transition="in" filter="wipe(right)">
                                      <p:cBhvr>
                                        <p:cTn id="28" dur="500"/>
                                        <p:tgtEl>
                                          <p:spTgt spid="52"/>
                                        </p:tgtEl>
                                      </p:cBhvr>
                                    </p:animEffect>
                                  </p:childTnLst>
                                </p:cTn>
                              </p:par>
                            </p:childTnLst>
                          </p:cTn>
                        </p:par>
                        <p:par>
                          <p:cTn id="29" fill="hold">
                            <p:stCondLst>
                              <p:cond delay="2400"/>
                            </p:stCondLst>
                            <p:childTnLst>
                              <p:par>
                                <p:cTn id="30" presetID="2" presetClass="entr" presetSubtype="8" decel="100000"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500" fill="hold"/>
                                        <p:tgtEl>
                                          <p:spTgt spid="53"/>
                                        </p:tgtEl>
                                        <p:attrNameLst>
                                          <p:attrName>ppt_x</p:attrName>
                                        </p:attrNameLst>
                                      </p:cBhvr>
                                      <p:tavLst>
                                        <p:tav tm="0">
                                          <p:val>
                                            <p:strVal val="0-#ppt_w/2"/>
                                          </p:val>
                                        </p:tav>
                                        <p:tav tm="100000">
                                          <p:val>
                                            <p:strVal val="#ppt_x"/>
                                          </p:val>
                                        </p:tav>
                                      </p:tavLst>
                                    </p:anim>
                                    <p:anim calcmode="lin" valueType="num">
                                      <p:cBhvr additive="base">
                                        <p:cTn id="33" dur="500" fill="hold"/>
                                        <p:tgtEl>
                                          <p:spTgt spid="53"/>
                                        </p:tgtEl>
                                        <p:attrNameLst>
                                          <p:attrName>ppt_y</p:attrName>
                                        </p:attrNameLst>
                                      </p:cBhvr>
                                      <p:tavLst>
                                        <p:tav tm="0">
                                          <p:val>
                                            <p:strVal val="#ppt_y"/>
                                          </p:val>
                                        </p:tav>
                                        <p:tav tm="100000">
                                          <p:val>
                                            <p:strVal val="#ppt_y"/>
                                          </p:val>
                                        </p:tav>
                                      </p:tavLst>
                                    </p:anim>
                                  </p:childTnLst>
                                </p:cTn>
                              </p:par>
                            </p:childTnLst>
                          </p:cTn>
                        </p:par>
                        <p:par>
                          <p:cTn id="34" fill="hold">
                            <p:stCondLst>
                              <p:cond delay="2900"/>
                            </p:stCondLst>
                            <p:childTnLst>
                              <p:par>
                                <p:cTn id="35" presetID="12" presetClass="entr" presetSubtype="8" fill="hold" grpId="0" nodeType="after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p:tgtEl>
                                          <p:spTgt spid="54"/>
                                        </p:tgtEl>
                                        <p:attrNameLst>
                                          <p:attrName>ppt_x</p:attrName>
                                        </p:attrNameLst>
                                      </p:cBhvr>
                                      <p:tavLst>
                                        <p:tav tm="0">
                                          <p:val>
                                            <p:strVal val="#ppt_x-#ppt_w*1.125000"/>
                                          </p:val>
                                        </p:tav>
                                        <p:tav tm="100000">
                                          <p:val>
                                            <p:strVal val="#ppt_x"/>
                                          </p:val>
                                        </p:tav>
                                      </p:tavLst>
                                    </p:anim>
                                    <p:animEffect transition="in" filter="wipe(right)">
                                      <p:cBhvr>
                                        <p:cTn id="3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1" grpId="0" animBg="1"/>
      <p:bldP spid="52" grpId="0"/>
      <p:bldP spid="53" grpId="0" animBg="1"/>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smtClean="0">
                <a:solidFill>
                  <a:schemeClr val="accent1"/>
                </a:solidFill>
                <a:latin typeface="微软雅黑" panose="020B0503020204020204" pitchFamily="34" charset="-122"/>
                <a:ea typeface="微软雅黑" panose="020B0503020204020204" pitchFamily="34" charset="-122"/>
              </a:rPr>
              <a:t>添加标题文字内容</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
        <p:nvSpPr>
          <p:cNvPr id="48" name="Rectangle 8"/>
          <p:cNvSpPr>
            <a:spLocks noChangeArrowheads="1"/>
          </p:cNvSpPr>
          <p:nvPr/>
        </p:nvSpPr>
        <p:spPr bwMode="auto">
          <a:xfrm>
            <a:off x="5108575" y="1725414"/>
            <a:ext cx="2006600" cy="2026189"/>
          </a:xfrm>
          <a:prstGeom prst="rect">
            <a:avLst/>
          </a:prstGeom>
          <a:solidFill>
            <a:schemeClr val="accent1"/>
          </a:solidFill>
          <a:ln w="6350">
            <a:solidFill>
              <a:schemeClr val="accent1"/>
            </a:solidFill>
          </a:ln>
          <a:extLst/>
        </p:spPr>
        <p:txBody>
          <a:bodyPr vert="horz" wrap="square" lIns="91440" tIns="45720" rIns="91440" bIns="45720" numCol="1" anchor="ctr" anchorCtr="0" compatLnSpc="1">
            <a:prstTxWarp prst="textNoShape">
              <a:avLst/>
            </a:prstTxWarp>
          </a:bodyPr>
          <a:lstStyle/>
          <a:p>
            <a:pPr algn="ctr"/>
            <a:r>
              <a:rPr lang="zh-CN" altLang="en-US" sz="1600" dirty="0">
                <a:solidFill>
                  <a:schemeClr val="bg1"/>
                </a:solidFill>
                <a:latin typeface="微软雅黑" pitchFamily="34" charset="-122"/>
                <a:ea typeface="微软雅黑" pitchFamily="34" charset="-122"/>
              </a:rPr>
              <a:t>在此输入主</a:t>
            </a:r>
            <a:r>
              <a:rPr lang="zh-CN" altLang="en-US" sz="1600" dirty="0" smtClean="0">
                <a:solidFill>
                  <a:schemeClr val="bg1"/>
                </a:solidFill>
                <a:latin typeface="微软雅黑" pitchFamily="34" charset="-122"/>
                <a:ea typeface="微软雅黑" pitchFamily="34" charset="-122"/>
              </a:rPr>
              <a:t>标题概述文字</a:t>
            </a:r>
            <a:r>
              <a:rPr lang="zh-CN" altLang="en-US" sz="1600" dirty="0">
                <a:solidFill>
                  <a:schemeClr val="bg1"/>
                </a:solidFill>
                <a:latin typeface="微软雅黑" pitchFamily="34" charset="-122"/>
                <a:ea typeface="微软雅黑" pitchFamily="34" charset="-122"/>
              </a:rPr>
              <a:t>在此输入主标题概述文字</a:t>
            </a:r>
          </a:p>
        </p:txBody>
      </p:sp>
      <p:sp>
        <p:nvSpPr>
          <p:cNvPr id="53" name="TextBox 42"/>
          <p:cNvSpPr txBox="1"/>
          <p:nvPr/>
        </p:nvSpPr>
        <p:spPr>
          <a:xfrm>
            <a:off x="2063692" y="4155083"/>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2"/>
                </a:solidFill>
                <a:latin typeface="微软雅黑" pitchFamily="34" charset="-122"/>
                <a:ea typeface="微软雅黑" pitchFamily="34" charset="-122"/>
                <a:cs typeface="华文黑体" pitchFamily="2" charset="-122"/>
              </a:rPr>
              <a:t>点击添加标题</a:t>
            </a:r>
            <a:endParaRPr lang="zh-CN" altLang="en-US" sz="1400" dirty="0">
              <a:solidFill>
                <a:schemeClr val="tx2"/>
              </a:solidFill>
              <a:latin typeface="微软雅黑" pitchFamily="34" charset="-122"/>
              <a:ea typeface="微软雅黑" pitchFamily="34" charset="-122"/>
              <a:cs typeface="华文黑体" pitchFamily="2" charset="-122"/>
            </a:endParaRPr>
          </a:p>
        </p:txBody>
      </p:sp>
      <p:sp>
        <p:nvSpPr>
          <p:cNvPr id="54" name="TextBox 43"/>
          <p:cNvSpPr txBox="1"/>
          <p:nvPr/>
        </p:nvSpPr>
        <p:spPr>
          <a:xfrm>
            <a:off x="2063692" y="4450514"/>
            <a:ext cx="3743482" cy="692497"/>
          </a:xfrm>
          <a:prstGeom prst="rect">
            <a:avLst/>
          </a:prstGeom>
          <a:noFill/>
        </p:spPr>
        <p:txBody>
          <a:bodyPr wrap="square" rtlCol="0">
            <a:spAutoFit/>
          </a:bodyPr>
          <a:lstStyle/>
          <a:p>
            <a:pPr>
              <a:lnSpc>
                <a:spcPct val="130000"/>
              </a:lnSpc>
            </a:pPr>
            <a:r>
              <a:rPr lang="zh-CN" altLang="en-US" sz="10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r>
              <a:rPr lang="zh-CN" altLang="en-US" sz="1000" dirty="0" smtClean="0">
                <a:solidFill>
                  <a:schemeClr val="tx1">
                    <a:lumMod val="50000"/>
                    <a:lumOff val="50000"/>
                  </a:schemeClr>
                </a:solidFill>
                <a:latin typeface="微软雅黑" pitchFamily="34" charset="-122"/>
                <a:ea typeface="微软雅黑" pitchFamily="34" charset="-122"/>
              </a:rPr>
              <a:t>。您的内容打在这里</a:t>
            </a:r>
            <a:r>
              <a:rPr lang="zh-CN" altLang="en-US" sz="1000" dirty="0">
                <a:solidFill>
                  <a:schemeClr val="tx1">
                    <a:lumMod val="50000"/>
                    <a:lumOff val="50000"/>
                  </a:schemeClr>
                </a:solidFill>
                <a:latin typeface="微软雅黑" pitchFamily="34" charset="-122"/>
                <a:ea typeface="微软雅黑" pitchFamily="34" charset="-122"/>
              </a:rPr>
              <a:t>，或者通过通过复制您的文本</a:t>
            </a:r>
            <a:r>
              <a:rPr lang="zh-CN" altLang="en-US" sz="1000" dirty="0" smtClean="0">
                <a:solidFill>
                  <a:schemeClr val="tx1">
                    <a:lumMod val="50000"/>
                    <a:lumOff val="50000"/>
                  </a:schemeClr>
                </a:solidFill>
                <a:latin typeface="微软雅黑" pitchFamily="34" charset="-122"/>
                <a:ea typeface="微软雅黑" pitchFamily="34" charset="-122"/>
              </a:rPr>
              <a:t>。</a:t>
            </a:r>
            <a:endParaRPr lang="zh-CN" altLang="en-US" sz="1000" dirty="0">
              <a:solidFill>
                <a:schemeClr val="tx1">
                  <a:lumMod val="50000"/>
                  <a:lumOff val="50000"/>
                </a:schemeClr>
              </a:solidFill>
              <a:latin typeface="微软雅黑" pitchFamily="34" charset="-122"/>
              <a:ea typeface="微软雅黑" pitchFamily="34" charset="-122"/>
            </a:endParaRPr>
          </a:p>
        </p:txBody>
      </p:sp>
      <p:sp>
        <p:nvSpPr>
          <p:cNvPr id="55" name="TextBox 44"/>
          <p:cNvSpPr txBox="1"/>
          <p:nvPr/>
        </p:nvSpPr>
        <p:spPr>
          <a:xfrm>
            <a:off x="2063692" y="5318086"/>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2"/>
                </a:solidFill>
                <a:latin typeface="微软雅黑" pitchFamily="34" charset="-122"/>
                <a:ea typeface="微软雅黑" pitchFamily="34" charset="-122"/>
                <a:cs typeface="华文黑体" pitchFamily="2" charset="-122"/>
              </a:rPr>
              <a:t>点击添加标题</a:t>
            </a:r>
            <a:endParaRPr lang="zh-CN" altLang="en-US" sz="1400" dirty="0">
              <a:solidFill>
                <a:schemeClr val="tx2"/>
              </a:solidFill>
              <a:latin typeface="微软雅黑" pitchFamily="34" charset="-122"/>
              <a:ea typeface="微软雅黑" pitchFamily="34" charset="-122"/>
              <a:cs typeface="华文黑体" pitchFamily="2" charset="-122"/>
            </a:endParaRPr>
          </a:p>
        </p:txBody>
      </p:sp>
      <p:sp>
        <p:nvSpPr>
          <p:cNvPr id="56" name="TextBox 45"/>
          <p:cNvSpPr txBox="1"/>
          <p:nvPr/>
        </p:nvSpPr>
        <p:spPr>
          <a:xfrm>
            <a:off x="2063692" y="5613517"/>
            <a:ext cx="3743482" cy="472950"/>
          </a:xfrm>
          <a:prstGeom prst="rect">
            <a:avLst/>
          </a:prstGeom>
          <a:noFill/>
        </p:spPr>
        <p:txBody>
          <a:bodyPr wrap="square" rtlCol="0">
            <a:spAutoFit/>
          </a:bodyPr>
          <a:lstStyle/>
          <a:p>
            <a:pPr>
              <a:lnSpc>
                <a:spcPct val="130000"/>
              </a:lnSpc>
            </a:pPr>
            <a:r>
              <a:rPr lang="zh-CN" altLang="en-US" sz="10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r>
              <a:rPr lang="zh-CN" altLang="en-US" sz="1000" dirty="0" smtClean="0">
                <a:solidFill>
                  <a:schemeClr val="tx1">
                    <a:lumMod val="50000"/>
                    <a:lumOff val="50000"/>
                  </a:schemeClr>
                </a:solidFill>
                <a:latin typeface="微软雅黑" pitchFamily="34" charset="-122"/>
                <a:ea typeface="微软雅黑" pitchFamily="34" charset="-122"/>
              </a:rPr>
              <a:t>。</a:t>
            </a:r>
            <a:endParaRPr lang="zh-CN" altLang="en-US" sz="1000" dirty="0">
              <a:solidFill>
                <a:schemeClr val="tx1">
                  <a:lumMod val="50000"/>
                  <a:lumOff val="50000"/>
                </a:schemeClr>
              </a:solidFill>
              <a:latin typeface="微软雅黑" pitchFamily="34" charset="-122"/>
              <a:ea typeface="微软雅黑" pitchFamily="34" charset="-122"/>
            </a:endParaRPr>
          </a:p>
        </p:txBody>
      </p:sp>
      <p:sp>
        <p:nvSpPr>
          <p:cNvPr id="57" name="TextBox 46"/>
          <p:cNvSpPr txBox="1"/>
          <p:nvPr/>
        </p:nvSpPr>
        <p:spPr>
          <a:xfrm>
            <a:off x="7084824" y="4155083"/>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2"/>
                </a:solidFill>
                <a:latin typeface="微软雅黑" pitchFamily="34" charset="-122"/>
                <a:ea typeface="微软雅黑" pitchFamily="34" charset="-122"/>
                <a:cs typeface="华文黑体" pitchFamily="2" charset="-122"/>
              </a:rPr>
              <a:t>点击添加标题</a:t>
            </a:r>
            <a:endParaRPr lang="zh-CN" altLang="en-US" sz="1400" dirty="0">
              <a:solidFill>
                <a:schemeClr val="tx2"/>
              </a:solidFill>
              <a:latin typeface="微软雅黑" pitchFamily="34" charset="-122"/>
              <a:ea typeface="微软雅黑" pitchFamily="34" charset="-122"/>
              <a:cs typeface="华文黑体" pitchFamily="2" charset="-122"/>
            </a:endParaRPr>
          </a:p>
        </p:txBody>
      </p:sp>
      <p:sp>
        <p:nvSpPr>
          <p:cNvPr id="58" name="TextBox 47"/>
          <p:cNvSpPr txBox="1"/>
          <p:nvPr/>
        </p:nvSpPr>
        <p:spPr>
          <a:xfrm>
            <a:off x="7084824" y="4450514"/>
            <a:ext cx="3743482" cy="472950"/>
          </a:xfrm>
          <a:prstGeom prst="rect">
            <a:avLst/>
          </a:prstGeom>
          <a:noFill/>
        </p:spPr>
        <p:txBody>
          <a:bodyPr wrap="square" rtlCol="0">
            <a:spAutoFit/>
          </a:bodyPr>
          <a:lstStyle/>
          <a:p>
            <a:pPr>
              <a:lnSpc>
                <a:spcPct val="130000"/>
              </a:lnSpc>
            </a:pPr>
            <a:r>
              <a:rPr lang="zh-CN" altLang="en-US" sz="10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r>
              <a:rPr lang="zh-CN" altLang="en-US" sz="1000" dirty="0" smtClean="0">
                <a:solidFill>
                  <a:schemeClr val="tx1">
                    <a:lumMod val="50000"/>
                    <a:lumOff val="50000"/>
                  </a:schemeClr>
                </a:solidFill>
                <a:latin typeface="微软雅黑" pitchFamily="34" charset="-122"/>
                <a:ea typeface="微软雅黑" pitchFamily="34" charset="-122"/>
              </a:rPr>
              <a:t>。您的内容打在这里。</a:t>
            </a:r>
            <a:endParaRPr lang="zh-CN" altLang="en-US" sz="1000" dirty="0">
              <a:solidFill>
                <a:schemeClr val="tx1">
                  <a:lumMod val="50000"/>
                  <a:lumOff val="50000"/>
                </a:schemeClr>
              </a:solidFill>
              <a:latin typeface="微软雅黑" pitchFamily="34" charset="-122"/>
              <a:ea typeface="微软雅黑" pitchFamily="34" charset="-122"/>
            </a:endParaRPr>
          </a:p>
        </p:txBody>
      </p:sp>
      <p:sp>
        <p:nvSpPr>
          <p:cNvPr id="59" name="TextBox 48"/>
          <p:cNvSpPr txBox="1"/>
          <p:nvPr/>
        </p:nvSpPr>
        <p:spPr>
          <a:xfrm>
            <a:off x="7084824" y="5318086"/>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2"/>
                </a:solidFill>
                <a:latin typeface="微软雅黑" pitchFamily="34" charset="-122"/>
                <a:ea typeface="微软雅黑" pitchFamily="34" charset="-122"/>
                <a:cs typeface="华文黑体" pitchFamily="2" charset="-122"/>
              </a:rPr>
              <a:t>点击添加标题</a:t>
            </a:r>
            <a:endParaRPr lang="zh-CN" altLang="en-US" sz="1400" dirty="0">
              <a:solidFill>
                <a:schemeClr val="tx2"/>
              </a:solidFill>
              <a:latin typeface="微软雅黑" pitchFamily="34" charset="-122"/>
              <a:ea typeface="微软雅黑" pitchFamily="34" charset="-122"/>
              <a:cs typeface="华文黑体" pitchFamily="2" charset="-122"/>
            </a:endParaRPr>
          </a:p>
        </p:txBody>
      </p:sp>
      <p:sp>
        <p:nvSpPr>
          <p:cNvPr id="60" name="TextBox 49"/>
          <p:cNvSpPr txBox="1"/>
          <p:nvPr/>
        </p:nvSpPr>
        <p:spPr>
          <a:xfrm>
            <a:off x="7084824" y="5613517"/>
            <a:ext cx="3743482" cy="472950"/>
          </a:xfrm>
          <a:prstGeom prst="rect">
            <a:avLst/>
          </a:prstGeom>
          <a:noFill/>
        </p:spPr>
        <p:txBody>
          <a:bodyPr wrap="square" rtlCol="0">
            <a:spAutoFit/>
          </a:bodyPr>
          <a:lstStyle/>
          <a:p>
            <a:pPr>
              <a:lnSpc>
                <a:spcPct val="130000"/>
              </a:lnSpc>
            </a:pPr>
            <a:r>
              <a:rPr lang="zh-CN" altLang="en-US" sz="10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r>
              <a:rPr lang="zh-CN" altLang="en-US" sz="1000" dirty="0" smtClean="0">
                <a:solidFill>
                  <a:schemeClr val="tx1">
                    <a:lumMod val="50000"/>
                    <a:lumOff val="50000"/>
                  </a:schemeClr>
                </a:solidFill>
                <a:latin typeface="微软雅黑" pitchFamily="34" charset="-122"/>
                <a:ea typeface="微软雅黑" pitchFamily="34" charset="-122"/>
              </a:rPr>
              <a:t>。通过</a:t>
            </a:r>
            <a:r>
              <a:rPr lang="zh-CN" altLang="en-US" sz="1000" dirty="0">
                <a:solidFill>
                  <a:schemeClr val="tx1">
                    <a:lumMod val="50000"/>
                    <a:lumOff val="50000"/>
                  </a:schemeClr>
                </a:solidFill>
                <a:latin typeface="微软雅黑" pitchFamily="34" charset="-122"/>
                <a:ea typeface="微软雅黑" pitchFamily="34" charset="-122"/>
              </a:rPr>
              <a:t>通过复制您的文本</a:t>
            </a:r>
            <a:r>
              <a:rPr lang="zh-CN" altLang="en-US" sz="1000" dirty="0" smtClean="0">
                <a:solidFill>
                  <a:schemeClr val="tx1">
                    <a:lumMod val="50000"/>
                    <a:lumOff val="50000"/>
                  </a:schemeClr>
                </a:solidFill>
                <a:latin typeface="微软雅黑" pitchFamily="34" charset="-122"/>
                <a:ea typeface="微软雅黑" pitchFamily="34" charset="-122"/>
              </a:rPr>
              <a:t>。</a:t>
            </a:r>
            <a:endParaRPr lang="zh-CN" altLang="en-US" sz="1000" dirty="0">
              <a:solidFill>
                <a:schemeClr val="tx1">
                  <a:lumMod val="50000"/>
                  <a:lumOff val="50000"/>
                </a:schemeClr>
              </a:solidFill>
              <a:latin typeface="微软雅黑" pitchFamily="34" charset="-122"/>
              <a:ea typeface="微软雅黑" pitchFamily="34" charset="-122"/>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7165" b="6261"/>
          <a:stretch/>
        </p:blipFill>
        <p:spPr>
          <a:xfrm>
            <a:off x="1152526" y="1725415"/>
            <a:ext cx="3956050" cy="2026190"/>
          </a:xfrm>
          <a:prstGeom prst="rect">
            <a:avLst/>
          </a:prstGeom>
          <a:ln w="6350">
            <a:solidFill>
              <a:schemeClr val="accent1"/>
            </a:solidFill>
          </a:ln>
        </p:spPr>
      </p:pic>
      <p:pic>
        <p:nvPicPr>
          <p:cNvPr id="65" name="图片 64"/>
          <p:cNvPicPr>
            <a:picLocks noChangeAspect="1"/>
          </p:cNvPicPr>
          <p:nvPr/>
        </p:nvPicPr>
        <p:blipFill rotWithShape="1">
          <a:blip r:embed="rId4" cstate="print">
            <a:extLst>
              <a:ext uri="{28A0092B-C50C-407E-A947-70E740481C1C}">
                <a14:useLocalDpi xmlns:a14="http://schemas.microsoft.com/office/drawing/2010/main" val="0"/>
              </a:ext>
            </a:extLst>
          </a:blip>
          <a:srcRect t="8095" b="12940"/>
          <a:stretch/>
        </p:blipFill>
        <p:spPr>
          <a:xfrm>
            <a:off x="7115175" y="1725414"/>
            <a:ext cx="3861625" cy="2026189"/>
          </a:xfrm>
          <a:prstGeom prst="rect">
            <a:avLst/>
          </a:prstGeom>
          <a:ln w="6350">
            <a:solidFill>
              <a:schemeClr val="accent1"/>
            </a:solidFill>
          </a:ln>
        </p:spPr>
      </p:pic>
      <p:grpSp>
        <p:nvGrpSpPr>
          <p:cNvPr id="82" name="组合 81"/>
          <p:cNvGrpSpPr/>
          <p:nvPr/>
        </p:nvGrpSpPr>
        <p:grpSpPr>
          <a:xfrm>
            <a:off x="6256634" y="4166265"/>
            <a:ext cx="678885" cy="677791"/>
            <a:chOff x="8293665" y="2841667"/>
            <a:chExt cx="864138" cy="862745"/>
          </a:xfrm>
        </p:grpSpPr>
        <p:sp>
          <p:nvSpPr>
            <p:cNvPr id="83" name="Oval 7"/>
            <p:cNvSpPr>
              <a:spLocks noChangeArrowheads="1"/>
            </p:cNvSpPr>
            <p:nvPr/>
          </p:nvSpPr>
          <p:spPr bwMode="auto">
            <a:xfrm>
              <a:off x="8293665" y="2841667"/>
              <a:ext cx="864138" cy="86274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4" name="Freeform 8"/>
            <p:cNvSpPr>
              <a:spLocks/>
            </p:cNvSpPr>
            <p:nvPr/>
          </p:nvSpPr>
          <p:spPr bwMode="auto">
            <a:xfrm>
              <a:off x="8437223" y="3038189"/>
              <a:ext cx="577021" cy="465520"/>
            </a:xfrm>
            <a:custGeom>
              <a:avLst/>
              <a:gdLst>
                <a:gd name="T0" fmla="*/ 411 w 564"/>
                <a:gd name="T1" fmla="*/ 6 h 455"/>
                <a:gd name="T2" fmla="*/ 282 w 564"/>
                <a:gd name="T3" fmla="*/ 58 h 455"/>
                <a:gd name="T4" fmla="*/ 153 w 564"/>
                <a:gd name="T5" fmla="*/ 6 h 455"/>
                <a:gd name="T6" fmla="*/ 42 w 564"/>
                <a:gd name="T7" fmla="*/ 201 h 455"/>
                <a:gd name="T8" fmla="*/ 56 w 564"/>
                <a:gd name="T9" fmla="*/ 241 h 455"/>
                <a:gd name="T10" fmla="*/ 196 w 564"/>
                <a:gd name="T11" fmla="*/ 241 h 455"/>
                <a:gd name="T12" fmla="*/ 200 w 564"/>
                <a:gd name="T13" fmla="*/ 250 h 455"/>
                <a:gd name="T14" fmla="*/ 231 w 564"/>
                <a:gd name="T15" fmla="*/ 140 h 455"/>
                <a:gd name="T16" fmla="*/ 268 w 564"/>
                <a:gd name="T17" fmla="*/ 250 h 455"/>
                <a:gd name="T18" fmla="*/ 296 w 564"/>
                <a:gd name="T19" fmla="*/ 190 h 455"/>
                <a:gd name="T20" fmla="*/ 337 w 564"/>
                <a:gd name="T21" fmla="*/ 241 h 455"/>
                <a:gd name="T22" fmla="*/ 422 w 564"/>
                <a:gd name="T23" fmla="*/ 241 h 455"/>
                <a:gd name="T24" fmla="*/ 441 w 564"/>
                <a:gd name="T25" fmla="*/ 226 h 455"/>
                <a:gd name="T26" fmla="*/ 460 w 564"/>
                <a:gd name="T27" fmla="*/ 245 h 455"/>
                <a:gd name="T28" fmla="*/ 441 w 564"/>
                <a:gd name="T29" fmla="*/ 264 h 455"/>
                <a:gd name="T30" fmla="*/ 423 w 564"/>
                <a:gd name="T31" fmla="*/ 251 h 455"/>
                <a:gd name="T32" fmla="*/ 332 w 564"/>
                <a:gd name="T33" fmla="*/ 251 h 455"/>
                <a:gd name="T34" fmla="*/ 298 w 564"/>
                <a:gd name="T35" fmla="*/ 208 h 455"/>
                <a:gd name="T36" fmla="*/ 267 w 564"/>
                <a:gd name="T37" fmla="*/ 276 h 455"/>
                <a:gd name="T38" fmla="*/ 232 w 564"/>
                <a:gd name="T39" fmla="*/ 172 h 455"/>
                <a:gd name="T40" fmla="*/ 202 w 564"/>
                <a:gd name="T41" fmla="*/ 276 h 455"/>
                <a:gd name="T42" fmla="*/ 190 w 564"/>
                <a:gd name="T43" fmla="*/ 251 h 455"/>
                <a:gd name="T44" fmla="*/ 61 w 564"/>
                <a:gd name="T45" fmla="*/ 251 h 455"/>
                <a:gd name="T46" fmla="*/ 282 w 564"/>
                <a:gd name="T47" fmla="*/ 455 h 455"/>
                <a:gd name="T48" fmla="*/ 522 w 564"/>
                <a:gd name="T49" fmla="*/ 201 h 455"/>
                <a:gd name="T50" fmla="*/ 411 w 564"/>
                <a:gd name="T51" fmla="*/ 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4" h="455">
                  <a:moveTo>
                    <a:pt x="411" y="6"/>
                  </a:moveTo>
                  <a:cubicBezTo>
                    <a:pt x="306" y="0"/>
                    <a:pt x="282" y="58"/>
                    <a:pt x="282" y="58"/>
                  </a:cubicBezTo>
                  <a:cubicBezTo>
                    <a:pt x="282" y="58"/>
                    <a:pt x="258" y="0"/>
                    <a:pt x="153" y="6"/>
                  </a:cubicBezTo>
                  <a:cubicBezTo>
                    <a:pt x="153" y="6"/>
                    <a:pt x="0" y="22"/>
                    <a:pt x="42" y="201"/>
                  </a:cubicBezTo>
                  <a:cubicBezTo>
                    <a:pt x="46" y="215"/>
                    <a:pt x="50" y="228"/>
                    <a:pt x="56" y="241"/>
                  </a:cubicBezTo>
                  <a:cubicBezTo>
                    <a:pt x="196" y="241"/>
                    <a:pt x="196" y="241"/>
                    <a:pt x="196" y="241"/>
                  </a:cubicBezTo>
                  <a:cubicBezTo>
                    <a:pt x="200" y="250"/>
                    <a:pt x="200" y="250"/>
                    <a:pt x="200" y="250"/>
                  </a:cubicBezTo>
                  <a:cubicBezTo>
                    <a:pt x="231" y="140"/>
                    <a:pt x="231" y="140"/>
                    <a:pt x="231" y="140"/>
                  </a:cubicBezTo>
                  <a:cubicBezTo>
                    <a:pt x="268" y="250"/>
                    <a:pt x="268" y="250"/>
                    <a:pt x="268" y="250"/>
                  </a:cubicBezTo>
                  <a:cubicBezTo>
                    <a:pt x="296" y="190"/>
                    <a:pt x="296" y="190"/>
                    <a:pt x="296" y="190"/>
                  </a:cubicBezTo>
                  <a:cubicBezTo>
                    <a:pt x="337" y="241"/>
                    <a:pt x="337" y="241"/>
                    <a:pt x="337" y="241"/>
                  </a:cubicBezTo>
                  <a:cubicBezTo>
                    <a:pt x="422" y="241"/>
                    <a:pt x="422" y="241"/>
                    <a:pt x="422" y="241"/>
                  </a:cubicBezTo>
                  <a:cubicBezTo>
                    <a:pt x="424" y="233"/>
                    <a:pt x="432" y="226"/>
                    <a:pt x="441" y="226"/>
                  </a:cubicBezTo>
                  <a:cubicBezTo>
                    <a:pt x="451" y="226"/>
                    <a:pt x="460" y="235"/>
                    <a:pt x="460" y="245"/>
                  </a:cubicBezTo>
                  <a:cubicBezTo>
                    <a:pt x="460" y="256"/>
                    <a:pt x="451" y="264"/>
                    <a:pt x="441" y="264"/>
                  </a:cubicBezTo>
                  <a:cubicBezTo>
                    <a:pt x="432" y="264"/>
                    <a:pt x="425" y="259"/>
                    <a:pt x="423" y="251"/>
                  </a:cubicBezTo>
                  <a:cubicBezTo>
                    <a:pt x="332" y="251"/>
                    <a:pt x="332" y="251"/>
                    <a:pt x="332" y="251"/>
                  </a:cubicBezTo>
                  <a:cubicBezTo>
                    <a:pt x="298" y="208"/>
                    <a:pt x="298" y="208"/>
                    <a:pt x="298" y="208"/>
                  </a:cubicBezTo>
                  <a:cubicBezTo>
                    <a:pt x="267" y="276"/>
                    <a:pt x="267" y="276"/>
                    <a:pt x="267" y="276"/>
                  </a:cubicBezTo>
                  <a:cubicBezTo>
                    <a:pt x="232" y="172"/>
                    <a:pt x="232" y="172"/>
                    <a:pt x="232" y="172"/>
                  </a:cubicBezTo>
                  <a:cubicBezTo>
                    <a:pt x="202" y="276"/>
                    <a:pt x="202" y="276"/>
                    <a:pt x="202" y="276"/>
                  </a:cubicBezTo>
                  <a:cubicBezTo>
                    <a:pt x="190" y="251"/>
                    <a:pt x="190" y="251"/>
                    <a:pt x="190" y="251"/>
                  </a:cubicBezTo>
                  <a:cubicBezTo>
                    <a:pt x="61" y="251"/>
                    <a:pt x="61" y="251"/>
                    <a:pt x="61" y="251"/>
                  </a:cubicBezTo>
                  <a:cubicBezTo>
                    <a:pt x="122" y="376"/>
                    <a:pt x="282" y="455"/>
                    <a:pt x="282" y="455"/>
                  </a:cubicBezTo>
                  <a:cubicBezTo>
                    <a:pt x="282" y="455"/>
                    <a:pt x="486" y="354"/>
                    <a:pt x="522" y="201"/>
                  </a:cubicBezTo>
                  <a:cubicBezTo>
                    <a:pt x="564" y="22"/>
                    <a:pt x="411" y="6"/>
                    <a:pt x="411" y="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5" name="组合 84"/>
          <p:cNvGrpSpPr/>
          <p:nvPr/>
        </p:nvGrpSpPr>
        <p:grpSpPr>
          <a:xfrm>
            <a:off x="1236883" y="5348125"/>
            <a:ext cx="678885" cy="677791"/>
            <a:chOff x="8293665" y="1820033"/>
            <a:chExt cx="864138" cy="862745"/>
          </a:xfrm>
        </p:grpSpPr>
        <p:sp>
          <p:nvSpPr>
            <p:cNvPr id="86" name="Oval 18"/>
            <p:cNvSpPr>
              <a:spLocks noChangeArrowheads="1"/>
            </p:cNvSpPr>
            <p:nvPr/>
          </p:nvSpPr>
          <p:spPr bwMode="auto">
            <a:xfrm>
              <a:off x="8293665" y="1820033"/>
              <a:ext cx="864138" cy="86274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7" name="Oval 19"/>
            <p:cNvSpPr>
              <a:spLocks noChangeArrowheads="1"/>
            </p:cNvSpPr>
            <p:nvPr/>
          </p:nvSpPr>
          <p:spPr bwMode="auto">
            <a:xfrm>
              <a:off x="8534787" y="2335729"/>
              <a:ext cx="86414" cy="86414"/>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88" name="Oval 20"/>
            <p:cNvSpPr>
              <a:spLocks noChangeArrowheads="1"/>
            </p:cNvSpPr>
            <p:nvPr/>
          </p:nvSpPr>
          <p:spPr bwMode="auto">
            <a:xfrm>
              <a:off x="8840024" y="2335729"/>
              <a:ext cx="85020" cy="86414"/>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1"/>
            <p:cNvSpPr>
              <a:spLocks noEditPoints="1"/>
            </p:cNvSpPr>
            <p:nvPr/>
          </p:nvSpPr>
          <p:spPr bwMode="auto">
            <a:xfrm>
              <a:off x="8438617" y="2082062"/>
              <a:ext cx="575627" cy="296874"/>
            </a:xfrm>
            <a:custGeom>
              <a:avLst/>
              <a:gdLst>
                <a:gd name="T0" fmla="*/ 0 w 563"/>
                <a:gd name="T1" fmla="*/ 169 h 290"/>
                <a:gd name="T2" fmla="*/ 85 w 563"/>
                <a:gd name="T3" fmla="*/ 290 h 290"/>
                <a:gd name="T4" fmla="*/ 189 w 563"/>
                <a:gd name="T5" fmla="*/ 290 h 290"/>
                <a:gd name="T6" fmla="*/ 434 w 563"/>
                <a:gd name="T7" fmla="*/ 238 h 290"/>
                <a:gd name="T8" fmla="*/ 563 w 563"/>
                <a:gd name="T9" fmla="*/ 290 h 290"/>
                <a:gd name="T10" fmla="*/ 153 w 563"/>
                <a:gd name="T11" fmla="*/ 0 h 290"/>
                <a:gd name="T12" fmla="*/ 254 w 563"/>
                <a:gd name="T13" fmla="*/ 169 h 290"/>
                <a:gd name="T14" fmla="*/ 228 w 563"/>
                <a:gd name="T15" fmla="*/ 169 h 290"/>
                <a:gd name="T16" fmla="*/ 201 w 563"/>
                <a:gd name="T17" fmla="*/ 169 h 290"/>
                <a:gd name="T18" fmla="*/ 175 w 563"/>
                <a:gd name="T19" fmla="*/ 169 h 290"/>
                <a:gd name="T20" fmla="*/ 149 w 563"/>
                <a:gd name="T21" fmla="*/ 169 h 290"/>
                <a:gd name="T22" fmla="*/ 122 w 563"/>
                <a:gd name="T23" fmla="*/ 169 h 290"/>
                <a:gd name="T24" fmla="*/ 96 w 563"/>
                <a:gd name="T25" fmla="*/ 169 h 290"/>
                <a:gd name="T26" fmla="*/ 69 w 563"/>
                <a:gd name="T27" fmla="*/ 169 h 290"/>
                <a:gd name="T28" fmla="*/ 50 w 563"/>
                <a:gd name="T29" fmla="*/ 169 h 290"/>
                <a:gd name="T30" fmla="*/ 43 w 563"/>
                <a:gd name="T31" fmla="*/ 169 h 290"/>
                <a:gd name="T32" fmla="*/ 16 w 563"/>
                <a:gd name="T33" fmla="*/ 169 h 290"/>
                <a:gd name="T34" fmla="*/ 43 w 563"/>
                <a:gd name="T35" fmla="*/ 139 h 290"/>
                <a:gd name="T36" fmla="*/ 69 w 563"/>
                <a:gd name="T37" fmla="*/ 109 h 290"/>
                <a:gd name="T38" fmla="*/ 96 w 563"/>
                <a:gd name="T39" fmla="*/ 80 h 290"/>
                <a:gd name="T40" fmla="*/ 122 w 563"/>
                <a:gd name="T41" fmla="*/ 50 h 290"/>
                <a:gd name="T42" fmla="*/ 149 w 563"/>
                <a:gd name="T43" fmla="*/ 20 h 290"/>
                <a:gd name="T44" fmla="*/ 162 w 563"/>
                <a:gd name="T45" fmla="*/ 11 h 290"/>
                <a:gd name="T46" fmla="*/ 188 w 563"/>
                <a:gd name="T47" fmla="*/ 11 h 290"/>
                <a:gd name="T48" fmla="*/ 215 w 563"/>
                <a:gd name="T49" fmla="*/ 11 h 290"/>
                <a:gd name="T50" fmla="*/ 241 w 563"/>
                <a:gd name="T51" fmla="*/ 11 h 290"/>
                <a:gd name="T52" fmla="*/ 268 w 563"/>
                <a:gd name="T53" fmla="*/ 11 h 290"/>
                <a:gd name="T54" fmla="*/ 512 w 563"/>
                <a:gd name="T55" fmla="*/ 104 h 290"/>
                <a:gd name="T56" fmla="*/ 461 w 563"/>
                <a:gd name="T57" fmla="*/ 155 h 290"/>
                <a:gd name="T58" fmla="*/ 434 w 563"/>
                <a:gd name="T59" fmla="*/ 104 h 290"/>
                <a:gd name="T60" fmla="*/ 382 w 563"/>
                <a:gd name="T61" fmla="*/ 77 h 290"/>
                <a:gd name="T62" fmla="*/ 434 w 563"/>
                <a:gd name="T63" fmla="*/ 25 h 290"/>
                <a:gd name="T64" fmla="*/ 461 w 563"/>
                <a:gd name="T65" fmla="*/ 77 h 290"/>
                <a:gd name="T66" fmla="*/ 512 w 563"/>
                <a:gd name="T67" fmla="*/ 10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3" h="290">
                  <a:moveTo>
                    <a:pt x="153" y="0"/>
                  </a:moveTo>
                  <a:cubicBezTo>
                    <a:pt x="0" y="169"/>
                    <a:pt x="0" y="169"/>
                    <a:pt x="0" y="169"/>
                  </a:cubicBezTo>
                  <a:cubicBezTo>
                    <a:pt x="0" y="290"/>
                    <a:pt x="0" y="290"/>
                    <a:pt x="0" y="290"/>
                  </a:cubicBezTo>
                  <a:cubicBezTo>
                    <a:pt x="85" y="290"/>
                    <a:pt x="85" y="290"/>
                    <a:pt x="85" y="290"/>
                  </a:cubicBezTo>
                  <a:cubicBezTo>
                    <a:pt x="86" y="261"/>
                    <a:pt x="109" y="238"/>
                    <a:pt x="137" y="238"/>
                  </a:cubicBezTo>
                  <a:cubicBezTo>
                    <a:pt x="166" y="238"/>
                    <a:pt x="189" y="261"/>
                    <a:pt x="189" y="290"/>
                  </a:cubicBezTo>
                  <a:cubicBezTo>
                    <a:pt x="382" y="290"/>
                    <a:pt x="382" y="290"/>
                    <a:pt x="382" y="290"/>
                  </a:cubicBezTo>
                  <a:cubicBezTo>
                    <a:pt x="383" y="261"/>
                    <a:pt x="406" y="238"/>
                    <a:pt x="434" y="238"/>
                  </a:cubicBezTo>
                  <a:cubicBezTo>
                    <a:pt x="463" y="238"/>
                    <a:pt x="486" y="261"/>
                    <a:pt x="487" y="290"/>
                  </a:cubicBezTo>
                  <a:cubicBezTo>
                    <a:pt x="563" y="290"/>
                    <a:pt x="563" y="290"/>
                    <a:pt x="563" y="290"/>
                  </a:cubicBezTo>
                  <a:cubicBezTo>
                    <a:pt x="563" y="0"/>
                    <a:pt x="563" y="0"/>
                    <a:pt x="563" y="0"/>
                  </a:cubicBezTo>
                  <a:lnTo>
                    <a:pt x="153" y="0"/>
                  </a:lnTo>
                  <a:close/>
                  <a:moveTo>
                    <a:pt x="268" y="169"/>
                  </a:moveTo>
                  <a:cubicBezTo>
                    <a:pt x="254" y="169"/>
                    <a:pt x="254" y="169"/>
                    <a:pt x="254" y="169"/>
                  </a:cubicBezTo>
                  <a:cubicBezTo>
                    <a:pt x="241" y="169"/>
                    <a:pt x="241" y="169"/>
                    <a:pt x="241" y="169"/>
                  </a:cubicBezTo>
                  <a:cubicBezTo>
                    <a:pt x="228" y="169"/>
                    <a:pt x="228" y="169"/>
                    <a:pt x="228" y="169"/>
                  </a:cubicBezTo>
                  <a:cubicBezTo>
                    <a:pt x="215" y="169"/>
                    <a:pt x="215" y="169"/>
                    <a:pt x="215" y="169"/>
                  </a:cubicBezTo>
                  <a:cubicBezTo>
                    <a:pt x="201" y="169"/>
                    <a:pt x="201" y="169"/>
                    <a:pt x="201" y="169"/>
                  </a:cubicBezTo>
                  <a:cubicBezTo>
                    <a:pt x="188" y="169"/>
                    <a:pt x="188" y="169"/>
                    <a:pt x="188" y="169"/>
                  </a:cubicBezTo>
                  <a:cubicBezTo>
                    <a:pt x="175" y="169"/>
                    <a:pt x="175" y="169"/>
                    <a:pt x="175" y="169"/>
                  </a:cubicBezTo>
                  <a:cubicBezTo>
                    <a:pt x="162" y="169"/>
                    <a:pt x="162" y="169"/>
                    <a:pt x="162" y="169"/>
                  </a:cubicBezTo>
                  <a:cubicBezTo>
                    <a:pt x="149" y="169"/>
                    <a:pt x="149" y="169"/>
                    <a:pt x="149" y="169"/>
                  </a:cubicBezTo>
                  <a:cubicBezTo>
                    <a:pt x="135" y="169"/>
                    <a:pt x="135" y="169"/>
                    <a:pt x="135" y="169"/>
                  </a:cubicBezTo>
                  <a:cubicBezTo>
                    <a:pt x="122" y="169"/>
                    <a:pt x="122" y="169"/>
                    <a:pt x="122" y="169"/>
                  </a:cubicBezTo>
                  <a:cubicBezTo>
                    <a:pt x="109" y="169"/>
                    <a:pt x="109" y="169"/>
                    <a:pt x="109" y="169"/>
                  </a:cubicBezTo>
                  <a:cubicBezTo>
                    <a:pt x="96" y="169"/>
                    <a:pt x="96" y="169"/>
                    <a:pt x="96" y="169"/>
                  </a:cubicBezTo>
                  <a:cubicBezTo>
                    <a:pt x="82" y="169"/>
                    <a:pt x="82" y="169"/>
                    <a:pt x="82" y="169"/>
                  </a:cubicBezTo>
                  <a:cubicBezTo>
                    <a:pt x="69" y="169"/>
                    <a:pt x="69" y="169"/>
                    <a:pt x="69" y="169"/>
                  </a:cubicBezTo>
                  <a:cubicBezTo>
                    <a:pt x="56" y="169"/>
                    <a:pt x="56" y="169"/>
                    <a:pt x="56" y="169"/>
                  </a:cubicBezTo>
                  <a:cubicBezTo>
                    <a:pt x="50" y="169"/>
                    <a:pt x="50" y="169"/>
                    <a:pt x="50" y="169"/>
                  </a:cubicBezTo>
                  <a:cubicBezTo>
                    <a:pt x="50" y="169"/>
                    <a:pt x="50" y="169"/>
                    <a:pt x="50" y="169"/>
                  </a:cubicBezTo>
                  <a:cubicBezTo>
                    <a:pt x="43" y="169"/>
                    <a:pt x="43" y="169"/>
                    <a:pt x="43" y="169"/>
                  </a:cubicBezTo>
                  <a:cubicBezTo>
                    <a:pt x="29" y="169"/>
                    <a:pt x="29" y="169"/>
                    <a:pt x="29" y="169"/>
                  </a:cubicBezTo>
                  <a:cubicBezTo>
                    <a:pt x="16" y="169"/>
                    <a:pt x="16" y="169"/>
                    <a:pt x="16" y="169"/>
                  </a:cubicBezTo>
                  <a:cubicBezTo>
                    <a:pt x="29" y="154"/>
                    <a:pt x="29" y="154"/>
                    <a:pt x="29" y="154"/>
                  </a:cubicBezTo>
                  <a:cubicBezTo>
                    <a:pt x="43" y="139"/>
                    <a:pt x="43" y="139"/>
                    <a:pt x="43" y="139"/>
                  </a:cubicBezTo>
                  <a:cubicBezTo>
                    <a:pt x="56" y="124"/>
                    <a:pt x="56" y="124"/>
                    <a:pt x="56" y="124"/>
                  </a:cubicBezTo>
                  <a:cubicBezTo>
                    <a:pt x="69" y="109"/>
                    <a:pt x="69" y="109"/>
                    <a:pt x="69" y="109"/>
                  </a:cubicBezTo>
                  <a:cubicBezTo>
                    <a:pt x="82" y="95"/>
                    <a:pt x="82" y="95"/>
                    <a:pt x="82" y="95"/>
                  </a:cubicBezTo>
                  <a:cubicBezTo>
                    <a:pt x="96" y="80"/>
                    <a:pt x="96" y="80"/>
                    <a:pt x="96" y="80"/>
                  </a:cubicBezTo>
                  <a:cubicBezTo>
                    <a:pt x="109" y="65"/>
                    <a:pt x="109" y="65"/>
                    <a:pt x="109" y="65"/>
                  </a:cubicBezTo>
                  <a:cubicBezTo>
                    <a:pt x="122" y="50"/>
                    <a:pt x="122" y="50"/>
                    <a:pt x="122" y="50"/>
                  </a:cubicBezTo>
                  <a:cubicBezTo>
                    <a:pt x="135" y="35"/>
                    <a:pt x="135" y="35"/>
                    <a:pt x="135" y="35"/>
                  </a:cubicBezTo>
                  <a:cubicBezTo>
                    <a:pt x="149" y="20"/>
                    <a:pt x="149" y="20"/>
                    <a:pt x="149" y="20"/>
                  </a:cubicBezTo>
                  <a:cubicBezTo>
                    <a:pt x="156" y="11"/>
                    <a:pt x="156" y="11"/>
                    <a:pt x="156" y="11"/>
                  </a:cubicBezTo>
                  <a:cubicBezTo>
                    <a:pt x="162" y="11"/>
                    <a:pt x="162" y="11"/>
                    <a:pt x="162" y="11"/>
                  </a:cubicBezTo>
                  <a:cubicBezTo>
                    <a:pt x="175" y="11"/>
                    <a:pt x="175" y="11"/>
                    <a:pt x="175" y="11"/>
                  </a:cubicBezTo>
                  <a:cubicBezTo>
                    <a:pt x="188" y="11"/>
                    <a:pt x="188" y="11"/>
                    <a:pt x="188" y="11"/>
                  </a:cubicBezTo>
                  <a:cubicBezTo>
                    <a:pt x="201" y="11"/>
                    <a:pt x="201" y="11"/>
                    <a:pt x="201" y="11"/>
                  </a:cubicBezTo>
                  <a:cubicBezTo>
                    <a:pt x="215" y="11"/>
                    <a:pt x="215" y="11"/>
                    <a:pt x="215" y="11"/>
                  </a:cubicBezTo>
                  <a:cubicBezTo>
                    <a:pt x="228" y="11"/>
                    <a:pt x="228" y="11"/>
                    <a:pt x="228" y="11"/>
                  </a:cubicBezTo>
                  <a:cubicBezTo>
                    <a:pt x="241" y="11"/>
                    <a:pt x="241" y="11"/>
                    <a:pt x="241" y="11"/>
                  </a:cubicBezTo>
                  <a:cubicBezTo>
                    <a:pt x="254" y="11"/>
                    <a:pt x="254" y="11"/>
                    <a:pt x="254" y="11"/>
                  </a:cubicBezTo>
                  <a:cubicBezTo>
                    <a:pt x="268" y="11"/>
                    <a:pt x="268" y="11"/>
                    <a:pt x="268" y="11"/>
                  </a:cubicBezTo>
                  <a:lnTo>
                    <a:pt x="268" y="169"/>
                  </a:lnTo>
                  <a:close/>
                  <a:moveTo>
                    <a:pt x="512" y="104"/>
                  </a:moveTo>
                  <a:cubicBezTo>
                    <a:pt x="461" y="104"/>
                    <a:pt x="461" y="104"/>
                    <a:pt x="461" y="104"/>
                  </a:cubicBezTo>
                  <a:cubicBezTo>
                    <a:pt x="461" y="155"/>
                    <a:pt x="461" y="155"/>
                    <a:pt x="461" y="155"/>
                  </a:cubicBezTo>
                  <a:cubicBezTo>
                    <a:pt x="434" y="155"/>
                    <a:pt x="434" y="155"/>
                    <a:pt x="434" y="155"/>
                  </a:cubicBezTo>
                  <a:cubicBezTo>
                    <a:pt x="434" y="104"/>
                    <a:pt x="434" y="104"/>
                    <a:pt x="434" y="104"/>
                  </a:cubicBezTo>
                  <a:cubicBezTo>
                    <a:pt x="382" y="104"/>
                    <a:pt x="382" y="104"/>
                    <a:pt x="382" y="104"/>
                  </a:cubicBezTo>
                  <a:cubicBezTo>
                    <a:pt x="382" y="77"/>
                    <a:pt x="382" y="77"/>
                    <a:pt x="382" y="77"/>
                  </a:cubicBezTo>
                  <a:cubicBezTo>
                    <a:pt x="434" y="77"/>
                    <a:pt x="434" y="77"/>
                    <a:pt x="434" y="77"/>
                  </a:cubicBezTo>
                  <a:cubicBezTo>
                    <a:pt x="434" y="25"/>
                    <a:pt x="434" y="25"/>
                    <a:pt x="434" y="25"/>
                  </a:cubicBezTo>
                  <a:cubicBezTo>
                    <a:pt x="461" y="25"/>
                    <a:pt x="461" y="25"/>
                    <a:pt x="461" y="25"/>
                  </a:cubicBezTo>
                  <a:cubicBezTo>
                    <a:pt x="461" y="77"/>
                    <a:pt x="461" y="77"/>
                    <a:pt x="461" y="77"/>
                  </a:cubicBezTo>
                  <a:cubicBezTo>
                    <a:pt x="512" y="77"/>
                    <a:pt x="512" y="77"/>
                    <a:pt x="512" y="77"/>
                  </a:cubicBezTo>
                  <a:lnTo>
                    <a:pt x="512" y="10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0" name="组合 89"/>
          <p:cNvGrpSpPr/>
          <p:nvPr/>
        </p:nvGrpSpPr>
        <p:grpSpPr>
          <a:xfrm>
            <a:off x="6256634" y="5348125"/>
            <a:ext cx="678885" cy="677791"/>
            <a:chOff x="8293665" y="3864696"/>
            <a:chExt cx="864138" cy="862745"/>
          </a:xfrm>
        </p:grpSpPr>
        <p:sp>
          <p:nvSpPr>
            <p:cNvPr id="91" name="Oval 55"/>
            <p:cNvSpPr>
              <a:spLocks noChangeArrowheads="1"/>
            </p:cNvSpPr>
            <p:nvPr/>
          </p:nvSpPr>
          <p:spPr bwMode="auto">
            <a:xfrm>
              <a:off x="8293665" y="3864696"/>
              <a:ext cx="864138" cy="86274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2" name="Freeform 56"/>
            <p:cNvSpPr>
              <a:spLocks/>
            </p:cNvSpPr>
            <p:nvPr/>
          </p:nvSpPr>
          <p:spPr bwMode="auto">
            <a:xfrm>
              <a:off x="8608658" y="4037523"/>
              <a:ext cx="234154" cy="383288"/>
            </a:xfrm>
            <a:custGeom>
              <a:avLst/>
              <a:gdLst>
                <a:gd name="T0" fmla="*/ 16 w 230"/>
                <a:gd name="T1" fmla="*/ 185 h 375"/>
                <a:gd name="T2" fmla="*/ 64 w 230"/>
                <a:gd name="T3" fmla="*/ 254 h 375"/>
                <a:gd name="T4" fmla="*/ 61 w 230"/>
                <a:gd name="T5" fmla="*/ 285 h 375"/>
                <a:gd name="T6" fmla="*/ 46 w 230"/>
                <a:gd name="T7" fmla="*/ 290 h 375"/>
                <a:gd name="T8" fmla="*/ 54 w 230"/>
                <a:gd name="T9" fmla="*/ 321 h 375"/>
                <a:gd name="T10" fmla="*/ 65 w 230"/>
                <a:gd name="T11" fmla="*/ 347 h 375"/>
                <a:gd name="T12" fmla="*/ 75 w 230"/>
                <a:gd name="T13" fmla="*/ 367 h 375"/>
                <a:gd name="T14" fmla="*/ 77 w 230"/>
                <a:gd name="T15" fmla="*/ 370 h 375"/>
                <a:gd name="T16" fmla="*/ 85 w 230"/>
                <a:gd name="T17" fmla="*/ 372 h 375"/>
                <a:gd name="T18" fmla="*/ 95 w 230"/>
                <a:gd name="T19" fmla="*/ 373 h 375"/>
                <a:gd name="T20" fmla="*/ 105 w 230"/>
                <a:gd name="T21" fmla="*/ 374 h 375"/>
                <a:gd name="T22" fmla="*/ 115 w 230"/>
                <a:gd name="T23" fmla="*/ 375 h 375"/>
                <a:gd name="T24" fmla="*/ 118 w 230"/>
                <a:gd name="T25" fmla="*/ 375 h 375"/>
                <a:gd name="T26" fmla="*/ 125 w 230"/>
                <a:gd name="T27" fmla="*/ 375 h 375"/>
                <a:gd name="T28" fmla="*/ 135 w 230"/>
                <a:gd name="T29" fmla="*/ 374 h 375"/>
                <a:gd name="T30" fmla="*/ 145 w 230"/>
                <a:gd name="T31" fmla="*/ 373 h 375"/>
                <a:gd name="T32" fmla="*/ 156 w 230"/>
                <a:gd name="T33" fmla="*/ 371 h 375"/>
                <a:gd name="T34" fmla="*/ 159 w 230"/>
                <a:gd name="T35" fmla="*/ 369 h 375"/>
                <a:gd name="T36" fmla="*/ 166 w 230"/>
                <a:gd name="T37" fmla="*/ 357 h 375"/>
                <a:gd name="T38" fmla="*/ 176 w 230"/>
                <a:gd name="T39" fmla="*/ 327 h 375"/>
                <a:gd name="T40" fmla="*/ 184 w 230"/>
                <a:gd name="T41" fmla="*/ 290 h 375"/>
                <a:gd name="T42" fmla="*/ 169 w 230"/>
                <a:gd name="T43" fmla="*/ 285 h 375"/>
                <a:gd name="T44" fmla="*/ 166 w 230"/>
                <a:gd name="T45" fmla="*/ 255 h 375"/>
                <a:gd name="T46" fmla="*/ 216 w 230"/>
                <a:gd name="T47" fmla="*/ 184 h 375"/>
                <a:gd name="T48" fmla="*/ 226 w 230"/>
                <a:gd name="T49" fmla="*/ 178 h 375"/>
                <a:gd name="T50" fmla="*/ 226 w 230"/>
                <a:gd name="T51" fmla="*/ 126 h 375"/>
                <a:gd name="T52" fmla="*/ 222 w 230"/>
                <a:gd name="T53" fmla="*/ 123 h 375"/>
                <a:gd name="T54" fmla="*/ 116 w 230"/>
                <a:gd name="T55" fmla="*/ 0 h 375"/>
                <a:gd name="T56" fmla="*/ 9 w 230"/>
                <a:gd name="T57" fmla="*/ 123 h 375"/>
                <a:gd name="T58" fmla="*/ 5 w 230"/>
                <a:gd name="T59" fmla="*/ 126 h 375"/>
                <a:gd name="T60" fmla="*/ 5 w 230"/>
                <a:gd name="T61" fmla="*/ 178 h 375"/>
                <a:gd name="T62" fmla="*/ 16 w 230"/>
                <a:gd name="T63" fmla="*/ 18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0" h="375">
                  <a:moveTo>
                    <a:pt x="16" y="185"/>
                  </a:moveTo>
                  <a:cubicBezTo>
                    <a:pt x="25" y="214"/>
                    <a:pt x="42" y="238"/>
                    <a:pt x="64" y="254"/>
                  </a:cubicBezTo>
                  <a:cubicBezTo>
                    <a:pt x="61" y="285"/>
                    <a:pt x="61" y="285"/>
                    <a:pt x="61" y="285"/>
                  </a:cubicBezTo>
                  <a:cubicBezTo>
                    <a:pt x="46" y="290"/>
                    <a:pt x="46" y="290"/>
                    <a:pt x="46" y="290"/>
                  </a:cubicBezTo>
                  <a:cubicBezTo>
                    <a:pt x="47" y="299"/>
                    <a:pt x="51" y="310"/>
                    <a:pt x="54" y="321"/>
                  </a:cubicBezTo>
                  <a:cubicBezTo>
                    <a:pt x="58" y="330"/>
                    <a:pt x="61" y="339"/>
                    <a:pt x="65" y="347"/>
                  </a:cubicBezTo>
                  <a:cubicBezTo>
                    <a:pt x="68" y="356"/>
                    <a:pt x="72" y="363"/>
                    <a:pt x="75" y="367"/>
                  </a:cubicBezTo>
                  <a:cubicBezTo>
                    <a:pt x="76" y="368"/>
                    <a:pt x="77" y="369"/>
                    <a:pt x="77" y="370"/>
                  </a:cubicBezTo>
                  <a:cubicBezTo>
                    <a:pt x="79" y="370"/>
                    <a:pt x="82" y="371"/>
                    <a:pt x="85" y="372"/>
                  </a:cubicBezTo>
                  <a:cubicBezTo>
                    <a:pt x="88" y="372"/>
                    <a:pt x="91" y="373"/>
                    <a:pt x="95" y="373"/>
                  </a:cubicBezTo>
                  <a:cubicBezTo>
                    <a:pt x="98" y="374"/>
                    <a:pt x="102" y="374"/>
                    <a:pt x="105" y="374"/>
                  </a:cubicBezTo>
                  <a:cubicBezTo>
                    <a:pt x="109" y="374"/>
                    <a:pt x="112" y="375"/>
                    <a:pt x="115" y="375"/>
                  </a:cubicBezTo>
                  <a:cubicBezTo>
                    <a:pt x="116" y="375"/>
                    <a:pt x="117" y="375"/>
                    <a:pt x="118" y="375"/>
                  </a:cubicBezTo>
                  <a:cubicBezTo>
                    <a:pt x="120" y="375"/>
                    <a:pt x="122" y="375"/>
                    <a:pt x="125" y="375"/>
                  </a:cubicBezTo>
                  <a:cubicBezTo>
                    <a:pt x="128" y="374"/>
                    <a:pt x="132" y="374"/>
                    <a:pt x="135" y="374"/>
                  </a:cubicBezTo>
                  <a:cubicBezTo>
                    <a:pt x="139" y="374"/>
                    <a:pt x="142" y="373"/>
                    <a:pt x="145" y="373"/>
                  </a:cubicBezTo>
                  <a:cubicBezTo>
                    <a:pt x="149" y="372"/>
                    <a:pt x="153" y="372"/>
                    <a:pt x="156" y="371"/>
                  </a:cubicBezTo>
                  <a:cubicBezTo>
                    <a:pt x="157" y="370"/>
                    <a:pt x="158" y="370"/>
                    <a:pt x="159" y="369"/>
                  </a:cubicBezTo>
                  <a:cubicBezTo>
                    <a:pt x="161" y="368"/>
                    <a:pt x="163" y="364"/>
                    <a:pt x="166" y="357"/>
                  </a:cubicBezTo>
                  <a:cubicBezTo>
                    <a:pt x="169" y="349"/>
                    <a:pt x="173" y="338"/>
                    <a:pt x="176" y="327"/>
                  </a:cubicBezTo>
                  <a:cubicBezTo>
                    <a:pt x="179" y="314"/>
                    <a:pt x="183" y="300"/>
                    <a:pt x="184" y="290"/>
                  </a:cubicBezTo>
                  <a:cubicBezTo>
                    <a:pt x="169" y="285"/>
                    <a:pt x="169" y="285"/>
                    <a:pt x="169" y="285"/>
                  </a:cubicBezTo>
                  <a:cubicBezTo>
                    <a:pt x="166" y="255"/>
                    <a:pt x="166" y="255"/>
                    <a:pt x="166" y="255"/>
                  </a:cubicBezTo>
                  <a:cubicBezTo>
                    <a:pt x="189" y="240"/>
                    <a:pt x="206" y="215"/>
                    <a:pt x="216" y="184"/>
                  </a:cubicBezTo>
                  <a:cubicBezTo>
                    <a:pt x="219" y="183"/>
                    <a:pt x="224" y="181"/>
                    <a:pt x="226" y="178"/>
                  </a:cubicBezTo>
                  <a:cubicBezTo>
                    <a:pt x="229" y="173"/>
                    <a:pt x="230" y="133"/>
                    <a:pt x="226" y="126"/>
                  </a:cubicBezTo>
                  <a:cubicBezTo>
                    <a:pt x="225" y="124"/>
                    <a:pt x="224" y="124"/>
                    <a:pt x="222" y="123"/>
                  </a:cubicBezTo>
                  <a:cubicBezTo>
                    <a:pt x="218" y="54"/>
                    <a:pt x="172" y="0"/>
                    <a:pt x="116" y="0"/>
                  </a:cubicBezTo>
                  <a:cubicBezTo>
                    <a:pt x="60" y="0"/>
                    <a:pt x="14" y="54"/>
                    <a:pt x="9" y="123"/>
                  </a:cubicBezTo>
                  <a:cubicBezTo>
                    <a:pt x="7" y="123"/>
                    <a:pt x="6" y="124"/>
                    <a:pt x="5" y="126"/>
                  </a:cubicBezTo>
                  <a:cubicBezTo>
                    <a:pt x="0" y="133"/>
                    <a:pt x="1" y="173"/>
                    <a:pt x="5" y="178"/>
                  </a:cubicBezTo>
                  <a:cubicBezTo>
                    <a:pt x="7" y="181"/>
                    <a:pt x="12" y="183"/>
                    <a:pt x="16" y="18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57"/>
            <p:cNvSpPr>
              <a:spLocks noEditPoints="1"/>
            </p:cNvSpPr>
            <p:nvPr/>
          </p:nvSpPr>
          <p:spPr bwMode="auto">
            <a:xfrm>
              <a:off x="8467886" y="4337185"/>
              <a:ext cx="515696" cy="217428"/>
            </a:xfrm>
            <a:custGeom>
              <a:avLst/>
              <a:gdLst>
                <a:gd name="T0" fmla="*/ 332 w 504"/>
                <a:gd name="T1" fmla="*/ 0 h 212"/>
                <a:gd name="T2" fmla="*/ 303 w 504"/>
                <a:gd name="T3" fmla="*/ 85 h 212"/>
                <a:gd name="T4" fmla="*/ 282 w 504"/>
                <a:gd name="T5" fmla="*/ 91 h 212"/>
                <a:gd name="T6" fmla="*/ 261 w 504"/>
                <a:gd name="T7" fmla="*/ 92 h 212"/>
                <a:gd name="T8" fmla="*/ 269 w 504"/>
                <a:gd name="T9" fmla="*/ 160 h 212"/>
                <a:gd name="T10" fmla="*/ 286 w 504"/>
                <a:gd name="T11" fmla="*/ 163 h 212"/>
                <a:gd name="T12" fmla="*/ 299 w 504"/>
                <a:gd name="T13" fmla="*/ 164 h 212"/>
                <a:gd name="T14" fmla="*/ 317 w 504"/>
                <a:gd name="T15" fmla="*/ 163 h 212"/>
                <a:gd name="T16" fmla="*/ 330 w 504"/>
                <a:gd name="T17" fmla="*/ 157 h 212"/>
                <a:gd name="T18" fmla="*/ 335 w 504"/>
                <a:gd name="T19" fmla="*/ 96 h 212"/>
                <a:gd name="T20" fmla="*/ 328 w 504"/>
                <a:gd name="T21" fmla="*/ 91 h 212"/>
                <a:gd name="T22" fmla="*/ 325 w 504"/>
                <a:gd name="T23" fmla="*/ 68 h 212"/>
                <a:gd name="T24" fmla="*/ 333 w 504"/>
                <a:gd name="T25" fmla="*/ 60 h 212"/>
                <a:gd name="T26" fmla="*/ 340 w 504"/>
                <a:gd name="T27" fmla="*/ 57 h 212"/>
                <a:gd name="T28" fmla="*/ 345 w 504"/>
                <a:gd name="T29" fmla="*/ 57 h 212"/>
                <a:gd name="T30" fmla="*/ 353 w 504"/>
                <a:gd name="T31" fmla="*/ 60 h 212"/>
                <a:gd name="T32" fmla="*/ 360 w 504"/>
                <a:gd name="T33" fmla="*/ 68 h 212"/>
                <a:gd name="T34" fmla="*/ 358 w 504"/>
                <a:gd name="T35" fmla="*/ 91 h 212"/>
                <a:gd name="T36" fmla="*/ 350 w 504"/>
                <a:gd name="T37" fmla="*/ 96 h 212"/>
                <a:gd name="T38" fmla="*/ 336 w 504"/>
                <a:gd name="T39" fmla="*/ 169 h 212"/>
                <a:gd name="T40" fmla="*/ 324 w 504"/>
                <a:gd name="T41" fmla="*/ 174 h 212"/>
                <a:gd name="T42" fmla="*/ 305 w 504"/>
                <a:gd name="T43" fmla="*/ 175 h 212"/>
                <a:gd name="T44" fmla="*/ 299 w 504"/>
                <a:gd name="T45" fmla="*/ 176 h 212"/>
                <a:gd name="T46" fmla="*/ 286 w 504"/>
                <a:gd name="T47" fmla="*/ 175 h 212"/>
                <a:gd name="T48" fmla="*/ 268 w 504"/>
                <a:gd name="T49" fmla="*/ 172 h 212"/>
                <a:gd name="T50" fmla="*/ 255 w 504"/>
                <a:gd name="T51" fmla="*/ 154 h 212"/>
                <a:gd name="T52" fmla="*/ 232 w 504"/>
                <a:gd name="T53" fmla="*/ 91 h 212"/>
                <a:gd name="T54" fmla="*/ 209 w 504"/>
                <a:gd name="T55" fmla="*/ 86 h 212"/>
                <a:gd name="T56" fmla="*/ 181 w 504"/>
                <a:gd name="T57" fmla="*/ 34 h 212"/>
                <a:gd name="T58" fmla="*/ 22 w 504"/>
                <a:gd name="T59" fmla="*/ 62 h 212"/>
                <a:gd name="T60" fmla="*/ 253 w 504"/>
                <a:gd name="T61" fmla="*/ 212 h 212"/>
                <a:gd name="T62" fmla="*/ 169 w 504"/>
                <a:gd name="T63" fmla="*/ 128 h 212"/>
                <a:gd name="T64" fmla="*/ 153 w 504"/>
                <a:gd name="T65" fmla="*/ 128 h 212"/>
                <a:gd name="T66" fmla="*/ 137 w 504"/>
                <a:gd name="T67" fmla="*/ 128 h 212"/>
                <a:gd name="T68" fmla="*/ 133 w 504"/>
                <a:gd name="T69" fmla="*/ 164 h 212"/>
                <a:gd name="T70" fmla="*/ 130 w 504"/>
                <a:gd name="T71" fmla="*/ 164 h 212"/>
                <a:gd name="T72" fmla="*/ 127 w 504"/>
                <a:gd name="T73" fmla="*/ 164 h 212"/>
                <a:gd name="T74" fmla="*/ 124 w 504"/>
                <a:gd name="T75" fmla="*/ 164 h 212"/>
                <a:gd name="T76" fmla="*/ 122 w 504"/>
                <a:gd name="T77" fmla="*/ 164 h 212"/>
                <a:gd name="T78" fmla="*/ 119 w 504"/>
                <a:gd name="T79" fmla="*/ 164 h 212"/>
                <a:gd name="T80" fmla="*/ 110 w 504"/>
                <a:gd name="T81" fmla="*/ 128 h 212"/>
                <a:gd name="T82" fmla="*/ 94 w 504"/>
                <a:gd name="T83" fmla="*/ 128 h 212"/>
                <a:gd name="T84" fmla="*/ 84 w 504"/>
                <a:gd name="T85" fmla="*/ 113 h 212"/>
                <a:gd name="T86" fmla="*/ 100 w 504"/>
                <a:gd name="T87" fmla="*/ 113 h 212"/>
                <a:gd name="T88" fmla="*/ 116 w 504"/>
                <a:gd name="T89" fmla="*/ 113 h 212"/>
                <a:gd name="T90" fmla="*/ 120 w 504"/>
                <a:gd name="T91" fmla="*/ 78 h 212"/>
                <a:gd name="T92" fmla="*/ 122 w 504"/>
                <a:gd name="T93" fmla="*/ 78 h 212"/>
                <a:gd name="T94" fmla="*/ 125 w 504"/>
                <a:gd name="T95" fmla="*/ 78 h 212"/>
                <a:gd name="T96" fmla="*/ 128 w 504"/>
                <a:gd name="T97" fmla="*/ 78 h 212"/>
                <a:gd name="T98" fmla="*/ 131 w 504"/>
                <a:gd name="T99" fmla="*/ 78 h 212"/>
                <a:gd name="T100" fmla="*/ 134 w 504"/>
                <a:gd name="T101" fmla="*/ 78 h 212"/>
                <a:gd name="T102" fmla="*/ 142 w 504"/>
                <a:gd name="T103" fmla="*/ 113 h 212"/>
                <a:gd name="T104" fmla="*/ 158 w 504"/>
                <a:gd name="T105" fmla="*/ 113 h 212"/>
                <a:gd name="T106" fmla="*/ 169 w 504"/>
                <a:gd name="T107" fmla="*/ 1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4" h="212">
                  <a:moveTo>
                    <a:pt x="482" y="62"/>
                  </a:moveTo>
                  <a:cubicBezTo>
                    <a:pt x="474" y="51"/>
                    <a:pt x="442" y="41"/>
                    <a:pt x="442" y="41"/>
                  </a:cubicBezTo>
                  <a:cubicBezTo>
                    <a:pt x="332" y="0"/>
                    <a:pt x="332" y="0"/>
                    <a:pt x="332" y="0"/>
                  </a:cubicBezTo>
                  <a:cubicBezTo>
                    <a:pt x="330" y="10"/>
                    <a:pt x="327" y="25"/>
                    <a:pt x="323" y="40"/>
                  </a:cubicBezTo>
                  <a:cubicBezTo>
                    <a:pt x="320" y="50"/>
                    <a:pt x="316" y="61"/>
                    <a:pt x="313" y="69"/>
                  </a:cubicBezTo>
                  <a:cubicBezTo>
                    <a:pt x="309" y="76"/>
                    <a:pt x="306" y="82"/>
                    <a:pt x="303" y="85"/>
                  </a:cubicBezTo>
                  <a:cubicBezTo>
                    <a:pt x="302" y="85"/>
                    <a:pt x="302" y="86"/>
                    <a:pt x="301" y="86"/>
                  </a:cubicBezTo>
                  <a:cubicBezTo>
                    <a:pt x="299" y="87"/>
                    <a:pt x="296" y="88"/>
                    <a:pt x="293" y="89"/>
                  </a:cubicBezTo>
                  <a:cubicBezTo>
                    <a:pt x="289" y="89"/>
                    <a:pt x="286" y="90"/>
                    <a:pt x="282" y="91"/>
                  </a:cubicBezTo>
                  <a:cubicBezTo>
                    <a:pt x="279" y="91"/>
                    <a:pt x="276" y="91"/>
                    <a:pt x="272" y="92"/>
                  </a:cubicBezTo>
                  <a:cubicBezTo>
                    <a:pt x="269" y="92"/>
                    <a:pt x="265" y="92"/>
                    <a:pt x="262" y="92"/>
                  </a:cubicBezTo>
                  <a:cubicBezTo>
                    <a:pt x="262" y="92"/>
                    <a:pt x="261" y="92"/>
                    <a:pt x="261" y="92"/>
                  </a:cubicBezTo>
                  <a:cubicBezTo>
                    <a:pt x="261" y="97"/>
                    <a:pt x="261" y="101"/>
                    <a:pt x="262" y="105"/>
                  </a:cubicBezTo>
                  <a:cubicBezTo>
                    <a:pt x="263" y="127"/>
                    <a:pt x="265" y="149"/>
                    <a:pt x="268" y="157"/>
                  </a:cubicBezTo>
                  <a:cubicBezTo>
                    <a:pt x="268" y="158"/>
                    <a:pt x="269" y="160"/>
                    <a:pt x="269" y="160"/>
                  </a:cubicBezTo>
                  <a:cubicBezTo>
                    <a:pt x="270" y="161"/>
                    <a:pt x="272" y="161"/>
                    <a:pt x="274" y="162"/>
                  </a:cubicBezTo>
                  <a:cubicBezTo>
                    <a:pt x="276" y="162"/>
                    <a:pt x="278" y="162"/>
                    <a:pt x="280" y="163"/>
                  </a:cubicBezTo>
                  <a:cubicBezTo>
                    <a:pt x="282" y="163"/>
                    <a:pt x="284" y="163"/>
                    <a:pt x="286" y="163"/>
                  </a:cubicBezTo>
                  <a:cubicBezTo>
                    <a:pt x="289" y="164"/>
                    <a:pt x="291" y="164"/>
                    <a:pt x="293" y="164"/>
                  </a:cubicBezTo>
                  <a:cubicBezTo>
                    <a:pt x="295" y="164"/>
                    <a:pt x="297" y="164"/>
                    <a:pt x="299" y="164"/>
                  </a:cubicBezTo>
                  <a:cubicBezTo>
                    <a:pt x="299" y="164"/>
                    <a:pt x="299" y="164"/>
                    <a:pt x="299" y="164"/>
                  </a:cubicBezTo>
                  <a:cubicBezTo>
                    <a:pt x="301" y="164"/>
                    <a:pt x="303" y="164"/>
                    <a:pt x="305" y="164"/>
                  </a:cubicBezTo>
                  <a:cubicBezTo>
                    <a:pt x="307" y="164"/>
                    <a:pt x="309" y="164"/>
                    <a:pt x="311" y="163"/>
                  </a:cubicBezTo>
                  <a:cubicBezTo>
                    <a:pt x="313" y="163"/>
                    <a:pt x="315" y="163"/>
                    <a:pt x="317" y="163"/>
                  </a:cubicBezTo>
                  <a:cubicBezTo>
                    <a:pt x="320" y="162"/>
                    <a:pt x="322" y="162"/>
                    <a:pt x="324" y="162"/>
                  </a:cubicBezTo>
                  <a:cubicBezTo>
                    <a:pt x="326" y="161"/>
                    <a:pt x="327" y="161"/>
                    <a:pt x="329" y="160"/>
                  </a:cubicBezTo>
                  <a:cubicBezTo>
                    <a:pt x="329" y="160"/>
                    <a:pt x="329" y="158"/>
                    <a:pt x="330" y="157"/>
                  </a:cubicBezTo>
                  <a:cubicBezTo>
                    <a:pt x="333" y="149"/>
                    <a:pt x="335" y="127"/>
                    <a:pt x="336" y="105"/>
                  </a:cubicBezTo>
                  <a:cubicBezTo>
                    <a:pt x="336" y="102"/>
                    <a:pt x="336" y="99"/>
                    <a:pt x="336" y="96"/>
                  </a:cubicBezTo>
                  <a:cubicBezTo>
                    <a:pt x="336" y="96"/>
                    <a:pt x="336" y="96"/>
                    <a:pt x="335" y="96"/>
                  </a:cubicBezTo>
                  <a:cubicBezTo>
                    <a:pt x="334" y="96"/>
                    <a:pt x="333" y="95"/>
                    <a:pt x="333" y="95"/>
                  </a:cubicBezTo>
                  <a:cubicBezTo>
                    <a:pt x="332" y="94"/>
                    <a:pt x="331" y="94"/>
                    <a:pt x="330" y="93"/>
                  </a:cubicBezTo>
                  <a:cubicBezTo>
                    <a:pt x="329" y="92"/>
                    <a:pt x="328" y="91"/>
                    <a:pt x="328" y="91"/>
                  </a:cubicBezTo>
                  <a:cubicBezTo>
                    <a:pt x="327" y="89"/>
                    <a:pt x="326" y="88"/>
                    <a:pt x="325" y="87"/>
                  </a:cubicBezTo>
                  <a:cubicBezTo>
                    <a:pt x="323" y="84"/>
                    <a:pt x="323" y="81"/>
                    <a:pt x="323" y="77"/>
                  </a:cubicBezTo>
                  <a:cubicBezTo>
                    <a:pt x="323" y="74"/>
                    <a:pt x="323" y="70"/>
                    <a:pt x="325" y="68"/>
                  </a:cubicBezTo>
                  <a:cubicBezTo>
                    <a:pt x="326" y="66"/>
                    <a:pt x="327" y="65"/>
                    <a:pt x="328" y="64"/>
                  </a:cubicBezTo>
                  <a:cubicBezTo>
                    <a:pt x="328" y="63"/>
                    <a:pt x="329" y="62"/>
                    <a:pt x="330" y="62"/>
                  </a:cubicBezTo>
                  <a:cubicBezTo>
                    <a:pt x="331" y="61"/>
                    <a:pt x="332" y="60"/>
                    <a:pt x="333" y="60"/>
                  </a:cubicBezTo>
                  <a:cubicBezTo>
                    <a:pt x="333" y="59"/>
                    <a:pt x="334" y="59"/>
                    <a:pt x="335" y="59"/>
                  </a:cubicBezTo>
                  <a:cubicBezTo>
                    <a:pt x="336" y="58"/>
                    <a:pt x="337" y="58"/>
                    <a:pt x="338" y="58"/>
                  </a:cubicBezTo>
                  <a:cubicBezTo>
                    <a:pt x="338" y="58"/>
                    <a:pt x="339" y="58"/>
                    <a:pt x="340" y="57"/>
                  </a:cubicBezTo>
                  <a:cubicBezTo>
                    <a:pt x="341" y="57"/>
                    <a:pt x="342" y="57"/>
                    <a:pt x="343" y="57"/>
                  </a:cubicBezTo>
                  <a:cubicBezTo>
                    <a:pt x="343" y="57"/>
                    <a:pt x="343" y="57"/>
                    <a:pt x="343" y="57"/>
                  </a:cubicBezTo>
                  <a:cubicBezTo>
                    <a:pt x="343" y="57"/>
                    <a:pt x="344" y="57"/>
                    <a:pt x="345" y="57"/>
                  </a:cubicBezTo>
                  <a:cubicBezTo>
                    <a:pt x="346" y="57"/>
                    <a:pt x="347" y="58"/>
                    <a:pt x="348" y="58"/>
                  </a:cubicBezTo>
                  <a:cubicBezTo>
                    <a:pt x="349" y="58"/>
                    <a:pt x="349" y="58"/>
                    <a:pt x="350" y="59"/>
                  </a:cubicBezTo>
                  <a:cubicBezTo>
                    <a:pt x="351" y="59"/>
                    <a:pt x="352" y="59"/>
                    <a:pt x="353" y="60"/>
                  </a:cubicBezTo>
                  <a:cubicBezTo>
                    <a:pt x="354" y="60"/>
                    <a:pt x="354" y="61"/>
                    <a:pt x="355" y="62"/>
                  </a:cubicBezTo>
                  <a:cubicBezTo>
                    <a:pt x="356" y="62"/>
                    <a:pt x="357" y="63"/>
                    <a:pt x="358" y="64"/>
                  </a:cubicBezTo>
                  <a:cubicBezTo>
                    <a:pt x="359" y="65"/>
                    <a:pt x="360" y="66"/>
                    <a:pt x="360" y="68"/>
                  </a:cubicBezTo>
                  <a:cubicBezTo>
                    <a:pt x="362" y="70"/>
                    <a:pt x="363" y="74"/>
                    <a:pt x="363" y="77"/>
                  </a:cubicBezTo>
                  <a:cubicBezTo>
                    <a:pt x="363" y="81"/>
                    <a:pt x="362" y="84"/>
                    <a:pt x="360" y="87"/>
                  </a:cubicBezTo>
                  <a:cubicBezTo>
                    <a:pt x="360" y="88"/>
                    <a:pt x="359" y="89"/>
                    <a:pt x="358" y="91"/>
                  </a:cubicBezTo>
                  <a:cubicBezTo>
                    <a:pt x="357" y="91"/>
                    <a:pt x="356" y="92"/>
                    <a:pt x="355" y="93"/>
                  </a:cubicBezTo>
                  <a:cubicBezTo>
                    <a:pt x="354" y="94"/>
                    <a:pt x="354" y="94"/>
                    <a:pt x="353" y="95"/>
                  </a:cubicBezTo>
                  <a:cubicBezTo>
                    <a:pt x="352" y="95"/>
                    <a:pt x="351" y="96"/>
                    <a:pt x="350" y="96"/>
                  </a:cubicBezTo>
                  <a:cubicBezTo>
                    <a:pt x="349" y="96"/>
                    <a:pt x="349" y="96"/>
                    <a:pt x="348" y="97"/>
                  </a:cubicBezTo>
                  <a:cubicBezTo>
                    <a:pt x="347" y="123"/>
                    <a:pt x="345" y="142"/>
                    <a:pt x="342" y="154"/>
                  </a:cubicBezTo>
                  <a:cubicBezTo>
                    <a:pt x="340" y="162"/>
                    <a:pt x="338" y="167"/>
                    <a:pt x="336" y="169"/>
                  </a:cubicBezTo>
                  <a:cubicBezTo>
                    <a:pt x="336" y="169"/>
                    <a:pt x="335" y="170"/>
                    <a:pt x="335" y="170"/>
                  </a:cubicBezTo>
                  <a:cubicBezTo>
                    <a:pt x="333" y="171"/>
                    <a:pt x="332" y="171"/>
                    <a:pt x="330" y="172"/>
                  </a:cubicBezTo>
                  <a:cubicBezTo>
                    <a:pt x="328" y="173"/>
                    <a:pt x="326" y="173"/>
                    <a:pt x="324" y="174"/>
                  </a:cubicBezTo>
                  <a:cubicBezTo>
                    <a:pt x="322" y="174"/>
                    <a:pt x="320" y="174"/>
                    <a:pt x="317" y="174"/>
                  </a:cubicBezTo>
                  <a:cubicBezTo>
                    <a:pt x="315" y="175"/>
                    <a:pt x="313" y="175"/>
                    <a:pt x="311" y="175"/>
                  </a:cubicBezTo>
                  <a:cubicBezTo>
                    <a:pt x="309" y="175"/>
                    <a:pt x="307" y="175"/>
                    <a:pt x="305" y="175"/>
                  </a:cubicBezTo>
                  <a:cubicBezTo>
                    <a:pt x="303" y="176"/>
                    <a:pt x="301" y="176"/>
                    <a:pt x="299" y="176"/>
                  </a:cubicBezTo>
                  <a:cubicBezTo>
                    <a:pt x="299" y="176"/>
                    <a:pt x="299" y="176"/>
                    <a:pt x="299" y="176"/>
                  </a:cubicBezTo>
                  <a:cubicBezTo>
                    <a:pt x="299" y="176"/>
                    <a:pt x="299" y="176"/>
                    <a:pt x="299" y="176"/>
                  </a:cubicBezTo>
                  <a:cubicBezTo>
                    <a:pt x="298" y="176"/>
                    <a:pt x="298" y="176"/>
                    <a:pt x="298" y="176"/>
                  </a:cubicBezTo>
                  <a:cubicBezTo>
                    <a:pt x="297" y="176"/>
                    <a:pt x="295" y="176"/>
                    <a:pt x="293" y="175"/>
                  </a:cubicBezTo>
                  <a:cubicBezTo>
                    <a:pt x="291" y="175"/>
                    <a:pt x="289" y="175"/>
                    <a:pt x="286" y="175"/>
                  </a:cubicBezTo>
                  <a:cubicBezTo>
                    <a:pt x="284" y="175"/>
                    <a:pt x="282" y="175"/>
                    <a:pt x="280" y="174"/>
                  </a:cubicBezTo>
                  <a:cubicBezTo>
                    <a:pt x="278" y="174"/>
                    <a:pt x="276" y="174"/>
                    <a:pt x="274" y="174"/>
                  </a:cubicBezTo>
                  <a:cubicBezTo>
                    <a:pt x="272" y="173"/>
                    <a:pt x="270" y="173"/>
                    <a:pt x="268" y="172"/>
                  </a:cubicBezTo>
                  <a:cubicBezTo>
                    <a:pt x="266" y="171"/>
                    <a:pt x="264" y="171"/>
                    <a:pt x="263" y="170"/>
                  </a:cubicBezTo>
                  <a:cubicBezTo>
                    <a:pt x="263" y="170"/>
                    <a:pt x="262" y="169"/>
                    <a:pt x="262" y="169"/>
                  </a:cubicBezTo>
                  <a:cubicBezTo>
                    <a:pt x="259" y="167"/>
                    <a:pt x="257" y="162"/>
                    <a:pt x="255" y="154"/>
                  </a:cubicBezTo>
                  <a:cubicBezTo>
                    <a:pt x="252" y="141"/>
                    <a:pt x="250" y="121"/>
                    <a:pt x="249" y="92"/>
                  </a:cubicBezTo>
                  <a:cubicBezTo>
                    <a:pt x="247" y="92"/>
                    <a:pt x="245" y="92"/>
                    <a:pt x="242" y="92"/>
                  </a:cubicBezTo>
                  <a:cubicBezTo>
                    <a:pt x="239" y="92"/>
                    <a:pt x="235" y="91"/>
                    <a:pt x="232" y="91"/>
                  </a:cubicBezTo>
                  <a:cubicBezTo>
                    <a:pt x="228" y="91"/>
                    <a:pt x="225" y="90"/>
                    <a:pt x="222" y="90"/>
                  </a:cubicBezTo>
                  <a:cubicBezTo>
                    <a:pt x="218" y="89"/>
                    <a:pt x="215" y="88"/>
                    <a:pt x="212" y="87"/>
                  </a:cubicBezTo>
                  <a:cubicBezTo>
                    <a:pt x="211" y="87"/>
                    <a:pt x="210" y="86"/>
                    <a:pt x="209" y="86"/>
                  </a:cubicBezTo>
                  <a:cubicBezTo>
                    <a:pt x="207" y="85"/>
                    <a:pt x="204" y="82"/>
                    <a:pt x="202" y="78"/>
                  </a:cubicBezTo>
                  <a:cubicBezTo>
                    <a:pt x="198" y="73"/>
                    <a:pt x="195" y="67"/>
                    <a:pt x="191" y="59"/>
                  </a:cubicBezTo>
                  <a:cubicBezTo>
                    <a:pt x="188" y="51"/>
                    <a:pt x="184" y="42"/>
                    <a:pt x="181" y="34"/>
                  </a:cubicBezTo>
                  <a:cubicBezTo>
                    <a:pt x="177" y="21"/>
                    <a:pt x="174" y="9"/>
                    <a:pt x="172" y="0"/>
                  </a:cubicBezTo>
                  <a:cubicBezTo>
                    <a:pt x="62" y="41"/>
                    <a:pt x="62" y="41"/>
                    <a:pt x="62" y="41"/>
                  </a:cubicBezTo>
                  <a:cubicBezTo>
                    <a:pt x="62" y="41"/>
                    <a:pt x="30" y="51"/>
                    <a:pt x="22" y="62"/>
                  </a:cubicBezTo>
                  <a:cubicBezTo>
                    <a:pt x="14" y="73"/>
                    <a:pt x="0" y="212"/>
                    <a:pt x="10" y="212"/>
                  </a:cubicBezTo>
                  <a:cubicBezTo>
                    <a:pt x="22" y="212"/>
                    <a:pt x="234" y="212"/>
                    <a:pt x="251" y="212"/>
                  </a:cubicBezTo>
                  <a:cubicBezTo>
                    <a:pt x="252" y="212"/>
                    <a:pt x="253" y="212"/>
                    <a:pt x="253" y="212"/>
                  </a:cubicBezTo>
                  <a:cubicBezTo>
                    <a:pt x="270" y="212"/>
                    <a:pt x="482" y="212"/>
                    <a:pt x="494" y="212"/>
                  </a:cubicBezTo>
                  <a:cubicBezTo>
                    <a:pt x="504" y="212"/>
                    <a:pt x="490" y="73"/>
                    <a:pt x="482" y="62"/>
                  </a:cubicBezTo>
                  <a:close/>
                  <a:moveTo>
                    <a:pt x="169" y="128"/>
                  </a:moveTo>
                  <a:cubicBezTo>
                    <a:pt x="164" y="128"/>
                    <a:pt x="164" y="128"/>
                    <a:pt x="164" y="128"/>
                  </a:cubicBezTo>
                  <a:cubicBezTo>
                    <a:pt x="158" y="128"/>
                    <a:pt x="158" y="128"/>
                    <a:pt x="158" y="128"/>
                  </a:cubicBezTo>
                  <a:cubicBezTo>
                    <a:pt x="153" y="128"/>
                    <a:pt x="153" y="128"/>
                    <a:pt x="153" y="128"/>
                  </a:cubicBezTo>
                  <a:cubicBezTo>
                    <a:pt x="148" y="128"/>
                    <a:pt x="148" y="128"/>
                    <a:pt x="148" y="128"/>
                  </a:cubicBezTo>
                  <a:cubicBezTo>
                    <a:pt x="142" y="128"/>
                    <a:pt x="142" y="128"/>
                    <a:pt x="142" y="128"/>
                  </a:cubicBezTo>
                  <a:cubicBezTo>
                    <a:pt x="137" y="128"/>
                    <a:pt x="137" y="128"/>
                    <a:pt x="137" y="128"/>
                  </a:cubicBezTo>
                  <a:cubicBezTo>
                    <a:pt x="134" y="128"/>
                    <a:pt x="134" y="128"/>
                    <a:pt x="134" y="128"/>
                  </a:cubicBezTo>
                  <a:cubicBezTo>
                    <a:pt x="134" y="164"/>
                    <a:pt x="134" y="164"/>
                    <a:pt x="134" y="164"/>
                  </a:cubicBezTo>
                  <a:cubicBezTo>
                    <a:pt x="133" y="164"/>
                    <a:pt x="133" y="164"/>
                    <a:pt x="133" y="164"/>
                  </a:cubicBezTo>
                  <a:cubicBezTo>
                    <a:pt x="132" y="164"/>
                    <a:pt x="132" y="164"/>
                    <a:pt x="132" y="164"/>
                  </a:cubicBezTo>
                  <a:cubicBezTo>
                    <a:pt x="131" y="164"/>
                    <a:pt x="131" y="164"/>
                    <a:pt x="131" y="164"/>
                  </a:cubicBezTo>
                  <a:cubicBezTo>
                    <a:pt x="130" y="164"/>
                    <a:pt x="130" y="164"/>
                    <a:pt x="130" y="164"/>
                  </a:cubicBezTo>
                  <a:cubicBezTo>
                    <a:pt x="129" y="164"/>
                    <a:pt x="129" y="164"/>
                    <a:pt x="129" y="164"/>
                  </a:cubicBezTo>
                  <a:cubicBezTo>
                    <a:pt x="128" y="164"/>
                    <a:pt x="128" y="164"/>
                    <a:pt x="128" y="164"/>
                  </a:cubicBezTo>
                  <a:cubicBezTo>
                    <a:pt x="127" y="164"/>
                    <a:pt x="127" y="164"/>
                    <a:pt x="127" y="164"/>
                  </a:cubicBezTo>
                  <a:cubicBezTo>
                    <a:pt x="126" y="164"/>
                    <a:pt x="126" y="164"/>
                    <a:pt x="126" y="164"/>
                  </a:cubicBezTo>
                  <a:cubicBezTo>
                    <a:pt x="125" y="164"/>
                    <a:pt x="125" y="164"/>
                    <a:pt x="125" y="164"/>
                  </a:cubicBezTo>
                  <a:cubicBezTo>
                    <a:pt x="124" y="164"/>
                    <a:pt x="124" y="164"/>
                    <a:pt x="124" y="164"/>
                  </a:cubicBezTo>
                  <a:cubicBezTo>
                    <a:pt x="123" y="164"/>
                    <a:pt x="123" y="164"/>
                    <a:pt x="123" y="164"/>
                  </a:cubicBezTo>
                  <a:cubicBezTo>
                    <a:pt x="122" y="164"/>
                    <a:pt x="122" y="164"/>
                    <a:pt x="122" y="164"/>
                  </a:cubicBezTo>
                  <a:cubicBezTo>
                    <a:pt x="122" y="164"/>
                    <a:pt x="122" y="164"/>
                    <a:pt x="122" y="164"/>
                  </a:cubicBezTo>
                  <a:cubicBezTo>
                    <a:pt x="121" y="164"/>
                    <a:pt x="121" y="164"/>
                    <a:pt x="121" y="164"/>
                  </a:cubicBezTo>
                  <a:cubicBezTo>
                    <a:pt x="120" y="164"/>
                    <a:pt x="120" y="164"/>
                    <a:pt x="120" y="164"/>
                  </a:cubicBezTo>
                  <a:cubicBezTo>
                    <a:pt x="119" y="164"/>
                    <a:pt x="119" y="164"/>
                    <a:pt x="119" y="164"/>
                  </a:cubicBezTo>
                  <a:cubicBezTo>
                    <a:pt x="119" y="128"/>
                    <a:pt x="119" y="128"/>
                    <a:pt x="119" y="128"/>
                  </a:cubicBezTo>
                  <a:cubicBezTo>
                    <a:pt x="116" y="128"/>
                    <a:pt x="116" y="128"/>
                    <a:pt x="116" y="128"/>
                  </a:cubicBezTo>
                  <a:cubicBezTo>
                    <a:pt x="110" y="128"/>
                    <a:pt x="110" y="128"/>
                    <a:pt x="110" y="128"/>
                  </a:cubicBezTo>
                  <a:cubicBezTo>
                    <a:pt x="105" y="128"/>
                    <a:pt x="105" y="128"/>
                    <a:pt x="105" y="128"/>
                  </a:cubicBezTo>
                  <a:cubicBezTo>
                    <a:pt x="100" y="128"/>
                    <a:pt x="100" y="128"/>
                    <a:pt x="100" y="128"/>
                  </a:cubicBezTo>
                  <a:cubicBezTo>
                    <a:pt x="94" y="128"/>
                    <a:pt x="94" y="128"/>
                    <a:pt x="94" y="128"/>
                  </a:cubicBezTo>
                  <a:cubicBezTo>
                    <a:pt x="89" y="128"/>
                    <a:pt x="89" y="128"/>
                    <a:pt x="89" y="128"/>
                  </a:cubicBezTo>
                  <a:cubicBezTo>
                    <a:pt x="84" y="128"/>
                    <a:pt x="84" y="128"/>
                    <a:pt x="84" y="128"/>
                  </a:cubicBezTo>
                  <a:cubicBezTo>
                    <a:pt x="84" y="113"/>
                    <a:pt x="84" y="113"/>
                    <a:pt x="84" y="113"/>
                  </a:cubicBezTo>
                  <a:cubicBezTo>
                    <a:pt x="89" y="113"/>
                    <a:pt x="89" y="113"/>
                    <a:pt x="89" y="113"/>
                  </a:cubicBezTo>
                  <a:cubicBezTo>
                    <a:pt x="94" y="113"/>
                    <a:pt x="94" y="113"/>
                    <a:pt x="94" y="113"/>
                  </a:cubicBezTo>
                  <a:cubicBezTo>
                    <a:pt x="100" y="113"/>
                    <a:pt x="100" y="113"/>
                    <a:pt x="100" y="113"/>
                  </a:cubicBezTo>
                  <a:cubicBezTo>
                    <a:pt x="105" y="113"/>
                    <a:pt x="105" y="113"/>
                    <a:pt x="105" y="113"/>
                  </a:cubicBezTo>
                  <a:cubicBezTo>
                    <a:pt x="110" y="113"/>
                    <a:pt x="110" y="113"/>
                    <a:pt x="110" y="113"/>
                  </a:cubicBezTo>
                  <a:cubicBezTo>
                    <a:pt x="116" y="113"/>
                    <a:pt x="116" y="113"/>
                    <a:pt x="116" y="113"/>
                  </a:cubicBezTo>
                  <a:cubicBezTo>
                    <a:pt x="119" y="113"/>
                    <a:pt x="119" y="113"/>
                    <a:pt x="119" y="113"/>
                  </a:cubicBezTo>
                  <a:cubicBezTo>
                    <a:pt x="119" y="78"/>
                    <a:pt x="119" y="78"/>
                    <a:pt x="119" y="78"/>
                  </a:cubicBezTo>
                  <a:cubicBezTo>
                    <a:pt x="120" y="78"/>
                    <a:pt x="120" y="78"/>
                    <a:pt x="120" y="78"/>
                  </a:cubicBezTo>
                  <a:cubicBezTo>
                    <a:pt x="121" y="78"/>
                    <a:pt x="121" y="78"/>
                    <a:pt x="121" y="78"/>
                  </a:cubicBezTo>
                  <a:cubicBezTo>
                    <a:pt x="122" y="78"/>
                    <a:pt x="122" y="78"/>
                    <a:pt x="122" y="78"/>
                  </a:cubicBezTo>
                  <a:cubicBezTo>
                    <a:pt x="122" y="78"/>
                    <a:pt x="122" y="78"/>
                    <a:pt x="122" y="78"/>
                  </a:cubicBezTo>
                  <a:cubicBezTo>
                    <a:pt x="123" y="78"/>
                    <a:pt x="123" y="78"/>
                    <a:pt x="123" y="78"/>
                  </a:cubicBezTo>
                  <a:cubicBezTo>
                    <a:pt x="124" y="78"/>
                    <a:pt x="124" y="78"/>
                    <a:pt x="124" y="78"/>
                  </a:cubicBezTo>
                  <a:cubicBezTo>
                    <a:pt x="125" y="78"/>
                    <a:pt x="125" y="78"/>
                    <a:pt x="125" y="78"/>
                  </a:cubicBezTo>
                  <a:cubicBezTo>
                    <a:pt x="126" y="78"/>
                    <a:pt x="126" y="78"/>
                    <a:pt x="126" y="78"/>
                  </a:cubicBezTo>
                  <a:cubicBezTo>
                    <a:pt x="127" y="78"/>
                    <a:pt x="127" y="78"/>
                    <a:pt x="127" y="78"/>
                  </a:cubicBezTo>
                  <a:cubicBezTo>
                    <a:pt x="128" y="78"/>
                    <a:pt x="128" y="78"/>
                    <a:pt x="128" y="78"/>
                  </a:cubicBezTo>
                  <a:cubicBezTo>
                    <a:pt x="129" y="78"/>
                    <a:pt x="129" y="78"/>
                    <a:pt x="129" y="78"/>
                  </a:cubicBezTo>
                  <a:cubicBezTo>
                    <a:pt x="130" y="78"/>
                    <a:pt x="130" y="78"/>
                    <a:pt x="130" y="78"/>
                  </a:cubicBezTo>
                  <a:cubicBezTo>
                    <a:pt x="131" y="78"/>
                    <a:pt x="131" y="78"/>
                    <a:pt x="131" y="78"/>
                  </a:cubicBezTo>
                  <a:cubicBezTo>
                    <a:pt x="132" y="78"/>
                    <a:pt x="132" y="78"/>
                    <a:pt x="132" y="78"/>
                  </a:cubicBezTo>
                  <a:cubicBezTo>
                    <a:pt x="133" y="78"/>
                    <a:pt x="133" y="78"/>
                    <a:pt x="133" y="78"/>
                  </a:cubicBezTo>
                  <a:cubicBezTo>
                    <a:pt x="134" y="78"/>
                    <a:pt x="134" y="78"/>
                    <a:pt x="134" y="78"/>
                  </a:cubicBezTo>
                  <a:cubicBezTo>
                    <a:pt x="134" y="113"/>
                    <a:pt x="134" y="113"/>
                    <a:pt x="134" y="113"/>
                  </a:cubicBezTo>
                  <a:cubicBezTo>
                    <a:pt x="137" y="113"/>
                    <a:pt x="137" y="113"/>
                    <a:pt x="137" y="113"/>
                  </a:cubicBezTo>
                  <a:cubicBezTo>
                    <a:pt x="142" y="113"/>
                    <a:pt x="142" y="113"/>
                    <a:pt x="142" y="113"/>
                  </a:cubicBezTo>
                  <a:cubicBezTo>
                    <a:pt x="148" y="113"/>
                    <a:pt x="148" y="113"/>
                    <a:pt x="148" y="113"/>
                  </a:cubicBezTo>
                  <a:cubicBezTo>
                    <a:pt x="153" y="113"/>
                    <a:pt x="153" y="113"/>
                    <a:pt x="153" y="113"/>
                  </a:cubicBezTo>
                  <a:cubicBezTo>
                    <a:pt x="158" y="113"/>
                    <a:pt x="158" y="113"/>
                    <a:pt x="158" y="113"/>
                  </a:cubicBezTo>
                  <a:cubicBezTo>
                    <a:pt x="164" y="113"/>
                    <a:pt x="164" y="113"/>
                    <a:pt x="164" y="113"/>
                  </a:cubicBezTo>
                  <a:cubicBezTo>
                    <a:pt x="169" y="113"/>
                    <a:pt x="169" y="113"/>
                    <a:pt x="169" y="113"/>
                  </a:cubicBezTo>
                  <a:lnTo>
                    <a:pt x="169" y="12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4" name="组合 93"/>
          <p:cNvGrpSpPr/>
          <p:nvPr/>
        </p:nvGrpSpPr>
        <p:grpSpPr>
          <a:xfrm>
            <a:off x="1236883" y="4165718"/>
            <a:ext cx="678885" cy="678885"/>
            <a:chOff x="7270637" y="4886331"/>
            <a:chExt cx="864138" cy="864138"/>
          </a:xfrm>
        </p:grpSpPr>
        <p:sp>
          <p:nvSpPr>
            <p:cNvPr id="95" name="Oval 58"/>
            <p:cNvSpPr>
              <a:spLocks noChangeArrowheads="1"/>
            </p:cNvSpPr>
            <p:nvPr/>
          </p:nvSpPr>
          <p:spPr bwMode="auto">
            <a:xfrm>
              <a:off x="7270637" y="4886331"/>
              <a:ext cx="864138" cy="86413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6" name="Freeform 59"/>
            <p:cNvSpPr>
              <a:spLocks/>
            </p:cNvSpPr>
            <p:nvPr/>
          </p:nvSpPr>
          <p:spPr bwMode="auto">
            <a:xfrm>
              <a:off x="7595385" y="5234773"/>
              <a:ext cx="214641" cy="214641"/>
            </a:xfrm>
            <a:custGeom>
              <a:avLst/>
              <a:gdLst>
                <a:gd name="T0" fmla="*/ 95 w 154"/>
                <a:gd name="T1" fmla="*/ 0 h 154"/>
                <a:gd name="T2" fmla="*/ 59 w 154"/>
                <a:gd name="T3" fmla="*/ 0 h 154"/>
                <a:gd name="T4" fmla="*/ 59 w 154"/>
                <a:gd name="T5" fmla="*/ 59 h 154"/>
                <a:gd name="T6" fmla="*/ 0 w 154"/>
                <a:gd name="T7" fmla="*/ 59 h 154"/>
                <a:gd name="T8" fmla="*/ 0 w 154"/>
                <a:gd name="T9" fmla="*/ 94 h 154"/>
                <a:gd name="T10" fmla="*/ 59 w 154"/>
                <a:gd name="T11" fmla="*/ 94 h 154"/>
                <a:gd name="T12" fmla="*/ 59 w 154"/>
                <a:gd name="T13" fmla="*/ 154 h 154"/>
                <a:gd name="T14" fmla="*/ 95 w 154"/>
                <a:gd name="T15" fmla="*/ 154 h 154"/>
                <a:gd name="T16" fmla="*/ 95 w 154"/>
                <a:gd name="T17" fmla="*/ 94 h 154"/>
                <a:gd name="T18" fmla="*/ 154 w 154"/>
                <a:gd name="T19" fmla="*/ 94 h 154"/>
                <a:gd name="T20" fmla="*/ 154 w 154"/>
                <a:gd name="T21" fmla="*/ 59 h 154"/>
                <a:gd name="T22" fmla="*/ 95 w 154"/>
                <a:gd name="T23" fmla="*/ 59 h 154"/>
                <a:gd name="T24" fmla="*/ 95 w 15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4">
                  <a:moveTo>
                    <a:pt x="95" y="0"/>
                  </a:moveTo>
                  <a:lnTo>
                    <a:pt x="59" y="0"/>
                  </a:lnTo>
                  <a:lnTo>
                    <a:pt x="59" y="59"/>
                  </a:lnTo>
                  <a:lnTo>
                    <a:pt x="0" y="59"/>
                  </a:lnTo>
                  <a:lnTo>
                    <a:pt x="0" y="94"/>
                  </a:lnTo>
                  <a:lnTo>
                    <a:pt x="59" y="94"/>
                  </a:lnTo>
                  <a:lnTo>
                    <a:pt x="59" y="154"/>
                  </a:lnTo>
                  <a:lnTo>
                    <a:pt x="95" y="154"/>
                  </a:lnTo>
                  <a:lnTo>
                    <a:pt x="95" y="94"/>
                  </a:lnTo>
                  <a:lnTo>
                    <a:pt x="154" y="94"/>
                  </a:lnTo>
                  <a:lnTo>
                    <a:pt x="154" y="59"/>
                  </a:lnTo>
                  <a:lnTo>
                    <a:pt x="95" y="59"/>
                  </a:lnTo>
                  <a:lnTo>
                    <a:pt x="95"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60"/>
            <p:cNvSpPr>
              <a:spLocks noEditPoints="1"/>
            </p:cNvSpPr>
            <p:nvPr/>
          </p:nvSpPr>
          <p:spPr bwMode="auto">
            <a:xfrm>
              <a:off x="7458795" y="5081459"/>
              <a:ext cx="487820" cy="473882"/>
            </a:xfrm>
            <a:custGeom>
              <a:avLst/>
              <a:gdLst>
                <a:gd name="T0" fmla="*/ 451 w 476"/>
                <a:gd name="T1" fmla="*/ 65 h 464"/>
                <a:gd name="T2" fmla="*/ 321 w 476"/>
                <a:gd name="T3" fmla="*/ 65 h 464"/>
                <a:gd name="T4" fmla="*/ 321 w 476"/>
                <a:gd name="T5" fmla="*/ 0 h 464"/>
                <a:gd name="T6" fmla="*/ 155 w 476"/>
                <a:gd name="T7" fmla="*/ 0 h 464"/>
                <a:gd name="T8" fmla="*/ 155 w 476"/>
                <a:gd name="T9" fmla="*/ 65 h 464"/>
                <a:gd name="T10" fmla="*/ 25 w 476"/>
                <a:gd name="T11" fmla="*/ 65 h 464"/>
                <a:gd name="T12" fmla="*/ 0 w 476"/>
                <a:gd name="T13" fmla="*/ 90 h 464"/>
                <a:gd name="T14" fmla="*/ 0 w 476"/>
                <a:gd name="T15" fmla="*/ 420 h 464"/>
                <a:gd name="T16" fmla="*/ 25 w 476"/>
                <a:gd name="T17" fmla="*/ 445 h 464"/>
                <a:gd name="T18" fmla="*/ 71 w 476"/>
                <a:gd name="T19" fmla="*/ 445 h 464"/>
                <a:gd name="T20" fmla="*/ 78 w 476"/>
                <a:gd name="T21" fmla="*/ 464 h 464"/>
                <a:gd name="T22" fmla="*/ 113 w 476"/>
                <a:gd name="T23" fmla="*/ 464 h 464"/>
                <a:gd name="T24" fmla="*/ 115 w 476"/>
                <a:gd name="T25" fmla="*/ 445 h 464"/>
                <a:gd name="T26" fmla="*/ 366 w 476"/>
                <a:gd name="T27" fmla="*/ 445 h 464"/>
                <a:gd name="T28" fmla="*/ 368 w 476"/>
                <a:gd name="T29" fmla="*/ 464 h 464"/>
                <a:gd name="T30" fmla="*/ 403 w 476"/>
                <a:gd name="T31" fmla="*/ 464 h 464"/>
                <a:gd name="T32" fmla="*/ 410 w 476"/>
                <a:gd name="T33" fmla="*/ 445 h 464"/>
                <a:gd name="T34" fmla="*/ 451 w 476"/>
                <a:gd name="T35" fmla="*/ 445 h 464"/>
                <a:gd name="T36" fmla="*/ 476 w 476"/>
                <a:gd name="T37" fmla="*/ 420 h 464"/>
                <a:gd name="T38" fmla="*/ 476 w 476"/>
                <a:gd name="T39" fmla="*/ 90 h 464"/>
                <a:gd name="T40" fmla="*/ 451 w 476"/>
                <a:gd name="T41" fmla="*/ 65 h 464"/>
                <a:gd name="T42" fmla="*/ 187 w 476"/>
                <a:gd name="T43" fmla="*/ 28 h 464"/>
                <a:gd name="T44" fmla="*/ 187 w 476"/>
                <a:gd name="T45" fmla="*/ 28 h 464"/>
                <a:gd name="T46" fmla="*/ 291 w 476"/>
                <a:gd name="T47" fmla="*/ 28 h 464"/>
                <a:gd name="T48" fmla="*/ 291 w 476"/>
                <a:gd name="T49" fmla="*/ 65 h 464"/>
                <a:gd name="T50" fmla="*/ 291 w 476"/>
                <a:gd name="T51" fmla="*/ 65 h 464"/>
                <a:gd name="T52" fmla="*/ 287 w 476"/>
                <a:gd name="T53" fmla="*/ 65 h 464"/>
                <a:gd name="T54" fmla="*/ 283 w 476"/>
                <a:gd name="T55" fmla="*/ 65 h 464"/>
                <a:gd name="T56" fmla="*/ 278 w 476"/>
                <a:gd name="T57" fmla="*/ 65 h 464"/>
                <a:gd name="T58" fmla="*/ 274 w 476"/>
                <a:gd name="T59" fmla="*/ 65 h 464"/>
                <a:gd name="T60" fmla="*/ 270 w 476"/>
                <a:gd name="T61" fmla="*/ 65 h 464"/>
                <a:gd name="T62" fmla="*/ 266 w 476"/>
                <a:gd name="T63" fmla="*/ 65 h 464"/>
                <a:gd name="T64" fmla="*/ 262 w 476"/>
                <a:gd name="T65" fmla="*/ 65 h 464"/>
                <a:gd name="T66" fmla="*/ 258 w 476"/>
                <a:gd name="T67" fmla="*/ 65 h 464"/>
                <a:gd name="T68" fmla="*/ 253 w 476"/>
                <a:gd name="T69" fmla="*/ 65 h 464"/>
                <a:gd name="T70" fmla="*/ 249 w 476"/>
                <a:gd name="T71" fmla="*/ 65 h 464"/>
                <a:gd name="T72" fmla="*/ 245 w 476"/>
                <a:gd name="T73" fmla="*/ 65 h 464"/>
                <a:gd name="T74" fmla="*/ 241 w 476"/>
                <a:gd name="T75" fmla="*/ 65 h 464"/>
                <a:gd name="T76" fmla="*/ 237 w 476"/>
                <a:gd name="T77" fmla="*/ 65 h 464"/>
                <a:gd name="T78" fmla="*/ 233 w 476"/>
                <a:gd name="T79" fmla="*/ 65 h 464"/>
                <a:gd name="T80" fmla="*/ 228 w 476"/>
                <a:gd name="T81" fmla="*/ 65 h 464"/>
                <a:gd name="T82" fmla="*/ 224 w 476"/>
                <a:gd name="T83" fmla="*/ 65 h 464"/>
                <a:gd name="T84" fmla="*/ 220 w 476"/>
                <a:gd name="T85" fmla="*/ 65 h 464"/>
                <a:gd name="T86" fmla="*/ 216 w 476"/>
                <a:gd name="T87" fmla="*/ 65 h 464"/>
                <a:gd name="T88" fmla="*/ 212 w 476"/>
                <a:gd name="T89" fmla="*/ 65 h 464"/>
                <a:gd name="T90" fmla="*/ 208 w 476"/>
                <a:gd name="T91" fmla="*/ 65 h 464"/>
                <a:gd name="T92" fmla="*/ 203 w 476"/>
                <a:gd name="T93" fmla="*/ 65 h 464"/>
                <a:gd name="T94" fmla="*/ 199 w 476"/>
                <a:gd name="T95" fmla="*/ 65 h 464"/>
                <a:gd name="T96" fmla="*/ 195 w 476"/>
                <a:gd name="T97" fmla="*/ 65 h 464"/>
                <a:gd name="T98" fmla="*/ 191 w 476"/>
                <a:gd name="T99" fmla="*/ 65 h 464"/>
                <a:gd name="T100" fmla="*/ 187 w 476"/>
                <a:gd name="T101" fmla="*/ 65 h 464"/>
                <a:gd name="T102" fmla="*/ 187 w 476"/>
                <a:gd name="T103" fmla="*/ 28 h 464"/>
                <a:gd name="T104" fmla="*/ 238 w 476"/>
                <a:gd name="T105" fmla="*/ 402 h 464"/>
                <a:gd name="T106" fmla="*/ 91 w 476"/>
                <a:gd name="T107" fmla="*/ 255 h 464"/>
                <a:gd name="T108" fmla="*/ 238 w 476"/>
                <a:gd name="T109" fmla="*/ 108 h 464"/>
                <a:gd name="T110" fmla="*/ 385 w 476"/>
                <a:gd name="T111" fmla="*/ 255 h 464"/>
                <a:gd name="T112" fmla="*/ 238 w 476"/>
                <a:gd name="T113" fmla="*/ 40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6" h="464">
                  <a:moveTo>
                    <a:pt x="451" y="65"/>
                  </a:moveTo>
                  <a:cubicBezTo>
                    <a:pt x="321" y="65"/>
                    <a:pt x="321" y="65"/>
                    <a:pt x="321" y="65"/>
                  </a:cubicBezTo>
                  <a:cubicBezTo>
                    <a:pt x="321" y="0"/>
                    <a:pt x="321" y="0"/>
                    <a:pt x="321" y="0"/>
                  </a:cubicBezTo>
                  <a:cubicBezTo>
                    <a:pt x="155" y="0"/>
                    <a:pt x="155" y="0"/>
                    <a:pt x="155" y="0"/>
                  </a:cubicBezTo>
                  <a:cubicBezTo>
                    <a:pt x="155" y="65"/>
                    <a:pt x="155" y="65"/>
                    <a:pt x="155" y="65"/>
                  </a:cubicBezTo>
                  <a:cubicBezTo>
                    <a:pt x="25" y="65"/>
                    <a:pt x="25" y="65"/>
                    <a:pt x="25" y="65"/>
                  </a:cubicBezTo>
                  <a:cubicBezTo>
                    <a:pt x="11" y="65"/>
                    <a:pt x="0" y="76"/>
                    <a:pt x="0" y="90"/>
                  </a:cubicBezTo>
                  <a:cubicBezTo>
                    <a:pt x="0" y="420"/>
                    <a:pt x="0" y="420"/>
                    <a:pt x="0" y="420"/>
                  </a:cubicBezTo>
                  <a:cubicBezTo>
                    <a:pt x="0" y="434"/>
                    <a:pt x="11" y="445"/>
                    <a:pt x="25" y="445"/>
                  </a:cubicBezTo>
                  <a:cubicBezTo>
                    <a:pt x="71" y="445"/>
                    <a:pt x="71" y="445"/>
                    <a:pt x="71" y="445"/>
                  </a:cubicBezTo>
                  <a:cubicBezTo>
                    <a:pt x="78" y="464"/>
                    <a:pt x="78" y="464"/>
                    <a:pt x="78" y="464"/>
                  </a:cubicBezTo>
                  <a:cubicBezTo>
                    <a:pt x="113" y="464"/>
                    <a:pt x="113" y="464"/>
                    <a:pt x="113" y="464"/>
                  </a:cubicBezTo>
                  <a:cubicBezTo>
                    <a:pt x="115" y="445"/>
                    <a:pt x="115" y="445"/>
                    <a:pt x="115" y="445"/>
                  </a:cubicBezTo>
                  <a:cubicBezTo>
                    <a:pt x="366" y="445"/>
                    <a:pt x="366" y="445"/>
                    <a:pt x="366" y="445"/>
                  </a:cubicBezTo>
                  <a:cubicBezTo>
                    <a:pt x="368" y="464"/>
                    <a:pt x="368" y="464"/>
                    <a:pt x="368" y="464"/>
                  </a:cubicBezTo>
                  <a:cubicBezTo>
                    <a:pt x="403" y="464"/>
                    <a:pt x="403" y="464"/>
                    <a:pt x="403" y="464"/>
                  </a:cubicBezTo>
                  <a:cubicBezTo>
                    <a:pt x="410" y="445"/>
                    <a:pt x="410" y="445"/>
                    <a:pt x="410" y="445"/>
                  </a:cubicBezTo>
                  <a:cubicBezTo>
                    <a:pt x="451" y="445"/>
                    <a:pt x="451" y="445"/>
                    <a:pt x="451" y="445"/>
                  </a:cubicBezTo>
                  <a:cubicBezTo>
                    <a:pt x="465" y="445"/>
                    <a:pt x="476" y="434"/>
                    <a:pt x="476" y="420"/>
                  </a:cubicBezTo>
                  <a:cubicBezTo>
                    <a:pt x="476" y="90"/>
                    <a:pt x="476" y="90"/>
                    <a:pt x="476" y="90"/>
                  </a:cubicBezTo>
                  <a:cubicBezTo>
                    <a:pt x="476" y="76"/>
                    <a:pt x="465" y="65"/>
                    <a:pt x="451" y="65"/>
                  </a:cubicBezTo>
                  <a:close/>
                  <a:moveTo>
                    <a:pt x="187" y="28"/>
                  </a:moveTo>
                  <a:cubicBezTo>
                    <a:pt x="187" y="28"/>
                    <a:pt x="187" y="28"/>
                    <a:pt x="187" y="28"/>
                  </a:cubicBezTo>
                  <a:cubicBezTo>
                    <a:pt x="291" y="28"/>
                    <a:pt x="291" y="28"/>
                    <a:pt x="291" y="28"/>
                  </a:cubicBezTo>
                  <a:cubicBezTo>
                    <a:pt x="291" y="65"/>
                    <a:pt x="291" y="65"/>
                    <a:pt x="291" y="65"/>
                  </a:cubicBezTo>
                  <a:cubicBezTo>
                    <a:pt x="291" y="65"/>
                    <a:pt x="291" y="65"/>
                    <a:pt x="291" y="65"/>
                  </a:cubicBezTo>
                  <a:cubicBezTo>
                    <a:pt x="287" y="65"/>
                    <a:pt x="287" y="65"/>
                    <a:pt x="287" y="65"/>
                  </a:cubicBezTo>
                  <a:cubicBezTo>
                    <a:pt x="283" y="65"/>
                    <a:pt x="283" y="65"/>
                    <a:pt x="283" y="65"/>
                  </a:cubicBezTo>
                  <a:cubicBezTo>
                    <a:pt x="278" y="65"/>
                    <a:pt x="278" y="65"/>
                    <a:pt x="278" y="65"/>
                  </a:cubicBezTo>
                  <a:cubicBezTo>
                    <a:pt x="274" y="65"/>
                    <a:pt x="274" y="65"/>
                    <a:pt x="274" y="65"/>
                  </a:cubicBezTo>
                  <a:cubicBezTo>
                    <a:pt x="270" y="65"/>
                    <a:pt x="270" y="65"/>
                    <a:pt x="270" y="65"/>
                  </a:cubicBezTo>
                  <a:cubicBezTo>
                    <a:pt x="266" y="65"/>
                    <a:pt x="266" y="65"/>
                    <a:pt x="266" y="65"/>
                  </a:cubicBezTo>
                  <a:cubicBezTo>
                    <a:pt x="262" y="65"/>
                    <a:pt x="262" y="65"/>
                    <a:pt x="262" y="65"/>
                  </a:cubicBezTo>
                  <a:cubicBezTo>
                    <a:pt x="258" y="65"/>
                    <a:pt x="258" y="65"/>
                    <a:pt x="258" y="65"/>
                  </a:cubicBezTo>
                  <a:cubicBezTo>
                    <a:pt x="253" y="65"/>
                    <a:pt x="253" y="65"/>
                    <a:pt x="253" y="65"/>
                  </a:cubicBezTo>
                  <a:cubicBezTo>
                    <a:pt x="249" y="65"/>
                    <a:pt x="249" y="65"/>
                    <a:pt x="249" y="65"/>
                  </a:cubicBezTo>
                  <a:cubicBezTo>
                    <a:pt x="245" y="65"/>
                    <a:pt x="245" y="65"/>
                    <a:pt x="245" y="65"/>
                  </a:cubicBezTo>
                  <a:cubicBezTo>
                    <a:pt x="241" y="65"/>
                    <a:pt x="241" y="65"/>
                    <a:pt x="241" y="65"/>
                  </a:cubicBezTo>
                  <a:cubicBezTo>
                    <a:pt x="237" y="65"/>
                    <a:pt x="237" y="65"/>
                    <a:pt x="237" y="65"/>
                  </a:cubicBezTo>
                  <a:cubicBezTo>
                    <a:pt x="233" y="65"/>
                    <a:pt x="233" y="65"/>
                    <a:pt x="233" y="65"/>
                  </a:cubicBezTo>
                  <a:cubicBezTo>
                    <a:pt x="228" y="65"/>
                    <a:pt x="228" y="65"/>
                    <a:pt x="228" y="65"/>
                  </a:cubicBezTo>
                  <a:cubicBezTo>
                    <a:pt x="224" y="65"/>
                    <a:pt x="224" y="65"/>
                    <a:pt x="224" y="65"/>
                  </a:cubicBezTo>
                  <a:cubicBezTo>
                    <a:pt x="220" y="65"/>
                    <a:pt x="220" y="65"/>
                    <a:pt x="220" y="65"/>
                  </a:cubicBezTo>
                  <a:cubicBezTo>
                    <a:pt x="216" y="65"/>
                    <a:pt x="216" y="65"/>
                    <a:pt x="216" y="65"/>
                  </a:cubicBezTo>
                  <a:cubicBezTo>
                    <a:pt x="212" y="65"/>
                    <a:pt x="212" y="65"/>
                    <a:pt x="212" y="65"/>
                  </a:cubicBezTo>
                  <a:cubicBezTo>
                    <a:pt x="208" y="65"/>
                    <a:pt x="208" y="65"/>
                    <a:pt x="208" y="65"/>
                  </a:cubicBezTo>
                  <a:cubicBezTo>
                    <a:pt x="203" y="65"/>
                    <a:pt x="203" y="65"/>
                    <a:pt x="203" y="65"/>
                  </a:cubicBezTo>
                  <a:cubicBezTo>
                    <a:pt x="199" y="65"/>
                    <a:pt x="199" y="65"/>
                    <a:pt x="199" y="65"/>
                  </a:cubicBezTo>
                  <a:cubicBezTo>
                    <a:pt x="195" y="65"/>
                    <a:pt x="195" y="65"/>
                    <a:pt x="195" y="65"/>
                  </a:cubicBezTo>
                  <a:cubicBezTo>
                    <a:pt x="191" y="65"/>
                    <a:pt x="191" y="65"/>
                    <a:pt x="191" y="65"/>
                  </a:cubicBezTo>
                  <a:cubicBezTo>
                    <a:pt x="187" y="65"/>
                    <a:pt x="187" y="65"/>
                    <a:pt x="187" y="65"/>
                  </a:cubicBezTo>
                  <a:lnTo>
                    <a:pt x="187" y="28"/>
                  </a:lnTo>
                  <a:close/>
                  <a:moveTo>
                    <a:pt x="238" y="402"/>
                  </a:moveTo>
                  <a:cubicBezTo>
                    <a:pt x="157" y="402"/>
                    <a:pt x="91" y="336"/>
                    <a:pt x="91" y="255"/>
                  </a:cubicBezTo>
                  <a:cubicBezTo>
                    <a:pt x="91" y="174"/>
                    <a:pt x="157" y="108"/>
                    <a:pt x="238" y="108"/>
                  </a:cubicBezTo>
                  <a:cubicBezTo>
                    <a:pt x="319" y="108"/>
                    <a:pt x="385" y="174"/>
                    <a:pt x="385" y="255"/>
                  </a:cubicBezTo>
                  <a:cubicBezTo>
                    <a:pt x="385" y="336"/>
                    <a:pt x="319" y="402"/>
                    <a:pt x="238" y="40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4" name="标题 3"/>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25399169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 calcmode="lin" valueType="num">
                                      <p:cBhvr additive="base">
                                        <p:cTn id="20" dur="500" fill="hold"/>
                                        <p:tgtEl>
                                          <p:spTgt spid="94"/>
                                        </p:tgtEl>
                                        <p:attrNameLst>
                                          <p:attrName>ppt_x</p:attrName>
                                        </p:attrNameLst>
                                      </p:cBhvr>
                                      <p:tavLst>
                                        <p:tav tm="0">
                                          <p:val>
                                            <p:strVal val="#ppt_x"/>
                                          </p:val>
                                        </p:tav>
                                        <p:tav tm="100000">
                                          <p:val>
                                            <p:strVal val="#ppt_x"/>
                                          </p:val>
                                        </p:tav>
                                      </p:tavLst>
                                    </p:anim>
                                    <p:anim calcmode="lin" valueType="num">
                                      <p:cBhvr additive="base">
                                        <p:cTn id="21" dur="500" fill="hold"/>
                                        <p:tgtEl>
                                          <p:spTgt spid="9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left)">
                                      <p:cBhvr>
                                        <p:cTn id="25" dur="500"/>
                                        <p:tgtEl>
                                          <p:spTgt spid="5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left)">
                                      <p:cBhvr>
                                        <p:cTn id="28" dur="500"/>
                                        <p:tgtEl>
                                          <p:spTgt spid="54"/>
                                        </p:tgtEl>
                                      </p:cBhvr>
                                    </p:animEffect>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85"/>
                                        </p:tgtEl>
                                        <p:attrNameLst>
                                          <p:attrName>style.visibility</p:attrName>
                                        </p:attrNameLst>
                                      </p:cBhvr>
                                      <p:to>
                                        <p:strVal val="visible"/>
                                      </p:to>
                                    </p:set>
                                    <p:anim calcmode="lin" valueType="num">
                                      <p:cBhvr additive="base">
                                        <p:cTn id="32" dur="500" fill="hold"/>
                                        <p:tgtEl>
                                          <p:spTgt spid="85"/>
                                        </p:tgtEl>
                                        <p:attrNameLst>
                                          <p:attrName>ppt_x</p:attrName>
                                        </p:attrNameLst>
                                      </p:cBhvr>
                                      <p:tavLst>
                                        <p:tav tm="0">
                                          <p:val>
                                            <p:strVal val="#ppt_x"/>
                                          </p:val>
                                        </p:tav>
                                        <p:tav tm="100000">
                                          <p:val>
                                            <p:strVal val="#ppt_x"/>
                                          </p:val>
                                        </p:tav>
                                      </p:tavLst>
                                    </p:anim>
                                    <p:anim calcmode="lin" valueType="num">
                                      <p:cBhvr additive="base">
                                        <p:cTn id="33" dur="500" fill="hold"/>
                                        <p:tgtEl>
                                          <p:spTgt spid="85"/>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left)">
                                      <p:cBhvr>
                                        <p:cTn id="37" dur="500"/>
                                        <p:tgtEl>
                                          <p:spTgt spid="5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childTnLst>
                          </p:cTn>
                        </p:par>
                        <p:par>
                          <p:cTn id="41" fill="hold">
                            <p:stCondLst>
                              <p:cond delay="3000"/>
                            </p:stCondLst>
                            <p:childTnLst>
                              <p:par>
                                <p:cTn id="42" presetID="2" presetClass="entr" presetSubtype="4" fill="hold" nodeType="afterEffect">
                                  <p:stCondLst>
                                    <p:cond delay="0"/>
                                  </p:stCondLst>
                                  <p:childTnLst>
                                    <p:set>
                                      <p:cBhvr>
                                        <p:cTn id="43" dur="1" fill="hold">
                                          <p:stCondLst>
                                            <p:cond delay="0"/>
                                          </p:stCondLst>
                                        </p:cTn>
                                        <p:tgtEl>
                                          <p:spTgt spid="82"/>
                                        </p:tgtEl>
                                        <p:attrNameLst>
                                          <p:attrName>style.visibility</p:attrName>
                                        </p:attrNameLst>
                                      </p:cBhvr>
                                      <p:to>
                                        <p:strVal val="visible"/>
                                      </p:to>
                                    </p:set>
                                    <p:anim calcmode="lin" valueType="num">
                                      <p:cBhvr additive="base">
                                        <p:cTn id="44" dur="500" fill="hold"/>
                                        <p:tgtEl>
                                          <p:spTgt spid="82"/>
                                        </p:tgtEl>
                                        <p:attrNameLst>
                                          <p:attrName>ppt_x</p:attrName>
                                        </p:attrNameLst>
                                      </p:cBhvr>
                                      <p:tavLst>
                                        <p:tav tm="0">
                                          <p:val>
                                            <p:strVal val="#ppt_x"/>
                                          </p:val>
                                        </p:tav>
                                        <p:tav tm="100000">
                                          <p:val>
                                            <p:strVal val="#ppt_x"/>
                                          </p:val>
                                        </p:tav>
                                      </p:tavLst>
                                    </p:anim>
                                    <p:anim calcmode="lin" valueType="num">
                                      <p:cBhvr additive="base">
                                        <p:cTn id="45" dur="500" fill="hold"/>
                                        <p:tgtEl>
                                          <p:spTgt spid="82"/>
                                        </p:tgtEl>
                                        <p:attrNameLst>
                                          <p:attrName>ppt_y</p:attrName>
                                        </p:attrNameLst>
                                      </p:cBhvr>
                                      <p:tavLst>
                                        <p:tav tm="0">
                                          <p:val>
                                            <p:strVal val="1+#ppt_h/2"/>
                                          </p:val>
                                        </p:tav>
                                        <p:tav tm="100000">
                                          <p:val>
                                            <p:strVal val="#ppt_y"/>
                                          </p:val>
                                        </p:tav>
                                      </p:tavLst>
                                    </p:anim>
                                  </p:childTnLst>
                                </p:cTn>
                              </p:par>
                            </p:childTnLst>
                          </p:cTn>
                        </p:par>
                        <p:par>
                          <p:cTn id="46" fill="hold">
                            <p:stCondLst>
                              <p:cond delay="3500"/>
                            </p:stCondLst>
                            <p:childTnLst>
                              <p:par>
                                <p:cTn id="47" presetID="22" presetClass="entr" presetSubtype="8" fill="hold" grpId="0" nodeType="after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wipe(left)">
                                      <p:cBhvr>
                                        <p:cTn id="49" dur="500"/>
                                        <p:tgtEl>
                                          <p:spTgt spid="5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left)">
                                      <p:cBhvr>
                                        <p:cTn id="52" dur="500"/>
                                        <p:tgtEl>
                                          <p:spTgt spid="58"/>
                                        </p:tgtEl>
                                      </p:cBhvr>
                                    </p:animEffect>
                                  </p:childTnLst>
                                </p:cTn>
                              </p:par>
                            </p:childTnLst>
                          </p:cTn>
                        </p:par>
                        <p:par>
                          <p:cTn id="53" fill="hold">
                            <p:stCondLst>
                              <p:cond delay="4000"/>
                            </p:stCondLst>
                            <p:childTnLst>
                              <p:par>
                                <p:cTn id="54" presetID="2" presetClass="entr" presetSubtype="4" fill="hold" nodeType="afterEffect">
                                  <p:stCondLst>
                                    <p:cond delay="0"/>
                                  </p:stCondLst>
                                  <p:childTnLst>
                                    <p:set>
                                      <p:cBhvr>
                                        <p:cTn id="55" dur="1" fill="hold">
                                          <p:stCondLst>
                                            <p:cond delay="0"/>
                                          </p:stCondLst>
                                        </p:cTn>
                                        <p:tgtEl>
                                          <p:spTgt spid="90"/>
                                        </p:tgtEl>
                                        <p:attrNameLst>
                                          <p:attrName>style.visibility</p:attrName>
                                        </p:attrNameLst>
                                      </p:cBhvr>
                                      <p:to>
                                        <p:strVal val="visible"/>
                                      </p:to>
                                    </p:set>
                                    <p:anim calcmode="lin" valueType="num">
                                      <p:cBhvr additive="base">
                                        <p:cTn id="56" dur="500" fill="hold"/>
                                        <p:tgtEl>
                                          <p:spTgt spid="90"/>
                                        </p:tgtEl>
                                        <p:attrNameLst>
                                          <p:attrName>ppt_x</p:attrName>
                                        </p:attrNameLst>
                                      </p:cBhvr>
                                      <p:tavLst>
                                        <p:tav tm="0">
                                          <p:val>
                                            <p:strVal val="#ppt_x"/>
                                          </p:val>
                                        </p:tav>
                                        <p:tav tm="100000">
                                          <p:val>
                                            <p:strVal val="#ppt_x"/>
                                          </p:val>
                                        </p:tav>
                                      </p:tavLst>
                                    </p:anim>
                                    <p:anim calcmode="lin" valueType="num">
                                      <p:cBhvr additive="base">
                                        <p:cTn id="57" dur="500" fill="hold"/>
                                        <p:tgtEl>
                                          <p:spTgt spid="90"/>
                                        </p:tgtEl>
                                        <p:attrNameLst>
                                          <p:attrName>ppt_y</p:attrName>
                                        </p:attrNameLst>
                                      </p:cBhvr>
                                      <p:tavLst>
                                        <p:tav tm="0">
                                          <p:val>
                                            <p:strVal val="1+#ppt_h/2"/>
                                          </p:val>
                                        </p:tav>
                                        <p:tav tm="100000">
                                          <p:val>
                                            <p:strVal val="#ppt_y"/>
                                          </p:val>
                                        </p:tav>
                                      </p:tavLst>
                                    </p:anim>
                                  </p:childTnLst>
                                </p:cTn>
                              </p:par>
                            </p:childTnLst>
                          </p:cTn>
                        </p:par>
                        <p:par>
                          <p:cTn id="58" fill="hold">
                            <p:stCondLst>
                              <p:cond delay="4500"/>
                            </p:stCondLst>
                            <p:childTnLst>
                              <p:par>
                                <p:cTn id="59" presetID="22" presetClass="entr" presetSubtype="8" fill="hold" grpId="0" nodeType="after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left)">
                                      <p:cBhvr>
                                        <p:cTn id="61" dur="500"/>
                                        <p:tgtEl>
                                          <p:spTgt spid="5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wipe(left)">
                                      <p:cBhvr>
                                        <p:cTn id="6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p:bldP spid="54" grpId="0"/>
      <p:bldP spid="55" grpId="0"/>
      <p:bldP spid="56" grpId="0"/>
      <p:bldP spid="57" grpId="0"/>
      <p:bldP spid="58" grpId="0"/>
      <p:bldP spid="59"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A_图片 36"/>
          <p:cNvPicPr>
            <a:picLocks noChangeAspect="1"/>
          </p:cNvPicPr>
          <p:nvPr>
            <p:custDataLst>
              <p:tags r:id="rId1"/>
            </p:custDataLst>
          </p:nvPr>
        </p:nvPicPr>
        <p:blipFill>
          <a:blip r:embed="rId14">
            <a:extLst>
              <a:ext uri="{28A0092B-C50C-407E-A947-70E740481C1C}">
                <a14:useLocalDpi xmlns:a14="http://schemas.microsoft.com/office/drawing/2010/main" val="0"/>
              </a:ext>
            </a:extLst>
          </a:blip>
          <a:stretch>
            <a:fillRect/>
          </a:stretch>
        </p:blipFill>
        <p:spPr>
          <a:xfrm>
            <a:off x="-39943" y="2614398"/>
            <a:ext cx="12270044" cy="3977958"/>
          </a:xfrm>
          <a:prstGeom prst="rect">
            <a:avLst/>
          </a:prstGeom>
        </p:spPr>
      </p:pic>
      <p:grpSp>
        <p:nvGrpSpPr>
          <p:cNvPr id="23" name="PA_组合 5"/>
          <p:cNvGrpSpPr/>
          <p:nvPr>
            <p:custDataLst>
              <p:tags r:id="rId2"/>
            </p:custDataLst>
          </p:nvPr>
        </p:nvGrpSpPr>
        <p:grpSpPr>
          <a:xfrm rot="5400000">
            <a:off x="3912847" y="2141491"/>
            <a:ext cx="1952878" cy="1591897"/>
            <a:chOff x="3456897" y="3211271"/>
            <a:chExt cx="1232193" cy="1004428"/>
          </a:xfrm>
        </p:grpSpPr>
        <p:sp>
          <p:nvSpPr>
            <p:cNvPr id="24"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accent3">
                <a:lumMod val="75000"/>
              </a:schemeClr>
            </a:solidFill>
            <a:ln>
              <a:noFill/>
            </a:ln>
          </p:spPr>
          <p:txBody>
            <a:bodyPr vert="horz" wrap="square" lIns="121888" tIns="60944" rIns="121888" bIns="60944" numCol="1" anchor="t" anchorCtr="0" compatLnSpc="1">
              <a:prstTxWarp prst="textNoShape">
                <a:avLst/>
              </a:prstTxWarp>
            </a:bodyPr>
            <a:lstStyle/>
            <a:p>
              <a:endParaRPr lang="zh-CN" altLang="en-US"/>
            </a:p>
          </p:txBody>
        </p:sp>
        <p:sp>
          <p:nvSpPr>
            <p:cNvPr id="25" name="椭圆 7"/>
            <p:cNvSpPr/>
            <p:nvPr/>
          </p:nvSpPr>
          <p:spPr>
            <a:xfrm>
              <a:off x="3561365" y="3313435"/>
              <a:ext cx="800100" cy="8001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PA_组合 23"/>
          <p:cNvGrpSpPr/>
          <p:nvPr>
            <p:custDataLst>
              <p:tags r:id="rId3"/>
            </p:custDataLst>
          </p:nvPr>
        </p:nvGrpSpPr>
        <p:grpSpPr>
          <a:xfrm rot="5400000">
            <a:off x="5666662" y="2155775"/>
            <a:ext cx="1952878" cy="1591897"/>
            <a:chOff x="3456897" y="3211271"/>
            <a:chExt cx="1232193" cy="1004428"/>
          </a:xfrm>
        </p:grpSpPr>
        <p:sp>
          <p:nvSpPr>
            <p:cNvPr id="27"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accent4">
                <a:lumMod val="75000"/>
              </a:schemeClr>
            </a:solidFill>
            <a:ln>
              <a:noFill/>
            </a:ln>
          </p:spPr>
          <p:txBody>
            <a:bodyPr vert="horz" wrap="square" lIns="121888" tIns="60944" rIns="121888" bIns="60944" numCol="1" anchor="t" anchorCtr="0" compatLnSpc="1">
              <a:prstTxWarp prst="textNoShape">
                <a:avLst/>
              </a:prstTxWarp>
            </a:bodyPr>
            <a:lstStyle/>
            <a:p>
              <a:endParaRPr lang="zh-CN" altLang="en-US"/>
            </a:p>
          </p:txBody>
        </p:sp>
        <p:sp>
          <p:nvSpPr>
            <p:cNvPr id="28" name="椭圆 25"/>
            <p:cNvSpPr/>
            <p:nvPr/>
          </p:nvSpPr>
          <p:spPr>
            <a:xfrm>
              <a:off x="3561365" y="3313435"/>
              <a:ext cx="800100" cy="800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PA_组合 26"/>
          <p:cNvGrpSpPr/>
          <p:nvPr>
            <p:custDataLst>
              <p:tags r:id="rId4"/>
            </p:custDataLst>
          </p:nvPr>
        </p:nvGrpSpPr>
        <p:grpSpPr>
          <a:xfrm rot="5400000">
            <a:off x="2159032" y="2155775"/>
            <a:ext cx="1952878" cy="1591897"/>
            <a:chOff x="3456897" y="3211271"/>
            <a:chExt cx="1232193" cy="1004428"/>
          </a:xfrm>
        </p:grpSpPr>
        <p:sp>
          <p:nvSpPr>
            <p:cNvPr id="30"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accent2">
                <a:lumMod val="75000"/>
              </a:schemeClr>
            </a:solidFill>
            <a:ln>
              <a:noFill/>
            </a:ln>
          </p:spPr>
          <p:txBody>
            <a:bodyPr vert="horz" wrap="square" lIns="121888" tIns="60944" rIns="121888" bIns="60944" numCol="1" anchor="t" anchorCtr="0" compatLnSpc="1">
              <a:prstTxWarp prst="textNoShape">
                <a:avLst/>
              </a:prstTxWarp>
            </a:bodyPr>
            <a:lstStyle/>
            <a:p>
              <a:endParaRPr lang="zh-CN" altLang="en-US"/>
            </a:p>
          </p:txBody>
        </p:sp>
        <p:sp>
          <p:nvSpPr>
            <p:cNvPr id="31" name="椭圆 28"/>
            <p:cNvSpPr/>
            <p:nvPr/>
          </p:nvSpPr>
          <p:spPr>
            <a:xfrm>
              <a:off x="3561365" y="3313435"/>
              <a:ext cx="800100" cy="8001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PA_组合 29"/>
          <p:cNvGrpSpPr/>
          <p:nvPr>
            <p:custDataLst>
              <p:tags r:id="rId5"/>
            </p:custDataLst>
          </p:nvPr>
        </p:nvGrpSpPr>
        <p:grpSpPr>
          <a:xfrm rot="5400000">
            <a:off x="405217" y="2155775"/>
            <a:ext cx="1952878" cy="1591897"/>
            <a:chOff x="3456897" y="3211271"/>
            <a:chExt cx="1232193" cy="1004428"/>
          </a:xfrm>
        </p:grpSpPr>
        <p:sp>
          <p:nvSpPr>
            <p:cNvPr id="33"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tx2"/>
            </a:solidFill>
            <a:ln>
              <a:noFill/>
            </a:ln>
          </p:spPr>
          <p:txBody>
            <a:bodyPr vert="horz" wrap="square" lIns="121888" tIns="60944" rIns="121888" bIns="60944" numCol="1" anchor="t" anchorCtr="0" compatLnSpc="1">
              <a:prstTxWarp prst="textNoShape">
                <a:avLst/>
              </a:prstTxWarp>
            </a:bodyPr>
            <a:lstStyle/>
            <a:p>
              <a:endParaRPr lang="zh-CN" altLang="en-US"/>
            </a:p>
          </p:txBody>
        </p:sp>
        <p:sp>
          <p:nvSpPr>
            <p:cNvPr id="34" name="椭圆 31"/>
            <p:cNvSpPr/>
            <p:nvPr/>
          </p:nvSpPr>
          <p:spPr>
            <a:xfrm>
              <a:off x="3561365" y="3313435"/>
              <a:ext cx="800100" cy="800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PA_文本框 17"/>
          <p:cNvSpPr txBox="1"/>
          <p:nvPr>
            <p:custDataLst>
              <p:tags r:id="rId6"/>
            </p:custDataLst>
          </p:nvPr>
        </p:nvSpPr>
        <p:spPr>
          <a:xfrm>
            <a:off x="870077" y="2417146"/>
            <a:ext cx="1045578" cy="646307"/>
          </a:xfrm>
          <a:prstGeom prst="rect">
            <a:avLst/>
          </a:prstGeom>
          <a:noFill/>
        </p:spPr>
        <p:txBody>
          <a:bodyPr wrap="square" lIns="91416" tIns="45708" rIns="91416" bIns="45708"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文字说明</a:t>
            </a:r>
          </a:p>
        </p:txBody>
      </p:sp>
      <p:sp>
        <p:nvSpPr>
          <p:cNvPr id="36" name="PA_文本框 18"/>
          <p:cNvSpPr txBox="1"/>
          <p:nvPr>
            <p:custDataLst>
              <p:tags r:id="rId7"/>
            </p:custDataLst>
          </p:nvPr>
        </p:nvSpPr>
        <p:spPr>
          <a:xfrm>
            <a:off x="2643592" y="2420146"/>
            <a:ext cx="1005413" cy="646307"/>
          </a:xfrm>
          <a:prstGeom prst="rect">
            <a:avLst/>
          </a:prstGeom>
          <a:noFill/>
        </p:spPr>
        <p:txBody>
          <a:bodyPr wrap="square" lIns="91416" tIns="45708" rIns="91416" bIns="45708"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文字说明</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7" name="PA_文本框 19"/>
          <p:cNvSpPr txBox="1"/>
          <p:nvPr>
            <p:custDataLst>
              <p:tags r:id="rId8"/>
            </p:custDataLst>
          </p:nvPr>
        </p:nvSpPr>
        <p:spPr>
          <a:xfrm>
            <a:off x="4430475" y="2356130"/>
            <a:ext cx="976938" cy="646307"/>
          </a:xfrm>
          <a:prstGeom prst="rect">
            <a:avLst/>
          </a:prstGeom>
          <a:noFill/>
        </p:spPr>
        <p:txBody>
          <a:bodyPr wrap="square" lIns="91416" tIns="45708" rIns="91416" bIns="45708"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文字说明</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8" name="PA_文本框 20"/>
          <p:cNvSpPr txBox="1"/>
          <p:nvPr>
            <p:custDataLst>
              <p:tags r:id="rId9"/>
            </p:custDataLst>
          </p:nvPr>
        </p:nvSpPr>
        <p:spPr>
          <a:xfrm>
            <a:off x="6136803" y="2371340"/>
            <a:ext cx="1051446" cy="646307"/>
          </a:xfrm>
          <a:prstGeom prst="rect">
            <a:avLst/>
          </a:prstGeom>
          <a:noFill/>
        </p:spPr>
        <p:txBody>
          <a:bodyPr wrap="square" lIns="91416" tIns="45708" rIns="91416" bIns="45708"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文字说明</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9" name="PA_矩形 1"/>
          <p:cNvSpPr/>
          <p:nvPr>
            <p:custDataLst>
              <p:tags r:id="rId10"/>
            </p:custDataLst>
          </p:nvPr>
        </p:nvSpPr>
        <p:spPr>
          <a:xfrm>
            <a:off x="7803104" y="1243485"/>
            <a:ext cx="4062942" cy="1249164"/>
          </a:xfrm>
          <a:prstGeom prst="rect">
            <a:avLst/>
          </a:prstGeom>
          <a:noFill/>
        </p:spPr>
        <p:txBody>
          <a:bodyPr wrap="square" lIns="91416" tIns="45708" rIns="91416" bIns="45708" rtlCol="0">
            <a:spAutoFit/>
          </a:bodyPr>
          <a:lstStyle/>
          <a:p>
            <a:pPr>
              <a:lnSpc>
                <a:spcPct val="120000"/>
              </a:lnSpc>
            </a:pPr>
            <a:r>
              <a:rPr lang="zh-CN" altLang="en-US" sz="16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此处输入您的文本请在此处输入您的文本此处输入您的文本此处输入您的文本请在此处输入您的文本此处输入您的文本此处输入您的</a:t>
            </a:r>
            <a:r>
              <a:rPr lang="zh-CN" altLang="en-US" sz="1600" dirty="0" smtClean="0">
                <a:solidFill>
                  <a:schemeClr val="tx1">
                    <a:lumMod val="50000"/>
                    <a:lumOff val="50000"/>
                  </a:schemeClr>
                </a:solidFill>
                <a:latin typeface="微软雅黑" pitchFamily="34" charset="-122"/>
                <a:ea typeface="微软雅黑" pitchFamily="34" charset="-122"/>
              </a:rPr>
              <a:t>文本</a:t>
            </a:r>
            <a:endParaRPr lang="zh-CN" altLang="en-US" sz="1600" dirty="0">
              <a:solidFill>
                <a:schemeClr val="tx1">
                  <a:lumMod val="50000"/>
                  <a:lumOff val="50000"/>
                </a:schemeClr>
              </a:solidFill>
              <a:latin typeface="微软雅黑" pitchFamily="34" charset="-122"/>
              <a:ea typeface="微软雅黑" pitchFamily="34" charset="-122"/>
            </a:endParaRPr>
          </a:p>
        </p:txBody>
      </p:sp>
      <p:sp>
        <p:nvSpPr>
          <p:cNvPr id="2" name="PA_标题 1"/>
          <p:cNvSpPr>
            <a:spLocks noGrp="1"/>
          </p:cNvSpPr>
          <p:nvPr>
            <p:ph type="title"/>
            <p:custDataLst>
              <p:tags r:id="rId11"/>
            </p:custDataLst>
          </p:nvPr>
        </p:nvSpPr>
        <p:spPr/>
        <p:txBody>
          <a:bodyPr>
            <a:normAutofit/>
          </a:bodyPr>
          <a:lstStyle/>
          <a:p>
            <a:r>
              <a:rPr lang="zh-CN" altLang="en-US" dirty="0" smtClean="0"/>
              <a:t>单击此处添加标题</a:t>
            </a:r>
            <a:endParaRPr lang="zh-CN" altLang="en-US" dirty="0"/>
          </a:p>
        </p:txBody>
      </p:sp>
    </p:spTree>
    <p:extLst>
      <p:ext uri="{BB962C8B-B14F-4D97-AF65-F5344CB8AC3E}">
        <p14:creationId xmlns:p14="http://schemas.microsoft.com/office/powerpoint/2010/main" val="12950853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0"/>
                                        <p:tgtEl>
                                          <p:spTgt spid="38"/>
                                        </p:tgtEl>
                                      </p:cBhvr>
                                    </p:animEffect>
                                    <p:anim calcmode="lin" valueType="num">
                                      <p:cBhvr>
                                        <p:cTn id="47" dur="1000" fill="hold"/>
                                        <p:tgtEl>
                                          <p:spTgt spid="38"/>
                                        </p:tgtEl>
                                        <p:attrNameLst>
                                          <p:attrName>ppt_x</p:attrName>
                                        </p:attrNameLst>
                                      </p:cBhvr>
                                      <p:tavLst>
                                        <p:tav tm="0">
                                          <p:val>
                                            <p:strVal val="#ppt_x"/>
                                          </p:val>
                                        </p:tav>
                                        <p:tav tm="100000">
                                          <p:val>
                                            <p:strVal val="#ppt_x"/>
                                          </p:val>
                                        </p:tav>
                                      </p:tavLst>
                                    </p:anim>
                                    <p:anim calcmode="lin" valueType="num">
                                      <p:cBhvr>
                                        <p:cTn id="48" dur="1000" fill="hold"/>
                                        <p:tgtEl>
                                          <p:spTgt spid="3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22" presetClass="entr" presetSubtype="1"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up)">
                                      <p:cBhvr>
                                        <p:cTn id="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牙科"/>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35.xml><?xml version="1.0" encoding="utf-8"?>
<p:tagLst xmlns:a="http://schemas.openxmlformats.org/drawingml/2006/main" xmlns:r="http://schemas.openxmlformats.org/officeDocument/2006/relationships" xmlns:p="http://schemas.openxmlformats.org/presentationml/2006/main">
  <p:tag name="PA" val="v3.0.1"/>
</p:tagLst>
</file>

<file path=ppt/tags/tag36.xml><?xml version="1.0" encoding="utf-8"?>
<p:tagLst xmlns:a="http://schemas.openxmlformats.org/drawingml/2006/main" xmlns:r="http://schemas.openxmlformats.org/officeDocument/2006/relationships" xmlns:p="http://schemas.openxmlformats.org/presentationml/2006/main">
  <p:tag name="PA" val="v3.0.1"/>
</p:tagLst>
</file>

<file path=ppt/tags/tag3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5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6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7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8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8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8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8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8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2022">
      <a:dk1>
        <a:sysClr val="windowText" lastClr="000000"/>
      </a:dk1>
      <a:lt1>
        <a:sysClr val="window" lastClr="FFFFFF"/>
      </a:lt1>
      <a:dk2>
        <a:srgbClr val="14558A"/>
      </a:dk2>
      <a:lt2>
        <a:srgbClr val="1B74BB"/>
      </a:lt2>
      <a:accent1>
        <a:srgbClr val="1B74BB"/>
      </a:accent1>
      <a:accent2>
        <a:srgbClr val="14558A"/>
      </a:accent2>
      <a:accent3>
        <a:srgbClr val="1B74BB"/>
      </a:accent3>
      <a:accent4>
        <a:srgbClr val="14558A"/>
      </a:accent4>
      <a:accent5>
        <a:srgbClr val="1B74BB"/>
      </a:accent5>
      <a:accent6>
        <a:srgbClr val="14558A"/>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3923</Words>
  <Application>Microsoft Office PowerPoint</Application>
  <PresentationFormat>宽屏</PresentationFormat>
  <Paragraphs>462</Paragraphs>
  <Slides>39</Slides>
  <Notes>39</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39</vt:i4>
      </vt:variant>
    </vt:vector>
  </HeadingPairs>
  <TitlesOfParts>
    <vt:vector size="60" baseType="lpstr">
      <vt:lpstr>Arial Unicode MS</vt:lpstr>
      <vt:lpstr>Avant GardeBook</vt:lpstr>
      <vt:lpstr>Batang</vt:lpstr>
      <vt:lpstr>Bebas Neue</vt:lpstr>
      <vt:lpstr>Gill Sans</vt:lpstr>
      <vt:lpstr>Lato Light</vt:lpstr>
      <vt:lpstr>LiHei Pro</vt:lpstr>
      <vt:lpstr>华文黑体</vt:lpstr>
      <vt:lpstr>宋体</vt:lpstr>
      <vt:lpstr>微软雅黑</vt:lpstr>
      <vt:lpstr>Arial</vt:lpstr>
      <vt:lpstr>Arial Black</vt:lpstr>
      <vt:lpstr>Calibri</vt:lpstr>
      <vt:lpstr>Corbel</vt:lpstr>
      <vt:lpstr>Impact</vt:lpstr>
      <vt:lpstr>Open Sans</vt:lpstr>
      <vt:lpstr>Segoe UI Semilight</vt:lpstr>
      <vt:lpstr>Tahoma</vt:lpstr>
      <vt:lpstr>Verdana</vt:lpstr>
      <vt:lpstr>Wingdings</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Windows 用户</cp:lastModifiedBy>
  <cp:revision>1</cp:revision>
  <dcterms:created xsi:type="dcterms:W3CDTF">2015-05-05T08:02:14Z</dcterms:created>
  <dcterms:modified xsi:type="dcterms:W3CDTF">2018-11-08T05:28:04Z</dcterms:modified>
</cp:coreProperties>
</file>