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Lst>
  <p:notesMasterIdLst>
    <p:notesMasterId r:id="rId24"/>
  </p:notesMasterIdLst>
  <p:handoutMasterIdLst>
    <p:handoutMasterId r:id="rId25"/>
  </p:handoutMasterIdLst>
  <p:sldIdLst>
    <p:sldId id="3169" r:id="rId2"/>
    <p:sldId id="3180" r:id="rId3"/>
    <p:sldId id="3181" r:id="rId4"/>
    <p:sldId id="3136" r:id="rId5"/>
    <p:sldId id="3132" r:id="rId6"/>
    <p:sldId id="3179" r:id="rId7"/>
    <p:sldId id="3140" r:id="rId8"/>
    <p:sldId id="3182" r:id="rId9"/>
    <p:sldId id="3137" r:id="rId10"/>
    <p:sldId id="3134" r:id="rId11"/>
    <p:sldId id="3129" r:id="rId12"/>
    <p:sldId id="3150" r:id="rId13"/>
    <p:sldId id="3183" r:id="rId14"/>
    <p:sldId id="3130" r:id="rId15"/>
    <p:sldId id="3142" r:id="rId16"/>
    <p:sldId id="3135" r:id="rId17"/>
    <p:sldId id="3133" r:id="rId18"/>
    <p:sldId id="3184" r:id="rId19"/>
    <p:sldId id="3141" r:id="rId20"/>
    <p:sldId id="3144" r:id="rId21"/>
    <p:sldId id="3131" r:id="rId22"/>
    <p:sldId id="3185" r:id="rId23"/>
  </p:sldIdLst>
  <p:sldSz cx="12858750" cy="7232650"/>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9FE5"/>
    <a:srgbClr val="F1686A"/>
    <a:srgbClr val="B10A28"/>
    <a:srgbClr val="CB10D7"/>
    <a:srgbClr val="72B027"/>
    <a:srgbClr val="FEA702"/>
    <a:srgbClr val="A6A6A6"/>
    <a:srgbClr val="F84E4B"/>
    <a:srgbClr val="26C8D2"/>
    <a:srgbClr val="1CB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95" autoAdjust="0"/>
    <p:restoredTop sz="92986" autoAdjust="0"/>
  </p:normalViewPr>
  <p:slideViewPr>
    <p:cSldViewPr>
      <p:cViewPr varScale="1">
        <p:scale>
          <a:sx n="57" d="100"/>
          <a:sy n="57" d="100"/>
        </p:scale>
        <p:origin x="114" y="804"/>
      </p:cViewPr>
      <p:guideLst>
        <p:guide orient="horz" pos="328"/>
        <p:guide pos="4050"/>
        <p:guide pos="557"/>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endParaRPr lang="zh-CN"/>
          </a:p>
        </c:rich>
      </c:tx>
      <c:layout>
        <c:manualLayout>
          <c:xMode val="edge"/>
          <c:yMode val="edge"/>
          <c:x val="0.49493708146294796"/>
          <c:y val="1.9316910736625212E-2"/>
        </c:manualLayout>
      </c:layout>
      <c:overlay val="0"/>
      <c:spPr>
        <a:noFill/>
        <a:ln w="25383">
          <a:noFill/>
        </a:ln>
      </c:spPr>
    </c:title>
    <c:autoTitleDeleted val="0"/>
    <c:plotArea>
      <c:layout>
        <c:manualLayout>
          <c:layoutTarget val="inner"/>
          <c:xMode val="edge"/>
          <c:yMode val="edge"/>
          <c:x val="7.4683544303797506E-2"/>
          <c:y val="1.4858841010401203E-3"/>
          <c:w val="0.85189873417721507"/>
          <c:h val="1"/>
        </c:manualLayout>
      </c:layout>
      <c:pieChart>
        <c:varyColors val="0"/>
        <c:ser>
          <c:idx val="0"/>
          <c:order val="0"/>
          <c:spPr>
            <a:solidFill>
              <a:srgbClr val="16B5F9"/>
            </a:solidFill>
            <a:ln w="25383">
              <a:noFill/>
            </a:ln>
          </c:spPr>
          <c:dPt>
            <c:idx val="0"/>
            <c:bubble3D val="0"/>
            <c:spPr>
              <a:noFill/>
              <a:ln w="25383">
                <a:noFill/>
              </a:ln>
            </c:spPr>
            <c:extLst>
              <c:ext xmlns:c16="http://schemas.microsoft.com/office/drawing/2014/chart" uri="{C3380CC4-5D6E-409C-BE32-E72D297353CC}">
                <c16:uniqueId val="{00000001-340C-40D5-B565-66C6672ABC72}"/>
              </c:ext>
            </c:extLst>
          </c:dPt>
          <c:dPt>
            <c:idx val="1"/>
            <c:bubble3D val="0"/>
            <c:spPr>
              <a:noFill/>
              <a:ln w="25383">
                <a:noFill/>
              </a:ln>
            </c:spPr>
            <c:extLst>
              <c:ext xmlns:c16="http://schemas.microsoft.com/office/drawing/2014/chart" uri="{C3380CC4-5D6E-409C-BE32-E72D297353CC}">
                <c16:uniqueId val="{00000003-340C-40D5-B565-66C6672ABC72}"/>
              </c:ext>
            </c:extLst>
          </c:dPt>
          <c:dPt>
            <c:idx val="2"/>
            <c:bubble3D val="0"/>
            <c:spPr>
              <a:solidFill>
                <a:schemeClr val="accent3"/>
              </a:solidFill>
              <a:ln w="25383">
                <a:noFill/>
              </a:ln>
            </c:spPr>
            <c:extLst>
              <c:ext xmlns:c16="http://schemas.microsoft.com/office/drawing/2014/chart" uri="{C3380CC4-5D6E-409C-BE32-E72D297353CC}">
                <c16:uniqueId val="{00000005-340C-40D5-B565-66C6672ABC72}"/>
              </c:ext>
            </c:extLst>
          </c:dPt>
          <c:dPt>
            <c:idx val="3"/>
            <c:bubble3D val="0"/>
            <c:spPr>
              <a:solidFill>
                <a:schemeClr val="accent2"/>
              </a:solidFill>
              <a:ln w="25383">
                <a:noFill/>
              </a:ln>
            </c:spPr>
            <c:extLst>
              <c:ext xmlns:c16="http://schemas.microsoft.com/office/drawing/2014/chart" uri="{C3380CC4-5D6E-409C-BE32-E72D297353CC}">
                <c16:uniqueId val="{00000007-340C-40D5-B565-66C6672ABC72}"/>
              </c:ext>
            </c:extLst>
          </c:dPt>
          <c:dPt>
            <c:idx val="4"/>
            <c:bubble3D val="0"/>
            <c:spPr>
              <a:solidFill>
                <a:schemeClr val="accent1"/>
              </a:solidFill>
              <a:ln w="25383">
                <a:noFill/>
              </a:ln>
            </c:spPr>
            <c:extLst>
              <c:ext xmlns:c16="http://schemas.microsoft.com/office/drawing/2014/chart" uri="{C3380CC4-5D6E-409C-BE32-E72D297353CC}">
                <c16:uniqueId val="{00000009-340C-40D5-B565-66C6672ABC72}"/>
              </c:ext>
            </c:extLst>
          </c:dPt>
          <c:dPt>
            <c:idx val="5"/>
            <c:bubble3D val="0"/>
            <c:spPr>
              <a:solidFill>
                <a:schemeClr val="accent6"/>
              </a:solidFill>
              <a:ln w="25383">
                <a:noFill/>
              </a:ln>
            </c:spPr>
            <c:extLst>
              <c:ext xmlns:c16="http://schemas.microsoft.com/office/drawing/2014/chart" uri="{C3380CC4-5D6E-409C-BE32-E72D297353CC}">
                <c16:uniqueId val="{0000000B-340C-40D5-B565-66C6672ABC72}"/>
              </c:ext>
            </c:extLst>
          </c:dPt>
          <c:dPt>
            <c:idx val="6"/>
            <c:bubble3D val="0"/>
            <c:spPr>
              <a:noFill/>
              <a:ln w="25383">
                <a:noFill/>
              </a:ln>
            </c:spPr>
            <c:extLst>
              <c:ext xmlns:c16="http://schemas.microsoft.com/office/drawing/2014/chart" uri="{C3380CC4-5D6E-409C-BE32-E72D297353CC}">
                <c16:uniqueId val="{0000000D-340C-40D5-B565-66C6672ABC72}"/>
              </c:ext>
            </c:extLst>
          </c:dPt>
          <c:dPt>
            <c:idx val="7"/>
            <c:bubble3D val="0"/>
            <c:spPr>
              <a:noFill/>
              <a:ln w="25383">
                <a:noFill/>
              </a:ln>
            </c:spPr>
            <c:extLst>
              <c:ext xmlns:c16="http://schemas.microsoft.com/office/drawing/2014/chart" uri="{C3380CC4-5D6E-409C-BE32-E72D297353CC}">
                <c16:uniqueId val="{0000000F-340C-40D5-B565-66C6672ABC72}"/>
              </c:ext>
            </c:extLst>
          </c:dPt>
          <c:val>
            <c:numRef>
              <c:f>Sheet1!$B$2:$I$2</c:f>
              <c:numCache>
                <c:formatCode>General</c:formatCode>
                <c:ptCount val="8"/>
                <c:pt idx="0">
                  <c:v>20</c:v>
                </c:pt>
                <c:pt idx="1">
                  <c:v>20</c:v>
                </c:pt>
                <c:pt idx="2">
                  <c:v>20</c:v>
                </c:pt>
                <c:pt idx="3">
                  <c:v>20</c:v>
                </c:pt>
                <c:pt idx="4">
                  <c:v>20</c:v>
                </c:pt>
                <c:pt idx="5">
                  <c:v>20</c:v>
                </c:pt>
                <c:pt idx="6">
                  <c:v>20</c:v>
                </c:pt>
                <c:pt idx="7">
                  <c:v>20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Sheet1!$B$1:$I$1</c15:sqref>
                        </c15:formulaRef>
                      </c:ext>
                    </c:extLst>
                    <c:strCache>
                      <c:ptCount val="8"/>
                      <c:pt idx="0">
                        <c:v>2013</c:v>
                      </c:pt>
                      <c:pt idx="1">
                        <c:v>2014</c:v>
                      </c:pt>
                      <c:pt idx="2">
                        <c:v>ew</c:v>
                      </c:pt>
                      <c:pt idx="3">
                        <c:v>we</c:v>
                      </c:pt>
                      <c:pt idx="4">
                        <c:v>Sin título 1</c:v>
                      </c:pt>
                      <c:pt idx="5">
                        <c:v>Sin título 2</c:v>
                      </c:pt>
                      <c:pt idx="6">
                        <c:v>Sin título 3</c:v>
                      </c:pt>
                      <c:pt idx="7">
                        <c:v>Sin título 4</c:v>
                      </c:pt>
                    </c:strCache>
                  </c:strRef>
                </c15:cat>
              </c15:filteredCategoryTitle>
            </c:ext>
            <c:ext xmlns:c16="http://schemas.microsoft.com/office/drawing/2014/chart" uri="{C3380CC4-5D6E-409C-BE32-E72D297353CC}">
              <c16:uniqueId val="{00000010-340C-40D5-B565-66C6672ABC72}"/>
            </c:ext>
          </c:extLst>
        </c:ser>
        <c:dLbls>
          <c:showLegendKey val="0"/>
          <c:showVal val="0"/>
          <c:showCatName val="0"/>
          <c:showSerName val="0"/>
          <c:showPercent val="0"/>
          <c:showBubbleSize val="0"/>
          <c:showLeaderLines val="1"/>
        </c:dLbls>
        <c:firstSliceAng val="0"/>
      </c:pieChart>
      <c:spPr>
        <a:noFill/>
        <a:ln w="25383">
          <a:noFill/>
        </a:ln>
      </c:spPr>
    </c:plotArea>
    <c:plotVisOnly val="1"/>
    <c:dispBlanksAs val="zero"/>
    <c:showDLblsOverMax val="0"/>
  </c:chart>
  <c:spPr>
    <a:noFill/>
    <a:ln>
      <a:noFill/>
    </a:ln>
  </c:spPr>
  <c:txPr>
    <a:bodyPr/>
    <a:lstStyle/>
    <a:p>
      <a:pPr>
        <a:defRPr sz="1799" b="0" i="0" u="none" strike="noStrike" baseline="0">
          <a:solidFill>
            <a:srgbClr val="808080"/>
          </a:solidFill>
          <a:latin typeface="Arial" panose="020B0604020202020204" pitchFamily="34" charset="0"/>
          <a:ea typeface="微软雅黑" panose="020B0503020204020204" pitchFamily="34" charset="-122"/>
          <a:cs typeface="Helv"/>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endParaRPr lang="zh-CN"/>
          </a:p>
        </c:rich>
      </c:tx>
      <c:layout>
        <c:manualLayout>
          <c:xMode val="edge"/>
          <c:yMode val="edge"/>
          <c:x val="0.49493708146294796"/>
          <c:y val="1.9316910736625212E-2"/>
        </c:manualLayout>
      </c:layout>
      <c:overlay val="0"/>
      <c:spPr>
        <a:noFill/>
        <a:ln w="25383">
          <a:noFill/>
        </a:ln>
      </c:spPr>
    </c:title>
    <c:autoTitleDeleted val="0"/>
    <c:plotArea>
      <c:layout>
        <c:manualLayout>
          <c:layoutTarget val="inner"/>
          <c:xMode val="edge"/>
          <c:yMode val="edge"/>
          <c:x val="7.4683544303797506E-2"/>
          <c:y val="1.4858841010401203E-3"/>
          <c:w val="0.85189873417721507"/>
          <c:h val="1"/>
        </c:manualLayout>
      </c:layout>
      <c:pieChart>
        <c:varyColors val="0"/>
        <c:ser>
          <c:idx val="0"/>
          <c:order val="0"/>
          <c:spPr>
            <a:solidFill>
              <a:srgbClr val="0B5879"/>
            </a:solidFill>
            <a:ln w="25383">
              <a:noFill/>
            </a:ln>
          </c:spPr>
          <c:dPt>
            <c:idx val="0"/>
            <c:bubble3D val="0"/>
            <c:spPr>
              <a:solidFill>
                <a:schemeClr val="accent6"/>
              </a:solidFill>
              <a:ln w="25383">
                <a:noFill/>
              </a:ln>
            </c:spPr>
            <c:extLst>
              <c:ext xmlns:c16="http://schemas.microsoft.com/office/drawing/2014/chart" uri="{C3380CC4-5D6E-409C-BE32-E72D297353CC}">
                <c16:uniqueId val="{00000001-7193-454E-8DAA-530B071FC317}"/>
              </c:ext>
            </c:extLst>
          </c:dPt>
          <c:dPt>
            <c:idx val="1"/>
            <c:bubble3D val="0"/>
            <c:spPr>
              <a:solidFill>
                <a:schemeClr val="accent1"/>
              </a:solidFill>
              <a:ln w="25383">
                <a:noFill/>
              </a:ln>
            </c:spPr>
            <c:extLst>
              <c:ext xmlns:c16="http://schemas.microsoft.com/office/drawing/2014/chart" uri="{C3380CC4-5D6E-409C-BE32-E72D297353CC}">
                <c16:uniqueId val="{00000003-7193-454E-8DAA-530B071FC317}"/>
              </c:ext>
            </c:extLst>
          </c:dPt>
          <c:dPt>
            <c:idx val="2"/>
            <c:bubble3D val="0"/>
            <c:spPr>
              <a:solidFill>
                <a:schemeClr val="accent2"/>
              </a:solidFill>
              <a:ln w="25383">
                <a:noFill/>
              </a:ln>
            </c:spPr>
            <c:extLst>
              <c:ext xmlns:c16="http://schemas.microsoft.com/office/drawing/2014/chart" uri="{C3380CC4-5D6E-409C-BE32-E72D297353CC}">
                <c16:uniqueId val="{00000005-7193-454E-8DAA-530B071FC317}"/>
              </c:ext>
            </c:extLst>
          </c:dPt>
          <c:dPt>
            <c:idx val="3"/>
            <c:bubble3D val="0"/>
            <c:spPr>
              <a:solidFill>
                <a:schemeClr val="accent3"/>
              </a:solidFill>
              <a:ln w="25383">
                <a:noFill/>
              </a:ln>
            </c:spPr>
            <c:extLst>
              <c:ext xmlns:c16="http://schemas.microsoft.com/office/drawing/2014/chart" uri="{C3380CC4-5D6E-409C-BE32-E72D297353CC}">
                <c16:uniqueId val="{00000007-7193-454E-8DAA-530B071FC317}"/>
              </c:ext>
            </c:extLst>
          </c:dPt>
          <c:dPt>
            <c:idx val="4"/>
            <c:bubble3D val="0"/>
            <c:spPr>
              <a:noFill/>
              <a:ln w="25383">
                <a:noFill/>
              </a:ln>
            </c:spPr>
            <c:extLst>
              <c:ext xmlns:c16="http://schemas.microsoft.com/office/drawing/2014/chart" uri="{C3380CC4-5D6E-409C-BE32-E72D297353CC}">
                <c16:uniqueId val="{00000009-7193-454E-8DAA-530B071FC317}"/>
              </c:ext>
            </c:extLst>
          </c:dPt>
          <c:dPt>
            <c:idx val="5"/>
            <c:bubble3D val="0"/>
            <c:spPr>
              <a:noFill/>
              <a:ln w="25383">
                <a:noFill/>
              </a:ln>
            </c:spPr>
            <c:extLst>
              <c:ext xmlns:c16="http://schemas.microsoft.com/office/drawing/2014/chart" uri="{C3380CC4-5D6E-409C-BE32-E72D297353CC}">
                <c16:uniqueId val="{0000000B-7193-454E-8DAA-530B071FC317}"/>
              </c:ext>
            </c:extLst>
          </c:dPt>
          <c:dPt>
            <c:idx val="6"/>
            <c:bubble3D val="0"/>
            <c:spPr>
              <a:solidFill>
                <a:schemeClr val="accent4"/>
              </a:solidFill>
              <a:ln w="25383">
                <a:noFill/>
              </a:ln>
            </c:spPr>
            <c:extLst>
              <c:ext xmlns:c16="http://schemas.microsoft.com/office/drawing/2014/chart" uri="{C3380CC4-5D6E-409C-BE32-E72D297353CC}">
                <c16:uniqueId val="{0000000D-7193-454E-8DAA-530B071FC317}"/>
              </c:ext>
            </c:extLst>
          </c:dPt>
          <c:dPt>
            <c:idx val="7"/>
            <c:bubble3D val="0"/>
            <c:spPr>
              <a:solidFill>
                <a:schemeClr val="accent5"/>
              </a:solidFill>
              <a:ln w="25383">
                <a:noFill/>
              </a:ln>
            </c:spPr>
            <c:extLst>
              <c:ext xmlns:c16="http://schemas.microsoft.com/office/drawing/2014/chart" uri="{C3380CC4-5D6E-409C-BE32-E72D297353CC}">
                <c16:uniqueId val="{0000000F-7193-454E-8DAA-530B071FC317}"/>
              </c:ext>
            </c:extLst>
          </c:dPt>
          <c:val>
            <c:numRef>
              <c:f>Sheet1!$B$2:$I$2</c:f>
              <c:numCache>
                <c:formatCode>General</c:formatCode>
                <c:ptCount val="8"/>
                <c:pt idx="0">
                  <c:v>20</c:v>
                </c:pt>
                <c:pt idx="1">
                  <c:v>20</c:v>
                </c:pt>
                <c:pt idx="2">
                  <c:v>20</c:v>
                </c:pt>
                <c:pt idx="3">
                  <c:v>20</c:v>
                </c:pt>
                <c:pt idx="4">
                  <c:v>20</c:v>
                </c:pt>
                <c:pt idx="5">
                  <c:v>20</c:v>
                </c:pt>
                <c:pt idx="6">
                  <c:v>20</c:v>
                </c:pt>
                <c:pt idx="7">
                  <c:v>20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Sheet1!$B$1:$I$1</c15:sqref>
                        </c15:formulaRef>
                      </c:ext>
                    </c:extLst>
                    <c:strCache>
                      <c:ptCount val="8"/>
                      <c:pt idx="0">
                        <c:v>2013</c:v>
                      </c:pt>
                      <c:pt idx="1">
                        <c:v>2014</c:v>
                      </c:pt>
                      <c:pt idx="2">
                        <c:v>ew</c:v>
                      </c:pt>
                      <c:pt idx="3">
                        <c:v>we</c:v>
                      </c:pt>
                      <c:pt idx="4">
                        <c:v>Sin título 1</c:v>
                      </c:pt>
                      <c:pt idx="5">
                        <c:v>Sin título 2</c:v>
                      </c:pt>
                      <c:pt idx="6">
                        <c:v>Sin título 3</c:v>
                      </c:pt>
                      <c:pt idx="7">
                        <c:v>Sin título 4</c:v>
                      </c:pt>
                    </c:strCache>
                  </c:strRef>
                </c15:cat>
              </c15:filteredCategoryTitle>
            </c:ext>
            <c:ext xmlns:c16="http://schemas.microsoft.com/office/drawing/2014/chart" uri="{C3380CC4-5D6E-409C-BE32-E72D297353CC}">
              <c16:uniqueId val="{00000010-7193-454E-8DAA-530B071FC317}"/>
            </c:ext>
          </c:extLst>
        </c:ser>
        <c:dLbls>
          <c:showLegendKey val="0"/>
          <c:showVal val="0"/>
          <c:showCatName val="0"/>
          <c:showSerName val="0"/>
          <c:showPercent val="0"/>
          <c:showBubbleSize val="0"/>
          <c:showLeaderLines val="1"/>
        </c:dLbls>
        <c:firstSliceAng val="0"/>
      </c:pieChart>
      <c:spPr>
        <a:noFill/>
        <a:ln w="25383">
          <a:noFill/>
        </a:ln>
      </c:spPr>
    </c:plotArea>
    <c:plotVisOnly val="1"/>
    <c:dispBlanksAs val="zero"/>
    <c:showDLblsOverMax val="0"/>
  </c:chart>
  <c:spPr>
    <a:noFill/>
    <a:ln>
      <a:noFill/>
    </a:ln>
  </c:spPr>
  <c:txPr>
    <a:bodyPr/>
    <a:lstStyle/>
    <a:p>
      <a:pPr>
        <a:defRPr sz="1794" b="0" i="0" u="none" strike="noStrike" baseline="0">
          <a:solidFill>
            <a:srgbClr val="808080"/>
          </a:solidFill>
          <a:latin typeface="Arial" panose="020B0604020202020204" pitchFamily="34" charset="0"/>
          <a:ea typeface="微软雅黑" panose="020B0503020204020204" pitchFamily="34" charset="-122"/>
          <a:cs typeface="Helv"/>
          <a:sym typeface="Arial" panose="020B060402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endParaRPr lang="zh-CN"/>
          </a:p>
        </c:rich>
      </c:tx>
      <c:layout>
        <c:manualLayout>
          <c:xMode val="edge"/>
          <c:yMode val="edge"/>
          <c:x val="0.49493708146294796"/>
          <c:y val="1.9316910736625212E-2"/>
        </c:manualLayout>
      </c:layout>
      <c:overlay val="0"/>
      <c:spPr>
        <a:noFill/>
        <a:ln w="25383">
          <a:noFill/>
        </a:ln>
      </c:spPr>
    </c:title>
    <c:autoTitleDeleted val="0"/>
    <c:plotArea>
      <c:layout>
        <c:manualLayout>
          <c:layoutTarget val="inner"/>
          <c:xMode val="edge"/>
          <c:yMode val="edge"/>
          <c:x val="7.4683544303797506E-2"/>
          <c:y val="1.4858841010401203E-3"/>
          <c:w val="0.85189873417721507"/>
          <c:h val="1"/>
        </c:manualLayout>
      </c:layout>
      <c:pieChart>
        <c:varyColors val="0"/>
        <c:ser>
          <c:idx val="0"/>
          <c:order val="0"/>
          <c:spPr>
            <a:solidFill>
              <a:srgbClr val="0B5879"/>
            </a:solidFill>
            <a:ln w="25383">
              <a:noFill/>
            </a:ln>
          </c:spPr>
          <c:dPt>
            <c:idx val="0"/>
            <c:bubble3D val="0"/>
            <c:spPr>
              <a:solidFill>
                <a:schemeClr val="accent4"/>
              </a:solidFill>
              <a:ln w="25383">
                <a:noFill/>
              </a:ln>
            </c:spPr>
            <c:extLst>
              <c:ext xmlns:c16="http://schemas.microsoft.com/office/drawing/2014/chart" uri="{C3380CC4-5D6E-409C-BE32-E72D297353CC}">
                <c16:uniqueId val="{00000001-42D1-4E15-94B2-042B0A97577D}"/>
              </c:ext>
            </c:extLst>
          </c:dPt>
          <c:dPt>
            <c:idx val="1"/>
            <c:bubble3D val="0"/>
            <c:spPr>
              <a:solidFill>
                <a:schemeClr val="accent5"/>
              </a:solidFill>
              <a:ln w="25383">
                <a:noFill/>
              </a:ln>
            </c:spPr>
            <c:extLst>
              <c:ext xmlns:c16="http://schemas.microsoft.com/office/drawing/2014/chart" uri="{C3380CC4-5D6E-409C-BE32-E72D297353CC}">
                <c16:uniqueId val="{00000003-42D1-4E15-94B2-042B0A97577D}"/>
              </c:ext>
            </c:extLst>
          </c:dPt>
          <c:dPt>
            <c:idx val="2"/>
            <c:bubble3D val="0"/>
            <c:spPr>
              <a:noFill/>
              <a:ln w="25383">
                <a:noFill/>
              </a:ln>
            </c:spPr>
            <c:extLst>
              <c:ext xmlns:c16="http://schemas.microsoft.com/office/drawing/2014/chart" uri="{C3380CC4-5D6E-409C-BE32-E72D297353CC}">
                <c16:uniqueId val="{00000005-42D1-4E15-94B2-042B0A97577D}"/>
              </c:ext>
            </c:extLst>
          </c:dPt>
          <c:dPt>
            <c:idx val="3"/>
            <c:bubble3D val="0"/>
            <c:spPr>
              <a:noFill/>
              <a:ln w="25383">
                <a:noFill/>
              </a:ln>
            </c:spPr>
            <c:extLst>
              <c:ext xmlns:c16="http://schemas.microsoft.com/office/drawing/2014/chart" uri="{C3380CC4-5D6E-409C-BE32-E72D297353CC}">
                <c16:uniqueId val="{00000007-42D1-4E15-94B2-042B0A97577D}"/>
              </c:ext>
            </c:extLst>
          </c:dPt>
          <c:dPt>
            <c:idx val="4"/>
            <c:bubble3D val="0"/>
            <c:spPr>
              <a:noFill/>
              <a:ln w="25383">
                <a:noFill/>
              </a:ln>
            </c:spPr>
            <c:extLst>
              <c:ext xmlns:c16="http://schemas.microsoft.com/office/drawing/2014/chart" uri="{C3380CC4-5D6E-409C-BE32-E72D297353CC}">
                <c16:uniqueId val="{00000009-42D1-4E15-94B2-042B0A97577D}"/>
              </c:ext>
            </c:extLst>
          </c:dPt>
          <c:dPt>
            <c:idx val="5"/>
            <c:bubble3D val="0"/>
            <c:spPr>
              <a:noFill/>
              <a:ln w="25383">
                <a:noFill/>
              </a:ln>
            </c:spPr>
            <c:extLst>
              <c:ext xmlns:c16="http://schemas.microsoft.com/office/drawing/2014/chart" uri="{C3380CC4-5D6E-409C-BE32-E72D297353CC}">
                <c16:uniqueId val="{0000000B-42D1-4E15-94B2-042B0A97577D}"/>
              </c:ext>
            </c:extLst>
          </c:dPt>
          <c:dPt>
            <c:idx val="6"/>
            <c:bubble3D val="0"/>
            <c:spPr>
              <a:solidFill>
                <a:schemeClr val="accent2"/>
              </a:solidFill>
              <a:ln w="25383">
                <a:noFill/>
              </a:ln>
            </c:spPr>
            <c:extLst>
              <c:ext xmlns:c16="http://schemas.microsoft.com/office/drawing/2014/chart" uri="{C3380CC4-5D6E-409C-BE32-E72D297353CC}">
                <c16:uniqueId val="{0000000D-42D1-4E15-94B2-042B0A97577D}"/>
              </c:ext>
            </c:extLst>
          </c:dPt>
          <c:dPt>
            <c:idx val="7"/>
            <c:bubble3D val="0"/>
            <c:spPr>
              <a:solidFill>
                <a:schemeClr val="accent3"/>
              </a:solidFill>
              <a:ln w="25383">
                <a:noFill/>
              </a:ln>
            </c:spPr>
            <c:extLst>
              <c:ext xmlns:c16="http://schemas.microsoft.com/office/drawing/2014/chart" uri="{C3380CC4-5D6E-409C-BE32-E72D297353CC}">
                <c16:uniqueId val="{0000000F-42D1-4E15-94B2-042B0A97577D}"/>
              </c:ext>
            </c:extLst>
          </c:dPt>
          <c:val>
            <c:numRef>
              <c:f>Sheet1!$B$2:$I$2</c:f>
              <c:numCache>
                <c:formatCode>General</c:formatCode>
                <c:ptCount val="8"/>
                <c:pt idx="0">
                  <c:v>20</c:v>
                </c:pt>
                <c:pt idx="1">
                  <c:v>20</c:v>
                </c:pt>
                <c:pt idx="2">
                  <c:v>20</c:v>
                </c:pt>
                <c:pt idx="3">
                  <c:v>20</c:v>
                </c:pt>
                <c:pt idx="4">
                  <c:v>20</c:v>
                </c:pt>
                <c:pt idx="5">
                  <c:v>20</c:v>
                </c:pt>
                <c:pt idx="6">
                  <c:v>20</c:v>
                </c:pt>
                <c:pt idx="7">
                  <c:v>20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Sheet1!$B$1:$I$1</c15:sqref>
                        </c15:formulaRef>
                      </c:ext>
                    </c:extLst>
                    <c:strCache>
                      <c:ptCount val="8"/>
                      <c:pt idx="0">
                        <c:v>2013</c:v>
                      </c:pt>
                      <c:pt idx="1">
                        <c:v>2014</c:v>
                      </c:pt>
                      <c:pt idx="2">
                        <c:v>ew</c:v>
                      </c:pt>
                      <c:pt idx="3">
                        <c:v>we</c:v>
                      </c:pt>
                      <c:pt idx="4">
                        <c:v>Sin título 1</c:v>
                      </c:pt>
                      <c:pt idx="5">
                        <c:v>Sin título 2</c:v>
                      </c:pt>
                      <c:pt idx="6">
                        <c:v>Sin título 3</c:v>
                      </c:pt>
                      <c:pt idx="7">
                        <c:v>Sin título 4</c:v>
                      </c:pt>
                    </c:strCache>
                  </c:strRef>
                </c15:cat>
              </c15:filteredCategoryTitle>
            </c:ext>
            <c:ext xmlns:c16="http://schemas.microsoft.com/office/drawing/2014/chart" uri="{C3380CC4-5D6E-409C-BE32-E72D297353CC}">
              <c16:uniqueId val="{00000010-42D1-4E15-94B2-042B0A97577D}"/>
            </c:ext>
          </c:extLst>
        </c:ser>
        <c:dLbls>
          <c:showLegendKey val="0"/>
          <c:showVal val="0"/>
          <c:showCatName val="0"/>
          <c:showSerName val="0"/>
          <c:showPercent val="0"/>
          <c:showBubbleSize val="0"/>
          <c:showLeaderLines val="1"/>
        </c:dLbls>
        <c:firstSliceAng val="0"/>
      </c:pieChart>
      <c:spPr>
        <a:noFill/>
        <a:ln w="25383">
          <a:noFill/>
        </a:ln>
      </c:spPr>
    </c:plotArea>
    <c:plotVisOnly val="1"/>
    <c:dispBlanksAs val="zero"/>
    <c:showDLblsOverMax val="0"/>
  </c:chart>
  <c:spPr>
    <a:noFill/>
    <a:ln>
      <a:noFill/>
    </a:ln>
  </c:spPr>
  <c:txPr>
    <a:bodyPr/>
    <a:lstStyle/>
    <a:p>
      <a:pPr>
        <a:defRPr sz="1794" b="0" i="0" u="none" strike="noStrike" baseline="0">
          <a:solidFill>
            <a:srgbClr val="808080"/>
          </a:solidFill>
          <a:latin typeface="Arial" panose="020B0604020202020204" pitchFamily="34" charset="0"/>
          <a:ea typeface="微软雅黑" panose="020B0503020204020204" pitchFamily="34" charset="-122"/>
          <a:cs typeface="Helv"/>
          <a:sym typeface="Arial" panose="020B0604020202020204" pitchFamily="34"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endParaRPr lang="zh-CN"/>
          </a:p>
        </c:rich>
      </c:tx>
      <c:layout>
        <c:manualLayout>
          <c:xMode val="edge"/>
          <c:yMode val="edge"/>
          <c:x val="0.49493708146294796"/>
          <c:y val="1.9316910736625212E-2"/>
        </c:manualLayout>
      </c:layout>
      <c:overlay val="0"/>
      <c:spPr>
        <a:noFill/>
        <a:ln w="25411">
          <a:noFill/>
        </a:ln>
      </c:spPr>
    </c:title>
    <c:autoTitleDeleted val="0"/>
    <c:plotArea>
      <c:layout>
        <c:manualLayout>
          <c:layoutTarget val="inner"/>
          <c:xMode val="edge"/>
          <c:yMode val="edge"/>
          <c:x val="6.6951660037340696E-2"/>
          <c:y val="7.4050653462131716E-2"/>
          <c:w val="0.85189873417721507"/>
          <c:h val="1"/>
        </c:manualLayout>
      </c:layout>
      <c:pieChart>
        <c:varyColors val="0"/>
        <c:ser>
          <c:idx val="0"/>
          <c:order val="0"/>
          <c:spPr>
            <a:solidFill>
              <a:srgbClr val="16B5F9"/>
            </a:solidFill>
            <a:ln w="25411">
              <a:noFill/>
            </a:ln>
          </c:spPr>
          <c:dPt>
            <c:idx val="0"/>
            <c:bubble3D val="0"/>
            <c:spPr>
              <a:noFill/>
              <a:ln w="25411">
                <a:noFill/>
              </a:ln>
            </c:spPr>
            <c:extLst>
              <c:ext xmlns:c16="http://schemas.microsoft.com/office/drawing/2014/chart" uri="{C3380CC4-5D6E-409C-BE32-E72D297353CC}">
                <c16:uniqueId val="{00000001-1114-4E2E-B7CE-869F28FA56E7}"/>
              </c:ext>
            </c:extLst>
          </c:dPt>
          <c:dPt>
            <c:idx val="1"/>
            <c:bubble3D val="0"/>
            <c:spPr>
              <a:noFill/>
              <a:ln w="25411">
                <a:noFill/>
              </a:ln>
            </c:spPr>
            <c:extLst>
              <c:ext xmlns:c16="http://schemas.microsoft.com/office/drawing/2014/chart" uri="{C3380CC4-5D6E-409C-BE32-E72D297353CC}">
                <c16:uniqueId val="{00000003-1114-4E2E-B7CE-869F28FA56E7}"/>
              </c:ext>
            </c:extLst>
          </c:dPt>
          <c:dPt>
            <c:idx val="2"/>
            <c:bubble3D val="0"/>
            <c:spPr>
              <a:solidFill>
                <a:schemeClr val="accent1"/>
              </a:solidFill>
              <a:ln w="25411">
                <a:noFill/>
              </a:ln>
            </c:spPr>
            <c:extLst>
              <c:ext xmlns:c16="http://schemas.microsoft.com/office/drawing/2014/chart" uri="{C3380CC4-5D6E-409C-BE32-E72D297353CC}">
                <c16:uniqueId val="{00000005-1114-4E2E-B7CE-869F28FA56E7}"/>
              </c:ext>
            </c:extLst>
          </c:dPt>
          <c:dPt>
            <c:idx val="3"/>
            <c:bubble3D val="0"/>
            <c:spPr>
              <a:solidFill>
                <a:schemeClr val="accent6"/>
              </a:solidFill>
              <a:ln w="25411">
                <a:noFill/>
              </a:ln>
            </c:spPr>
            <c:extLst>
              <c:ext xmlns:c16="http://schemas.microsoft.com/office/drawing/2014/chart" uri="{C3380CC4-5D6E-409C-BE32-E72D297353CC}">
                <c16:uniqueId val="{00000007-1114-4E2E-B7CE-869F28FA56E7}"/>
              </c:ext>
            </c:extLst>
          </c:dPt>
          <c:dPt>
            <c:idx val="4"/>
            <c:bubble3D val="0"/>
            <c:spPr>
              <a:solidFill>
                <a:schemeClr val="accent5"/>
              </a:solidFill>
              <a:ln w="25411">
                <a:noFill/>
              </a:ln>
            </c:spPr>
            <c:extLst>
              <c:ext xmlns:c16="http://schemas.microsoft.com/office/drawing/2014/chart" uri="{C3380CC4-5D6E-409C-BE32-E72D297353CC}">
                <c16:uniqueId val="{00000009-1114-4E2E-B7CE-869F28FA56E7}"/>
              </c:ext>
            </c:extLst>
          </c:dPt>
          <c:dPt>
            <c:idx val="5"/>
            <c:bubble3D val="0"/>
            <c:spPr>
              <a:solidFill>
                <a:schemeClr val="accent4"/>
              </a:solidFill>
              <a:ln w="25411">
                <a:noFill/>
              </a:ln>
            </c:spPr>
            <c:extLst>
              <c:ext xmlns:c16="http://schemas.microsoft.com/office/drawing/2014/chart" uri="{C3380CC4-5D6E-409C-BE32-E72D297353CC}">
                <c16:uniqueId val="{0000000B-1114-4E2E-B7CE-869F28FA56E7}"/>
              </c:ext>
            </c:extLst>
          </c:dPt>
          <c:dPt>
            <c:idx val="6"/>
            <c:bubble3D val="0"/>
            <c:spPr>
              <a:noFill/>
              <a:ln w="25411">
                <a:noFill/>
              </a:ln>
            </c:spPr>
            <c:extLst>
              <c:ext xmlns:c16="http://schemas.microsoft.com/office/drawing/2014/chart" uri="{C3380CC4-5D6E-409C-BE32-E72D297353CC}">
                <c16:uniqueId val="{0000000D-1114-4E2E-B7CE-869F28FA56E7}"/>
              </c:ext>
            </c:extLst>
          </c:dPt>
          <c:dPt>
            <c:idx val="7"/>
            <c:bubble3D val="0"/>
            <c:spPr>
              <a:noFill/>
              <a:ln w="25411">
                <a:noFill/>
              </a:ln>
            </c:spPr>
            <c:extLst>
              <c:ext xmlns:c16="http://schemas.microsoft.com/office/drawing/2014/chart" uri="{C3380CC4-5D6E-409C-BE32-E72D297353CC}">
                <c16:uniqueId val="{0000000F-1114-4E2E-B7CE-869F28FA56E7}"/>
              </c:ext>
            </c:extLst>
          </c:dPt>
          <c:val>
            <c:numRef>
              <c:f>Sheet1!$B$2:$I$2</c:f>
              <c:numCache>
                <c:formatCode>General</c:formatCode>
                <c:ptCount val="8"/>
                <c:pt idx="0">
                  <c:v>20</c:v>
                </c:pt>
                <c:pt idx="1">
                  <c:v>20</c:v>
                </c:pt>
                <c:pt idx="2">
                  <c:v>20</c:v>
                </c:pt>
                <c:pt idx="3">
                  <c:v>20</c:v>
                </c:pt>
                <c:pt idx="4">
                  <c:v>20</c:v>
                </c:pt>
                <c:pt idx="5">
                  <c:v>20</c:v>
                </c:pt>
                <c:pt idx="6">
                  <c:v>20</c:v>
                </c:pt>
                <c:pt idx="7">
                  <c:v>20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Sheet1!$B$1:$I$1</c15:sqref>
                        </c15:formulaRef>
                      </c:ext>
                    </c:extLst>
                    <c:strCache>
                      <c:ptCount val="8"/>
                      <c:pt idx="0">
                        <c:v>2013</c:v>
                      </c:pt>
                      <c:pt idx="1">
                        <c:v>2014</c:v>
                      </c:pt>
                      <c:pt idx="2">
                        <c:v>ew</c:v>
                      </c:pt>
                      <c:pt idx="3">
                        <c:v>we</c:v>
                      </c:pt>
                      <c:pt idx="4">
                        <c:v>Sin título 1</c:v>
                      </c:pt>
                      <c:pt idx="5">
                        <c:v>Sin título 2</c:v>
                      </c:pt>
                      <c:pt idx="6">
                        <c:v>Sin título 3</c:v>
                      </c:pt>
                      <c:pt idx="7">
                        <c:v>Sin título 4</c:v>
                      </c:pt>
                    </c:strCache>
                  </c:strRef>
                </c15:cat>
              </c15:filteredCategoryTitle>
            </c:ext>
            <c:ext xmlns:c16="http://schemas.microsoft.com/office/drawing/2014/chart" uri="{C3380CC4-5D6E-409C-BE32-E72D297353CC}">
              <c16:uniqueId val="{00000010-1114-4E2E-B7CE-869F28FA56E7}"/>
            </c:ext>
          </c:extLst>
        </c:ser>
        <c:dLbls>
          <c:showLegendKey val="0"/>
          <c:showVal val="0"/>
          <c:showCatName val="0"/>
          <c:showSerName val="0"/>
          <c:showPercent val="0"/>
          <c:showBubbleSize val="0"/>
          <c:showLeaderLines val="1"/>
        </c:dLbls>
        <c:firstSliceAng val="0"/>
      </c:pieChart>
      <c:spPr>
        <a:noFill/>
        <a:ln w="25411">
          <a:noFill/>
        </a:ln>
      </c:spPr>
    </c:plotArea>
    <c:plotVisOnly val="1"/>
    <c:dispBlanksAs val="zero"/>
    <c:showDLblsOverMax val="0"/>
  </c:chart>
  <c:spPr>
    <a:noFill/>
    <a:ln>
      <a:noFill/>
    </a:ln>
  </c:spPr>
  <c:txPr>
    <a:bodyPr/>
    <a:lstStyle/>
    <a:p>
      <a:pPr>
        <a:defRPr sz="1801" b="0" i="0" u="none" strike="noStrike" baseline="0">
          <a:solidFill>
            <a:srgbClr val="808080"/>
          </a:solidFill>
          <a:latin typeface="Arial" panose="020B0604020202020204" pitchFamily="34" charset="0"/>
          <a:ea typeface="微软雅黑" panose="020B0503020204020204" pitchFamily="34" charset="-122"/>
          <a:cs typeface="Helv"/>
          <a:sym typeface="Arial" panose="020B0604020202020204" pitchFamily="34" charset="0"/>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zh-CN"/>
          </a:p>
        </c:rich>
      </c:tx>
      <c:layout>
        <c:manualLayout>
          <c:xMode val="edge"/>
          <c:yMode val="edge"/>
          <c:x val="0.49493708146294796"/>
          <c:y val="1.9316910736625212E-2"/>
        </c:manualLayout>
      </c:layout>
      <c:overlay val="0"/>
      <c:spPr>
        <a:noFill/>
        <a:ln w="25383">
          <a:noFill/>
        </a:ln>
      </c:spPr>
    </c:title>
    <c:autoTitleDeleted val="0"/>
    <c:plotArea>
      <c:layout>
        <c:manualLayout>
          <c:layoutTarget val="inner"/>
          <c:xMode val="edge"/>
          <c:yMode val="edge"/>
          <c:x val="7.4683544303797506E-2"/>
          <c:y val="1.4858841010401203E-3"/>
          <c:w val="0.85189873417721507"/>
          <c:h val="1"/>
        </c:manualLayout>
      </c:layout>
      <c:pieChart>
        <c:varyColors val="0"/>
        <c:ser>
          <c:idx val="0"/>
          <c:order val="0"/>
          <c:spPr>
            <a:solidFill>
              <a:srgbClr val="0B5879"/>
            </a:solidFill>
            <a:ln w="25383">
              <a:noFill/>
            </a:ln>
          </c:spPr>
          <c:dPt>
            <c:idx val="0"/>
            <c:bubble3D val="0"/>
            <c:spPr>
              <a:solidFill>
                <a:schemeClr val="accent2"/>
              </a:solidFill>
              <a:ln w="25383">
                <a:noFill/>
              </a:ln>
            </c:spPr>
            <c:extLst>
              <c:ext xmlns:c16="http://schemas.microsoft.com/office/drawing/2014/chart" uri="{C3380CC4-5D6E-409C-BE32-E72D297353CC}">
                <c16:uniqueId val="{00000001-D572-4DF5-9B5A-C200529F4476}"/>
              </c:ext>
            </c:extLst>
          </c:dPt>
          <c:dPt>
            <c:idx val="1"/>
            <c:bubble3D val="0"/>
            <c:spPr>
              <a:solidFill>
                <a:schemeClr val="accent3"/>
              </a:solidFill>
              <a:ln w="25383">
                <a:noFill/>
              </a:ln>
            </c:spPr>
            <c:extLst>
              <c:ext xmlns:c16="http://schemas.microsoft.com/office/drawing/2014/chart" uri="{C3380CC4-5D6E-409C-BE32-E72D297353CC}">
                <c16:uniqueId val="{00000003-D572-4DF5-9B5A-C200529F4476}"/>
              </c:ext>
            </c:extLst>
          </c:dPt>
          <c:dPt>
            <c:idx val="2"/>
            <c:bubble3D val="0"/>
            <c:spPr>
              <a:noFill/>
              <a:ln w="25383">
                <a:noFill/>
              </a:ln>
            </c:spPr>
            <c:extLst>
              <c:ext xmlns:c16="http://schemas.microsoft.com/office/drawing/2014/chart" uri="{C3380CC4-5D6E-409C-BE32-E72D297353CC}">
                <c16:uniqueId val="{00000005-D572-4DF5-9B5A-C200529F4476}"/>
              </c:ext>
            </c:extLst>
          </c:dPt>
          <c:dPt>
            <c:idx val="3"/>
            <c:bubble3D val="0"/>
            <c:spPr>
              <a:noFill/>
              <a:ln w="25383">
                <a:noFill/>
              </a:ln>
            </c:spPr>
            <c:extLst>
              <c:ext xmlns:c16="http://schemas.microsoft.com/office/drawing/2014/chart" uri="{C3380CC4-5D6E-409C-BE32-E72D297353CC}">
                <c16:uniqueId val="{00000007-D572-4DF5-9B5A-C200529F4476}"/>
              </c:ext>
            </c:extLst>
          </c:dPt>
          <c:dPt>
            <c:idx val="4"/>
            <c:bubble3D val="0"/>
            <c:spPr>
              <a:noFill/>
              <a:ln w="25383">
                <a:noFill/>
              </a:ln>
            </c:spPr>
            <c:extLst>
              <c:ext xmlns:c16="http://schemas.microsoft.com/office/drawing/2014/chart" uri="{C3380CC4-5D6E-409C-BE32-E72D297353CC}">
                <c16:uniqueId val="{00000009-D572-4DF5-9B5A-C200529F4476}"/>
              </c:ext>
            </c:extLst>
          </c:dPt>
          <c:dPt>
            <c:idx val="5"/>
            <c:bubble3D val="0"/>
            <c:spPr>
              <a:noFill/>
              <a:ln w="25383">
                <a:noFill/>
              </a:ln>
            </c:spPr>
            <c:extLst>
              <c:ext xmlns:c16="http://schemas.microsoft.com/office/drawing/2014/chart" uri="{C3380CC4-5D6E-409C-BE32-E72D297353CC}">
                <c16:uniqueId val="{0000000B-D572-4DF5-9B5A-C200529F4476}"/>
              </c:ext>
            </c:extLst>
          </c:dPt>
          <c:dPt>
            <c:idx val="6"/>
            <c:bubble3D val="0"/>
            <c:spPr>
              <a:solidFill>
                <a:schemeClr val="accent6"/>
              </a:solidFill>
              <a:ln w="25383">
                <a:noFill/>
              </a:ln>
            </c:spPr>
            <c:extLst>
              <c:ext xmlns:c16="http://schemas.microsoft.com/office/drawing/2014/chart" uri="{C3380CC4-5D6E-409C-BE32-E72D297353CC}">
                <c16:uniqueId val="{0000000D-D572-4DF5-9B5A-C200529F4476}"/>
              </c:ext>
            </c:extLst>
          </c:dPt>
          <c:dPt>
            <c:idx val="7"/>
            <c:bubble3D val="0"/>
            <c:spPr>
              <a:solidFill>
                <a:schemeClr val="accent1"/>
              </a:solidFill>
              <a:ln w="25383">
                <a:noFill/>
              </a:ln>
            </c:spPr>
            <c:extLst>
              <c:ext xmlns:c16="http://schemas.microsoft.com/office/drawing/2014/chart" uri="{C3380CC4-5D6E-409C-BE32-E72D297353CC}">
                <c16:uniqueId val="{0000000F-D572-4DF5-9B5A-C200529F4476}"/>
              </c:ext>
            </c:extLst>
          </c:dPt>
          <c:val>
            <c:numRef>
              <c:f>Sheet1!$B$2:$I$2</c:f>
              <c:numCache>
                <c:formatCode>General</c:formatCode>
                <c:ptCount val="8"/>
                <c:pt idx="0">
                  <c:v>20</c:v>
                </c:pt>
                <c:pt idx="1">
                  <c:v>20</c:v>
                </c:pt>
                <c:pt idx="2">
                  <c:v>20</c:v>
                </c:pt>
                <c:pt idx="3">
                  <c:v>20</c:v>
                </c:pt>
                <c:pt idx="4">
                  <c:v>20</c:v>
                </c:pt>
                <c:pt idx="5">
                  <c:v>20</c:v>
                </c:pt>
                <c:pt idx="6">
                  <c:v>20</c:v>
                </c:pt>
                <c:pt idx="7">
                  <c:v>20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Sheet1!$B$1:$I$1</c15:sqref>
                        </c15:formulaRef>
                      </c:ext>
                    </c:extLst>
                    <c:strCache>
                      <c:ptCount val="8"/>
                      <c:pt idx="0">
                        <c:v>2013</c:v>
                      </c:pt>
                      <c:pt idx="1">
                        <c:v>2014</c:v>
                      </c:pt>
                      <c:pt idx="2">
                        <c:v>ew</c:v>
                      </c:pt>
                      <c:pt idx="3">
                        <c:v>we</c:v>
                      </c:pt>
                      <c:pt idx="4">
                        <c:v>Sin título 1</c:v>
                      </c:pt>
                      <c:pt idx="5">
                        <c:v>Sin título 2</c:v>
                      </c:pt>
                      <c:pt idx="6">
                        <c:v>Sin título 3</c:v>
                      </c:pt>
                      <c:pt idx="7">
                        <c:v>Sin título 4</c:v>
                      </c:pt>
                    </c:strCache>
                  </c:strRef>
                </c15:cat>
              </c15:filteredCategoryTitle>
            </c:ext>
            <c:ext xmlns:c16="http://schemas.microsoft.com/office/drawing/2014/chart" uri="{C3380CC4-5D6E-409C-BE32-E72D297353CC}">
              <c16:uniqueId val="{00000010-D572-4DF5-9B5A-C200529F4476}"/>
            </c:ext>
          </c:extLst>
        </c:ser>
        <c:dLbls>
          <c:showLegendKey val="0"/>
          <c:showVal val="0"/>
          <c:showCatName val="0"/>
          <c:showSerName val="0"/>
          <c:showPercent val="0"/>
          <c:showBubbleSize val="0"/>
          <c:showLeaderLines val="1"/>
        </c:dLbls>
        <c:firstSliceAng val="0"/>
      </c:pieChart>
      <c:spPr>
        <a:noFill/>
        <a:ln w="25383">
          <a:noFill/>
        </a:ln>
      </c:spPr>
    </c:plotArea>
    <c:plotVisOnly val="1"/>
    <c:dispBlanksAs val="zero"/>
    <c:showDLblsOverMax val="0"/>
  </c:chart>
  <c:spPr>
    <a:noFill/>
    <a:ln>
      <a:noFill/>
    </a:ln>
  </c:spPr>
  <c:txPr>
    <a:bodyPr/>
    <a:lstStyle/>
    <a:p>
      <a:pPr>
        <a:defRPr sz="1799" b="0" i="0" u="none" strike="noStrike" baseline="0">
          <a:solidFill>
            <a:srgbClr val="808080"/>
          </a:solidFill>
          <a:latin typeface="Arial" panose="020B0604020202020204" pitchFamily="34" charset="0"/>
          <a:ea typeface="微软雅黑" panose="020B0503020204020204" pitchFamily="34" charset="-122"/>
          <a:cs typeface="Helv"/>
          <a:sym typeface="Arial" panose="020B0604020202020204" pitchFamily="34" charset="0"/>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endParaRPr lang="zh-CN"/>
          </a:p>
        </c:rich>
      </c:tx>
      <c:layout>
        <c:manualLayout>
          <c:xMode val="edge"/>
          <c:yMode val="edge"/>
          <c:x val="0.48969119996919702"/>
          <c:y val="2.1332807115491983E-2"/>
        </c:manualLayout>
      </c:layout>
      <c:overlay val="0"/>
      <c:spPr>
        <a:noFill/>
        <a:ln w="25387">
          <a:noFill/>
        </a:ln>
      </c:spPr>
    </c:title>
    <c:autoTitleDeleted val="0"/>
    <c:plotArea>
      <c:layout>
        <c:manualLayout>
          <c:layoutTarget val="inner"/>
          <c:xMode val="edge"/>
          <c:yMode val="edge"/>
          <c:x val="1.8041237113402102E-2"/>
          <c:y val="2.6666666666666713E-3"/>
          <c:w val="0.96649484536082508"/>
          <c:h val="1"/>
        </c:manualLayout>
      </c:layout>
      <c:pieChart>
        <c:varyColors val="0"/>
        <c:ser>
          <c:idx val="0"/>
          <c:order val="0"/>
          <c:spPr>
            <a:solidFill>
              <a:srgbClr val="16B5F9"/>
            </a:solidFill>
            <a:ln w="25387">
              <a:noFill/>
            </a:ln>
          </c:spPr>
          <c:dPt>
            <c:idx val="0"/>
            <c:bubble3D val="0"/>
            <c:spPr>
              <a:noFill/>
              <a:ln w="25387">
                <a:noFill/>
              </a:ln>
            </c:spPr>
            <c:extLst>
              <c:ext xmlns:c16="http://schemas.microsoft.com/office/drawing/2014/chart" uri="{C3380CC4-5D6E-409C-BE32-E72D297353CC}">
                <c16:uniqueId val="{00000001-3EE4-4050-A3C9-85933F6089BF}"/>
              </c:ext>
            </c:extLst>
          </c:dPt>
          <c:dPt>
            <c:idx val="1"/>
            <c:bubble3D val="0"/>
            <c:spPr>
              <a:noFill/>
              <a:ln w="25387">
                <a:noFill/>
              </a:ln>
            </c:spPr>
            <c:extLst>
              <c:ext xmlns:c16="http://schemas.microsoft.com/office/drawing/2014/chart" uri="{C3380CC4-5D6E-409C-BE32-E72D297353CC}">
                <c16:uniqueId val="{00000003-3EE4-4050-A3C9-85933F6089BF}"/>
              </c:ext>
            </c:extLst>
          </c:dPt>
          <c:dPt>
            <c:idx val="2"/>
            <c:bubble3D val="0"/>
            <c:spPr>
              <a:solidFill>
                <a:schemeClr val="accent5"/>
              </a:solidFill>
              <a:ln w="25387">
                <a:noFill/>
              </a:ln>
            </c:spPr>
            <c:extLst>
              <c:ext xmlns:c16="http://schemas.microsoft.com/office/drawing/2014/chart" uri="{C3380CC4-5D6E-409C-BE32-E72D297353CC}">
                <c16:uniqueId val="{00000005-3EE4-4050-A3C9-85933F6089BF}"/>
              </c:ext>
            </c:extLst>
          </c:dPt>
          <c:dPt>
            <c:idx val="3"/>
            <c:bubble3D val="0"/>
            <c:spPr>
              <a:solidFill>
                <a:schemeClr val="accent4"/>
              </a:solidFill>
              <a:ln w="25387">
                <a:noFill/>
              </a:ln>
            </c:spPr>
            <c:extLst>
              <c:ext xmlns:c16="http://schemas.microsoft.com/office/drawing/2014/chart" uri="{C3380CC4-5D6E-409C-BE32-E72D297353CC}">
                <c16:uniqueId val="{00000007-3EE4-4050-A3C9-85933F6089BF}"/>
              </c:ext>
            </c:extLst>
          </c:dPt>
          <c:dPt>
            <c:idx val="4"/>
            <c:bubble3D val="0"/>
            <c:spPr>
              <a:solidFill>
                <a:schemeClr val="accent3"/>
              </a:solidFill>
              <a:ln w="25387">
                <a:noFill/>
              </a:ln>
            </c:spPr>
            <c:extLst>
              <c:ext xmlns:c16="http://schemas.microsoft.com/office/drawing/2014/chart" uri="{C3380CC4-5D6E-409C-BE32-E72D297353CC}">
                <c16:uniqueId val="{00000009-3EE4-4050-A3C9-85933F6089BF}"/>
              </c:ext>
            </c:extLst>
          </c:dPt>
          <c:dPt>
            <c:idx val="5"/>
            <c:bubble3D val="0"/>
            <c:spPr>
              <a:solidFill>
                <a:schemeClr val="accent2"/>
              </a:solidFill>
              <a:ln w="25387">
                <a:noFill/>
              </a:ln>
            </c:spPr>
            <c:extLst>
              <c:ext xmlns:c16="http://schemas.microsoft.com/office/drawing/2014/chart" uri="{C3380CC4-5D6E-409C-BE32-E72D297353CC}">
                <c16:uniqueId val="{0000000B-3EE4-4050-A3C9-85933F6089BF}"/>
              </c:ext>
            </c:extLst>
          </c:dPt>
          <c:dPt>
            <c:idx val="6"/>
            <c:bubble3D val="0"/>
            <c:spPr>
              <a:solidFill>
                <a:schemeClr val="accent1"/>
              </a:solidFill>
              <a:ln w="25387">
                <a:noFill/>
              </a:ln>
            </c:spPr>
            <c:extLst>
              <c:ext xmlns:c16="http://schemas.microsoft.com/office/drawing/2014/chart" uri="{C3380CC4-5D6E-409C-BE32-E72D297353CC}">
                <c16:uniqueId val="{0000000D-3EE4-4050-A3C9-85933F6089BF}"/>
              </c:ext>
            </c:extLst>
          </c:dPt>
          <c:dPt>
            <c:idx val="7"/>
            <c:bubble3D val="0"/>
            <c:spPr>
              <a:noFill/>
              <a:ln w="25387">
                <a:noFill/>
              </a:ln>
            </c:spPr>
            <c:extLst>
              <c:ext xmlns:c16="http://schemas.microsoft.com/office/drawing/2014/chart" uri="{C3380CC4-5D6E-409C-BE32-E72D297353CC}">
                <c16:uniqueId val="{0000000F-3EE4-4050-A3C9-85933F6089BF}"/>
              </c:ext>
            </c:extLst>
          </c:dPt>
          <c:val>
            <c:numRef>
              <c:f>Sheet1!$B$2:$I$2</c:f>
              <c:numCache>
                <c:formatCode>General</c:formatCode>
                <c:ptCount val="8"/>
                <c:pt idx="0">
                  <c:v>20</c:v>
                </c:pt>
                <c:pt idx="1">
                  <c:v>20</c:v>
                </c:pt>
                <c:pt idx="2">
                  <c:v>20</c:v>
                </c:pt>
                <c:pt idx="3">
                  <c:v>20</c:v>
                </c:pt>
                <c:pt idx="4">
                  <c:v>20</c:v>
                </c:pt>
                <c:pt idx="5">
                  <c:v>20</c:v>
                </c:pt>
                <c:pt idx="6">
                  <c:v>20</c:v>
                </c:pt>
                <c:pt idx="7">
                  <c:v>20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Sheet1!$B$1:$I$1</c15:sqref>
                        </c15:formulaRef>
                      </c:ext>
                    </c:extLst>
                    <c:strCache>
                      <c:ptCount val="8"/>
                      <c:pt idx="0">
                        <c:v>2013</c:v>
                      </c:pt>
                      <c:pt idx="1">
                        <c:v>2014</c:v>
                      </c:pt>
                      <c:pt idx="2">
                        <c:v>ew</c:v>
                      </c:pt>
                      <c:pt idx="3">
                        <c:v>we</c:v>
                      </c:pt>
                      <c:pt idx="4">
                        <c:v>Sin título 1</c:v>
                      </c:pt>
                      <c:pt idx="5">
                        <c:v>Sin título 2</c:v>
                      </c:pt>
                      <c:pt idx="6">
                        <c:v>Sin título 3</c:v>
                      </c:pt>
                      <c:pt idx="7">
                        <c:v>Sin título 4</c:v>
                      </c:pt>
                    </c:strCache>
                  </c:strRef>
                </c15:cat>
              </c15:filteredCategoryTitle>
            </c:ext>
            <c:ext xmlns:c16="http://schemas.microsoft.com/office/drawing/2014/chart" uri="{C3380CC4-5D6E-409C-BE32-E72D297353CC}">
              <c16:uniqueId val="{00000010-3EE4-4050-A3C9-85933F6089BF}"/>
            </c:ext>
          </c:extLst>
        </c:ser>
        <c:dLbls>
          <c:showLegendKey val="0"/>
          <c:showVal val="0"/>
          <c:showCatName val="0"/>
          <c:showSerName val="0"/>
          <c:showPercent val="0"/>
          <c:showBubbleSize val="0"/>
          <c:showLeaderLines val="1"/>
        </c:dLbls>
        <c:firstSliceAng val="0"/>
      </c:pieChart>
      <c:spPr>
        <a:noFill/>
        <a:ln w="25387">
          <a:noFill/>
        </a:ln>
      </c:spPr>
    </c:plotArea>
    <c:plotVisOnly val="1"/>
    <c:dispBlanksAs val="zero"/>
    <c:showDLblsOverMax val="0"/>
  </c:chart>
  <c:spPr>
    <a:noFill/>
    <a:ln>
      <a:noFill/>
    </a:ln>
  </c:spPr>
  <c:txPr>
    <a:bodyPr/>
    <a:lstStyle/>
    <a:p>
      <a:pPr>
        <a:defRPr sz="1794" b="0" i="0" u="none" strike="noStrike" baseline="0">
          <a:solidFill>
            <a:srgbClr val="808080"/>
          </a:solidFill>
          <a:latin typeface="Arial" panose="020B0604020202020204" pitchFamily="34" charset="0"/>
          <a:ea typeface="微软雅黑" panose="020B0503020204020204" pitchFamily="34" charset="-122"/>
          <a:cs typeface="Helv"/>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2019/7/28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2019/7/28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4023620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13</a:t>
            </a:fld>
            <a:endParaRPr lang="zh-CN" altLang="en-US"/>
          </a:p>
        </p:txBody>
      </p:sp>
    </p:spTree>
    <p:extLst>
      <p:ext uri="{BB962C8B-B14F-4D97-AF65-F5344CB8AC3E}">
        <p14:creationId xmlns:p14="http://schemas.microsoft.com/office/powerpoint/2010/main" val="1786274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val="952721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15</a:t>
            </a:fld>
            <a:endParaRPr lang="en-GB"/>
          </a:p>
        </p:txBody>
      </p:sp>
    </p:spTree>
    <p:extLst>
      <p:ext uri="{BB962C8B-B14F-4D97-AF65-F5344CB8AC3E}">
        <p14:creationId xmlns:p14="http://schemas.microsoft.com/office/powerpoint/2010/main" val="2683982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16</a:t>
            </a:fld>
            <a:endParaRPr lang="zh-CN" altLang="en-US"/>
          </a:p>
        </p:txBody>
      </p:sp>
    </p:spTree>
    <p:extLst>
      <p:ext uri="{BB962C8B-B14F-4D97-AF65-F5344CB8AC3E}">
        <p14:creationId xmlns:p14="http://schemas.microsoft.com/office/powerpoint/2010/main" val="1540534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17</a:t>
            </a:fld>
            <a:endParaRPr lang="zh-CN" altLang="en-US"/>
          </a:p>
        </p:txBody>
      </p:sp>
    </p:spTree>
    <p:extLst>
      <p:ext uri="{BB962C8B-B14F-4D97-AF65-F5344CB8AC3E}">
        <p14:creationId xmlns:p14="http://schemas.microsoft.com/office/powerpoint/2010/main" val="270951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18</a:t>
            </a:fld>
            <a:endParaRPr lang="zh-CN" altLang="en-US"/>
          </a:p>
        </p:txBody>
      </p:sp>
    </p:spTree>
    <p:extLst>
      <p:ext uri="{BB962C8B-B14F-4D97-AF65-F5344CB8AC3E}">
        <p14:creationId xmlns:p14="http://schemas.microsoft.com/office/powerpoint/2010/main" val="1864880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19</a:t>
            </a:fld>
            <a:endParaRPr lang="en-GB"/>
          </a:p>
        </p:txBody>
      </p:sp>
    </p:spTree>
    <p:extLst>
      <p:ext uri="{BB962C8B-B14F-4D97-AF65-F5344CB8AC3E}">
        <p14:creationId xmlns:p14="http://schemas.microsoft.com/office/powerpoint/2010/main" val="1426474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22</a:t>
            </a:fld>
            <a:endParaRPr lang="zh-CN" altLang="en-US"/>
          </a:p>
        </p:txBody>
      </p:sp>
    </p:spTree>
    <p:extLst>
      <p:ext uri="{BB962C8B-B14F-4D97-AF65-F5344CB8AC3E}">
        <p14:creationId xmlns:p14="http://schemas.microsoft.com/office/powerpoint/2010/main" val="3475288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D4BE56-0D4C-487B-A77A-5602763B13E3}" type="slidenum">
              <a:rPr lang="zh-CN" altLang="en-US" smtClean="0"/>
              <a:t>2</a:t>
            </a:fld>
            <a:endParaRPr lang="zh-CN" altLang="en-US"/>
          </a:p>
        </p:txBody>
      </p:sp>
    </p:spTree>
    <p:extLst>
      <p:ext uri="{BB962C8B-B14F-4D97-AF65-F5344CB8AC3E}">
        <p14:creationId xmlns:p14="http://schemas.microsoft.com/office/powerpoint/2010/main" val="2228849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3</a:t>
            </a:fld>
            <a:endParaRPr lang="zh-CN" altLang="en-US"/>
          </a:p>
        </p:txBody>
      </p:sp>
    </p:spTree>
    <p:extLst>
      <p:ext uri="{BB962C8B-B14F-4D97-AF65-F5344CB8AC3E}">
        <p14:creationId xmlns:p14="http://schemas.microsoft.com/office/powerpoint/2010/main" val="3148552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6</a:t>
            </a:fld>
            <a:endParaRPr lang="zh-CN" altLang="en-US"/>
          </a:p>
        </p:txBody>
      </p:sp>
    </p:spTree>
    <p:extLst>
      <p:ext uri="{BB962C8B-B14F-4D97-AF65-F5344CB8AC3E}">
        <p14:creationId xmlns:p14="http://schemas.microsoft.com/office/powerpoint/2010/main" val="2249006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7</a:t>
            </a:fld>
            <a:endParaRPr lang="en-GB"/>
          </a:p>
        </p:txBody>
      </p:sp>
    </p:spTree>
    <p:extLst>
      <p:ext uri="{BB962C8B-B14F-4D97-AF65-F5344CB8AC3E}">
        <p14:creationId xmlns:p14="http://schemas.microsoft.com/office/powerpoint/2010/main" val="2060636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8</a:t>
            </a:fld>
            <a:endParaRPr lang="zh-CN" altLang="en-US"/>
          </a:p>
        </p:txBody>
      </p:sp>
    </p:spTree>
    <p:extLst>
      <p:ext uri="{BB962C8B-B14F-4D97-AF65-F5344CB8AC3E}">
        <p14:creationId xmlns:p14="http://schemas.microsoft.com/office/powerpoint/2010/main" val="3914082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10</a:t>
            </a:fld>
            <a:endParaRPr lang="zh-CN" altLang="en-US"/>
          </a:p>
        </p:txBody>
      </p:sp>
    </p:spTree>
    <p:extLst>
      <p:ext uri="{BB962C8B-B14F-4D97-AF65-F5344CB8AC3E}">
        <p14:creationId xmlns:p14="http://schemas.microsoft.com/office/powerpoint/2010/main" val="3933100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11</a:t>
            </a:fld>
            <a:endParaRPr lang="en-GB"/>
          </a:p>
        </p:txBody>
      </p:sp>
    </p:spTree>
    <p:extLst>
      <p:ext uri="{BB962C8B-B14F-4D97-AF65-F5344CB8AC3E}">
        <p14:creationId xmlns:p14="http://schemas.microsoft.com/office/powerpoint/2010/main" val="2555919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pPr>
                <a:defRPr/>
              </a:pPr>
              <a:t>12</a:t>
            </a:fld>
            <a:endParaRPr lang="zh-CN" altLang="en-US"/>
          </a:p>
        </p:txBody>
      </p:sp>
    </p:spTree>
    <p:extLst>
      <p:ext uri="{BB962C8B-B14F-4D97-AF65-F5344CB8AC3E}">
        <p14:creationId xmlns:p14="http://schemas.microsoft.com/office/powerpoint/2010/main" val="3359700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44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199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6" y="688"/>
            <a:ext cx="12855600" cy="7231274"/>
          </a:xfrm>
          <a:prstGeom prst="rect">
            <a:avLst/>
          </a:prstGeom>
        </p:spPr>
      </p:pic>
    </p:spTree>
    <p:extLst>
      <p:ext uri="{BB962C8B-B14F-4D97-AF65-F5344CB8AC3E}">
        <p14:creationId xmlns:p14="http://schemas.microsoft.com/office/powerpoint/2010/main" val="5182533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2019/7/28</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0" y="0"/>
            <a:ext cx="12858750" cy="724376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5"/>
          <p:cNvSpPr txBox="1">
            <a:spLocks noChangeArrowheads="1"/>
          </p:cNvSpPr>
          <p:nvPr/>
        </p:nvSpPr>
        <p:spPr bwMode="auto">
          <a:xfrm>
            <a:off x="596900" y="2969439"/>
            <a:ext cx="4811903" cy="4169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30000"/>
              </a:lnSpc>
            </a:pPr>
            <a:r>
              <a:rPr lang="en-US" altLang="zh-CN" spc="316"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pc="316"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工作报告</a:t>
            </a:r>
            <a:r>
              <a:rPr lang="en-US" altLang="zh-CN" spc="316"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pc="316"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工作总结</a:t>
            </a:r>
            <a:r>
              <a:rPr lang="en-US" altLang="zh-CN" spc="316"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pc="316"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年度会议</a:t>
            </a:r>
            <a:r>
              <a:rPr lang="en-US" altLang="zh-CN" spc="316"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pc="316"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6"/>
          <p:cNvSpPr txBox="1">
            <a:spLocks noChangeArrowheads="1"/>
          </p:cNvSpPr>
          <p:nvPr/>
        </p:nvSpPr>
        <p:spPr bwMode="auto">
          <a:xfrm>
            <a:off x="0" y="808013"/>
            <a:ext cx="5544616" cy="2369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6000" kern="2000" spc="633" dirty="0">
                <a:solidFill>
                  <a:schemeClr val="accent1"/>
                </a:solidFill>
                <a:latin typeface="叶根友毛笔行书2.0版" panose="02010601030101010101" pitchFamily="2" charset="-122"/>
                <a:ea typeface="叶根友毛笔行书2.0版" panose="02010601030101010101" pitchFamily="2" charset="-122"/>
                <a:cs typeface="+mn-ea"/>
                <a:sym typeface="Arial" panose="020B0604020202020204" pitchFamily="34" charset="0"/>
              </a:rPr>
              <a:t>美丽人生</a:t>
            </a:r>
            <a:endParaRPr lang="en-US" altLang="zh-CN" sz="6000" kern="2000" spc="633" dirty="0">
              <a:solidFill>
                <a:schemeClr val="accent1"/>
              </a:solidFill>
              <a:latin typeface="叶根友毛笔行书2.0版" panose="02010601030101010101" pitchFamily="2" charset="-122"/>
              <a:ea typeface="叶根友毛笔行书2.0版" panose="02010601030101010101" pitchFamily="2" charset="-122"/>
              <a:cs typeface="+mn-ea"/>
              <a:sym typeface="Arial" panose="020B0604020202020204" pitchFamily="34" charset="0"/>
            </a:endParaRPr>
          </a:p>
          <a:p>
            <a:pPr algn="ctr" eaLnBrk="1" hangingPunct="1"/>
            <a:r>
              <a:rPr lang="en-US" altLang="zh-CN" sz="6000" kern="2000" spc="633" dirty="0">
                <a:solidFill>
                  <a:schemeClr val="accent1"/>
                </a:solidFill>
                <a:latin typeface="叶根友毛笔行书2.0版" panose="02010601030101010101" pitchFamily="2" charset="-122"/>
                <a:ea typeface="叶根友毛笔行书2.0版" panose="02010601030101010101" pitchFamily="2" charset="-122"/>
                <a:cs typeface="+mn-ea"/>
                <a:sym typeface="Arial" panose="020B0604020202020204" pitchFamily="34" charset="0"/>
              </a:rPr>
              <a:t>   </a:t>
            </a:r>
            <a:r>
              <a:rPr lang="zh-CN" altLang="en-US" sz="6000" kern="2000" spc="633" dirty="0">
                <a:solidFill>
                  <a:schemeClr val="accent1"/>
                </a:solidFill>
                <a:latin typeface="叶根友毛笔行书2.0版" panose="02010601030101010101" pitchFamily="2" charset="-122"/>
                <a:ea typeface="叶根友毛笔行书2.0版" panose="02010601030101010101" pitchFamily="2" charset="-122"/>
                <a:cs typeface="+mn-ea"/>
                <a:sym typeface="Arial" panose="020B0604020202020204" pitchFamily="34" charset="0"/>
              </a:rPr>
              <a:t>从</a:t>
            </a:r>
            <a:r>
              <a:rPr lang="zh-CN" altLang="en-US" sz="8800" kern="2000" spc="633" dirty="0">
                <a:solidFill>
                  <a:schemeClr val="accent1"/>
                </a:solidFill>
                <a:latin typeface="叶根友毛笔行书2.0版" panose="02010601030101010101" pitchFamily="2" charset="-122"/>
                <a:ea typeface="叶根友毛笔行书2.0版" panose="02010601030101010101" pitchFamily="2" charset="-122"/>
                <a:cs typeface="+mn-ea"/>
                <a:sym typeface="Arial" panose="020B0604020202020204" pitchFamily="34" charset="0"/>
              </a:rPr>
              <a:t>齿</a:t>
            </a:r>
            <a:r>
              <a:rPr lang="zh-CN" altLang="en-US" sz="6000" kern="2000" spc="633" dirty="0">
                <a:solidFill>
                  <a:schemeClr val="accent1"/>
                </a:solidFill>
                <a:latin typeface="叶根友毛笔行书2.0版" panose="02010601030101010101" pitchFamily="2" charset="-122"/>
                <a:ea typeface="叶根友毛笔行书2.0版" panose="02010601030101010101" pitchFamily="2" charset="-122"/>
                <a:cs typeface="+mn-ea"/>
                <a:sym typeface="Arial" panose="020B0604020202020204" pitchFamily="34" charset="0"/>
              </a:rPr>
              <a:t>开始</a:t>
            </a:r>
          </a:p>
        </p:txBody>
      </p:sp>
      <p:sp>
        <p:nvSpPr>
          <p:cNvPr id="17" name="TextBox 18"/>
          <p:cNvSpPr txBox="1"/>
          <p:nvPr/>
        </p:nvSpPr>
        <p:spPr>
          <a:xfrm>
            <a:off x="1723303" y="3386348"/>
            <a:ext cx="3121896" cy="1358257"/>
          </a:xfrm>
          <a:prstGeom prst="rect">
            <a:avLst/>
          </a:prstGeom>
          <a:noFill/>
        </p:spPr>
        <p:txBody>
          <a:bodyPr wrap="square">
            <a:spAutoFit/>
          </a:bodyPr>
          <a:lstStyle/>
          <a:p>
            <a:pPr algn="ctr" fontAlgn="auto">
              <a:lnSpc>
                <a:spcPct val="130000"/>
              </a:lnSpc>
              <a:spcBef>
                <a:spcPts val="0"/>
              </a:spcBef>
              <a:spcAft>
                <a:spcPts val="0"/>
              </a:spcAft>
              <a:defRPr/>
            </a:pPr>
            <a:endParaRPr lang="zh-CN" altLang="en-US" sz="2109"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a:p>
            <a:pPr algn="ctr" fontAlgn="auto">
              <a:lnSpc>
                <a:spcPct val="130000"/>
              </a:lnSpc>
              <a:spcBef>
                <a:spcPts val="0"/>
              </a:spcBef>
              <a:spcAft>
                <a:spcPts val="0"/>
              </a:spcAft>
              <a:defRPr/>
            </a:pPr>
            <a:r>
              <a:rPr lang="zh-CN" altLang="en-US" sz="2109"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汇报人：</a:t>
            </a:r>
            <a:r>
              <a:rPr lang="en-US" altLang="zh-CN" sz="2109"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11</a:t>
            </a:r>
            <a:endParaRPr lang="zh-CN" altLang="en-US" sz="2109"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a:p>
            <a:pPr algn="ctr" fontAlgn="auto">
              <a:lnSpc>
                <a:spcPct val="130000"/>
              </a:lnSpc>
              <a:spcBef>
                <a:spcPts val="0"/>
              </a:spcBef>
              <a:spcAft>
                <a:spcPts val="0"/>
              </a:spcAft>
              <a:defRPr/>
            </a:pPr>
            <a:r>
              <a:rPr lang="zh-CN" altLang="en-US" sz="2109"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汇报时间：</a:t>
            </a:r>
            <a:r>
              <a:rPr lang="en-US" altLang="zh-CN" sz="2109"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2038</a:t>
            </a:r>
            <a:r>
              <a:rPr lang="zh-CN" altLang="en-US" sz="2109"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年</a:t>
            </a:r>
            <a:r>
              <a:rPr lang="en-US" altLang="zh-CN" sz="2109"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XX</a:t>
            </a:r>
            <a:r>
              <a:rPr lang="zh-CN" altLang="en-US" sz="2109"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月</a:t>
            </a:r>
            <a:endParaRPr lang="en-US" altLang="zh-CN" sz="2109"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6" name="佐藤利奈,大亀あすか - ごはんの練習">
            <a:hlinkClick r:id="" action="ppaction://media"/>
            <a:extLst>
              <a:ext uri="{FF2B5EF4-FFF2-40B4-BE49-F238E27FC236}">
                <a16:creationId xmlns:a16="http://schemas.microsoft.com/office/drawing/2014/main" id="{35028882-79CC-48A9-99E6-DB1CA1411AC9}"/>
              </a:ext>
            </a:extLst>
          </p:cNvPr>
          <p:cNvPicPr>
            <a:picLocks noChangeAspect="1"/>
          </p:cNvPicPr>
          <p:nvPr>
            <a:audioFile r:link="rId2"/>
            <p:extLst>
              <p:ext uri="{DAA4B4D4-6D71-4841-9C94-3DE7FCFB9230}">
                <p14:media xmlns:p14="http://schemas.microsoft.com/office/powerpoint/2010/main" r:embed="rId1">
                  <p14:fade in="5000" out="5000"/>
                </p14:media>
              </p:ext>
            </p:extLst>
          </p:nvPr>
        </p:nvPicPr>
        <p:blipFill>
          <a:blip r:embed="rId6"/>
          <a:stretch>
            <a:fillRect/>
          </a:stretch>
        </p:blipFill>
        <p:spPr>
          <a:xfrm>
            <a:off x="-798828" y="494834"/>
            <a:ext cx="609600" cy="609600"/>
          </a:xfrm>
          <a:prstGeom prst="rect">
            <a:avLst/>
          </a:prstGeom>
        </p:spPr>
      </p:pic>
    </p:spTree>
    <p:extLst>
      <p:ext uri="{BB962C8B-B14F-4D97-AF65-F5344CB8AC3E}">
        <p14:creationId xmlns:p14="http://schemas.microsoft.com/office/powerpoint/2010/main" val="3959344966"/>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23" presetClass="entr" presetSubtype="288" fill="hold" grpId="0" nodeType="afterEffect">
                                  <p:stCondLst>
                                    <p:cond delay="0"/>
                                  </p:stCondLst>
                                  <p:childTnLst>
                                    <p:set>
                                      <p:cBhvr>
                                        <p:cTn id="9" dur="1" fill="hold">
                                          <p:stCondLst>
                                            <p:cond delay="0"/>
                                          </p:stCondLst>
                                        </p:cTn>
                                        <p:tgtEl>
                                          <p:spTgt spid="332"/>
                                        </p:tgtEl>
                                        <p:attrNameLst>
                                          <p:attrName>style.visibility</p:attrName>
                                        </p:attrNameLst>
                                      </p:cBhvr>
                                      <p:to>
                                        <p:strVal val="visible"/>
                                      </p:to>
                                    </p:set>
                                    <p:anim calcmode="lin" valueType="num">
                                      <p:cBhvr>
                                        <p:cTn id="10" dur="500" fill="hold"/>
                                        <p:tgtEl>
                                          <p:spTgt spid="332"/>
                                        </p:tgtEl>
                                        <p:attrNameLst>
                                          <p:attrName>ppt_w</p:attrName>
                                        </p:attrNameLst>
                                      </p:cBhvr>
                                      <p:tavLst>
                                        <p:tav tm="0">
                                          <p:val>
                                            <p:strVal val="4/3*#ppt_w"/>
                                          </p:val>
                                        </p:tav>
                                        <p:tav tm="100000">
                                          <p:val>
                                            <p:strVal val="#ppt_w"/>
                                          </p:val>
                                        </p:tav>
                                      </p:tavLst>
                                    </p:anim>
                                    <p:anim calcmode="lin" valueType="num">
                                      <p:cBhvr>
                                        <p:cTn id="11" dur="500" fill="hold"/>
                                        <p:tgtEl>
                                          <p:spTgt spid="332"/>
                                        </p:tgtEl>
                                        <p:attrNameLst>
                                          <p:attrName>ppt_h</p:attrName>
                                        </p:attrNameLst>
                                      </p:cBhvr>
                                      <p:tavLst>
                                        <p:tav tm="0">
                                          <p:val>
                                            <p:strVal val="4/3*#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0" repeatCount="indefinite" fill="hold" display="0">
                  <p:stCondLst>
                    <p:cond delay="indefinite"/>
                  </p:stCondLst>
                  <p:endCondLst>
                    <p:cond evt="onStopAudio" delay="0">
                      <p:tgtEl>
                        <p:sldTgt/>
                      </p:tgtEl>
                    </p:cond>
                  </p:endCondLst>
                </p:cTn>
                <p:tgtEl>
                  <p:spTgt spid="6"/>
                </p:tgtEl>
              </p:cMediaNode>
            </p:audio>
          </p:childTnLst>
        </p:cTn>
      </p:par>
    </p:tnLst>
    <p:bldLst>
      <p:bldP spid="332" grpId="0" animBg="1"/>
      <p:bldP spid="15"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1473493" y="2176166"/>
            <a:ext cx="1746661" cy="1746661"/>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9" b="1" dirty="0">
                <a:latin typeface="微软雅黑" pitchFamily="34" charset="-122"/>
                <a:ea typeface="微软雅黑" pitchFamily="34" charset="-122"/>
              </a:rPr>
              <a:t>STEP 1</a:t>
            </a:r>
            <a:endParaRPr lang="zh-CN" altLang="en-US" sz="2109" b="1" dirty="0">
              <a:latin typeface="微软雅黑" pitchFamily="34" charset="-122"/>
              <a:ea typeface="微软雅黑" pitchFamily="34" charset="-122"/>
            </a:endParaRPr>
          </a:p>
        </p:txBody>
      </p:sp>
      <p:sp>
        <p:nvSpPr>
          <p:cNvPr id="14" name="椭圆 13"/>
          <p:cNvSpPr/>
          <p:nvPr/>
        </p:nvSpPr>
        <p:spPr>
          <a:xfrm>
            <a:off x="4131455" y="2742296"/>
            <a:ext cx="1746661" cy="174666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09" b="1">
                <a:solidFill>
                  <a:prstClr val="white"/>
                </a:solidFill>
                <a:latin typeface="微软雅黑" pitchFamily="34" charset="-122"/>
                <a:ea typeface="微软雅黑" pitchFamily="34" charset="-122"/>
              </a:rPr>
              <a:t>STEP 2</a:t>
            </a:r>
            <a:endParaRPr lang="zh-CN" altLang="en-US" sz="2109" b="1">
              <a:solidFill>
                <a:prstClr val="white"/>
              </a:solidFill>
              <a:latin typeface="微软雅黑" pitchFamily="34" charset="-122"/>
              <a:ea typeface="微软雅黑" pitchFamily="34" charset="-122"/>
            </a:endParaRPr>
          </a:p>
        </p:txBody>
      </p:sp>
      <p:sp>
        <p:nvSpPr>
          <p:cNvPr id="17" name="椭圆 16"/>
          <p:cNvSpPr/>
          <p:nvPr/>
        </p:nvSpPr>
        <p:spPr>
          <a:xfrm>
            <a:off x="6789416" y="2176166"/>
            <a:ext cx="1746661" cy="174666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09" b="1">
                <a:solidFill>
                  <a:prstClr val="white"/>
                </a:solidFill>
                <a:latin typeface="微软雅黑" pitchFamily="34" charset="-122"/>
                <a:ea typeface="微软雅黑" pitchFamily="34" charset="-122"/>
              </a:rPr>
              <a:t>STEP 3</a:t>
            </a:r>
            <a:endParaRPr lang="zh-CN" altLang="en-US" sz="2109" b="1">
              <a:solidFill>
                <a:prstClr val="white"/>
              </a:solidFill>
              <a:latin typeface="微软雅黑" pitchFamily="34" charset="-122"/>
              <a:ea typeface="微软雅黑" pitchFamily="34" charset="-122"/>
            </a:endParaRPr>
          </a:p>
        </p:txBody>
      </p:sp>
      <p:sp>
        <p:nvSpPr>
          <p:cNvPr id="20" name="椭圆 19"/>
          <p:cNvSpPr/>
          <p:nvPr/>
        </p:nvSpPr>
        <p:spPr>
          <a:xfrm>
            <a:off x="9447378" y="2742296"/>
            <a:ext cx="1746661" cy="1746661"/>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09" b="1" dirty="0">
                <a:solidFill>
                  <a:schemeClr val="bg1"/>
                </a:solidFill>
                <a:latin typeface="微软雅黑" pitchFamily="34" charset="-122"/>
                <a:ea typeface="微软雅黑" pitchFamily="34" charset="-122"/>
              </a:rPr>
              <a:t>STEP 4</a:t>
            </a:r>
            <a:endParaRPr lang="zh-CN" altLang="en-US" sz="2109" b="1" dirty="0">
              <a:solidFill>
                <a:schemeClr val="bg1"/>
              </a:solidFill>
              <a:latin typeface="微软雅黑" pitchFamily="34" charset="-122"/>
              <a:ea typeface="微软雅黑" pitchFamily="34" charset="-122"/>
            </a:endParaRPr>
          </a:p>
        </p:txBody>
      </p:sp>
      <p:cxnSp>
        <p:nvCxnSpPr>
          <p:cNvPr id="22" name="直接连接符 21"/>
          <p:cNvCxnSpPr>
            <a:stCxn id="9" idx="6"/>
            <a:endCxn id="14" idx="2"/>
          </p:cNvCxnSpPr>
          <p:nvPr/>
        </p:nvCxnSpPr>
        <p:spPr>
          <a:xfrm>
            <a:off x="3220154" y="3049497"/>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4" idx="6"/>
            <a:endCxn id="17" idx="2"/>
          </p:cNvCxnSpPr>
          <p:nvPr/>
        </p:nvCxnSpPr>
        <p:spPr>
          <a:xfrm flipV="1">
            <a:off x="5878116" y="3049497"/>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7" idx="6"/>
            <a:endCxn id="20" idx="2"/>
          </p:cNvCxnSpPr>
          <p:nvPr/>
        </p:nvCxnSpPr>
        <p:spPr>
          <a:xfrm>
            <a:off x="8536077" y="3049497"/>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TextBox 170"/>
          <p:cNvSpPr txBox="1"/>
          <p:nvPr/>
        </p:nvSpPr>
        <p:spPr>
          <a:xfrm>
            <a:off x="1365214"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171"/>
          <p:cNvSpPr txBox="1"/>
          <p:nvPr/>
        </p:nvSpPr>
        <p:spPr>
          <a:xfrm>
            <a:off x="1365214"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3922676"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171"/>
          <p:cNvSpPr txBox="1"/>
          <p:nvPr/>
        </p:nvSpPr>
        <p:spPr>
          <a:xfrm>
            <a:off x="3922676"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9" name="TextBox 170"/>
          <p:cNvSpPr txBox="1"/>
          <p:nvPr/>
        </p:nvSpPr>
        <p:spPr>
          <a:xfrm>
            <a:off x="6480138"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171"/>
          <p:cNvSpPr txBox="1"/>
          <p:nvPr/>
        </p:nvSpPr>
        <p:spPr>
          <a:xfrm>
            <a:off x="6480138"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1" name="TextBox 170"/>
          <p:cNvSpPr txBox="1"/>
          <p:nvPr/>
        </p:nvSpPr>
        <p:spPr>
          <a:xfrm>
            <a:off x="9094751"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171"/>
          <p:cNvSpPr txBox="1"/>
          <p:nvPr/>
        </p:nvSpPr>
        <p:spPr>
          <a:xfrm>
            <a:off x="9094751"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372973" y="266550"/>
            <a:ext cx="3272517" cy="466708"/>
          </a:xfrm>
          <a:prstGeom prst="rect">
            <a:avLst/>
          </a:prstGeom>
          <a:noFill/>
        </p:spPr>
        <p:txBody>
          <a:bodyPr wrap="none" lIns="96434" tIns="48217" rIns="96434" bIns="48217" rtlCol="0">
            <a:spAutoFit/>
          </a:bodyPr>
          <a:lstStyle/>
          <a:p>
            <a:pPr defTabSz="964278"/>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1" name="文本框 20"/>
          <p:cNvSpPr txBox="1"/>
          <p:nvPr/>
        </p:nvSpPr>
        <p:spPr>
          <a:xfrm>
            <a:off x="372973" y="654957"/>
            <a:ext cx="2809570" cy="374375"/>
          </a:xfrm>
          <a:prstGeom prst="rect">
            <a:avLst/>
          </a:prstGeom>
          <a:noFill/>
        </p:spPr>
        <p:txBody>
          <a:bodyPr wrap="none" lIns="96434" tIns="48217" rIns="96434" bIns="48217" rtlCol="0">
            <a:spAutoFit/>
          </a:bodyPr>
          <a:lstStyle/>
          <a:p>
            <a:pPr defTabSz="964278"/>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extLst>
      <p:ext uri="{BB962C8B-B14F-4D97-AF65-F5344CB8AC3E}">
        <p14:creationId xmlns:p14="http://schemas.microsoft.com/office/powerpoint/2010/main" val="198302839"/>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500"/>
                                        <p:tgtEl>
                                          <p:spTgt spid="1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500"/>
                                        <p:tgtEl>
                                          <p:spTgt spid="1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heel(1)">
                                      <p:cBhvr>
                                        <p:cTn id="31" dur="500"/>
                                        <p:tgtEl>
                                          <p:spTgt spid="20"/>
                                        </p:tgtEl>
                                      </p:cBhvr>
                                    </p:animEffect>
                                  </p:childTnLst>
                                </p:cTn>
                              </p:par>
                            </p:childTnLst>
                          </p:cTn>
                        </p:par>
                        <p:par>
                          <p:cTn id="32" fill="hold">
                            <p:stCondLst>
                              <p:cond delay="3500"/>
                            </p:stCondLst>
                            <p:childTnLst>
                              <p:par>
                                <p:cTn id="33" presetID="12" presetClass="entr" presetSubtype="2"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p:tgtEl>
                                          <p:spTgt spid="35"/>
                                        </p:tgtEl>
                                        <p:attrNameLst>
                                          <p:attrName>ppt_x</p:attrName>
                                        </p:attrNameLst>
                                      </p:cBhvr>
                                      <p:tavLst>
                                        <p:tav tm="0">
                                          <p:val>
                                            <p:strVal val="#ppt_x+#ppt_w*1.125000"/>
                                          </p:val>
                                        </p:tav>
                                        <p:tav tm="100000">
                                          <p:val>
                                            <p:strVal val="#ppt_x"/>
                                          </p:val>
                                        </p:tav>
                                      </p:tavLst>
                                    </p:anim>
                                    <p:animEffect transition="in" filter="wipe(left)">
                                      <p:cBhvr>
                                        <p:cTn id="36" dur="500"/>
                                        <p:tgtEl>
                                          <p:spTgt spid="35"/>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p:tgtEl>
                                          <p:spTgt spid="36"/>
                                        </p:tgtEl>
                                        <p:attrNameLst>
                                          <p:attrName>ppt_x</p:attrName>
                                        </p:attrNameLst>
                                      </p:cBhvr>
                                      <p:tavLst>
                                        <p:tav tm="0">
                                          <p:val>
                                            <p:strVal val="#ppt_x+#ppt_w*1.125000"/>
                                          </p:val>
                                        </p:tav>
                                        <p:tav tm="100000">
                                          <p:val>
                                            <p:strVal val="#ppt_x"/>
                                          </p:val>
                                        </p:tav>
                                      </p:tavLst>
                                    </p:anim>
                                    <p:animEffect transition="in" filter="wipe(left)">
                                      <p:cBhvr>
                                        <p:cTn id="40" dur="500"/>
                                        <p:tgtEl>
                                          <p:spTgt spid="36"/>
                                        </p:tgtEl>
                                      </p:cBhvr>
                                    </p:animEffect>
                                  </p:childTnLst>
                                </p:cTn>
                              </p:par>
                            </p:childTnLst>
                          </p:cTn>
                        </p:par>
                        <p:par>
                          <p:cTn id="41" fill="hold">
                            <p:stCondLst>
                              <p:cond delay="4000"/>
                            </p:stCondLst>
                            <p:childTnLst>
                              <p:par>
                                <p:cTn id="42" presetID="12" presetClass="entr" presetSubtype="2"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p:tgtEl>
                                          <p:spTgt spid="37"/>
                                        </p:tgtEl>
                                        <p:attrNameLst>
                                          <p:attrName>ppt_x</p:attrName>
                                        </p:attrNameLst>
                                      </p:cBhvr>
                                      <p:tavLst>
                                        <p:tav tm="0">
                                          <p:val>
                                            <p:strVal val="#ppt_x+#ppt_w*1.125000"/>
                                          </p:val>
                                        </p:tav>
                                        <p:tav tm="100000">
                                          <p:val>
                                            <p:strVal val="#ppt_x"/>
                                          </p:val>
                                        </p:tav>
                                      </p:tavLst>
                                    </p:anim>
                                    <p:animEffect transition="in" filter="wipe(left)">
                                      <p:cBhvr>
                                        <p:cTn id="45" dur="500"/>
                                        <p:tgtEl>
                                          <p:spTgt spid="37"/>
                                        </p:tgtEl>
                                      </p:cBhvr>
                                    </p:animEffect>
                                  </p:childTnLst>
                                </p:cTn>
                              </p:par>
                              <p:par>
                                <p:cTn id="46" presetID="12" presetClass="entr" presetSubtype="2"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p:tgtEl>
                                          <p:spTgt spid="38"/>
                                        </p:tgtEl>
                                        <p:attrNameLst>
                                          <p:attrName>ppt_x</p:attrName>
                                        </p:attrNameLst>
                                      </p:cBhvr>
                                      <p:tavLst>
                                        <p:tav tm="0">
                                          <p:val>
                                            <p:strVal val="#ppt_x+#ppt_w*1.125000"/>
                                          </p:val>
                                        </p:tav>
                                        <p:tav tm="100000">
                                          <p:val>
                                            <p:strVal val="#ppt_x"/>
                                          </p:val>
                                        </p:tav>
                                      </p:tavLst>
                                    </p:anim>
                                    <p:animEffect transition="in" filter="wipe(left)">
                                      <p:cBhvr>
                                        <p:cTn id="49" dur="500"/>
                                        <p:tgtEl>
                                          <p:spTgt spid="38"/>
                                        </p:tgtEl>
                                      </p:cBhvr>
                                    </p:animEffect>
                                  </p:childTnLst>
                                </p:cTn>
                              </p:par>
                            </p:childTnLst>
                          </p:cTn>
                        </p:par>
                        <p:par>
                          <p:cTn id="50" fill="hold">
                            <p:stCondLst>
                              <p:cond delay="4500"/>
                            </p:stCondLst>
                            <p:childTnLst>
                              <p:par>
                                <p:cTn id="51" presetID="12" presetClass="entr" presetSubtype="2"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p:tgtEl>
                                          <p:spTgt spid="39"/>
                                        </p:tgtEl>
                                        <p:attrNameLst>
                                          <p:attrName>ppt_x</p:attrName>
                                        </p:attrNameLst>
                                      </p:cBhvr>
                                      <p:tavLst>
                                        <p:tav tm="0">
                                          <p:val>
                                            <p:strVal val="#ppt_x+#ppt_w*1.125000"/>
                                          </p:val>
                                        </p:tav>
                                        <p:tav tm="100000">
                                          <p:val>
                                            <p:strVal val="#ppt_x"/>
                                          </p:val>
                                        </p:tav>
                                      </p:tavLst>
                                    </p:anim>
                                    <p:animEffect transition="in" filter="wipe(left)">
                                      <p:cBhvr>
                                        <p:cTn id="54" dur="500"/>
                                        <p:tgtEl>
                                          <p:spTgt spid="39"/>
                                        </p:tgtEl>
                                      </p:cBhvr>
                                    </p:animEffect>
                                  </p:childTnLst>
                                </p:cTn>
                              </p:par>
                              <p:par>
                                <p:cTn id="55" presetID="12" presetClass="entr" presetSubtype="2"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p:tgtEl>
                                          <p:spTgt spid="40"/>
                                        </p:tgtEl>
                                        <p:attrNameLst>
                                          <p:attrName>ppt_x</p:attrName>
                                        </p:attrNameLst>
                                      </p:cBhvr>
                                      <p:tavLst>
                                        <p:tav tm="0">
                                          <p:val>
                                            <p:strVal val="#ppt_x+#ppt_w*1.125000"/>
                                          </p:val>
                                        </p:tav>
                                        <p:tav tm="100000">
                                          <p:val>
                                            <p:strVal val="#ppt_x"/>
                                          </p:val>
                                        </p:tav>
                                      </p:tavLst>
                                    </p:anim>
                                    <p:animEffect transition="in" filter="wipe(left)">
                                      <p:cBhvr>
                                        <p:cTn id="58" dur="500"/>
                                        <p:tgtEl>
                                          <p:spTgt spid="40"/>
                                        </p:tgtEl>
                                      </p:cBhvr>
                                    </p:animEffect>
                                  </p:childTnLst>
                                </p:cTn>
                              </p:par>
                            </p:childTnLst>
                          </p:cTn>
                        </p:par>
                        <p:par>
                          <p:cTn id="59" fill="hold">
                            <p:stCondLst>
                              <p:cond delay="5000"/>
                            </p:stCondLst>
                            <p:childTnLst>
                              <p:par>
                                <p:cTn id="60" presetID="12" presetClass="entr" presetSubtype="2"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500"/>
                                        <p:tgtEl>
                                          <p:spTgt spid="41"/>
                                        </p:tgtEl>
                                        <p:attrNameLst>
                                          <p:attrName>ppt_x</p:attrName>
                                        </p:attrNameLst>
                                      </p:cBhvr>
                                      <p:tavLst>
                                        <p:tav tm="0">
                                          <p:val>
                                            <p:strVal val="#ppt_x+#ppt_w*1.125000"/>
                                          </p:val>
                                        </p:tav>
                                        <p:tav tm="100000">
                                          <p:val>
                                            <p:strVal val="#ppt_x"/>
                                          </p:val>
                                        </p:tav>
                                      </p:tavLst>
                                    </p:anim>
                                    <p:animEffect transition="in" filter="wipe(left)">
                                      <p:cBhvr>
                                        <p:cTn id="63" dur="500"/>
                                        <p:tgtEl>
                                          <p:spTgt spid="41"/>
                                        </p:tgtEl>
                                      </p:cBhvr>
                                    </p:animEffect>
                                  </p:childTnLst>
                                </p:cTn>
                              </p:par>
                              <p:par>
                                <p:cTn id="64" presetID="12" presetClass="entr" presetSubtype="2"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500"/>
                                        <p:tgtEl>
                                          <p:spTgt spid="42"/>
                                        </p:tgtEl>
                                        <p:attrNameLst>
                                          <p:attrName>ppt_x</p:attrName>
                                        </p:attrNameLst>
                                      </p:cBhvr>
                                      <p:tavLst>
                                        <p:tav tm="0">
                                          <p:val>
                                            <p:strVal val="#ppt_x+#ppt_w*1.125000"/>
                                          </p:val>
                                        </p:tav>
                                        <p:tav tm="100000">
                                          <p:val>
                                            <p:strVal val="#ppt_x"/>
                                          </p:val>
                                        </p:tav>
                                      </p:tavLst>
                                    </p:anim>
                                    <p:animEffect transition="in" filter="wipe(left)">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7" grpId="0" animBg="1"/>
      <p:bldP spid="20" grpId="0" animBg="1"/>
      <p:bldP spid="35" grpId="0"/>
      <p:bldP spid="36" grpId="0"/>
      <p:bldP spid="37" grpId="0"/>
      <p:bldP spid="38" grpId="0"/>
      <p:bldP spid="39" grpId="0"/>
      <p:bldP spid="40" grpId="0"/>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676" y="2924089"/>
            <a:ext cx="10641398" cy="2288575"/>
            <a:chOff x="1050566" y="2772576"/>
            <a:chExt cx="10090868" cy="2170176"/>
          </a:xfrm>
          <a:solidFill>
            <a:srgbClr val="0170C1"/>
          </a:solidFill>
        </p:grpSpPr>
        <p:sp>
          <p:nvSpPr>
            <p:cNvPr id="50" name="Block Arc 49"/>
            <p:cNvSpPr/>
            <p:nvPr/>
          </p:nvSpPr>
          <p:spPr>
            <a:xfrm>
              <a:off x="1050566" y="2786644"/>
              <a:ext cx="2156108" cy="2156108"/>
            </a:xfrm>
            <a:prstGeom prst="blockArc">
              <a:avLst>
                <a:gd name="adj1" fmla="val 10800000"/>
                <a:gd name="adj2" fmla="val 0"/>
                <a:gd name="adj3" fmla="val 8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1" name="Block Arc 50"/>
            <p:cNvSpPr/>
            <p:nvPr/>
          </p:nvSpPr>
          <p:spPr>
            <a:xfrm flipV="1">
              <a:off x="3034256" y="2772576"/>
              <a:ext cx="2156108" cy="2156108"/>
            </a:xfrm>
            <a:prstGeom prst="blockArc">
              <a:avLst>
                <a:gd name="adj1" fmla="val 10800000"/>
                <a:gd name="adj2" fmla="val 0"/>
                <a:gd name="adj3" fmla="val 80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2" name="Block Arc 51"/>
            <p:cNvSpPr/>
            <p:nvPr/>
          </p:nvSpPr>
          <p:spPr>
            <a:xfrm>
              <a:off x="5017946" y="2786644"/>
              <a:ext cx="2156108" cy="2156108"/>
            </a:xfrm>
            <a:prstGeom prst="blockArc">
              <a:avLst>
                <a:gd name="adj1" fmla="val 10800000"/>
                <a:gd name="adj2" fmla="val 0"/>
                <a:gd name="adj3" fmla="val 80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3" name="Block Arc 52"/>
            <p:cNvSpPr/>
            <p:nvPr/>
          </p:nvSpPr>
          <p:spPr>
            <a:xfrm flipV="1">
              <a:off x="7001636" y="2772576"/>
              <a:ext cx="2156108" cy="2156108"/>
            </a:xfrm>
            <a:prstGeom prst="blockArc">
              <a:avLst>
                <a:gd name="adj1" fmla="val 10800000"/>
                <a:gd name="adj2" fmla="val 0"/>
                <a:gd name="adj3" fmla="val 807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4" name="Block Arc 53"/>
            <p:cNvSpPr/>
            <p:nvPr/>
          </p:nvSpPr>
          <p:spPr>
            <a:xfrm>
              <a:off x="8985326" y="2786644"/>
              <a:ext cx="2156108" cy="2156108"/>
            </a:xfrm>
            <a:prstGeom prst="blockArc">
              <a:avLst>
                <a:gd name="adj1" fmla="val 10800000"/>
                <a:gd name="adj2" fmla="val 0"/>
                <a:gd name="adj3" fmla="val 8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8" name="Group 7"/>
          <p:cNvGrpSpPr/>
          <p:nvPr/>
        </p:nvGrpSpPr>
        <p:grpSpPr>
          <a:xfrm>
            <a:off x="7879557" y="3419225"/>
            <a:ext cx="1283466" cy="1283466"/>
            <a:chOff x="7471157" y="3242097"/>
            <a:chExt cx="1217066" cy="1217066"/>
          </a:xfrm>
        </p:grpSpPr>
        <p:sp>
          <p:nvSpPr>
            <p:cNvPr id="59" name="Oval 58"/>
            <p:cNvSpPr/>
            <p:nvPr/>
          </p:nvSpPr>
          <p:spPr>
            <a:xfrm>
              <a:off x="7471157" y="3242097"/>
              <a:ext cx="1217066" cy="12170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1" name="Freeform 60"/>
            <p:cNvSpPr>
              <a:spLocks noEditPoints="1"/>
            </p:cNvSpPr>
            <p:nvPr/>
          </p:nvSpPr>
          <p:spPr bwMode="auto">
            <a:xfrm>
              <a:off x="7885731" y="3639946"/>
              <a:ext cx="387918" cy="438717"/>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29" tIns="48214" rIns="96429" bIns="482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9" name="Group 8"/>
          <p:cNvGrpSpPr/>
          <p:nvPr/>
        </p:nvGrpSpPr>
        <p:grpSpPr>
          <a:xfrm>
            <a:off x="9971472" y="3419225"/>
            <a:ext cx="1283466" cy="1283466"/>
            <a:chOff x="9454847" y="3242097"/>
            <a:chExt cx="1217066" cy="1217066"/>
          </a:xfrm>
        </p:grpSpPr>
        <p:sp>
          <p:nvSpPr>
            <p:cNvPr id="60" name="Oval 59"/>
            <p:cNvSpPr/>
            <p:nvPr/>
          </p:nvSpPr>
          <p:spPr>
            <a:xfrm>
              <a:off x="9454847" y="3242097"/>
              <a:ext cx="1217066" cy="121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2" name="Freeform 61"/>
            <p:cNvSpPr>
              <a:spLocks noEditPoints="1"/>
            </p:cNvSpPr>
            <p:nvPr/>
          </p:nvSpPr>
          <p:spPr bwMode="auto">
            <a:xfrm>
              <a:off x="9854412" y="3611644"/>
              <a:ext cx="417935" cy="477972"/>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6429" tIns="48214" rIns="96429" bIns="482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6" name="Group 5"/>
          <p:cNvGrpSpPr/>
          <p:nvPr/>
        </p:nvGrpSpPr>
        <p:grpSpPr>
          <a:xfrm>
            <a:off x="3695727" y="3419225"/>
            <a:ext cx="1283466" cy="1283466"/>
            <a:chOff x="3503777" y="3242097"/>
            <a:chExt cx="1217066" cy="1217066"/>
          </a:xfrm>
        </p:grpSpPr>
        <p:sp>
          <p:nvSpPr>
            <p:cNvPr id="57" name="Oval 56"/>
            <p:cNvSpPr/>
            <p:nvPr/>
          </p:nvSpPr>
          <p:spPr>
            <a:xfrm>
              <a:off x="3503777" y="3242097"/>
              <a:ext cx="1217066" cy="12170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3" name="Freeform 62"/>
            <p:cNvSpPr>
              <a:spLocks noEditPoints="1"/>
            </p:cNvSpPr>
            <p:nvPr/>
          </p:nvSpPr>
          <p:spPr bwMode="auto">
            <a:xfrm>
              <a:off x="3944905" y="3598612"/>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29" tIns="48214" rIns="96429" bIns="482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 name="Group 6"/>
          <p:cNvGrpSpPr/>
          <p:nvPr/>
        </p:nvGrpSpPr>
        <p:grpSpPr>
          <a:xfrm>
            <a:off x="5787642" y="3419225"/>
            <a:ext cx="1283466" cy="1283466"/>
            <a:chOff x="5487467" y="3242097"/>
            <a:chExt cx="1217066" cy="1217066"/>
          </a:xfrm>
        </p:grpSpPr>
        <p:sp>
          <p:nvSpPr>
            <p:cNvPr id="58" name="Oval 57"/>
            <p:cNvSpPr/>
            <p:nvPr/>
          </p:nvSpPr>
          <p:spPr>
            <a:xfrm>
              <a:off x="5487467" y="3242097"/>
              <a:ext cx="1217066" cy="1217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4" name="Freeform 63"/>
            <p:cNvSpPr>
              <a:spLocks noEditPoints="1"/>
            </p:cNvSpPr>
            <p:nvPr/>
          </p:nvSpPr>
          <p:spPr bwMode="auto">
            <a:xfrm>
              <a:off x="5862422" y="3626092"/>
              <a:ext cx="468733" cy="46642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29" tIns="48214" rIns="96429" bIns="482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5" name="Group 4"/>
          <p:cNvGrpSpPr/>
          <p:nvPr/>
        </p:nvGrpSpPr>
        <p:grpSpPr>
          <a:xfrm>
            <a:off x="1603812" y="3419225"/>
            <a:ext cx="1283466" cy="1283466"/>
            <a:chOff x="1520087" y="3242097"/>
            <a:chExt cx="1217066" cy="1217066"/>
          </a:xfrm>
        </p:grpSpPr>
        <p:sp>
          <p:nvSpPr>
            <p:cNvPr id="56" name="Oval 55"/>
            <p:cNvSpPr/>
            <p:nvPr/>
          </p:nvSpPr>
          <p:spPr>
            <a:xfrm>
              <a:off x="1520087" y="3242097"/>
              <a:ext cx="1217066" cy="121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5" name="Freeform 64"/>
            <p:cNvSpPr>
              <a:spLocks noEditPoints="1"/>
            </p:cNvSpPr>
            <p:nvPr/>
          </p:nvSpPr>
          <p:spPr bwMode="auto">
            <a:xfrm>
              <a:off x="1892065" y="3591229"/>
              <a:ext cx="460437" cy="536153"/>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1"/>
            </a:solidFill>
            <a:ln>
              <a:noFill/>
            </a:ln>
          </p:spPr>
          <p:txBody>
            <a:bodyPr vert="horz" wrap="square" lIns="96429" tIns="48214" rIns="96429" bIns="482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69" name="Group 68"/>
          <p:cNvGrpSpPr/>
          <p:nvPr/>
        </p:nvGrpSpPr>
        <p:grpSpPr>
          <a:xfrm>
            <a:off x="2160029" y="4833501"/>
            <a:ext cx="157669" cy="554104"/>
            <a:chOff x="8243431" y="1672074"/>
            <a:chExt cx="199000" cy="699358"/>
          </a:xfrm>
          <a:solidFill>
            <a:schemeClr val="accent1"/>
          </a:solidFill>
        </p:grpSpPr>
        <p:sp>
          <p:nvSpPr>
            <p:cNvPr id="66" name="Oval 65"/>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7" name="Oval 66"/>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8" name="Oval 67"/>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0" name="Group 69"/>
          <p:cNvGrpSpPr/>
          <p:nvPr/>
        </p:nvGrpSpPr>
        <p:grpSpPr>
          <a:xfrm>
            <a:off x="6350542" y="4833501"/>
            <a:ext cx="157669" cy="554104"/>
            <a:chOff x="8243431" y="1672074"/>
            <a:chExt cx="199000" cy="699358"/>
          </a:xfrm>
          <a:solidFill>
            <a:schemeClr val="accent3"/>
          </a:solidFill>
        </p:grpSpPr>
        <p:sp>
          <p:nvSpPr>
            <p:cNvPr id="71" name="Oval 70"/>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2" name="Oval 71"/>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3" name="Oval 72"/>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4" name="Group 73"/>
          <p:cNvGrpSpPr/>
          <p:nvPr/>
        </p:nvGrpSpPr>
        <p:grpSpPr>
          <a:xfrm>
            <a:off x="10534370" y="4833501"/>
            <a:ext cx="157669" cy="554104"/>
            <a:chOff x="8243431" y="1672074"/>
            <a:chExt cx="199000" cy="699358"/>
          </a:xfrm>
          <a:solidFill>
            <a:schemeClr val="accent1"/>
          </a:solidFill>
        </p:grpSpPr>
        <p:sp>
          <p:nvSpPr>
            <p:cNvPr id="75" name="Oval 74"/>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6" name="Oval 75"/>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7" name="Oval 76"/>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8" name="Group 77"/>
          <p:cNvGrpSpPr/>
          <p:nvPr/>
        </p:nvGrpSpPr>
        <p:grpSpPr>
          <a:xfrm>
            <a:off x="4258626" y="2734311"/>
            <a:ext cx="157669" cy="554104"/>
            <a:chOff x="8243431" y="1672074"/>
            <a:chExt cx="199000" cy="699358"/>
          </a:xfrm>
          <a:solidFill>
            <a:schemeClr val="accent2"/>
          </a:solidFill>
        </p:grpSpPr>
        <p:sp>
          <p:nvSpPr>
            <p:cNvPr id="79" name="Oval 78"/>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0" name="Oval 79"/>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1" name="Oval 80"/>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82" name="Group 81"/>
          <p:cNvGrpSpPr/>
          <p:nvPr/>
        </p:nvGrpSpPr>
        <p:grpSpPr>
          <a:xfrm>
            <a:off x="8442456" y="2734311"/>
            <a:ext cx="157669" cy="554104"/>
            <a:chOff x="8243431" y="1672074"/>
            <a:chExt cx="199000" cy="699358"/>
          </a:xfrm>
          <a:solidFill>
            <a:schemeClr val="accent4"/>
          </a:solidFill>
        </p:grpSpPr>
        <p:sp>
          <p:nvSpPr>
            <p:cNvPr id="83" name="Oval 82"/>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4" name="Oval 83"/>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5" name="Oval 84"/>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sp>
        <p:nvSpPr>
          <p:cNvPr id="86" name="Rectangle 85"/>
          <p:cNvSpPr/>
          <p:nvPr/>
        </p:nvSpPr>
        <p:spPr>
          <a:xfrm>
            <a:off x="954882" y="556600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7" name="Rectangle 86"/>
          <p:cNvSpPr/>
          <p:nvPr/>
        </p:nvSpPr>
        <p:spPr>
          <a:xfrm>
            <a:off x="9266770" y="556600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8" name="Rectangle 87"/>
          <p:cNvSpPr/>
          <p:nvPr/>
        </p:nvSpPr>
        <p:spPr>
          <a:xfrm>
            <a:off x="5145394" y="556600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9" name="Rectangle 88"/>
          <p:cNvSpPr/>
          <p:nvPr/>
        </p:nvSpPr>
        <p:spPr>
          <a:xfrm>
            <a:off x="7174857" y="188816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90" name="Rectangle 89"/>
          <p:cNvSpPr/>
          <p:nvPr/>
        </p:nvSpPr>
        <p:spPr>
          <a:xfrm>
            <a:off x="3047660" y="188816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49" name="文本框 48"/>
          <p:cNvSpPr txBox="1"/>
          <p:nvPr/>
        </p:nvSpPr>
        <p:spPr>
          <a:xfrm>
            <a:off x="372973" y="266550"/>
            <a:ext cx="3272517" cy="466708"/>
          </a:xfrm>
          <a:prstGeom prst="rect">
            <a:avLst/>
          </a:prstGeom>
          <a:noFill/>
        </p:spPr>
        <p:txBody>
          <a:bodyPr wrap="none" lIns="96434" tIns="48217" rIns="96434" bIns="48217" rtlCol="0">
            <a:spAutoFit/>
          </a:bodyPr>
          <a:lstStyle/>
          <a:p>
            <a:pPr defTabSz="964278"/>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5" name="文本框 54"/>
          <p:cNvSpPr txBox="1"/>
          <p:nvPr/>
        </p:nvSpPr>
        <p:spPr>
          <a:xfrm>
            <a:off x="372973" y="654957"/>
            <a:ext cx="2809570" cy="374375"/>
          </a:xfrm>
          <a:prstGeom prst="rect">
            <a:avLst/>
          </a:prstGeom>
          <a:noFill/>
        </p:spPr>
        <p:txBody>
          <a:bodyPr wrap="none" lIns="96434" tIns="48217" rIns="96434" bIns="48217" rtlCol="0">
            <a:spAutoFit/>
          </a:bodyPr>
          <a:lstStyle/>
          <a:p>
            <a:pPr defTabSz="964278"/>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extLst>
      <p:ext uri="{BB962C8B-B14F-4D97-AF65-F5344CB8AC3E}">
        <p14:creationId xmlns:p14="http://schemas.microsoft.com/office/powerpoint/2010/main" val="1433330994"/>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p:tgtEl>
                                          <p:spTgt spid="69"/>
                                        </p:tgtEl>
                                        <p:attrNameLst>
                                          <p:attrName>ppt_y</p:attrName>
                                        </p:attrNameLst>
                                      </p:cBhvr>
                                      <p:tavLst>
                                        <p:tav tm="0">
                                          <p:val>
                                            <p:strVal val="#ppt_y-#ppt_h*1.125000"/>
                                          </p:val>
                                        </p:tav>
                                        <p:tav tm="100000">
                                          <p:val>
                                            <p:strVal val="#ppt_y"/>
                                          </p:val>
                                        </p:tav>
                                      </p:tavLst>
                                    </p:anim>
                                    <p:animEffect transition="in" filter="wipe(down)">
                                      <p:cBhvr>
                                        <p:cTn id="18" dur="500"/>
                                        <p:tgtEl>
                                          <p:spTgt spid="6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500"/>
                                        <p:tgtEl>
                                          <p:spTgt spid="78"/>
                                        </p:tgtEl>
                                        <p:attrNameLst>
                                          <p:attrName>ppt_y</p:attrName>
                                        </p:attrNameLst>
                                      </p:cBhvr>
                                      <p:tavLst>
                                        <p:tav tm="0">
                                          <p:val>
                                            <p:strVal val="#ppt_y+#ppt_h*1.125000"/>
                                          </p:val>
                                        </p:tav>
                                        <p:tav tm="100000">
                                          <p:val>
                                            <p:strVal val="#ppt_y"/>
                                          </p:val>
                                        </p:tav>
                                      </p:tavLst>
                                    </p:anim>
                                    <p:animEffect transition="in" filter="wipe(up)">
                                      <p:cBhvr>
                                        <p:cTn id="33" dur="500"/>
                                        <p:tgtEl>
                                          <p:spTgt spid="78"/>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500"/>
                                        <p:tgtEl>
                                          <p:spTgt spid="90"/>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par>
                          <p:cTn id="44" fill="hold">
                            <p:stCondLst>
                              <p:cond delay="4000"/>
                            </p:stCondLst>
                            <p:childTnLst>
                              <p:par>
                                <p:cTn id="45" presetID="12" presetClass="entr" presetSubtype="1"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p:tgtEl>
                                          <p:spTgt spid="70"/>
                                        </p:tgtEl>
                                        <p:attrNameLst>
                                          <p:attrName>ppt_y</p:attrName>
                                        </p:attrNameLst>
                                      </p:cBhvr>
                                      <p:tavLst>
                                        <p:tav tm="0">
                                          <p:val>
                                            <p:strVal val="#ppt_y-#ppt_h*1.125000"/>
                                          </p:val>
                                        </p:tav>
                                        <p:tav tm="100000">
                                          <p:val>
                                            <p:strVal val="#ppt_y"/>
                                          </p:val>
                                        </p:tav>
                                      </p:tavLst>
                                    </p:anim>
                                    <p:animEffect transition="in" filter="wipe(down)">
                                      <p:cBhvr>
                                        <p:cTn id="48" dur="500"/>
                                        <p:tgtEl>
                                          <p:spTgt spid="70"/>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500"/>
                                        <p:tgtEl>
                                          <p:spTgt spid="88"/>
                                        </p:tgtEl>
                                      </p:cBhvr>
                                    </p:animEffect>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12" presetClass="entr" presetSubtype="4" fill="hold" nodeType="afterEffect">
                                  <p:stCondLst>
                                    <p:cond delay="0"/>
                                  </p:stCondLst>
                                  <p:childTnLst>
                                    <p:set>
                                      <p:cBhvr>
                                        <p:cTn id="61" dur="1" fill="hold">
                                          <p:stCondLst>
                                            <p:cond delay="0"/>
                                          </p:stCondLst>
                                        </p:cTn>
                                        <p:tgtEl>
                                          <p:spTgt spid="82"/>
                                        </p:tgtEl>
                                        <p:attrNameLst>
                                          <p:attrName>style.visibility</p:attrName>
                                        </p:attrNameLst>
                                      </p:cBhvr>
                                      <p:to>
                                        <p:strVal val="visible"/>
                                      </p:to>
                                    </p:set>
                                    <p:anim calcmode="lin" valueType="num">
                                      <p:cBhvr additive="base">
                                        <p:cTn id="62" dur="500"/>
                                        <p:tgtEl>
                                          <p:spTgt spid="82"/>
                                        </p:tgtEl>
                                        <p:attrNameLst>
                                          <p:attrName>ppt_y</p:attrName>
                                        </p:attrNameLst>
                                      </p:cBhvr>
                                      <p:tavLst>
                                        <p:tav tm="0">
                                          <p:val>
                                            <p:strVal val="#ppt_y+#ppt_h*1.125000"/>
                                          </p:val>
                                        </p:tav>
                                        <p:tav tm="100000">
                                          <p:val>
                                            <p:strVal val="#ppt_y"/>
                                          </p:val>
                                        </p:tav>
                                      </p:tavLst>
                                    </p:anim>
                                    <p:animEffect transition="in" filter="wipe(up)">
                                      <p:cBhvr>
                                        <p:cTn id="63" dur="500"/>
                                        <p:tgtEl>
                                          <p:spTgt spid="82"/>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fade">
                                      <p:cBhvr>
                                        <p:cTn id="67" dur="500"/>
                                        <p:tgtEl>
                                          <p:spTgt spid="89"/>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childTnLst>
                          </p:cTn>
                        </p:par>
                        <p:par>
                          <p:cTn id="74" fill="hold">
                            <p:stCondLst>
                              <p:cond delay="7000"/>
                            </p:stCondLst>
                            <p:childTnLst>
                              <p:par>
                                <p:cTn id="75" presetID="12" presetClass="entr" presetSubtype="1" fill="hold" nodeType="after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additive="base">
                                        <p:cTn id="77" dur="500"/>
                                        <p:tgtEl>
                                          <p:spTgt spid="74"/>
                                        </p:tgtEl>
                                        <p:attrNameLst>
                                          <p:attrName>ppt_y</p:attrName>
                                        </p:attrNameLst>
                                      </p:cBhvr>
                                      <p:tavLst>
                                        <p:tav tm="0">
                                          <p:val>
                                            <p:strVal val="#ppt_y-#ppt_h*1.125000"/>
                                          </p:val>
                                        </p:tav>
                                        <p:tav tm="100000">
                                          <p:val>
                                            <p:strVal val="#ppt_y"/>
                                          </p:val>
                                        </p:tav>
                                      </p:tavLst>
                                    </p:anim>
                                    <p:animEffect transition="in" filter="wipe(down)">
                                      <p:cBhvr>
                                        <p:cTn id="78" dur="500"/>
                                        <p:tgtEl>
                                          <p:spTgt spid="74"/>
                                        </p:tgtEl>
                                      </p:cBhvr>
                                    </p:animEffect>
                                  </p:childTnLst>
                                </p:cTn>
                              </p:par>
                            </p:childTnLst>
                          </p:cTn>
                        </p:par>
                        <p:par>
                          <p:cTn id="79" fill="hold">
                            <p:stCondLst>
                              <p:cond delay="7500"/>
                            </p:stCondLst>
                            <p:childTnLst>
                              <p:par>
                                <p:cTn id="80" presetID="10" presetClass="entr" presetSubtype="0" fill="hold" grpId="0" nodeType="afterEffect">
                                  <p:stCondLst>
                                    <p:cond delay="0"/>
                                  </p:stCondLst>
                                  <p:childTnLst>
                                    <p:set>
                                      <p:cBhvr>
                                        <p:cTn id="81" dur="1" fill="hold">
                                          <p:stCondLst>
                                            <p:cond delay="0"/>
                                          </p:stCondLst>
                                        </p:cTn>
                                        <p:tgtEl>
                                          <p:spTgt spid="87"/>
                                        </p:tgtEl>
                                        <p:attrNameLst>
                                          <p:attrName>style.visibility</p:attrName>
                                        </p:attrNameLst>
                                      </p:cBhvr>
                                      <p:to>
                                        <p:strVal val="visible"/>
                                      </p:to>
                                    </p:set>
                                    <p:animEffect transition="in" filter="fade">
                                      <p:cBhvr>
                                        <p:cTn id="8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5" y="880021"/>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605185" y="1672109"/>
            <a:ext cx="3816424" cy="381642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605839" y="4948070"/>
            <a:ext cx="1631540" cy="163154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32"/>
          <p:cNvSpPr txBox="1"/>
          <p:nvPr/>
        </p:nvSpPr>
        <p:spPr>
          <a:xfrm>
            <a:off x="524719" y="1641329"/>
            <a:ext cx="6912768" cy="1938992"/>
          </a:xfrm>
          <a:prstGeom prst="rect">
            <a:avLst/>
          </a:prstGeom>
          <a:noFill/>
        </p:spPr>
        <p:txBody>
          <a:bodyPr wrap="square" rtlCol="0">
            <a:spAutoFit/>
          </a:bodyPr>
          <a:lstStyle/>
          <a:p>
            <a:pPr algn="just"/>
            <a:r>
              <a:rPr lang="en-US" altLang="zh-CN" sz="6000" dirty="0">
                <a:solidFill>
                  <a:schemeClr val="bg1"/>
                </a:solidFill>
                <a:latin typeface="Impact" panose="020B0806030902050204" pitchFamily="34" charset="0"/>
                <a:ea typeface="微软雅黑" panose="020B0503020204020204" pitchFamily="34" charset="-122"/>
                <a:sym typeface="Arial" panose="020B0604020202020204" pitchFamily="34" charset="0"/>
              </a:rPr>
              <a:t>CLICK ON ADD</a:t>
            </a:r>
          </a:p>
          <a:p>
            <a:pPr algn="just"/>
            <a:r>
              <a:rPr lang="en-US" altLang="zh-CN" sz="6000" dirty="0">
                <a:solidFill>
                  <a:schemeClr val="bg1"/>
                </a:solidFill>
                <a:latin typeface="Impact" panose="020B0806030902050204" pitchFamily="34" charset="0"/>
                <a:ea typeface="微软雅黑" panose="020B0503020204020204" pitchFamily="34" charset="-122"/>
                <a:sym typeface="Arial" panose="020B0604020202020204" pitchFamily="34" charset="0"/>
              </a:rPr>
              <a:t>RELATED TITLE WORDS</a:t>
            </a:r>
            <a:endParaRPr lang="en-US" sz="6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6" name="TextBox 32"/>
          <p:cNvSpPr txBox="1"/>
          <p:nvPr/>
        </p:nvSpPr>
        <p:spPr>
          <a:xfrm>
            <a:off x="524719" y="3687764"/>
            <a:ext cx="6624736" cy="2092881"/>
          </a:xfrm>
          <a:prstGeom prst="rect">
            <a:avLst/>
          </a:prstGeom>
          <a:noFill/>
        </p:spPr>
        <p:txBody>
          <a:bodyPr wrap="square" rtlCol="0">
            <a:spAutoFit/>
          </a:bodyPr>
          <a:lstStyle/>
          <a:p>
            <a:pPr algn="just">
              <a:lnSpc>
                <a:spcPct val="130000"/>
              </a:lnSpc>
            </a:pPr>
            <a:r>
              <a:rPr lang="zh-CN" altLang="en-US" sz="20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altLang="zh-CN" sz="2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r>
              <a:rPr lang="zh-CN" alt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372973" y="266550"/>
            <a:ext cx="3272517" cy="466708"/>
          </a:xfrm>
          <a:prstGeom prst="rect">
            <a:avLst/>
          </a:prstGeom>
          <a:noFill/>
        </p:spPr>
        <p:txBody>
          <a:bodyPr wrap="none" lIns="96434" tIns="48217" rIns="96434" bIns="48217" rtlCol="0">
            <a:spAutoFit/>
          </a:bodyPr>
          <a:lstStyle/>
          <a:p>
            <a:pPr defTabSz="964278"/>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9" name="文本框 8"/>
          <p:cNvSpPr txBox="1"/>
          <p:nvPr/>
        </p:nvSpPr>
        <p:spPr>
          <a:xfrm>
            <a:off x="372973" y="654957"/>
            <a:ext cx="2809570" cy="374375"/>
          </a:xfrm>
          <a:prstGeom prst="rect">
            <a:avLst/>
          </a:prstGeom>
          <a:noFill/>
        </p:spPr>
        <p:txBody>
          <a:bodyPr wrap="none" lIns="96434" tIns="48217" rIns="96434" bIns="48217" rtlCol="0">
            <a:spAutoFit/>
          </a:bodyPr>
          <a:lstStyle/>
          <a:p>
            <a:pPr defTabSz="964278"/>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extLst>
      <p:ext uri="{BB962C8B-B14F-4D97-AF65-F5344CB8AC3E}">
        <p14:creationId xmlns:p14="http://schemas.microsoft.com/office/powerpoint/2010/main" val="3720117371"/>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 calcmode="lin" valueType="num">
                                      <p:cBhvr>
                                        <p:cTn id="2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by="(-#ppt_w*2)" calcmode="lin" valueType="num">
                                      <p:cBhvr rctx="PPT">
                                        <p:cTn id="29" dur="250" autoRev="1" fill="hold">
                                          <p:stCondLst>
                                            <p:cond delay="0"/>
                                          </p:stCondLst>
                                        </p:cTn>
                                        <p:tgtEl>
                                          <p:spTgt spid="6"/>
                                        </p:tgtEl>
                                        <p:attrNameLst>
                                          <p:attrName>ppt_w</p:attrName>
                                        </p:attrNameLst>
                                      </p:cBhvr>
                                    </p:anim>
                                    <p:anim by="(#ppt_w*0.50)" calcmode="lin" valueType="num">
                                      <p:cBhvr>
                                        <p:cTn id="30" dur="250" decel="50000" autoRev="1" fill="hold">
                                          <p:stCondLst>
                                            <p:cond delay="0"/>
                                          </p:stCondLst>
                                        </p:cTn>
                                        <p:tgtEl>
                                          <p:spTgt spid="6"/>
                                        </p:tgtEl>
                                        <p:attrNameLst>
                                          <p:attrName>ppt_x</p:attrName>
                                        </p:attrNameLst>
                                      </p:cBhvr>
                                    </p:anim>
                                    <p:anim from="(-#ppt_h/2)" to="(#ppt_y)" calcmode="lin" valueType="num">
                                      <p:cBhvr>
                                        <p:cTn id="31" dur="500" fill="hold">
                                          <p:stCondLst>
                                            <p:cond delay="0"/>
                                          </p:stCondLst>
                                        </p:cTn>
                                        <p:tgtEl>
                                          <p:spTgt spid="6"/>
                                        </p:tgtEl>
                                        <p:attrNameLst>
                                          <p:attrName>ppt_y</p:attrName>
                                        </p:attrNameLst>
                                      </p:cBhvr>
                                    </p:anim>
                                    <p:animRot by="21600000">
                                      <p:cBhvr>
                                        <p:cTn id="32"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90606" y="896"/>
            <a:ext cx="5881083" cy="7231573"/>
            <a:chOff x="389112" y="2"/>
            <a:chExt cx="5882535" cy="7233359"/>
          </a:xfrm>
        </p:grpSpPr>
        <p:sp>
          <p:nvSpPr>
            <p:cNvPr id="7" name="Freeform 11"/>
            <p:cNvSpPr>
              <a:spLocks/>
            </p:cNvSpPr>
            <p:nvPr/>
          </p:nvSpPr>
          <p:spPr bwMode="auto">
            <a:xfrm>
              <a:off x="389112" y="2"/>
              <a:ext cx="5882535" cy="7233359"/>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solidFill>
              <a:schemeClr val="accent1"/>
            </a:solidFill>
            <a:ln>
              <a:noFill/>
            </a:ln>
            <a:effectLst/>
          </p:spPr>
          <p:txBody>
            <a:bodyPr vert="horz" wrap="square" lIns="45305" tIns="22653" rIns="45305" bIns="22653" numCol="1" anchor="t" anchorCtr="0" compatLnSpc="1">
              <a:prstTxWarp prst="textNoShape">
                <a:avLst/>
              </a:prstTxWarp>
            </a:bodyPr>
            <a:lstStyle/>
            <a:p>
              <a:endParaRPr lang="zh-CN" altLang="en-US">
                <a:ea typeface="微软雅黑" panose="020B0503020204020204" pitchFamily="34" charset="-122"/>
              </a:endParaRPr>
            </a:p>
          </p:txBody>
        </p:sp>
        <p:sp>
          <p:nvSpPr>
            <p:cNvPr id="32" name="任意多边形 31"/>
            <p:cNvSpPr>
              <a:spLocks/>
            </p:cNvSpPr>
            <p:nvPr/>
          </p:nvSpPr>
          <p:spPr bwMode="auto">
            <a:xfrm rot="549104">
              <a:off x="4104826" y="4856476"/>
              <a:ext cx="611245" cy="1160034"/>
            </a:xfrm>
            <a:custGeom>
              <a:avLst/>
              <a:gdLst>
                <a:gd name="connsiteX0" fmla="*/ 231532 w 611245"/>
                <a:gd name="connsiteY0" fmla="*/ 61172 h 1160034"/>
                <a:gd name="connsiteX1" fmla="*/ 611245 w 611245"/>
                <a:gd name="connsiteY1" fmla="*/ 0 h 1160034"/>
                <a:gd name="connsiteX2" fmla="*/ 379353 w 611245"/>
                <a:gd name="connsiteY2" fmla="*/ 1098920 h 1160034"/>
                <a:gd name="connsiteX3" fmla="*/ 0 w 611245"/>
                <a:gd name="connsiteY3" fmla="*/ 1160034 h 1160034"/>
                <a:gd name="connsiteX4" fmla="*/ 231532 w 611245"/>
                <a:gd name="connsiteY4" fmla="*/ 61172 h 116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245" h="1160034">
                  <a:moveTo>
                    <a:pt x="231532" y="61172"/>
                  </a:moveTo>
                  <a:lnTo>
                    <a:pt x="611245" y="0"/>
                  </a:lnTo>
                  <a:lnTo>
                    <a:pt x="379353" y="1098920"/>
                  </a:lnTo>
                  <a:lnTo>
                    <a:pt x="0" y="1160034"/>
                  </a:lnTo>
                  <a:lnTo>
                    <a:pt x="231532" y="61172"/>
                  </a:lnTo>
                  <a:close/>
                </a:path>
              </a:pathLst>
            </a:custGeom>
            <a:solidFill>
              <a:schemeClr val="accent2"/>
            </a:solidFill>
            <a:ln>
              <a:noFill/>
            </a:ln>
            <a:effectLst/>
          </p:spPr>
          <p:txBody>
            <a:bodyPr vert="horz" wrap="square" lIns="45305" tIns="22653" rIns="45305" bIns="22653" numCol="1" anchor="t" anchorCtr="0" compatLnSpc="1">
              <a:prstTxWarp prst="textNoShape">
                <a:avLst/>
              </a:prstTxWarp>
            </a:bodyPr>
            <a:lstStyle/>
            <a:p>
              <a:endParaRPr lang="zh-CN" altLang="en-US">
                <a:ea typeface="微软雅黑" panose="020B0503020204020204" pitchFamily="34" charset="-122"/>
              </a:endParaRPr>
            </a:p>
          </p:txBody>
        </p:sp>
      </p:grpSp>
      <p:sp>
        <p:nvSpPr>
          <p:cNvPr id="45" name="TextBox 44"/>
          <p:cNvSpPr txBox="1"/>
          <p:nvPr/>
        </p:nvSpPr>
        <p:spPr>
          <a:xfrm>
            <a:off x="2593776" y="2180494"/>
            <a:ext cx="2506303" cy="599678"/>
          </a:xfrm>
          <a:prstGeom prst="rect">
            <a:avLst/>
          </a:prstGeom>
          <a:noFill/>
        </p:spPr>
        <p:txBody>
          <a:bodyPr wrap="square" lIns="45305" tIns="22653" rIns="45305" bIns="22653" rtlCol="0">
            <a:spAutoFit/>
          </a:bodyPr>
          <a:lstStyle/>
          <a:p>
            <a:pPr algn="just">
              <a:lnSpc>
                <a:spcPct val="150000"/>
              </a:lnSpc>
              <a:spcBef>
                <a:spcPts val="0"/>
              </a:spcBef>
              <a:spcAft>
                <a:spcPts val="0"/>
              </a:spcAft>
            </a:pPr>
            <a:r>
              <a:rPr lang="zh-CN" altLang="en-US" sz="2400" dirty="0">
                <a:solidFill>
                  <a:schemeClr val="bg1"/>
                </a:solidFill>
                <a:latin typeface="Arial" panose="020B0604020202020204" pitchFamily="34" charset="0"/>
                <a:ea typeface="微软雅黑" pitchFamily="34" charset="-122"/>
                <a:sym typeface="Arial" panose="020B0604020202020204" pitchFamily="34" charset="0"/>
              </a:rPr>
              <a:t>请替换文字内容</a:t>
            </a:r>
          </a:p>
        </p:txBody>
      </p:sp>
      <p:sp>
        <p:nvSpPr>
          <p:cNvPr id="46" name="TextBox 45"/>
          <p:cNvSpPr txBox="1"/>
          <p:nvPr/>
        </p:nvSpPr>
        <p:spPr>
          <a:xfrm>
            <a:off x="2593777" y="1984271"/>
            <a:ext cx="2899727" cy="215005"/>
          </a:xfrm>
          <a:prstGeom prst="rect">
            <a:avLst/>
          </a:prstGeom>
          <a:noFill/>
        </p:spPr>
        <p:txBody>
          <a:bodyPr wrap="square" lIns="45305" tIns="22653" rIns="45305" bIns="22653" rtlCol="0">
            <a:spAutoFit/>
          </a:bodyPr>
          <a:lstStyle/>
          <a:p>
            <a:r>
              <a:rPr lang="en-US" altLang="zh-CN" sz="1050" dirty="0">
                <a:solidFill>
                  <a:schemeClr val="bg1"/>
                </a:solidFill>
                <a:latin typeface="微软雅黑" panose="020B0503020204020204" pitchFamily="34" charset="-122"/>
                <a:ea typeface="微软雅黑" panose="020B0503020204020204" pitchFamily="34" charset="-122"/>
                <a:cs typeface="Microsoft Himalaya" panose="01010100010101010101" pitchFamily="2" charset="0"/>
              </a:rPr>
              <a:t>PLEASE REPLACE THE WRITTEN CONTENT</a:t>
            </a:r>
            <a:endParaRPr lang="zh-CN" altLang="en-US" sz="1050" dirty="0">
              <a:solidFill>
                <a:schemeClr val="bg1"/>
              </a:solidFill>
              <a:latin typeface="微软雅黑" panose="020B0503020204020204" pitchFamily="34" charset="-122"/>
              <a:ea typeface="微软雅黑" panose="020B0503020204020204" pitchFamily="34" charset="-122"/>
              <a:cs typeface="Microsoft Himalaya" panose="01010100010101010101" pitchFamily="2" charset="0"/>
            </a:endParaRPr>
          </a:p>
        </p:txBody>
      </p:sp>
      <p:grpSp>
        <p:nvGrpSpPr>
          <p:cNvPr id="2" name="组合 1"/>
          <p:cNvGrpSpPr/>
          <p:nvPr/>
        </p:nvGrpSpPr>
        <p:grpSpPr>
          <a:xfrm>
            <a:off x="7748372" y="5387990"/>
            <a:ext cx="2772700" cy="553930"/>
            <a:chOff x="15486198" y="7757237"/>
            <a:chExt cx="5356112" cy="1048058"/>
          </a:xfrm>
          <a:effectLst>
            <a:outerShdw blurRad="127000" dist="127000" dir="600000" algn="ctr" rotWithShape="0">
              <a:srgbClr val="000000">
                <a:alpha val="40000"/>
              </a:srgbClr>
            </a:outerShdw>
          </a:effectLst>
        </p:grpSpPr>
        <p:sp>
          <p:nvSpPr>
            <p:cNvPr id="6" name="圆角矩形 5"/>
            <p:cNvSpPr/>
            <p:nvPr/>
          </p:nvSpPr>
          <p:spPr>
            <a:xfrm>
              <a:off x="15486198" y="7850465"/>
              <a:ext cx="5356112" cy="857027"/>
            </a:xfrm>
            <a:prstGeom prst="roundRect">
              <a:avLst/>
            </a:prstGeom>
            <a:solidFill>
              <a:schemeClr val="accent1"/>
            </a:solidFill>
            <a:ln w="60325">
              <a:solidFill>
                <a:schemeClr val="bg1"/>
              </a:solidFill>
            </a:ln>
            <a:effectLst>
              <a:outerShdw blurRad="266700" dist="114300" dir="534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8" name="TextBox 47"/>
            <p:cNvSpPr txBox="1"/>
            <p:nvPr/>
          </p:nvSpPr>
          <p:spPr>
            <a:xfrm>
              <a:off x="16233798" y="7757237"/>
              <a:ext cx="4265293" cy="1048058"/>
            </a:xfrm>
            <a:prstGeom prst="rect">
              <a:avLst/>
            </a:prstGeom>
            <a:noFill/>
          </p:spPr>
          <p:txBody>
            <a:bodyPr wrap="square" rtlCol="0">
              <a:spAutoFit/>
            </a:bodyPr>
            <a:lstStyle/>
            <a:p>
              <a:pPr algn="just">
                <a:lnSpc>
                  <a:spcPct val="150000"/>
                </a:lnSpc>
                <a:spcBef>
                  <a:spcPts val="0"/>
                </a:spcBef>
                <a:spcAft>
                  <a:spcPts val="0"/>
                </a:spcAft>
              </a:pPr>
              <a:r>
                <a:rPr lang="zh-CN" altLang="en-US" sz="2000" dirty="0">
                  <a:solidFill>
                    <a:schemeClr val="bg1"/>
                  </a:solidFill>
                  <a:latin typeface="Arial" panose="020B0604020202020204" pitchFamily="34" charset="0"/>
                  <a:ea typeface="微软雅黑" pitchFamily="34" charset="-122"/>
                  <a:sym typeface="Arial" panose="020B0604020202020204" pitchFamily="34" charset="0"/>
                </a:rPr>
                <a:t>请替换文字内容</a:t>
              </a:r>
            </a:p>
          </p:txBody>
        </p:sp>
      </p:grpSp>
      <p:sp>
        <p:nvSpPr>
          <p:cNvPr id="70" name="TextBox 69"/>
          <p:cNvSpPr txBox="1"/>
          <p:nvPr/>
        </p:nvSpPr>
        <p:spPr>
          <a:xfrm>
            <a:off x="1607938" y="3600660"/>
            <a:ext cx="1994516" cy="2230642"/>
          </a:xfrm>
          <a:prstGeom prst="rect">
            <a:avLst/>
          </a:prstGeom>
          <a:noFill/>
        </p:spPr>
        <p:txBody>
          <a:bodyPr wrap="none" lIns="45305" tIns="22653" rIns="45305" bIns="22653" rtlCol="0">
            <a:spAutoFit/>
          </a:bodyPr>
          <a:lstStyle/>
          <a:p>
            <a:r>
              <a:rPr lang="en-US" altLang="zh-CN" sz="14198" spc="-149" dirty="0">
                <a:solidFill>
                  <a:schemeClr val="bg1"/>
                </a:solidFill>
                <a:latin typeface="Impact" panose="020B0806030902050204" pitchFamily="34" charset="0"/>
                <a:ea typeface="微软雅黑" panose="020B0503020204020204" pitchFamily="34" charset="-122"/>
                <a:cs typeface="Raavi" pitchFamily="34" charset="0"/>
              </a:rPr>
              <a:t>03</a:t>
            </a:r>
            <a:endParaRPr lang="zh-CN" altLang="en-US" sz="14198" spc="-149" dirty="0">
              <a:solidFill>
                <a:schemeClr val="bg1"/>
              </a:solidFill>
              <a:latin typeface="Impact" panose="020B0806030902050204" pitchFamily="34" charset="0"/>
              <a:ea typeface="微软雅黑" panose="020B0503020204020204" pitchFamily="34" charset="-122"/>
              <a:cs typeface="Raavi" pitchFamily="34" charset="0"/>
            </a:endParaRPr>
          </a:p>
        </p:txBody>
      </p:sp>
      <p:sp>
        <p:nvSpPr>
          <p:cNvPr id="10" name="圆角矩形 9"/>
          <p:cNvSpPr/>
          <p:nvPr/>
        </p:nvSpPr>
        <p:spPr>
          <a:xfrm>
            <a:off x="6381936" y="1377236"/>
            <a:ext cx="5505572" cy="3321374"/>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Tree>
    <p:extLst>
      <p:ext uri="{BB962C8B-B14F-4D97-AF65-F5344CB8AC3E}">
        <p14:creationId xmlns:p14="http://schemas.microsoft.com/office/powerpoint/2010/main" val="1935285025"/>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randombar(horizontal)">
                                      <p:cBhvr>
                                        <p:cTn id="12" dur="500"/>
                                        <p:tgtEl>
                                          <p:spTgt spid="4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randombar(horizontal)">
                                      <p:cBhvr>
                                        <p:cTn id="15" dur="500"/>
                                        <p:tgtEl>
                                          <p:spTgt spid="4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childTnLst>
                                </p:cTn>
                              </p:par>
                            </p:childTnLst>
                          </p:cTn>
                        </p:par>
                        <p:par>
                          <p:cTn id="20" fill="hold">
                            <p:stCondLst>
                              <p:cond delay="1500"/>
                            </p:stCondLst>
                            <p:childTnLst>
                              <p:par>
                                <p:cTn id="21" presetID="5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Scale>
                                      <p:cBhvr>
                                        <p:cTn id="23"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500" decel="50000" fill="hold">
                                          <p:stCondLst>
                                            <p:cond delay="0"/>
                                          </p:stCondLst>
                                        </p:cTn>
                                        <p:tgtEl>
                                          <p:spTgt spid="10"/>
                                        </p:tgtEl>
                                        <p:attrNameLst>
                                          <p:attrName>ppt_x</p:attrName>
                                          <p:attrName>ppt_y</p:attrName>
                                        </p:attrNameLst>
                                      </p:cBhvr>
                                    </p:animMotion>
                                    <p:animEffect transition="in" filter="fade">
                                      <p:cBhvr>
                                        <p:cTn id="25" dur="500"/>
                                        <p:tgtEl>
                                          <p:spTgt spid="10"/>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7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肘形连接符 43"/>
          <p:cNvSpPr>
            <a:spLocks noChangeShapeType="1"/>
          </p:cNvSpPr>
          <p:nvPr/>
        </p:nvSpPr>
        <p:spPr bwMode="auto">
          <a:xfrm rot="10800000" flipH="1">
            <a:off x="8165779" y="2072139"/>
            <a:ext cx="97574" cy="1919283"/>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肘形连接符 17"/>
          <p:cNvSpPr>
            <a:spLocks noChangeShapeType="1"/>
          </p:cNvSpPr>
          <p:nvPr/>
        </p:nvSpPr>
        <p:spPr bwMode="auto">
          <a:xfrm rot="16200000" flipH="1">
            <a:off x="8040440" y="4212666"/>
            <a:ext cx="339879" cy="3566007"/>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肘形连接符 46"/>
          <p:cNvSpPr>
            <a:spLocks noChangeShapeType="1"/>
          </p:cNvSpPr>
          <p:nvPr/>
        </p:nvSpPr>
        <p:spPr bwMode="auto">
          <a:xfrm rot="10800000" flipV="1">
            <a:off x="4403563" y="4157349"/>
            <a:ext cx="189833" cy="806937"/>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肘形连接符 51"/>
          <p:cNvSpPr>
            <a:spLocks noChangeShapeType="1"/>
          </p:cNvSpPr>
          <p:nvPr/>
        </p:nvSpPr>
        <p:spPr bwMode="auto">
          <a:xfrm rot="16200000" flipV="1">
            <a:off x="5415645" y="1493698"/>
            <a:ext cx="128132" cy="1904086"/>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4689910" y="2653888"/>
            <a:ext cx="3494611" cy="3239562"/>
            <a:chOff x="3898426" y="1805124"/>
            <a:chExt cx="4494140" cy="4166144"/>
          </a:xfrm>
        </p:grpSpPr>
        <p:sp>
          <p:nvSpPr>
            <p:cNvPr id="37" name="椭圆 12"/>
            <p:cNvSpPr>
              <a:spLocks noChangeArrowheads="1"/>
            </p:cNvSpPr>
            <p:nvPr/>
          </p:nvSpPr>
          <p:spPr bwMode="auto">
            <a:xfrm flipH="1">
              <a:off x="5881907" y="1805124"/>
              <a:ext cx="515252" cy="515252"/>
            </a:xfrm>
            <a:prstGeom prst="ellipse">
              <a:avLst/>
            </a:prstGeom>
            <a:solidFill>
              <a:schemeClr val="bg1"/>
            </a:solidFill>
            <a:ln w="76200" cap="flat" cmpd="sng">
              <a:solidFill>
                <a:schemeClr val="accent1"/>
              </a:solidFill>
              <a:bevel/>
              <a:headEnd/>
              <a:tailEnd/>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椭圆 10"/>
            <p:cNvSpPr>
              <a:spLocks noChangeArrowheads="1"/>
            </p:cNvSpPr>
            <p:nvPr/>
          </p:nvSpPr>
          <p:spPr bwMode="auto">
            <a:xfrm flipH="1">
              <a:off x="7771164" y="3503547"/>
              <a:ext cx="516444" cy="516444"/>
            </a:xfrm>
            <a:prstGeom prst="ellipse">
              <a:avLst/>
            </a:prstGeom>
            <a:solidFill>
              <a:schemeClr val="bg1"/>
            </a:solidFill>
            <a:ln w="76200" cap="flat" cmpd="sng">
              <a:solidFill>
                <a:schemeClr val="accent4"/>
              </a:solidFill>
              <a:bevel/>
              <a:headEnd/>
              <a:tailEnd/>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椭圆 11"/>
            <p:cNvSpPr>
              <a:spLocks noChangeArrowheads="1"/>
            </p:cNvSpPr>
            <p:nvPr/>
          </p:nvSpPr>
          <p:spPr bwMode="auto">
            <a:xfrm flipH="1">
              <a:off x="5881907" y="5241328"/>
              <a:ext cx="515252" cy="516445"/>
            </a:xfrm>
            <a:prstGeom prst="ellipse">
              <a:avLst/>
            </a:prstGeom>
            <a:solidFill>
              <a:schemeClr val="bg1"/>
            </a:solidFill>
            <a:ln w="76200" cap="flat" cmpd="sng">
              <a:solidFill>
                <a:schemeClr val="accent4"/>
              </a:solidFill>
              <a:bevel/>
              <a:headEnd/>
              <a:tailEnd/>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椭圆 44"/>
            <p:cNvSpPr>
              <a:spLocks noChangeArrowheads="1"/>
            </p:cNvSpPr>
            <p:nvPr/>
          </p:nvSpPr>
          <p:spPr bwMode="auto">
            <a:xfrm flipH="1">
              <a:off x="4010541" y="3503547"/>
              <a:ext cx="515252" cy="515252"/>
            </a:xfrm>
            <a:prstGeom prst="ellipse">
              <a:avLst/>
            </a:prstGeom>
            <a:solidFill>
              <a:schemeClr val="bg1"/>
            </a:solidFill>
            <a:ln w="76200" cap="flat" cmpd="sng">
              <a:solidFill>
                <a:schemeClr val="accent1"/>
              </a:solidFill>
              <a:bevel/>
              <a:headEnd/>
              <a:tailEnd/>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左弧形箭头 1"/>
            <p:cNvSpPr>
              <a:spLocks noChangeArrowheads="1"/>
            </p:cNvSpPr>
            <p:nvPr/>
          </p:nvSpPr>
          <p:spPr bwMode="auto">
            <a:xfrm>
              <a:off x="3898426" y="1805124"/>
              <a:ext cx="1892835" cy="4166144"/>
            </a:xfrm>
            <a:prstGeom prst="curvedRightArrow">
              <a:avLst>
                <a:gd name="adj1" fmla="val 24996"/>
                <a:gd name="adj2" fmla="val 50022"/>
                <a:gd name="adj3" fmla="val 25000"/>
              </a:avLst>
            </a:prstGeom>
            <a:solidFill>
              <a:schemeClr val="accent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just">
                <a:lnSpc>
                  <a:spcPct val="120000"/>
                </a:lnSpc>
              </a:pPr>
              <a:endParaRPr lang="en-US"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左弧形箭头 39"/>
            <p:cNvSpPr>
              <a:spLocks noChangeArrowheads="1"/>
            </p:cNvSpPr>
            <p:nvPr/>
          </p:nvSpPr>
          <p:spPr bwMode="auto">
            <a:xfrm flipH="1">
              <a:off x="6498539" y="1805124"/>
              <a:ext cx="1894027" cy="4166144"/>
            </a:xfrm>
            <a:prstGeom prst="curvedRightArrow">
              <a:avLst>
                <a:gd name="adj1" fmla="val 24980"/>
                <a:gd name="adj2" fmla="val 49990"/>
                <a:gd name="adj3" fmla="val 25000"/>
              </a:avLst>
            </a:prstGeom>
            <a:solidFill>
              <a:schemeClr val="accent4"/>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just">
                <a:lnSpc>
                  <a:spcPct val="120000"/>
                </a:lnSpc>
              </a:pPr>
              <a:endParaRPr lang="en-US"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5169266" y="3278560"/>
              <a:ext cx="1853468" cy="451164"/>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Rectangle 68"/>
            <p:cNvSpPr/>
            <p:nvPr/>
          </p:nvSpPr>
          <p:spPr>
            <a:xfrm>
              <a:off x="4872491" y="3651941"/>
              <a:ext cx="2447020" cy="688619"/>
            </a:xfrm>
            <a:prstGeom prst="rect">
              <a:avLst/>
            </a:prstGeom>
          </p:spPr>
          <p:txBody>
            <a:bodyPr wrap="square">
              <a:spAutoFit/>
            </a:bodyPr>
            <a:lstStyle/>
            <a:p>
              <a:pPr algn="just">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0" name="Group 69"/>
            <p:cNvGrpSpPr/>
            <p:nvPr/>
          </p:nvGrpSpPr>
          <p:grpSpPr>
            <a:xfrm>
              <a:off x="5981606" y="5340706"/>
              <a:ext cx="317153" cy="317695"/>
              <a:chOff x="9145588" y="4435471"/>
              <a:chExt cx="464344" cy="465137"/>
            </a:xfrm>
          </p:grpSpPr>
          <p:sp>
            <p:nvSpPr>
              <p:cNvPr id="71" name="AutoShape 7"/>
              <p:cNvSpPr>
                <a:spLocks/>
              </p:cNvSpPr>
              <p:nvPr/>
            </p:nvSpPr>
            <p:spPr bwMode="auto">
              <a:xfrm>
                <a:off x="9145588" y="4435471"/>
                <a:ext cx="464344" cy="465137"/>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7864358" y="3622124"/>
              <a:ext cx="317153" cy="317695"/>
              <a:chOff x="7287419" y="3505994"/>
              <a:chExt cx="464344" cy="465138"/>
            </a:xfrm>
          </p:grpSpPr>
          <p:sp>
            <p:nvSpPr>
              <p:cNvPr id="81" name="AutoShape 37"/>
              <p:cNvSpPr>
                <a:spLocks/>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38"/>
              <p:cNvSpPr>
                <a:spLocks/>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39"/>
              <p:cNvSpPr>
                <a:spLocks/>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AutoShape 40"/>
              <p:cNvSpPr>
                <a:spLocks/>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AutoShape 41"/>
              <p:cNvSpPr>
                <a:spLocks/>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42"/>
              <p:cNvSpPr>
                <a:spLocks/>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4146264" y="3609536"/>
              <a:ext cx="238000" cy="317695"/>
              <a:chOff x="2639220" y="3510754"/>
              <a:chExt cx="348456" cy="465137"/>
            </a:xfrm>
          </p:grpSpPr>
          <p:sp>
            <p:nvSpPr>
              <p:cNvPr id="88" name="AutoShape 115"/>
              <p:cNvSpPr>
                <a:spLocks/>
              </p:cNvSpPr>
              <p:nvPr/>
            </p:nvSpPr>
            <p:spPr bwMode="auto">
              <a:xfrm>
                <a:off x="2639220" y="3510754"/>
                <a:ext cx="348456" cy="465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16"/>
              <p:cNvSpPr>
                <a:spLocks/>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0" name="Group 89"/>
            <p:cNvGrpSpPr/>
            <p:nvPr/>
          </p:nvGrpSpPr>
          <p:grpSpPr>
            <a:xfrm>
              <a:off x="5992775" y="1913195"/>
              <a:ext cx="317153" cy="317153"/>
              <a:chOff x="4439444" y="1652588"/>
              <a:chExt cx="464344" cy="464344"/>
            </a:xfrm>
          </p:grpSpPr>
          <p:sp>
            <p:nvSpPr>
              <p:cNvPr id="91" name="AutoShape 136"/>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AutoShape 137"/>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38"/>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98" name="Group 97"/>
          <p:cNvGrpSpPr/>
          <p:nvPr/>
        </p:nvGrpSpPr>
        <p:grpSpPr>
          <a:xfrm>
            <a:off x="2372805" y="2072139"/>
            <a:ext cx="2097240" cy="897466"/>
            <a:chOff x="773723" y="1924636"/>
            <a:chExt cx="2945744" cy="980021"/>
          </a:xfrm>
        </p:grpSpPr>
        <p:sp>
          <p:nvSpPr>
            <p:cNvPr id="96" name="TextBox 95"/>
            <p:cNvSpPr txBox="1"/>
            <p:nvPr/>
          </p:nvSpPr>
          <p:spPr>
            <a:xfrm>
              <a:off x="1954472" y="1924636"/>
              <a:ext cx="1764995" cy="282278"/>
            </a:xfrm>
            <a:prstGeom prst="rect">
              <a:avLst/>
            </a:prstGeom>
            <a:noFill/>
          </p:spPr>
          <p:txBody>
            <a:bodyPr wrap="none" lIns="0" tIns="0" rIns="0" bIns="0"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96"/>
            <p:cNvSpPr/>
            <p:nvPr/>
          </p:nvSpPr>
          <p:spPr>
            <a:xfrm>
              <a:off x="773723" y="2259448"/>
              <a:ext cx="2945200" cy="645209"/>
            </a:xfrm>
            <a:prstGeom prst="rect">
              <a:avLst/>
            </a:prstGeom>
          </p:spPr>
          <p:txBody>
            <a:bodyPr wrap="square" lIns="0" tIns="0" rIns="0" bIns="0">
              <a:spAutoFit/>
            </a:bodyPr>
            <a:lstStyle/>
            <a:p>
              <a:pPr algn="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9" name="Group 98"/>
          <p:cNvGrpSpPr/>
          <p:nvPr/>
        </p:nvGrpSpPr>
        <p:grpSpPr>
          <a:xfrm>
            <a:off x="2390197" y="5081253"/>
            <a:ext cx="2157996" cy="897467"/>
            <a:chOff x="773723" y="1924636"/>
            <a:chExt cx="3031080" cy="980022"/>
          </a:xfrm>
        </p:grpSpPr>
        <p:sp>
          <p:nvSpPr>
            <p:cNvPr id="100" name="TextBox 99"/>
            <p:cNvSpPr txBox="1"/>
            <p:nvPr/>
          </p:nvSpPr>
          <p:spPr>
            <a:xfrm>
              <a:off x="2039808" y="1924636"/>
              <a:ext cx="1764995" cy="282278"/>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773723" y="2259449"/>
              <a:ext cx="2945199" cy="645209"/>
            </a:xfrm>
            <a:prstGeom prst="rect">
              <a:avLst/>
            </a:prstGeom>
          </p:spPr>
          <p:txBody>
            <a:bodyPr wrap="square" lIns="0" tIns="0" rIns="0" bIns="0">
              <a:spAutoFit/>
            </a:bodyPr>
            <a:lstStyle/>
            <a:p>
              <a:pPr algn="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2" name="Group 101"/>
          <p:cNvGrpSpPr/>
          <p:nvPr/>
        </p:nvGrpSpPr>
        <p:grpSpPr>
          <a:xfrm>
            <a:off x="8305401" y="2043200"/>
            <a:ext cx="2271819" cy="897466"/>
            <a:chOff x="773723" y="1924636"/>
            <a:chExt cx="2945200" cy="980020"/>
          </a:xfrm>
        </p:grpSpPr>
        <p:sp>
          <p:nvSpPr>
            <p:cNvPr id="103" name="TextBox 102"/>
            <p:cNvSpPr txBox="1"/>
            <p:nvPr/>
          </p:nvSpPr>
          <p:spPr>
            <a:xfrm>
              <a:off x="776761" y="1924636"/>
              <a:ext cx="1629062" cy="282278"/>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Rectangle 103"/>
            <p:cNvSpPr/>
            <p:nvPr/>
          </p:nvSpPr>
          <p:spPr>
            <a:xfrm>
              <a:off x="773723" y="2259448"/>
              <a:ext cx="2945200" cy="645208"/>
            </a:xfrm>
            <a:prstGeom prst="rect">
              <a:avLst/>
            </a:prstGeom>
          </p:spPr>
          <p:txBody>
            <a:bodyPr wrap="square" lIns="0" tIns="0" rIns="0" bIns="0">
              <a:spAutoFit/>
            </a:bodyPr>
            <a:lstStyle/>
            <a:p>
              <a:pP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8" name="Group 107"/>
          <p:cNvGrpSpPr/>
          <p:nvPr/>
        </p:nvGrpSpPr>
        <p:grpSpPr>
          <a:xfrm>
            <a:off x="7920074" y="5158916"/>
            <a:ext cx="2288820" cy="873036"/>
            <a:chOff x="751684" y="1951314"/>
            <a:chExt cx="2967239" cy="953342"/>
          </a:xfrm>
        </p:grpSpPr>
        <p:sp>
          <p:nvSpPr>
            <p:cNvPr id="109" name="TextBox 108"/>
            <p:cNvSpPr txBox="1"/>
            <p:nvPr/>
          </p:nvSpPr>
          <p:spPr>
            <a:xfrm>
              <a:off x="751684" y="1951314"/>
              <a:ext cx="1629061" cy="282278"/>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Rectangle 109"/>
            <p:cNvSpPr/>
            <p:nvPr/>
          </p:nvSpPr>
          <p:spPr>
            <a:xfrm>
              <a:off x="773723" y="2259448"/>
              <a:ext cx="2945200" cy="645208"/>
            </a:xfrm>
            <a:prstGeom prst="rect">
              <a:avLst/>
            </a:prstGeom>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文本框 53"/>
          <p:cNvSpPr txBox="1"/>
          <p:nvPr/>
        </p:nvSpPr>
        <p:spPr>
          <a:xfrm>
            <a:off x="372973" y="266550"/>
            <a:ext cx="3272517" cy="466708"/>
          </a:xfrm>
          <a:prstGeom prst="rect">
            <a:avLst/>
          </a:prstGeom>
          <a:noFill/>
        </p:spPr>
        <p:txBody>
          <a:bodyPr wrap="none" lIns="96434" tIns="48217" rIns="96434" bIns="48217" rtlCol="0">
            <a:spAutoFit/>
          </a:bodyPr>
          <a:lstStyle/>
          <a:p>
            <a:pPr defTabSz="964278"/>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5" name="文本框 54"/>
          <p:cNvSpPr txBox="1"/>
          <p:nvPr/>
        </p:nvSpPr>
        <p:spPr>
          <a:xfrm>
            <a:off x="372973" y="654957"/>
            <a:ext cx="2809570" cy="374375"/>
          </a:xfrm>
          <a:prstGeom prst="rect">
            <a:avLst/>
          </a:prstGeom>
          <a:noFill/>
        </p:spPr>
        <p:txBody>
          <a:bodyPr wrap="none" lIns="96434" tIns="48217" rIns="96434" bIns="48217" rtlCol="0">
            <a:spAutoFit/>
          </a:bodyPr>
          <a:lstStyle/>
          <a:p>
            <a:pPr defTabSz="964278"/>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extLst>
      <p:ext uri="{BB962C8B-B14F-4D97-AF65-F5344CB8AC3E}">
        <p14:creationId xmlns:p14="http://schemas.microsoft.com/office/powerpoint/2010/main" val="945758685"/>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right)">
                                      <p:cBhvr>
                                        <p:cTn id="11" dur="500"/>
                                        <p:tgtEl>
                                          <p:spTgt spid="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fade">
                                      <p:cBhvr>
                                        <p:cTn id="15" dur="500"/>
                                        <p:tgtEl>
                                          <p:spTgt spid="9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up)">
                                      <p:cBhvr>
                                        <p:cTn id="19" dur="500"/>
                                        <p:tgtEl>
                                          <p:spTgt spid="4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500"/>
                                        <p:tgtEl>
                                          <p:spTgt spid="9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500"/>
                                        <p:tgtEl>
                                          <p:spTgt spid="4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fade">
                                      <p:cBhvr>
                                        <p:cTn id="31" dur="500"/>
                                        <p:tgtEl>
                                          <p:spTgt spid="102"/>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500"/>
                                        <p:tgtEl>
                                          <p:spTgt spid="50"/>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fade">
                                      <p:cBhvr>
                                        <p:cTn id="39"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49" grpId="0" animBg="1"/>
      <p:bldP spid="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4" y="5088718"/>
            <a:ext cx="12857163" cy="21436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5" name="Group 4"/>
          <p:cNvGrpSpPr/>
          <p:nvPr/>
        </p:nvGrpSpPr>
        <p:grpSpPr>
          <a:xfrm>
            <a:off x="911094" y="5478832"/>
            <a:ext cx="1657422" cy="1363454"/>
            <a:chOff x="5329238" y="1931988"/>
            <a:chExt cx="550862" cy="498475"/>
          </a:xfrm>
          <a:solidFill>
            <a:schemeClr val="bg1"/>
          </a:solidFill>
        </p:grpSpPr>
        <p:sp>
          <p:nvSpPr>
            <p:cNvPr id="6" name="Freeform 5"/>
            <p:cNvSpPr>
              <a:spLocks noEditPoints="1"/>
            </p:cNvSpPr>
            <p:nvPr/>
          </p:nvSpPr>
          <p:spPr bwMode="auto">
            <a:xfrm>
              <a:off x="5462588" y="2284413"/>
              <a:ext cx="53975" cy="146050"/>
            </a:xfrm>
            <a:custGeom>
              <a:avLst/>
              <a:gdLst>
                <a:gd name="T0" fmla="*/ 3 w 14"/>
                <a:gd name="T1" fmla="*/ 10 h 38"/>
                <a:gd name="T2" fmla="*/ 0 w 14"/>
                <a:gd name="T3" fmla="*/ 15 h 38"/>
                <a:gd name="T4" fmla="*/ 0 w 14"/>
                <a:gd name="T5" fmla="*/ 38 h 38"/>
                <a:gd name="T6" fmla="*/ 14 w 14"/>
                <a:gd name="T7" fmla="*/ 38 h 38"/>
                <a:gd name="T8" fmla="*/ 14 w 14"/>
                <a:gd name="T9" fmla="*/ 2 h 38"/>
                <a:gd name="T10" fmla="*/ 11 w 14"/>
                <a:gd name="T11" fmla="*/ 1 h 38"/>
                <a:gd name="T12" fmla="*/ 3 w 14"/>
                <a:gd name="T13" fmla="*/ 10 h 38"/>
                <a:gd name="T14" fmla="*/ 3 w 14"/>
                <a:gd name="T15" fmla="*/ 10 h 38"/>
                <a:gd name="T16" fmla="*/ 3 w 14"/>
                <a:gd name="T1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8">
                  <a:moveTo>
                    <a:pt x="3" y="10"/>
                  </a:moveTo>
                  <a:cubicBezTo>
                    <a:pt x="1" y="11"/>
                    <a:pt x="0" y="13"/>
                    <a:pt x="0" y="15"/>
                  </a:cubicBezTo>
                  <a:cubicBezTo>
                    <a:pt x="0" y="38"/>
                    <a:pt x="0" y="38"/>
                    <a:pt x="0" y="38"/>
                  </a:cubicBezTo>
                  <a:cubicBezTo>
                    <a:pt x="14" y="38"/>
                    <a:pt x="14" y="38"/>
                    <a:pt x="14" y="38"/>
                  </a:cubicBezTo>
                  <a:cubicBezTo>
                    <a:pt x="14" y="2"/>
                    <a:pt x="14" y="2"/>
                    <a:pt x="14" y="2"/>
                  </a:cubicBezTo>
                  <a:cubicBezTo>
                    <a:pt x="14" y="0"/>
                    <a:pt x="13" y="0"/>
                    <a:pt x="11" y="1"/>
                  </a:cubicBezTo>
                  <a:lnTo>
                    <a:pt x="3" y="10"/>
                  </a:lnTo>
                  <a:close/>
                  <a:moveTo>
                    <a:pt x="3" y="10"/>
                  </a:moveTo>
                  <a:cubicBezTo>
                    <a:pt x="3" y="10"/>
                    <a:pt x="3" y="10"/>
                    <a:pt x="3" y="10"/>
                  </a:cubicBezTo>
                </a:path>
              </a:pathLst>
            </a:custGeom>
            <a:grpFill/>
            <a:ln>
              <a:noFill/>
            </a:ln>
          </p:spPr>
          <p:txBody>
            <a:bodyPr vert="horz" wrap="square" lIns="96429" tIns="48214" rIns="96429" bIns="48214" numCol="1" anchor="t" anchorCtr="0" compatLnSpc="1">
              <a:prstTxWarp prst="textNoShape">
                <a:avLst/>
              </a:prstTxWarp>
            </a:bodyPr>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 name="Freeform 6"/>
            <p:cNvSpPr>
              <a:spLocks noEditPoints="1"/>
            </p:cNvSpPr>
            <p:nvPr/>
          </p:nvSpPr>
          <p:spPr bwMode="auto">
            <a:xfrm>
              <a:off x="5688013" y="2200275"/>
              <a:ext cx="49212" cy="230188"/>
            </a:xfrm>
            <a:custGeom>
              <a:avLst/>
              <a:gdLst>
                <a:gd name="T0" fmla="*/ 2 w 13"/>
                <a:gd name="T1" fmla="*/ 10 h 60"/>
                <a:gd name="T2" fmla="*/ 0 w 13"/>
                <a:gd name="T3" fmla="*/ 15 h 60"/>
                <a:gd name="T4" fmla="*/ 0 w 13"/>
                <a:gd name="T5" fmla="*/ 60 h 60"/>
                <a:gd name="T6" fmla="*/ 13 w 13"/>
                <a:gd name="T7" fmla="*/ 60 h 60"/>
                <a:gd name="T8" fmla="*/ 13 w 13"/>
                <a:gd name="T9" fmla="*/ 2 h 60"/>
                <a:gd name="T10" fmla="*/ 11 w 13"/>
                <a:gd name="T11" fmla="*/ 1 h 60"/>
                <a:gd name="T12" fmla="*/ 2 w 13"/>
                <a:gd name="T13" fmla="*/ 10 h 60"/>
                <a:gd name="T14" fmla="*/ 2 w 13"/>
                <a:gd name="T15" fmla="*/ 10 h 60"/>
                <a:gd name="T16" fmla="*/ 2 w 13"/>
                <a:gd name="T17"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0">
                  <a:moveTo>
                    <a:pt x="2" y="10"/>
                  </a:moveTo>
                  <a:cubicBezTo>
                    <a:pt x="1" y="11"/>
                    <a:pt x="0" y="14"/>
                    <a:pt x="0" y="15"/>
                  </a:cubicBezTo>
                  <a:cubicBezTo>
                    <a:pt x="0" y="60"/>
                    <a:pt x="0" y="60"/>
                    <a:pt x="0" y="60"/>
                  </a:cubicBezTo>
                  <a:cubicBezTo>
                    <a:pt x="13" y="60"/>
                    <a:pt x="13" y="60"/>
                    <a:pt x="13" y="60"/>
                  </a:cubicBezTo>
                  <a:cubicBezTo>
                    <a:pt x="13" y="2"/>
                    <a:pt x="13" y="2"/>
                    <a:pt x="13" y="2"/>
                  </a:cubicBezTo>
                  <a:cubicBezTo>
                    <a:pt x="13" y="0"/>
                    <a:pt x="12" y="0"/>
                    <a:pt x="11" y="1"/>
                  </a:cubicBezTo>
                  <a:lnTo>
                    <a:pt x="2" y="10"/>
                  </a:lnTo>
                  <a:close/>
                  <a:moveTo>
                    <a:pt x="2" y="10"/>
                  </a:moveTo>
                  <a:cubicBezTo>
                    <a:pt x="2" y="10"/>
                    <a:pt x="2" y="10"/>
                    <a:pt x="2" y="10"/>
                  </a:cubicBezTo>
                </a:path>
              </a:pathLst>
            </a:custGeom>
            <a:grpFill/>
            <a:ln>
              <a:noFill/>
            </a:ln>
          </p:spPr>
          <p:txBody>
            <a:bodyPr vert="horz" wrap="square" lIns="96429" tIns="48214" rIns="96429" bIns="48214" numCol="1" anchor="t" anchorCtr="0" compatLnSpc="1">
              <a:prstTxWarp prst="textNoShape">
                <a:avLst/>
              </a:prstTxWarp>
            </a:bodyPr>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 name="Freeform 7"/>
            <p:cNvSpPr>
              <a:spLocks noEditPoints="1"/>
            </p:cNvSpPr>
            <p:nvPr/>
          </p:nvSpPr>
          <p:spPr bwMode="auto">
            <a:xfrm>
              <a:off x="5761038" y="2127250"/>
              <a:ext cx="49212" cy="303213"/>
            </a:xfrm>
            <a:custGeom>
              <a:avLst/>
              <a:gdLst>
                <a:gd name="T0" fmla="*/ 3 w 13"/>
                <a:gd name="T1" fmla="*/ 9 h 79"/>
                <a:gd name="T2" fmla="*/ 0 w 13"/>
                <a:gd name="T3" fmla="*/ 15 h 79"/>
                <a:gd name="T4" fmla="*/ 0 w 13"/>
                <a:gd name="T5" fmla="*/ 79 h 79"/>
                <a:gd name="T6" fmla="*/ 13 w 13"/>
                <a:gd name="T7" fmla="*/ 79 h 79"/>
                <a:gd name="T8" fmla="*/ 13 w 13"/>
                <a:gd name="T9" fmla="*/ 2 h 79"/>
                <a:gd name="T10" fmla="*/ 11 w 13"/>
                <a:gd name="T11" fmla="*/ 1 h 79"/>
                <a:gd name="T12" fmla="*/ 3 w 13"/>
                <a:gd name="T13" fmla="*/ 9 h 79"/>
                <a:gd name="T14" fmla="*/ 3 w 13"/>
                <a:gd name="T15" fmla="*/ 9 h 79"/>
                <a:gd name="T16" fmla="*/ 3 w 13"/>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9">
                  <a:moveTo>
                    <a:pt x="3" y="9"/>
                  </a:moveTo>
                  <a:cubicBezTo>
                    <a:pt x="1" y="11"/>
                    <a:pt x="0" y="13"/>
                    <a:pt x="0" y="15"/>
                  </a:cubicBezTo>
                  <a:cubicBezTo>
                    <a:pt x="0" y="79"/>
                    <a:pt x="0" y="79"/>
                    <a:pt x="0" y="79"/>
                  </a:cubicBezTo>
                  <a:cubicBezTo>
                    <a:pt x="13" y="79"/>
                    <a:pt x="13" y="79"/>
                    <a:pt x="13" y="79"/>
                  </a:cubicBezTo>
                  <a:cubicBezTo>
                    <a:pt x="13" y="2"/>
                    <a:pt x="13" y="2"/>
                    <a:pt x="13" y="2"/>
                  </a:cubicBezTo>
                  <a:cubicBezTo>
                    <a:pt x="13" y="1"/>
                    <a:pt x="12" y="0"/>
                    <a:pt x="11" y="1"/>
                  </a:cubicBezTo>
                  <a:lnTo>
                    <a:pt x="3" y="9"/>
                  </a:lnTo>
                  <a:close/>
                  <a:moveTo>
                    <a:pt x="3" y="9"/>
                  </a:moveTo>
                  <a:cubicBezTo>
                    <a:pt x="3" y="9"/>
                    <a:pt x="3" y="9"/>
                    <a:pt x="3" y="9"/>
                  </a:cubicBezTo>
                </a:path>
              </a:pathLst>
            </a:custGeom>
            <a:grpFill/>
            <a:ln>
              <a:noFill/>
            </a:ln>
          </p:spPr>
          <p:txBody>
            <a:bodyPr vert="horz" wrap="square" lIns="96429" tIns="48214" rIns="96429" bIns="48214" numCol="1" anchor="t" anchorCtr="0" compatLnSpc="1">
              <a:prstTxWarp prst="textNoShape">
                <a:avLst/>
              </a:prstTxWarp>
            </a:bodyPr>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9" name="Freeform 8"/>
            <p:cNvSpPr>
              <a:spLocks noEditPoints="1"/>
            </p:cNvSpPr>
            <p:nvPr/>
          </p:nvSpPr>
          <p:spPr bwMode="auto">
            <a:xfrm>
              <a:off x="5611813" y="2273300"/>
              <a:ext cx="53975" cy="157163"/>
            </a:xfrm>
            <a:custGeom>
              <a:avLst/>
              <a:gdLst>
                <a:gd name="T0" fmla="*/ 3 w 14"/>
                <a:gd name="T1" fmla="*/ 10 h 41"/>
                <a:gd name="T2" fmla="*/ 2 w 14"/>
                <a:gd name="T3" fmla="*/ 11 h 41"/>
                <a:gd name="T4" fmla="*/ 0 w 14"/>
                <a:gd name="T5" fmla="*/ 16 h 41"/>
                <a:gd name="T6" fmla="*/ 0 w 14"/>
                <a:gd name="T7" fmla="*/ 41 h 41"/>
                <a:gd name="T8" fmla="*/ 14 w 14"/>
                <a:gd name="T9" fmla="*/ 41 h 41"/>
                <a:gd name="T10" fmla="*/ 14 w 14"/>
                <a:gd name="T11" fmla="*/ 3 h 41"/>
                <a:gd name="T12" fmla="*/ 11 w 14"/>
                <a:gd name="T13" fmla="*/ 2 h 41"/>
                <a:gd name="T14" fmla="*/ 3 w 14"/>
                <a:gd name="T15" fmla="*/ 10 h 41"/>
                <a:gd name="T16" fmla="*/ 3 w 14"/>
                <a:gd name="T17" fmla="*/ 10 h 41"/>
                <a:gd name="T18" fmla="*/ 3 w 14"/>
                <a:gd name="T19"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1">
                  <a:moveTo>
                    <a:pt x="3" y="10"/>
                  </a:moveTo>
                  <a:cubicBezTo>
                    <a:pt x="3" y="10"/>
                    <a:pt x="2" y="11"/>
                    <a:pt x="2" y="11"/>
                  </a:cubicBezTo>
                  <a:cubicBezTo>
                    <a:pt x="1" y="12"/>
                    <a:pt x="0" y="14"/>
                    <a:pt x="0" y="16"/>
                  </a:cubicBezTo>
                  <a:cubicBezTo>
                    <a:pt x="0" y="41"/>
                    <a:pt x="0" y="41"/>
                    <a:pt x="0" y="41"/>
                  </a:cubicBezTo>
                  <a:cubicBezTo>
                    <a:pt x="14" y="41"/>
                    <a:pt x="14" y="41"/>
                    <a:pt x="14" y="41"/>
                  </a:cubicBezTo>
                  <a:cubicBezTo>
                    <a:pt x="14" y="3"/>
                    <a:pt x="14" y="3"/>
                    <a:pt x="14" y="3"/>
                  </a:cubicBezTo>
                  <a:cubicBezTo>
                    <a:pt x="14" y="1"/>
                    <a:pt x="13" y="0"/>
                    <a:pt x="11" y="2"/>
                  </a:cubicBezTo>
                  <a:lnTo>
                    <a:pt x="3" y="10"/>
                  </a:lnTo>
                  <a:close/>
                  <a:moveTo>
                    <a:pt x="3" y="10"/>
                  </a:moveTo>
                  <a:cubicBezTo>
                    <a:pt x="3" y="10"/>
                    <a:pt x="3" y="10"/>
                    <a:pt x="3" y="10"/>
                  </a:cubicBezTo>
                </a:path>
              </a:pathLst>
            </a:custGeom>
            <a:grpFill/>
            <a:ln>
              <a:noFill/>
            </a:ln>
          </p:spPr>
          <p:txBody>
            <a:bodyPr vert="horz" wrap="square" lIns="96429" tIns="48214" rIns="96429" bIns="48214" numCol="1" anchor="t" anchorCtr="0" compatLnSpc="1">
              <a:prstTxWarp prst="textNoShape">
                <a:avLst/>
              </a:prstTxWarp>
            </a:bodyPr>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0" name="Freeform 9"/>
            <p:cNvSpPr>
              <a:spLocks noEditPoints="1"/>
            </p:cNvSpPr>
            <p:nvPr/>
          </p:nvSpPr>
          <p:spPr bwMode="auto">
            <a:xfrm>
              <a:off x="5538788" y="2279650"/>
              <a:ext cx="49212" cy="150813"/>
            </a:xfrm>
            <a:custGeom>
              <a:avLst/>
              <a:gdLst>
                <a:gd name="T0" fmla="*/ 2 w 13"/>
                <a:gd name="T1" fmla="*/ 1 h 39"/>
                <a:gd name="T2" fmla="*/ 0 w 13"/>
                <a:gd name="T3" fmla="*/ 2 h 39"/>
                <a:gd name="T4" fmla="*/ 0 w 13"/>
                <a:gd name="T5" fmla="*/ 39 h 39"/>
                <a:gd name="T6" fmla="*/ 13 w 13"/>
                <a:gd name="T7" fmla="*/ 39 h 39"/>
                <a:gd name="T8" fmla="*/ 13 w 13"/>
                <a:gd name="T9" fmla="*/ 16 h 39"/>
                <a:gd name="T10" fmla="*/ 11 w 13"/>
                <a:gd name="T11" fmla="*/ 10 h 39"/>
                <a:gd name="T12" fmla="*/ 9 w 13"/>
                <a:gd name="T13" fmla="*/ 8 h 39"/>
                <a:gd name="T14" fmla="*/ 2 w 13"/>
                <a:gd name="T15" fmla="*/ 1 h 39"/>
                <a:gd name="T16" fmla="*/ 2 w 13"/>
                <a:gd name="T17" fmla="*/ 1 h 39"/>
                <a:gd name="T18" fmla="*/ 2 w 13"/>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9">
                  <a:moveTo>
                    <a:pt x="2" y="1"/>
                  </a:moveTo>
                  <a:cubicBezTo>
                    <a:pt x="1" y="0"/>
                    <a:pt x="0" y="0"/>
                    <a:pt x="0" y="2"/>
                  </a:cubicBezTo>
                  <a:cubicBezTo>
                    <a:pt x="0" y="39"/>
                    <a:pt x="0" y="39"/>
                    <a:pt x="0" y="39"/>
                  </a:cubicBezTo>
                  <a:cubicBezTo>
                    <a:pt x="13" y="39"/>
                    <a:pt x="13" y="39"/>
                    <a:pt x="13" y="39"/>
                  </a:cubicBezTo>
                  <a:cubicBezTo>
                    <a:pt x="13" y="16"/>
                    <a:pt x="13" y="16"/>
                    <a:pt x="13" y="16"/>
                  </a:cubicBezTo>
                  <a:cubicBezTo>
                    <a:pt x="13" y="14"/>
                    <a:pt x="12" y="11"/>
                    <a:pt x="11" y="10"/>
                  </a:cubicBezTo>
                  <a:cubicBezTo>
                    <a:pt x="9" y="8"/>
                    <a:pt x="9" y="8"/>
                    <a:pt x="9" y="8"/>
                  </a:cubicBezTo>
                  <a:lnTo>
                    <a:pt x="2" y="1"/>
                  </a:lnTo>
                  <a:close/>
                  <a:moveTo>
                    <a:pt x="2" y="1"/>
                  </a:moveTo>
                  <a:cubicBezTo>
                    <a:pt x="2" y="1"/>
                    <a:pt x="2" y="1"/>
                    <a:pt x="2" y="1"/>
                  </a:cubicBezTo>
                </a:path>
              </a:pathLst>
            </a:custGeom>
            <a:grpFill/>
            <a:ln>
              <a:noFill/>
            </a:ln>
          </p:spPr>
          <p:txBody>
            <a:bodyPr vert="horz" wrap="square" lIns="96429" tIns="48214" rIns="96429" bIns="48214" numCol="1" anchor="t" anchorCtr="0" compatLnSpc="1">
              <a:prstTxWarp prst="textNoShape">
                <a:avLst/>
              </a:prstTxWarp>
            </a:bodyPr>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1" name="Freeform 10"/>
            <p:cNvSpPr>
              <a:spLocks noEditPoints="1"/>
            </p:cNvSpPr>
            <p:nvPr/>
          </p:nvSpPr>
          <p:spPr bwMode="auto">
            <a:xfrm>
              <a:off x="5381625" y="2357438"/>
              <a:ext cx="58737" cy="73025"/>
            </a:xfrm>
            <a:custGeom>
              <a:avLst/>
              <a:gdLst>
                <a:gd name="T0" fmla="*/ 7 w 15"/>
                <a:gd name="T1" fmla="*/ 8 h 19"/>
                <a:gd name="T2" fmla="*/ 2 w 15"/>
                <a:gd name="T3" fmla="*/ 12 h 19"/>
                <a:gd name="T4" fmla="*/ 0 w 15"/>
                <a:gd name="T5" fmla="*/ 17 h 19"/>
                <a:gd name="T6" fmla="*/ 0 w 15"/>
                <a:gd name="T7" fmla="*/ 19 h 19"/>
                <a:gd name="T8" fmla="*/ 15 w 15"/>
                <a:gd name="T9" fmla="*/ 19 h 19"/>
                <a:gd name="T10" fmla="*/ 15 w 15"/>
                <a:gd name="T11" fmla="*/ 2 h 19"/>
                <a:gd name="T12" fmla="*/ 13 w 15"/>
                <a:gd name="T13" fmla="*/ 1 h 19"/>
                <a:gd name="T14" fmla="*/ 7 w 15"/>
                <a:gd name="T15" fmla="*/ 8 h 19"/>
                <a:gd name="T16" fmla="*/ 7 w 15"/>
                <a:gd name="T17" fmla="*/ 8 h 19"/>
                <a:gd name="T18" fmla="*/ 7 w 15"/>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9">
                  <a:moveTo>
                    <a:pt x="7" y="8"/>
                  </a:moveTo>
                  <a:cubicBezTo>
                    <a:pt x="2" y="12"/>
                    <a:pt x="2" y="12"/>
                    <a:pt x="2" y="12"/>
                  </a:cubicBezTo>
                  <a:cubicBezTo>
                    <a:pt x="1" y="13"/>
                    <a:pt x="0" y="15"/>
                    <a:pt x="0" y="17"/>
                  </a:cubicBezTo>
                  <a:cubicBezTo>
                    <a:pt x="0" y="19"/>
                    <a:pt x="0" y="19"/>
                    <a:pt x="0" y="19"/>
                  </a:cubicBezTo>
                  <a:cubicBezTo>
                    <a:pt x="15" y="19"/>
                    <a:pt x="15" y="19"/>
                    <a:pt x="15" y="19"/>
                  </a:cubicBezTo>
                  <a:cubicBezTo>
                    <a:pt x="15" y="2"/>
                    <a:pt x="15" y="2"/>
                    <a:pt x="15" y="2"/>
                  </a:cubicBezTo>
                  <a:cubicBezTo>
                    <a:pt x="15" y="1"/>
                    <a:pt x="14" y="0"/>
                    <a:pt x="13" y="1"/>
                  </a:cubicBezTo>
                  <a:lnTo>
                    <a:pt x="7" y="8"/>
                  </a:lnTo>
                  <a:close/>
                  <a:moveTo>
                    <a:pt x="7" y="8"/>
                  </a:moveTo>
                  <a:cubicBezTo>
                    <a:pt x="7" y="8"/>
                    <a:pt x="7" y="8"/>
                    <a:pt x="7" y="8"/>
                  </a:cubicBezTo>
                </a:path>
              </a:pathLst>
            </a:custGeom>
            <a:grpFill/>
            <a:ln>
              <a:noFill/>
            </a:ln>
          </p:spPr>
          <p:txBody>
            <a:bodyPr vert="horz" wrap="square" lIns="96429" tIns="48214" rIns="96429" bIns="48214" numCol="1" anchor="t" anchorCtr="0" compatLnSpc="1">
              <a:prstTxWarp prst="textNoShape">
                <a:avLst/>
              </a:prstTxWarp>
            </a:bodyPr>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2" name="Freeform 11"/>
            <p:cNvSpPr>
              <a:spLocks noEditPoints="1"/>
            </p:cNvSpPr>
            <p:nvPr/>
          </p:nvSpPr>
          <p:spPr bwMode="auto">
            <a:xfrm>
              <a:off x="5329238" y="1931988"/>
              <a:ext cx="550862" cy="414338"/>
            </a:xfrm>
            <a:custGeom>
              <a:avLst/>
              <a:gdLst>
                <a:gd name="T0" fmla="*/ 142 w 144"/>
                <a:gd name="T1" fmla="*/ 53 h 108"/>
                <a:gd name="T2" fmla="*/ 144 w 144"/>
                <a:gd name="T3" fmla="*/ 52 h 108"/>
                <a:gd name="T4" fmla="*/ 144 w 144"/>
                <a:gd name="T5" fmla="*/ 6 h 108"/>
                <a:gd name="T6" fmla="*/ 138 w 144"/>
                <a:gd name="T7" fmla="*/ 0 h 108"/>
                <a:gd name="T8" fmla="*/ 92 w 144"/>
                <a:gd name="T9" fmla="*/ 0 h 108"/>
                <a:gd name="T10" fmla="*/ 91 w 144"/>
                <a:gd name="T11" fmla="*/ 2 h 108"/>
                <a:gd name="T12" fmla="*/ 108 w 144"/>
                <a:gd name="T13" fmla="*/ 18 h 108"/>
                <a:gd name="T14" fmla="*/ 101 w 144"/>
                <a:gd name="T15" fmla="*/ 25 h 108"/>
                <a:gd name="T16" fmla="*/ 70 w 144"/>
                <a:gd name="T17" fmla="*/ 56 h 108"/>
                <a:gd name="T18" fmla="*/ 54 w 144"/>
                <a:gd name="T19" fmla="*/ 39 h 108"/>
                <a:gd name="T20" fmla="*/ 50 w 144"/>
                <a:gd name="T21" fmla="*/ 39 h 108"/>
                <a:gd name="T22" fmla="*/ 5 w 144"/>
                <a:gd name="T23" fmla="*/ 84 h 108"/>
                <a:gd name="T24" fmla="*/ 5 w 144"/>
                <a:gd name="T25" fmla="*/ 103 h 108"/>
                <a:gd name="T26" fmla="*/ 5 w 144"/>
                <a:gd name="T27" fmla="*/ 103 h 108"/>
                <a:gd name="T28" fmla="*/ 23 w 144"/>
                <a:gd name="T29" fmla="*/ 103 h 108"/>
                <a:gd name="T30" fmla="*/ 52 w 144"/>
                <a:gd name="T31" fmla="*/ 74 h 108"/>
                <a:gd name="T32" fmla="*/ 68 w 144"/>
                <a:gd name="T33" fmla="*/ 90 h 108"/>
                <a:gd name="T34" fmla="*/ 73 w 144"/>
                <a:gd name="T35" fmla="*/ 90 h 108"/>
                <a:gd name="T36" fmla="*/ 126 w 144"/>
                <a:gd name="T37" fmla="*/ 37 h 108"/>
                <a:gd name="T38" fmla="*/ 142 w 144"/>
                <a:gd name="T39" fmla="*/ 53 h 108"/>
                <a:gd name="T40" fmla="*/ 142 w 144"/>
                <a:gd name="T41" fmla="*/ 53 h 108"/>
                <a:gd name="T42" fmla="*/ 142 w 144"/>
                <a:gd name="T43" fmla="*/ 5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08">
                  <a:moveTo>
                    <a:pt x="142" y="53"/>
                  </a:moveTo>
                  <a:cubicBezTo>
                    <a:pt x="143" y="54"/>
                    <a:pt x="144" y="54"/>
                    <a:pt x="144" y="52"/>
                  </a:cubicBezTo>
                  <a:cubicBezTo>
                    <a:pt x="144" y="6"/>
                    <a:pt x="144" y="6"/>
                    <a:pt x="144" y="6"/>
                  </a:cubicBezTo>
                  <a:cubicBezTo>
                    <a:pt x="144" y="3"/>
                    <a:pt x="141" y="0"/>
                    <a:pt x="138" y="0"/>
                  </a:cubicBezTo>
                  <a:cubicBezTo>
                    <a:pt x="92" y="0"/>
                    <a:pt x="92" y="0"/>
                    <a:pt x="92" y="0"/>
                  </a:cubicBezTo>
                  <a:cubicBezTo>
                    <a:pt x="91" y="0"/>
                    <a:pt x="90" y="1"/>
                    <a:pt x="91" y="2"/>
                  </a:cubicBezTo>
                  <a:cubicBezTo>
                    <a:pt x="108" y="18"/>
                    <a:pt x="108" y="18"/>
                    <a:pt x="108" y="18"/>
                  </a:cubicBezTo>
                  <a:cubicBezTo>
                    <a:pt x="101" y="25"/>
                    <a:pt x="101" y="25"/>
                    <a:pt x="101" y="25"/>
                  </a:cubicBezTo>
                  <a:cubicBezTo>
                    <a:pt x="70" y="56"/>
                    <a:pt x="70" y="56"/>
                    <a:pt x="70" y="56"/>
                  </a:cubicBezTo>
                  <a:cubicBezTo>
                    <a:pt x="54" y="39"/>
                    <a:pt x="54" y="39"/>
                    <a:pt x="54" y="39"/>
                  </a:cubicBezTo>
                  <a:cubicBezTo>
                    <a:pt x="53" y="38"/>
                    <a:pt x="51" y="38"/>
                    <a:pt x="50" y="39"/>
                  </a:cubicBezTo>
                  <a:cubicBezTo>
                    <a:pt x="5" y="84"/>
                    <a:pt x="5" y="84"/>
                    <a:pt x="5" y="84"/>
                  </a:cubicBezTo>
                  <a:cubicBezTo>
                    <a:pt x="0" y="89"/>
                    <a:pt x="0" y="98"/>
                    <a:pt x="5" y="103"/>
                  </a:cubicBezTo>
                  <a:cubicBezTo>
                    <a:pt x="5" y="103"/>
                    <a:pt x="5" y="103"/>
                    <a:pt x="5" y="103"/>
                  </a:cubicBezTo>
                  <a:cubicBezTo>
                    <a:pt x="10" y="108"/>
                    <a:pt x="18" y="108"/>
                    <a:pt x="23" y="103"/>
                  </a:cubicBezTo>
                  <a:cubicBezTo>
                    <a:pt x="52" y="74"/>
                    <a:pt x="52" y="74"/>
                    <a:pt x="52" y="74"/>
                  </a:cubicBezTo>
                  <a:cubicBezTo>
                    <a:pt x="68" y="90"/>
                    <a:pt x="68" y="90"/>
                    <a:pt x="68" y="90"/>
                  </a:cubicBezTo>
                  <a:cubicBezTo>
                    <a:pt x="69" y="91"/>
                    <a:pt x="71" y="91"/>
                    <a:pt x="73" y="90"/>
                  </a:cubicBezTo>
                  <a:cubicBezTo>
                    <a:pt x="126" y="37"/>
                    <a:pt x="126" y="37"/>
                    <a:pt x="126" y="37"/>
                  </a:cubicBezTo>
                  <a:lnTo>
                    <a:pt x="142" y="53"/>
                  </a:lnTo>
                  <a:close/>
                  <a:moveTo>
                    <a:pt x="142" y="53"/>
                  </a:moveTo>
                  <a:cubicBezTo>
                    <a:pt x="142" y="53"/>
                    <a:pt x="142" y="53"/>
                    <a:pt x="142" y="53"/>
                  </a:cubicBezTo>
                </a:path>
              </a:pathLst>
            </a:custGeom>
            <a:grpFill/>
            <a:ln>
              <a:noFill/>
            </a:ln>
          </p:spPr>
          <p:txBody>
            <a:bodyPr vert="horz" wrap="square" lIns="96429" tIns="48214" rIns="96429" bIns="48214" numCol="1" anchor="t" anchorCtr="0" compatLnSpc="1">
              <a:prstTxWarp prst="textNoShape">
                <a:avLst/>
              </a:prstTxWarp>
            </a:bodyPr>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43" name="Group 42"/>
          <p:cNvGrpSpPr/>
          <p:nvPr/>
        </p:nvGrpSpPr>
        <p:grpSpPr>
          <a:xfrm>
            <a:off x="3320167" y="5458816"/>
            <a:ext cx="9025357" cy="1303348"/>
            <a:chOff x="3147645" y="5176167"/>
            <a:chExt cx="8558432" cy="1235919"/>
          </a:xfrm>
        </p:grpSpPr>
        <p:sp>
          <p:nvSpPr>
            <p:cNvPr id="13" name="Rectangle 12"/>
            <p:cNvSpPr/>
            <p:nvPr/>
          </p:nvSpPr>
          <p:spPr>
            <a:xfrm>
              <a:off x="3147645" y="5176167"/>
              <a:ext cx="8331592" cy="204298"/>
            </a:xfrm>
            <a:prstGeom prst="rect">
              <a:avLst/>
            </a:prstGeom>
          </p:spPr>
          <p:txBody>
            <a:bodyPr wrap="square">
              <a:spAutoFit/>
            </a:bodyPr>
            <a:lstStyle/>
            <a:p>
              <a:pPr marL="180811" indent="-180811">
                <a:buFont typeface="Arial" panose="020B0604020202020204" pitchFamily="34" charset="0"/>
                <a:buChar char="•"/>
              </a:pP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Lorem ipsum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sit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amet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adipiscing</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elit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Integer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quam, </a:t>
              </a:r>
            </a:p>
          </p:txBody>
        </p:sp>
        <p:sp>
          <p:nvSpPr>
            <p:cNvPr id="14" name="Rectangle 13"/>
            <p:cNvSpPr/>
            <p:nvPr/>
          </p:nvSpPr>
          <p:spPr>
            <a:xfrm>
              <a:off x="3147645" y="5541273"/>
              <a:ext cx="8558432" cy="321039"/>
            </a:xfrm>
            <a:prstGeom prst="rect">
              <a:avLst/>
            </a:prstGeom>
          </p:spPr>
          <p:txBody>
            <a:bodyPr wrap="square">
              <a:spAutoFit/>
            </a:bodyPr>
            <a:lstStyle/>
            <a:p>
              <a:pPr marL="180811" indent="-180811">
                <a:buFont typeface="Arial" panose="020B0604020202020204" pitchFamily="34" charset="0"/>
                <a:buChar char="•"/>
              </a:pPr>
              <a:r>
                <a:rPr lang="en-GB" sz="800">
                  <a:solidFill>
                    <a:schemeClr val="bg2"/>
                  </a:solidFill>
                  <a:latin typeface="Arial" panose="020B0604020202020204" pitchFamily="34" charset="0"/>
                  <a:ea typeface="微软雅黑" panose="020B0503020204020204" pitchFamily="34" charset="-122"/>
                  <a:cs typeface="Arial" panose="020B0604020202020204" pitchFamily="34" charset="0"/>
                </a:rPr>
                <a:t>Lorem ipsum dolor sit amet, consectetur adipiscing elit. Integer dolor quam, pretium eu placerat eu semper et nunc. Nullam ut turpis dictum luctus mi quis luctus lorem. Nullam porttitor consectetur nunc in tempor. Cras vitae venenatis sem at pretium arcu. </a:t>
              </a:r>
            </a:p>
          </p:txBody>
        </p:sp>
        <p:sp>
          <p:nvSpPr>
            <p:cNvPr id="15" name="Rectangle 14"/>
            <p:cNvSpPr/>
            <p:nvPr/>
          </p:nvSpPr>
          <p:spPr>
            <a:xfrm>
              <a:off x="3147645" y="6091047"/>
              <a:ext cx="8558432" cy="321039"/>
            </a:xfrm>
            <a:prstGeom prst="rect">
              <a:avLst/>
            </a:prstGeom>
          </p:spPr>
          <p:txBody>
            <a:bodyPr wrap="square">
              <a:spAutoFit/>
            </a:bodyPr>
            <a:lstStyle/>
            <a:p>
              <a:pPr marL="180811" indent="-180811">
                <a:buFont typeface="Arial" panose="020B0604020202020204" pitchFamily="34" charset="0"/>
                <a:buChar char="•"/>
              </a:pP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Lorem ipsum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sit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amet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adipiscing</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elit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Integer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quam,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pretium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placerat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semper et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nunc</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Nullam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ut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turpis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dictum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luctus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mi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quis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luctus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lorem.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Nullam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porttitor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nunc</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tempor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Cras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vitae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venenatis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sem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pretium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arcu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p>
          </p:txBody>
        </p:sp>
      </p:grpSp>
      <p:grpSp>
        <p:nvGrpSpPr>
          <p:cNvPr id="23" name="Group 22"/>
          <p:cNvGrpSpPr/>
          <p:nvPr/>
        </p:nvGrpSpPr>
        <p:grpSpPr>
          <a:xfrm>
            <a:off x="10041745" y="1909086"/>
            <a:ext cx="964287" cy="964287"/>
            <a:chOff x="9521484" y="1810084"/>
            <a:chExt cx="914400" cy="914400"/>
          </a:xfrm>
        </p:grpSpPr>
        <p:sp>
          <p:nvSpPr>
            <p:cNvPr id="22" name="Oval 21"/>
            <p:cNvSpPr/>
            <p:nvPr/>
          </p:nvSpPr>
          <p:spPr>
            <a:xfrm>
              <a:off x="9521484" y="1810084"/>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4" name="Freeform 23"/>
            <p:cNvSpPr>
              <a:spLocks noEditPoints="1"/>
            </p:cNvSpPr>
            <p:nvPr/>
          </p:nvSpPr>
          <p:spPr bwMode="auto">
            <a:xfrm>
              <a:off x="9818387" y="2085996"/>
              <a:ext cx="320594" cy="362576"/>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29" tIns="48214" rIns="96429" bIns="482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8" name="Group 17"/>
          <p:cNvGrpSpPr/>
          <p:nvPr/>
        </p:nvGrpSpPr>
        <p:grpSpPr>
          <a:xfrm>
            <a:off x="7312070" y="1909086"/>
            <a:ext cx="964287" cy="964287"/>
            <a:chOff x="6933028" y="1810084"/>
            <a:chExt cx="914400" cy="914400"/>
          </a:xfrm>
        </p:grpSpPr>
        <p:sp>
          <p:nvSpPr>
            <p:cNvPr id="21" name="Oval 20"/>
            <p:cNvSpPr/>
            <p:nvPr/>
          </p:nvSpPr>
          <p:spPr>
            <a:xfrm>
              <a:off x="6933028" y="1810084"/>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5" name="Freeform 24"/>
            <p:cNvSpPr>
              <a:spLocks noEditPoints="1"/>
            </p:cNvSpPr>
            <p:nvPr/>
          </p:nvSpPr>
          <p:spPr bwMode="auto">
            <a:xfrm>
              <a:off x="7217527" y="2069775"/>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6429" tIns="48214" rIns="96429" bIns="482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6" name="Group 15"/>
          <p:cNvGrpSpPr/>
          <p:nvPr/>
        </p:nvGrpSpPr>
        <p:grpSpPr>
          <a:xfrm>
            <a:off x="1852720" y="1909086"/>
            <a:ext cx="964287" cy="964287"/>
            <a:chOff x="1756116" y="1810084"/>
            <a:chExt cx="914400" cy="914400"/>
          </a:xfrm>
        </p:grpSpPr>
        <p:sp>
          <p:nvSpPr>
            <p:cNvPr id="19" name="Oval 18"/>
            <p:cNvSpPr/>
            <p:nvPr/>
          </p:nvSpPr>
          <p:spPr>
            <a:xfrm>
              <a:off x="1756116" y="1810084"/>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6" name="Freeform 25"/>
            <p:cNvSpPr>
              <a:spLocks noEditPoints="1"/>
            </p:cNvSpPr>
            <p:nvPr/>
          </p:nvSpPr>
          <p:spPr bwMode="auto">
            <a:xfrm>
              <a:off x="2074965" y="2048784"/>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29" tIns="48214" rIns="96429" bIns="482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7" name="Group 16"/>
          <p:cNvGrpSpPr/>
          <p:nvPr/>
        </p:nvGrpSpPr>
        <p:grpSpPr>
          <a:xfrm>
            <a:off x="4582395" y="1909086"/>
            <a:ext cx="964287" cy="964287"/>
            <a:chOff x="4344572" y="1810084"/>
            <a:chExt cx="914400" cy="914400"/>
          </a:xfrm>
        </p:grpSpPr>
        <p:sp>
          <p:nvSpPr>
            <p:cNvPr id="20" name="Oval 19"/>
            <p:cNvSpPr/>
            <p:nvPr/>
          </p:nvSpPr>
          <p:spPr>
            <a:xfrm>
              <a:off x="4344572" y="1810084"/>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7" name="Freeform 26"/>
            <p:cNvSpPr>
              <a:spLocks noEditPoints="1"/>
            </p:cNvSpPr>
            <p:nvPr/>
          </p:nvSpPr>
          <p:spPr bwMode="auto">
            <a:xfrm>
              <a:off x="4618575" y="2072638"/>
              <a:ext cx="366393"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6429" tIns="48214" rIns="96429" bIns="482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cxnSp>
        <p:nvCxnSpPr>
          <p:cNvPr id="37" name="Straight Connector 36"/>
          <p:cNvCxnSpPr/>
          <p:nvPr/>
        </p:nvCxnSpPr>
        <p:spPr>
          <a:xfrm>
            <a:off x="3710491"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429375"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173886"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4" name="TextBox 41"/>
          <p:cNvSpPr txBox="1"/>
          <p:nvPr/>
        </p:nvSpPr>
        <p:spPr>
          <a:xfrm>
            <a:off x="106871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5" name="TextBox 170"/>
          <p:cNvSpPr txBox="1"/>
          <p:nvPr/>
        </p:nvSpPr>
        <p:spPr>
          <a:xfrm>
            <a:off x="106871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1"/>
          <p:cNvSpPr txBox="1"/>
          <p:nvPr/>
        </p:nvSpPr>
        <p:spPr>
          <a:xfrm>
            <a:off x="381191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7" name="TextBox 170"/>
          <p:cNvSpPr txBox="1"/>
          <p:nvPr/>
        </p:nvSpPr>
        <p:spPr>
          <a:xfrm>
            <a:off x="381191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1"/>
          <p:cNvSpPr txBox="1"/>
          <p:nvPr/>
        </p:nvSpPr>
        <p:spPr>
          <a:xfrm>
            <a:off x="6526541"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9" name="TextBox 170"/>
          <p:cNvSpPr txBox="1"/>
          <p:nvPr/>
        </p:nvSpPr>
        <p:spPr>
          <a:xfrm>
            <a:off x="6526541"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1"/>
          <p:cNvSpPr txBox="1"/>
          <p:nvPr/>
        </p:nvSpPr>
        <p:spPr>
          <a:xfrm>
            <a:off x="935546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51" name="TextBox 170"/>
          <p:cNvSpPr txBox="1"/>
          <p:nvPr/>
        </p:nvSpPr>
        <p:spPr>
          <a:xfrm>
            <a:off x="935546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文本框 40"/>
          <p:cNvSpPr txBox="1"/>
          <p:nvPr/>
        </p:nvSpPr>
        <p:spPr>
          <a:xfrm>
            <a:off x="372973" y="266550"/>
            <a:ext cx="3272517" cy="466708"/>
          </a:xfrm>
          <a:prstGeom prst="rect">
            <a:avLst/>
          </a:prstGeom>
          <a:noFill/>
        </p:spPr>
        <p:txBody>
          <a:bodyPr wrap="none" lIns="96434" tIns="48217" rIns="96434" bIns="48217" rtlCol="0">
            <a:spAutoFit/>
          </a:bodyPr>
          <a:lstStyle/>
          <a:p>
            <a:pPr defTabSz="964278"/>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2" name="文本框 41"/>
          <p:cNvSpPr txBox="1"/>
          <p:nvPr/>
        </p:nvSpPr>
        <p:spPr>
          <a:xfrm>
            <a:off x="372973" y="654957"/>
            <a:ext cx="2809570" cy="374375"/>
          </a:xfrm>
          <a:prstGeom prst="rect">
            <a:avLst/>
          </a:prstGeom>
          <a:noFill/>
        </p:spPr>
        <p:txBody>
          <a:bodyPr wrap="none" lIns="96434" tIns="48217" rIns="96434" bIns="48217" rtlCol="0">
            <a:spAutoFit/>
          </a:bodyPr>
          <a:lstStyle/>
          <a:p>
            <a:pPr defTabSz="964278"/>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extLst>
      <p:ext uri="{BB962C8B-B14F-4D97-AF65-F5344CB8AC3E}">
        <p14:creationId xmlns:p14="http://schemas.microsoft.com/office/powerpoint/2010/main" val="3734301165"/>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anim calcmode="lin" valueType="num">
                                      <p:cBhvr>
                                        <p:cTn id="13" dur="500" fill="hold"/>
                                        <p:tgtEl>
                                          <p:spTgt spid="45"/>
                                        </p:tgtEl>
                                        <p:attrNameLst>
                                          <p:attrName>ppt_x</p:attrName>
                                        </p:attrNameLst>
                                      </p:cBhvr>
                                      <p:tavLst>
                                        <p:tav tm="0">
                                          <p:val>
                                            <p:strVal val="#ppt_x"/>
                                          </p:val>
                                        </p:tav>
                                        <p:tav tm="100000">
                                          <p:val>
                                            <p:strVal val="#ppt_x"/>
                                          </p:val>
                                        </p:tav>
                                      </p:tavLst>
                                    </p:anim>
                                    <p:anim calcmode="lin" valueType="num">
                                      <p:cBhvr>
                                        <p:cTn id="14" dur="500" fill="hold"/>
                                        <p:tgtEl>
                                          <p:spTgt spid="4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anim calcmode="lin" valueType="num">
                                      <p:cBhvr>
                                        <p:cTn id="18" dur="500" fill="hold"/>
                                        <p:tgtEl>
                                          <p:spTgt spid="44"/>
                                        </p:tgtEl>
                                        <p:attrNameLst>
                                          <p:attrName>ppt_x</p:attrName>
                                        </p:attrNameLst>
                                      </p:cBhvr>
                                      <p:tavLst>
                                        <p:tav tm="0">
                                          <p:val>
                                            <p:strVal val="#ppt_x"/>
                                          </p:val>
                                        </p:tav>
                                        <p:tav tm="100000">
                                          <p:val>
                                            <p:strVal val="#ppt_x"/>
                                          </p:val>
                                        </p:tav>
                                      </p:tavLst>
                                    </p:anim>
                                    <p:anim calcmode="lin" valueType="num">
                                      <p:cBhvr>
                                        <p:cTn id="19" dur="500" fill="hold"/>
                                        <p:tgtEl>
                                          <p:spTgt spid="4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500"/>
                                        <p:tgtEl>
                                          <p:spTgt spid="37"/>
                                        </p:tgtEl>
                                      </p:cBhvr>
                                    </p:animEffect>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47"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anim calcmode="lin" valueType="num">
                                      <p:cBhvr>
                                        <p:cTn id="33" dur="500" fill="hold"/>
                                        <p:tgtEl>
                                          <p:spTgt spid="47"/>
                                        </p:tgtEl>
                                        <p:attrNameLst>
                                          <p:attrName>ppt_x</p:attrName>
                                        </p:attrNameLst>
                                      </p:cBhvr>
                                      <p:tavLst>
                                        <p:tav tm="0">
                                          <p:val>
                                            <p:strVal val="#ppt_x"/>
                                          </p:val>
                                        </p:tav>
                                        <p:tav tm="100000">
                                          <p:val>
                                            <p:strVal val="#ppt_x"/>
                                          </p:val>
                                        </p:tav>
                                      </p:tavLst>
                                    </p:anim>
                                    <p:anim calcmode="lin" valueType="num">
                                      <p:cBhvr>
                                        <p:cTn id="34" dur="500" fill="hold"/>
                                        <p:tgtEl>
                                          <p:spTgt spid="4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anim calcmode="lin" valueType="num">
                                      <p:cBhvr>
                                        <p:cTn id="38" dur="500" fill="hold"/>
                                        <p:tgtEl>
                                          <p:spTgt spid="46"/>
                                        </p:tgtEl>
                                        <p:attrNameLst>
                                          <p:attrName>ppt_x</p:attrName>
                                        </p:attrNameLst>
                                      </p:cBhvr>
                                      <p:tavLst>
                                        <p:tav tm="0">
                                          <p:val>
                                            <p:strVal val="#ppt_x"/>
                                          </p:val>
                                        </p:tav>
                                        <p:tav tm="100000">
                                          <p:val>
                                            <p:strVal val="#ppt_x"/>
                                          </p:val>
                                        </p:tav>
                                      </p:tavLst>
                                    </p:anim>
                                    <p:anim calcmode="lin" valueType="num">
                                      <p:cBhvr>
                                        <p:cTn id="39" dur="500" fill="hold"/>
                                        <p:tgtEl>
                                          <p:spTgt spid="46"/>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down)">
                                      <p:cBhvr>
                                        <p:cTn id="43" dur="500"/>
                                        <p:tgtEl>
                                          <p:spTgt spid="38"/>
                                        </p:tgtEl>
                                      </p:cBhvr>
                                    </p:animEffect>
                                  </p:childTnLst>
                                </p:cTn>
                              </p:par>
                            </p:childTnLst>
                          </p:cTn>
                        </p:par>
                        <p:par>
                          <p:cTn id="44" fill="hold">
                            <p:stCondLst>
                              <p:cond delay="3000"/>
                            </p:stCondLst>
                            <p:childTnLst>
                              <p:par>
                                <p:cTn id="45" presetID="2" presetClass="entr" presetSubtype="4"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47" presetClass="entr" presetSubtype="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strVal val="#ppt_x"/>
                                          </p:val>
                                        </p:tav>
                                        <p:tav tm="100000">
                                          <p:val>
                                            <p:strVal val="#ppt_x"/>
                                          </p:val>
                                        </p:tav>
                                      </p:tavLst>
                                    </p:anim>
                                    <p:anim calcmode="lin" valueType="num">
                                      <p:cBhvr>
                                        <p:cTn id="54" dur="500" fill="hold"/>
                                        <p:tgtEl>
                                          <p:spTgt spid="4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anim calcmode="lin" valueType="num">
                                      <p:cBhvr>
                                        <p:cTn id="58" dur="500" fill="hold"/>
                                        <p:tgtEl>
                                          <p:spTgt spid="48"/>
                                        </p:tgtEl>
                                        <p:attrNameLst>
                                          <p:attrName>ppt_x</p:attrName>
                                        </p:attrNameLst>
                                      </p:cBhvr>
                                      <p:tavLst>
                                        <p:tav tm="0">
                                          <p:val>
                                            <p:strVal val="#ppt_x"/>
                                          </p:val>
                                        </p:tav>
                                        <p:tav tm="100000">
                                          <p:val>
                                            <p:strVal val="#ppt_x"/>
                                          </p:val>
                                        </p:tav>
                                      </p:tavLst>
                                    </p:anim>
                                    <p:anim calcmode="lin" valueType="num">
                                      <p:cBhvr>
                                        <p:cTn id="59" dur="500" fill="hold"/>
                                        <p:tgtEl>
                                          <p:spTgt spid="48"/>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2" presetClass="entr" presetSubtype="4"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down)">
                                      <p:cBhvr>
                                        <p:cTn id="63" dur="500"/>
                                        <p:tgtEl>
                                          <p:spTgt spid="39"/>
                                        </p:tgtEl>
                                      </p:cBhvr>
                                    </p:animEffect>
                                  </p:childTnLst>
                                </p:cTn>
                              </p:par>
                            </p:childTnLst>
                          </p:cTn>
                        </p:par>
                        <p:par>
                          <p:cTn id="64" fill="hold">
                            <p:stCondLst>
                              <p:cond delay="4500"/>
                            </p:stCondLst>
                            <p:childTnLst>
                              <p:par>
                                <p:cTn id="65" presetID="2" presetClass="entr" presetSubtype="4"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par>
                          <p:cTn id="69" fill="hold">
                            <p:stCondLst>
                              <p:cond delay="5000"/>
                            </p:stCondLst>
                            <p:childTnLst>
                              <p:par>
                                <p:cTn id="70" presetID="47" presetClass="entr" presetSubtype="0"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anim calcmode="lin" valueType="num">
                                      <p:cBhvr>
                                        <p:cTn id="73" dur="500" fill="hold"/>
                                        <p:tgtEl>
                                          <p:spTgt spid="51"/>
                                        </p:tgtEl>
                                        <p:attrNameLst>
                                          <p:attrName>ppt_x</p:attrName>
                                        </p:attrNameLst>
                                      </p:cBhvr>
                                      <p:tavLst>
                                        <p:tav tm="0">
                                          <p:val>
                                            <p:strVal val="#ppt_x"/>
                                          </p:val>
                                        </p:tav>
                                        <p:tav tm="100000">
                                          <p:val>
                                            <p:strVal val="#ppt_x"/>
                                          </p:val>
                                        </p:tav>
                                      </p:tavLst>
                                    </p:anim>
                                    <p:anim calcmode="lin" valueType="num">
                                      <p:cBhvr>
                                        <p:cTn id="74" dur="500" fill="hold"/>
                                        <p:tgtEl>
                                          <p:spTgt spid="5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strVal val="#ppt_x"/>
                                          </p:val>
                                        </p:tav>
                                        <p:tav tm="100000">
                                          <p:val>
                                            <p:strVal val="#ppt_x"/>
                                          </p:val>
                                        </p:tav>
                                      </p:tavLst>
                                    </p:anim>
                                    <p:anim calcmode="lin" valueType="num">
                                      <p:cBhvr>
                                        <p:cTn id="79" dur="500" fill="hold"/>
                                        <p:tgtEl>
                                          <p:spTgt spid="50"/>
                                        </p:tgtEl>
                                        <p:attrNameLst>
                                          <p:attrName>ppt_y</p:attrName>
                                        </p:attrNameLst>
                                      </p:cBhvr>
                                      <p:tavLst>
                                        <p:tav tm="0">
                                          <p:val>
                                            <p:strVal val="#ppt_y+.1"/>
                                          </p:val>
                                        </p:tav>
                                        <p:tav tm="100000">
                                          <p:val>
                                            <p:strVal val="#ppt_y"/>
                                          </p:val>
                                        </p:tav>
                                      </p:tavLst>
                                    </p:anim>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wipe(down)">
                                      <p:cBhvr>
                                        <p:cTn id="83" dur="500"/>
                                        <p:tgtEl>
                                          <p:spTgt spid="4"/>
                                        </p:tgtEl>
                                      </p:cBhvr>
                                    </p:animEffect>
                                  </p:childTnLst>
                                </p:cTn>
                              </p:par>
                            </p:childTnLst>
                          </p:cTn>
                        </p:par>
                        <p:par>
                          <p:cTn id="84" fill="hold">
                            <p:stCondLst>
                              <p:cond delay="6000"/>
                            </p:stCondLst>
                            <p:childTnLst>
                              <p:par>
                                <p:cTn id="85" presetID="53" presetClass="entr" presetSubtype="16"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6500"/>
                            </p:stCondLst>
                            <p:childTnLst>
                              <p:par>
                                <p:cTn id="91" presetID="16" presetClass="entr" presetSubtype="21" fill="hold" nodeType="after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barn(inVertical)">
                                      <p:cBhvr>
                                        <p:cTn id="9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4" grpId="0"/>
      <p:bldP spid="45" grpId="0"/>
      <p:bldP spid="46" grpId="0"/>
      <p:bldP spid="47" grpId="0"/>
      <p:bldP spid="48" grpId="0"/>
      <p:bldP spid="49" grpId="0"/>
      <p:bldP spid="50" grpId="0"/>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flipH="1">
            <a:off x="4343151" y="1985524"/>
            <a:ext cx="6821327"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5383836" y="3208952"/>
            <a:ext cx="5780643"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886825" y="4432380"/>
            <a:ext cx="8277653"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343151" y="5655809"/>
            <a:ext cx="6821327"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sp>
        <p:nvSpPr>
          <p:cNvPr id="21" name="流程图: 决策 20"/>
          <p:cNvSpPr/>
          <p:nvPr/>
        </p:nvSpPr>
        <p:spPr>
          <a:xfrm>
            <a:off x="3266534" y="1802451"/>
            <a:ext cx="1740327" cy="1627572"/>
          </a:xfrm>
          <a:prstGeom prst="flowChartDecis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1" dirty="0">
                <a:latin typeface="HelveticaNeueLT Pro 35 Th" pitchFamily="34" charset="0"/>
              </a:rPr>
              <a:t>20%</a:t>
            </a:r>
            <a:endParaRPr lang="zh-CN" altLang="en-US" sz="2531" dirty="0">
              <a:latin typeface="HelveticaNeueLT Pro 35 Th" pitchFamily="34" charset="0"/>
            </a:endParaRPr>
          </a:p>
        </p:txBody>
      </p:sp>
      <p:sp>
        <p:nvSpPr>
          <p:cNvPr id="22" name="流程图: 决策 21"/>
          <p:cNvSpPr/>
          <p:nvPr/>
        </p:nvSpPr>
        <p:spPr>
          <a:xfrm>
            <a:off x="3045000" y="3616325"/>
            <a:ext cx="2113745" cy="2059156"/>
          </a:xfrm>
          <a:prstGeom prst="flowChartDecis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1" dirty="0">
                <a:latin typeface="HelveticaNeueLT Pro 35 Th" pitchFamily="34" charset="0"/>
              </a:rPr>
              <a:t>35%</a:t>
            </a:r>
            <a:endParaRPr lang="zh-CN" altLang="en-US" sz="2531" dirty="0">
              <a:latin typeface="HelveticaNeueLT Pro 35 Th" pitchFamily="34" charset="0"/>
            </a:endParaRPr>
          </a:p>
        </p:txBody>
      </p:sp>
      <p:sp>
        <p:nvSpPr>
          <p:cNvPr id="23" name="流程图: 决策 22"/>
          <p:cNvSpPr/>
          <p:nvPr/>
        </p:nvSpPr>
        <p:spPr>
          <a:xfrm>
            <a:off x="1301851" y="2211404"/>
            <a:ext cx="2654470" cy="2585917"/>
          </a:xfrm>
          <a:prstGeom prst="flowChartDecisi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75" dirty="0">
                <a:latin typeface="HelveticaNeueLT Pro 35 Th" pitchFamily="34" charset="0"/>
              </a:rPr>
              <a:t>55%</a:t>
            </a:r>
            <a:endParaRPr lang="zh-CN" altLang="en-US" sz="3375" dirty="0">
              <a:latin typeface="HelveticaNeueLT Pro 35 Th" pitchFamily="34" charset="0"/>
            </a:endParaRPr>
          </a:p>
        </p:txBody>
      </p:sp>
      <p:sp>
        <p:nvSpPr>
          <p:cNvPr id="24" name="流程图: 决策 23"/>
          <p:cNvSpPr/>
          <p:nvPr/>
        </p:nvSpPr>
        <p:spPr>
          <a:xfrm>
            <a:off x="4234345" y="2877436"/>
            <a:ext cx="1421283" cy="1329199"/>
          </a:xfrm>
          <a:prstGeom prst="flowChartDecis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9">
                <a:latin typeface="HelveticaNeueLT Pro 35 Th" pitchFamily="34" charset="0"/>
              </a:rPr>
              <a:t>10%</a:t>
            </a:r>
            <a:endParaRPr lang="zh-CN" altLang="en-US" sz="2109">
              <a:latin typeface="HelveticaNeueLT Pro 35 Th" pitchFamily="34" charset="0"/>
            </a:endParaRPr>
          </a:p>
        </p:txBody>
      </p:sp>
      <p:sp>
        <p:nvSpPr>
          <p:cNvPr id="25" name="矩形 24"/>
          <p:cNvSpPr/>
          <p:nvPr/>
        </p:nvSpPr>
        <p:spPr>
          <a:xfrm>
            <a:off x="5069841" y="1698338"/>
            <a:ext cx="5103951"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9" name="矩形 28"/>
          <p:cNvSpPr/>
          <p:nvPr/>
        </p:nvSpPr>
        <p:spPr>
          <a:xfrm>
            <a:off x="5699470" y="2924427"/>
            <a:ext cx="4996396"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0" name="矩形 29"/>
          <p:cNvSpPr/>
          <p:nvPr/>
        </p:nvSpPr>
        <p:spPr>
          <a:xfrm>
            <a:off x="5699470" y="4150516"/>
            <a:ext cx="5122394"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1" name="矩形 30"/>
          <p:cNvSpPr/>
          <p:nvPr/>
        </p:nvSpPr>
        <p:spPr>
          <a:xfrm>
            <a:off x="5069841" y="5347833"/>
            <a:ext cx="5031943"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372973" y="266550"/>
            <a:ext cx="3272517" cy="466708"/>
          </a:xfrm>
          <a:prstGeom prst="rect">
            <a:avLst/>
          </a:prstGeom>
          <a:noFill/>
        </p:spPr>
        <p:txBody>
          <a:bodyPr wrap="none" lIns="96434" tIns="48217" rIns="96434" bIns="48217" rtlCol="0">
            <a:spAutoFit/>
          </a:bodyPr>
          <a:lstStyle/>
          <a:p>
            <a:pPr defTabSz="964278"/>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6" name="文本框 15"/>
          <p:cNvSpPr txBox="1"/>
          <p:nvPr/>
        </p:nvSpPr>
        <p:spPr>
          <a:xfrm>
            <a:off x="372973" y="654957"/>
            <a:ext cx="2809570" cy="374375"/>
          </a:xfrm>
          <a:prstGeom prst="rect">
            <a:avLst/>
          </a:prstGeom>
          <a:noFill/>
        </p:spPr>
        <p:txBody>
          <a:bodyPr wrap="none" lIns="96434" tIns="48217" rIns="96434" bIns="48217" rtlCol="0">
            <a:spAutoFit/>
          </a:bodyPr>
          <a:lstStyle/>
          <a:p>
            <a:pPr defTabSz="964278"/>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extLst>
      <p:ext uri="{BB962C8B-B14F-4D97-AF65-F5344CB8AC3E}">
        <p14:creationId xmlns:p14="http://schemas.microsoft.com/office/powerpoint/2010/main" val="2197093151"/>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12" presetClass="entr" presetSubtype="2" fill="hold" grpId="0" nodeType="withEffect">
                                  <p:stCondLst>
                                    <p:cond delay="20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500"/>
                                        <p:tgtEl>
                                          <p:spTgt spid="25"/>
                                        </p:tgtEl>
                                        <p:attrNameLst>
                                          <p:attrName>ppt_x</p:attrName>
                                        </p:attrNameLst>
                                      </p:cBhvr>
                                      <p:tavLst>
                                        <p:tav tm="0">
                                          <p:val>
                                            <p:strVal val="#ppt_x+#ppt_w*1.125000"/>
                                          </p:val>
                                        </p:tav>
                                        <p:tav tm="100000">
                                          <p:val>
                                            <p:strVal val="#ppt_x"/>
                                          </p:val>
                                        </p:tav>
                                      </p:tavLst>
                                    </p:anim>
                                    <p:animEffect transition="in" filter="wipe(left)">
                                      <p:cBhvr>
                                        <p:cTn id="11" dur="500"/>
                                        <p:tgtEl>
                                          <p:spTgt spid="25"/>
                                        </p:tgtEl>
                                      </p:cBhvr>
                                    </p:animEffect>
                                  </p:childTnLst>
                                </p:cTn>
                              </p:par>
                              <p:par>
                                <p:cTn id="12" presetID="31" presetClass="entr" presetSubtype="0" fill="hold" grpId="0" nodeType="withEffect">
                                  <p:stCondLst>
                                    <p:cond delay="50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 calcmode="lin" valueType="num">
                                      <p:cBhvr>
                                        <p:cTn id="16" dur="500" fill="hold"/>
                                        <p:tgtEl>
                                          <p:spTgt spid="21"/>
                                        </p:tgtEl>
                                        <p:attrNameLst>
                                          <p:attrName>style.rotation</p:attrName>
                                        </p:attrNameLst>
                                      </p:cBhvr>
                                      <p:tavLst>
                                        <p:tav tm="0">
                                          <p:val>
                                            <p:fltVal val="90"/>
                                          </p:val>
                                        </p:tav>
                                        <p:tav tm="100000">
                                          <p:val>
                                            <p:fltVal val="0"/>
                                          </p:val>
                                        </p:tav>
                                      </p:tavLst>
                                    </p:anim>
                                    <p:animEffect transition="in" filter="fade">
                                      <p:cBhvr>
                                        <p:cTn id="17" dur="500"/>
                                        <p:tgtEl>
                                          <p:spTgt spid="21"/>
                                        </p:tgtEl>
                                      </p:cBhvr>
                                    </p:animEffect>
                                  </p:childTnLst>
                                </p:cTn>
                              </p:par>
                              <p:par>
                                <p:cTn id="18" presetID="22" presetClass="entr" presetSubtype="2" fill="hold" nodeType="withEffect">
                                  <p:stCondLst>
                                    <p:cond delay="100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par>
                                <p:cTn id="21" presetID="12" presetClass="entr" presetSubtype="2" fill="hold" grpId="0" nodeType="withEffect">
                                  <p:stCondLst>
                                    <p:cond delay="100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p:tgtEl>
                                          <p:spTgt spid="29"/>
                                        </p:tgtEl>
                                        <p:attrNameLst>
                                          <p:attrName>ppt_x</p:attrName>
                                        </p:attrNameLst>
                                      </p:cBhvr>
                                      <p:tavLst>
                                        <p:tav tm="0">
                                          <p:val>
                                            <p:strVal val="#ppt_x+#ppt_w*1.125000"/>
                                          </p:val>
                                        </p:tav>
                                        <p:tav tm="100000">
                                          <p:val>
                                            <p:strVal val="#ppt_x"/>
                                          </p:val>
                                        </p:tav>
                                      </p:tavLst>
                                    </p:anim>
                                    <p:animEffect transition="in" filter="wipe(left)">
                                      <p:cBhvr>
                                        <p:cTn id="24" dur="500"/>
                                        <p:tgtEl>
                                          <p:spTgt spid="29"/>
                                        </p:tgtEl>
                                      </p:cBhvr>
                                    </p:animEffect>
                                  </p:childTnLst>
                                </p:cTn>
                              </p:par>
                              <p:par>
                                <p:cTn id="25" presetID="31" presetClass="entr" presetSubtype="0" fill="hold" grpId="0" nodeType="withEffect">
                                  <p:stCondLst>
                                    <p:cond delay="150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 calcmode="lin" valueType="num">
                                      <p:cBhvr>
                                        <p:cTn id="29" dur="500" fill="hold"/>
                                        <p:tgtEl>
                                          <p:spTgt spid="24"/>
                                        </p:tgtEl>
                                        <p:attrNameLst>
                                          <p:attrName>style.rotation</p:attrName>
                                        </p:attrNameLst>
                                      </p:cBhvr>
                                      <p:tavLst>
                                        <p:tav tm="0">
                                          <p:val>
                                            <p:fltVal val="90"/>
                                          </p:val>
                                        </p:tav>
                                        <p:tav tm="100000">
                                          <p:val>
                                            <p:fltVal val="0"/>
                                          </p:val>
                                        </p:tav>
                                      </p:tavLst>
                                    </p:anim>
                                    <p:animEffect transition="in" filter="fade">
                                      <p:cBhvr>
                                        <p:cTn id="30" dur="500"/>
                                        <p:tgtEl>
                                          <p:spTgt spid="24"/>
                                        </p:tgtEl>
                                      </p:cBhvr>
                                    </p:animEffect>
                                  </p:childTnLst>
                                </p:cTn>
                              </p:par>
                              <p:par>
                                <p:cTn id="31" presetID="22" presetClass="entr" presetSubtype="2" fill="hold" nodeType="withEffect">
                                  <p:stCondLst>
                                    <p:cond delay="2000"/>
                                  </p:stCondLst>
                                  <p:childTnLst>
                                    <p:set>
                                      <p:cBhvr>
                                        <p:cTn id="32" dur="1" fill="hold">
                                          <p:stCondLst>
                                            <p:cond delay="0"/>
                                          </p:stCondLst>
                                        </p:cTn>
                                        <p:tgtEl>
                                          <p:spTgt spid="19"/>
                                        </p:tgtEl>
                                        <p:attrNameLst>
                                          <p:attrName>style.visibility</p:attrName>
                                        </p:attrNameLst>
                                      </p:cBhvr>
                                      <p:to>
                                        <p:strVal val="visible"/>
                                      </p:to>
                                    </p:set>
                                    <p:animEffect transition="in" filter="wipe(right)">
                                      <p:cBhvr>
                                        <p:cTn id="33" dur="500"/>
                                        <p:tgtEl>
                                          <p:spTgt spid="19"/>
                                        </p:tgtEl>
                                      </p:cBhvr>
                                    </p:animEffect>
                                  </p:childTnLst>
                                </p:cTn>
                              </p:par>
                              <p:par>
                                <p:cTn id="34" presetID="12" presetClass="entr" presetSubtype="2" fill="hold" grpId="0" nodeType="withEffect">
                                  <p:stCondLst>
                                    <p:cond delay="200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p:tgtEl>
                                          <p:spTgt spid="30"/>
                                        </p:tgtEl>
                                        <p:attrNameLst>
                                          <p:attrName>ppt_x</p:attrName>
                                        </p:attrNameLst>
                                      </p:cBhvr>
                                      <p:tavLst>
                                        <p:tav tm="0">
                                          <p:val>
                                            <p:strVal val="#ppt_x+#ppt_w*1.125000"/>
                                          </p:val>
                                        </p:tav>
                                        <p:tav tm="100000">
                                          <p:val>
                                            <p:strVal val="#ppt_x"/>
                                          </p:val>
                                        </p:tav>
                                      </p:tavLst>
                                    </p:anim>
                                    <p:animEffect transition="in" filter="wipe(left)">
                                      <p:cBhvr>
                                        <p:cTn id="37" dur="500"/>
                                        <p:tgtEl>
                                          <p:spTgt spid="30"/>
                                        </p:tgtEl>
                                      </p:cBhvr>
                                    </p:animEffect>
                                  </p:childTnLst>
                                </p:cTn>
                              </p:par>
                              <p:par>
                                <p:cTn id="38" presetID="31" presetClass="entr" presetSubtype="0" fill="hold" grpId="0" nodeType="withEffect">
                                  <p:stCondLst>
                                    <p:cond delay="250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 calcmode="lin" valueType="num">
                                      <p:cBhvr>
                                        <p:cTn id="42" dur="500" fill="hold"/>
                                        <p:tgtEl>
                                          <p:spTgt spid="23"/>
                                        </p:tgtEl>
                                        <p:attrNameLst>
                                          <p:attrName>style.rotation</p:attrName>
                                        </p:attrNameLst>
                                      </p:cBhvr>
                                      <p:tavLst>
                                        <p:tav tm="0">
                                          <p:val>
                                            <p:fltVal val="90"/>
                                          </p:val>
                                        </p:tav>
                                        <p:tav tm="100000">
                                          <p:val>
                                            <p:fltVal val="0"/>
                                          </p:val>
                                        </p:tav>
                                      </p:tavLst>
                                    </p:anim>
                                    <p:animEffect transition="in" filter="fade">
                                      <p:cBhvr>
                                        <p:cTn id="43" dur="500"/>
                                        <p:tgtEl>
                                          <p:spTgt spid="23"/>
                                        </p:tgtEl>
                                      </p:cBhvr>
                                    </p:animEffect>
                                  </p:childTnLst>
                                </p:cTn>
                              </p:par>
                              <p:par>
                                <p:cTn id="44" presetID="12" presetClass="entr" presetSubtype="2" fill="hold" grpId="0" nodeType="withEffect">
                                  <p:stCondLst>
                                    <p:cond delay="250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p:tgtEl>
                                          <p:spTgt spid="31"/>
                                        </p:tgtEl>
                                        <p:attrNameLst>
                                          <p:attrName>ppt_x</p:attrName>
                                        </p:attrNameLst>
                                      </p:cBhvr>
                                      <p:tavLst>
                                        <p:tav tm="0">
                                          <p:val>
                                            <p:strVal val="#ppt_x+#ppt_w*1.125000"/>
                                          </p:val>
                                        </p:tav>
                                        <p:tav tm="100000">
                                          <p:val>
                                            <p:strVal val="#ppt_x"/>
                                          </p:val>
                                        </p:tav>
                                      </p:tavLst>
                                    </p:anim>
                                    <p:animEffect transition="in" filter="wipe(left)">
                                      <p:cBhvr>
                                        <p:cTn id="47" dur="500"/>
                                        <p:tgtEl>
                                          <p:spTgt spid="31"/>
                                        </p:tgtEl>
                                      </p:cBhvr>
                                    </p:animEffect>
                                  </p:childTnLst>
                                </p:cTn>
                              </p:par>
                              <p:par>
                                <p:cTn id="48" presetID="22" presetClass="entr" presetSubtype="2" fill="hold" nodeType="withEffect">
                                  <p:stCondLst>
                                    <p:cond delay="3000"/>
                                  </p:stCondLst>
                                  <p:childTnLst>
                                    <p:set>
                                      <p:cBhvr>
                                        <p:cTn id="49" dur="1" fill="hold">
                                          <p:stCondLst>
                                            <p:cond delay="0"/>
                                          </p:stCondLst>
                                        </p:cTn>
                                        <p:tgtEl>
                                          <p:spTgt spid="20"/>
                                        </p:tgtEl>
                                        <p:attrNameLst>
                                          <p:attrName>style.visibility</p:attrName>
                                        </p:attrNameLst>
                                      </p:cBhvr>
                                      <p:to>
                                        <p:strVal val="visible"/>
                                      </p:to>
                                    </p:set>
                                    <p:animEffect transition="in" filter="wipe(right)">
                                      <p:cBhvr>
                                        <p:cTn id="50" dur="500"/>
                                        <p:tgtEl>
                                          <p:spTgt spid="20"/>
                                        </p:tgtEl>
                                      </p:cBhvr>
                                    </p:animEffect>
                                  </p:childTnLst>
                                </p:cTn>
                              </p:par>
                              <p:par>
                                <p:cTn id="51" presetID="31" presetClass="entr" presetSubtype="0" fill="hold" grpId="0" nodeType="withEffect">
                                  <p:stCondLst>
                                    <p:cond delay="350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 calcmode="lin" valueType="num">
                                      <p:cBhvr>
                                        <p:cTn id="55" dur="500" fill="hold"/>
                                        <p:tgtEl>
                                          <p:spTgt spid="22"/>
                                        </p:tgtEl>
                                        <p:attrNameLst>
                                          <p:attrName>style.rotation</p:attrName>
                                        </p:attrNameLst>
                                      </p:cBhvr>
                                      <p:tavLst>
                                        <p:tav tm="0">
                                          <p:val>
                                            <p:fltVal val="90"/>
                                          </p:val>
                                        </p:tav>
                                        <p:tav tm="100000">
                                          <p:val>
                                            <p:fltVal val="0"/>
                                          </p:val>
                                        </p:tav>
                                      </p:tavLst>
                                    </p:anim>
                                    <p:animEffect transition="in" filter="fade">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p:bldP spid="29" grpId="0"/>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同心圆 34"/>
          <p:cNvSpPr/>
          <p:nvPr/>
        </p:nvSpPr>
        <p:spPr>
          <a:xfrm>
            <a:off x="959894" y="3286085"/>
            <a:ext cx="3671678" cy="3671678"/>
          </a:xfrm>
          <a:prstGeom prst="donut">
            <a:avLst>
              <a:gd name="adj" fmla="val 7852"/>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extrusionH="95250" prstMaterial="flat">
            <a:bevelT w="95250" h="69850"/>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同心圆 35"/>
          <p:cNvSpPr/>
          <p:nvPr/>
        </p:nvSpPr>
        <p:spPr>
          <a:xfrm>
            <a:off x="1428781" y="3437968"/>
            <a:ext cx="2733904" cy="2733904"/>
          </a:xfrm>
          <a:prstGeom prst="donut">
            <a:avLst>
              <a:gd name="adj" fmla="val 7852"/>
            </a:avLst>
          </a:prstGeom>
          <a:solidFill>
            <a:schemeClr val="accent2"/>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635000" extrusionH="95250" prstMaterial="flat">
            <a:bevelT h="57150"/>
            <a:bevelB h="571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同心圆 36"/>
          <p:cNvSpPr/>
          <p:nvPr/>
        </p:nvSpPr>
        <p:spPr>
          <a:xfrm>
            <a:off x="1884432" y="3519627"/>
            <a:ext cx="1822602" cy="1822602"/>
          </a:xfrm>
          <a:prstGeom prst="donut">
            <a:avLst>
              <a:gd name="adj" fmla="val 7852"/>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270000" extrusionH="95250" prstMaterial="flat">
            <a:bevelT w="44450" h="25400"/>
            <a:bevelB w="44450" h="254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同心圆 37"/>
          <p:cNvSpPr/>
          <p:nvPr/>
        </p:nvSpPr>
        <p:spPr>
          <a:xfrm>
            <a:off x="2250904" y="3817677"/>
            <a:ext cx="1089658" cy="1089658"/>
          </a:xfrm>
          <a:prstGeom prst="donut">
            <a:avLst>
              <a:gd name="adj" fmla="val 12925"/>
            </a:avLst>
          </a:prstGeom>
          <a:solidFill>
            <a:schemeClr val="accent2"/>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905000" extrusionH="95250" prstMaterial="flat">
            <a:bevelT w="38100" h="19050"/>
            <a:bevelB w="38100" h="190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flipV="1">
            <a:off x="2567908" y="3920093"/>
            <a:ext cx="455651" cy="455651"/>
          </a:xfrm>
          <a:prstGeom prst="ellipse">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2374900" extrusionH="95250" prstMaterial="flat">
            <a:bevelT w="95250" h="69850"/>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0" name="直接连接符 39"/>
          <p:cNvCxnSpPr/>
          <p:nvPr/>
        </p:nvCxnSpPr>
        <p:spPr>
          <a:xfrm>
            <a:off x="3412571" y="2003527"/>
            <a:ext cx="4000114"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5" name="直接连接符 44"/>
          <p:cNvCxnSpPr/>
          <p:nvPr/>
        </p:nvCxnSpPr>
        <p:spPr>
          <a:xfrm>
            <a:off x="3613923" y="2670336"/>
            <a:ext cx="3798762"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6" name="直接连接符 45"/>
          <p:cNvCxnSpPr/>
          <p:nvPr/>
        </p:nvCxnSpPr>
        <p:spPr>
          <a:xfrm>
            <a:off x="3944163" y="3362153"/>
            <a:ext cx="3468522"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7" name="直接连接符 46"/>
          <p:cNvCxnSpPr/>
          <p:nvPr/>
        </p:nvCxnSpPr>
        <p:spPr>
          <a:xfrm>
            <a:off x="4475757" y="4374581"/>
            <a:ext cx="2936929"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8" name="直接连接符 47"/>
          <p:cNvCxnSpPr/>
          <p:nvPr/>
        </p:nvCxnSpPr>
        <p:spPr>
          <a:xfrm>
            <a:off x="4855465" y="5376923"/>
            <a:ext cx="2557221"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80" name="TextBox 79"/>
          <p:cNvSpPr txBox="1"/>
          <p:nvPr/>
        </p:nvSpPr>
        <p:spPr>
          <a:xfrm>
            <a:off x="7653749" y="5083402"/>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1" name="TextBox 80"/>
          <p:cNvSpPr txBox="1"/>
          <p:nvPr/>
        </p:nvSpPr>
        <p:spPr>
          <a:xfrm>
            <a:off x="5972761" y="4989422"/>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7653749" y="4235066"/>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3" name="TextBox 82"/>
          <p:cNvSpPr txBox="1"/>
          <p:nvPr/>
        </p:nvSpPr>
        <p:spPr>
          <a:xfrm>
            <a:off x="5972761" y="4002179"/>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83"/>
          <p:cNvSpPr txBox="1"/>
          <p:nvPr/>
        </p:nvSpPr>
        <p:spPr>
          <a:xfrm>
            <a:off x="7653749" y="3386731"/>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5" name="TextBox 84"/>
          <p:cNvSpPr txBox="1"/>
          <p:nvPr/>
        </p:nvSpPr>
        <p:spPr>
          <a:xfrm>
            <a:off x="5972761" y="2999683"/>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extBox 85"/>
          <p:cNvSpPr txBox="1"/>
          <p:nvPr/>
        </p:nvSpPr>
        <p:spPr>
          <a:xfrm>
            <a:off x="7653749" y="2538396"/>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7" name="TextBox 86"/>
          <p:cNvSpPr txBox="1"/>
          <p:nvPr/>
        </p:nvSpPr>
        <p:spPr>
          <a:xfrm>
            <a:off x="5972761" y="2318552"/>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TextBox 87"/>
          <p:cNvSpPr txBox="1"/>
          <p:nvPr/>
        </p:nvSpPr>
        <p:spPr>
          <a:xfrm>
            <a:off x="7653749" y="1690061"/>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9" name="TextBox 88"/>
          <p:cNvSpPr txBox="1"/>
          <p:nvPr/>
        </p:nvSpPr>
        <p:spPr>
          <a:xfrm>
            <a:off x="5972761" y="1630421"/>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372973" y="266550"/>
            <a:ext cx="3272517" cy="466708"/>
          </a:xfrm>
          <a:prstGeom prst="rect">
            <a:avLst/>
          </a:prstGeom>
          <a:noFill/>
        </p:spPr>
        <p:txBody>
          <a:bodyPr wrap="none" lIns="96434" tIns="48217" rIns="96434" bIns="48217" rtlCol="0">
            <a:spAutoFit/>
          </a:bodyPr>
          <a:lstStyle/>
          <a:p>
            <a:pPr defTabSz="964278"/>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4" name="文本框 23"/>
          <p:cNvSpPr txBox="1"/>
          <p:nvPr/>
        </p:nvSpPr>
        <p:spPr>
          <a:xfrm>
            <a:off x="372973" y="654957"/>
            <a:ext cx="2809570" cy="374375"/>
          </a:xfrm>
          <a:prstGeom prst="rect">
            <a:avLst/>
          </a:prstGeom>
          <a:noFill/>
        </p:spPr>
        <p:txBody>
          <a:bodyPr wrap="none" lIns="96434" tIns="48217" rIns="96434" bIns="48217" rtlCol="0">
            <a:spAutoFit/>
          </a:bodyPr>
          <a:lstStyle/>
          <a:p>
            <a:pPr defTabSz="964278"/>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extLst>
      <p:ext uri="{BB962C8B-B14F-4D97-AF65-F5344CB8AC3E}">
        <p14:creationId xmlns:p14="http://schemas.microsoft.com/office/powerpoint/2010/main" val="2666324785"/>
      </p:ext>
    </p:extLst>
  </p:cSld>
  <p:clrMapOvr>
    <a:masterClrMapping/>
  </p:clrMapOvr>
  <p:transition spd="med"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50000">
                                          <p:cBhvr additive="base">
                                            <p:cTn id="7" dur="10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500" fill="hold"/>
                                            <p:tgtEl>
                                              <p:spTgt spid="80"/>
                                            </p:tgtEl>
                                            <p:attrNameLst>
                                              <p:attrName>ppt_x</p:attrName>
                                            </p:attrNameLst>
                                          </p:cBhvr>
                                          <p:tavLst>
                                            <p:tav tm="0">
                                              <p:val>
                                                <p:strVal val="1+#ppt_w/2"/>
                                              </p:val>
                                            </p:tav>
                                            <p:tav tm="100000">
                                              <p:val>
                                                <p:strVal val="#ppt_x"/>
                                              </p:val>
                                            </p:tav>
                                          </p:tavLst>
                                        </p:anim>
                                        <p:anim calcmode="lin" valueType="num">
                                          <p:cBhvr additive="base">
                                            <p:cTn id="21" dur="500" fill="hold"/>
                                            <p:tgtEl>
                                              <p:spTgt spid="80"/>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14:bounceEnd="50000">
                                          <p:cBhvr additive="base">
                                            <p:cTn id="25" dur="10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26" dur="1000" fill="hold"/>
                                            <p:tgtEl>
                                              <p:spTgt spid="36"/>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4500"/>
                                </p:stCondLst>
                                <p:childTnLst>
                                  <p:par>
                                    <p:cTn id="36" presetID="2" presetClass="entr" presetSubtype="2"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 calcmode="lin" valueType="num">
                                          <p:cBhvr additive="base">
                                            <p:cTn id="38" dur="500" fill="hold"/>
                                            <p:tgtEl>
                                              <p:spTgt spid="82"/>
                                            </p:tgtEl>
                                            <p:attrNameLst>
                                              <p:attrName>ppt_x</p:attrName>
                                            </p:attrNameLst>
                                          </p:cBhvr>
                                          <p:tavLst>
                                            <p:tav tm="0">
                                              <p:val>
                                                <p:strVal val="1+#ppt_w/2"/>
                                              </p:val>
                                            </p:tav>
                                            <p:tav tm="100000">
                                              <p:val>
                                                <p:strVal val="#ppt_x"/>
                                              </p:val>
                                            </p:tav>
                                          </p:tavLst>
                                        </p:anim>
                                        <p:anim calcmode="lin" valueType="num">
                                          <p:cBhvr additive="base">
                                            <p:cTn id="39" dur="500" fill="hold"/>
                                            <p:tgtEl>
                                              <p:spTgt spid="82"/>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14:bounceEnd="50000">
                                          <p:cBhvr additive="base">
                                            <p:cTn id="43" dur="10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44" dur="1000" fill="hold"/>
                                            <p:tgtEl>
                                              <p:spTgt spid="37"/>
                                            </p:tgtEl>
                                            <p:attrNameLst>
                                              <p:attrName>ppt_y</p:attrName>
                                            </p:attrNameLst>
                                          </p:cBhvr>
                                          <p:tavLst>
                                            <p:tav tm="0">
                                              <p:val>
                                                <p:strVal val="0-#ppt_h/2"/>
                                              </p:val>
                                            </p:tav>
                                            <p:tav tm="100000">
                                              <p:val>
                                                <p:strVal val="#ppt_y"/>
                                              </p:val>
                                            </p:tav>
                                          </p:tavLst>
                                        </p:anim>
                                      </p:childTnLst>
                                    </p:cTn>
                                  </p:par>
                                </p:childTnLst>
                              </p:cTn>
                            </p:par>
                            <p:par>
                              <p:cTn id="45" fill="hold">
                                <p:stCondLst>
                                  <p:cond delay="6000"/>
                                </p:stCondLst>
                                <p:childTnLst>
                                  <p:par>
                                    <p:cTn id="46" presetID="22"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ipe(left)">
                                          <p:cBhvr>
                                            <p:cTn id="52" dur="500"/>
                                            <p:tgtEl>
                                              <p:spTgt spid="85"/>
                                            </p:tgtEl>
                                          </p:cBhvr>
                                        </p:animEffect>
                                      </p:childTnLst>
                                    </p:cTn>
                                  </p:par>
                                </p:childTnLst>
                              </p:cTn>
                            </p:par>
                            <p:par>
                              <p:cTn id="53" fill="hold">
                                <p:stCondLst>
                                  <p:cond delay="7000"/>
                                </p:stCondLst>
                                <p:childTnLst>
                                  <p:par>
                                    <p:cTn id="54" presetID="2" presetClass="entr" presetSubtype="2"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 calcmode="lin" valueType="num">
                                          <p:cBhvr additive="base">
                                            <p:cTn id="56" dur="500" fill="hold"/>
                                            <p:tgtEl>
                                              <p:spTgt spid="84"/>
                                            </p:tgtEl>
                                            <p:attrNameLst>
                                              <p:attrName>ppt_x</p:attrName>
                                            </p:attrNameLst>
                                          </p:cBhvr>
                                          <p:tavLst>
                                            <p:tav tm="0">
                                              <p:val>
                                                <p:strVal val="1+#ppt_w/2"/>
                                              </p:val>
                                            </p:tav>
                                            <p:tav tm="100000">
                                              <p:val>
                                                <p:strVal val="#ppt_x"/>
                                              </p:val>
                                            </p:tav>
                                          </p:tavLst>
                                        </p:anim>
                                        <p:anim calcmode="lin" valueType="num">
                                          <p:cBhvr additive="base">
                                            <p:cTn id="57" dur="500" fill="hold"/>
                                            <p:tgtEl>
                                              <p:spTgt spid="84"/>
                                            </p:tgtEl>
                                            <p:attrNameLst>
                                              <p:attrName>ppt_y</p:attrName>
                                            </p:attrNameLst>
                                          </p:cBhvr>
                                          <p:tavLst>
                                            <p:tav tm="0">
                                              <p:val>
                                                <p:strVal val="#ppt_y"/>
                                              </p:val>
                                            </p:tav>
                                            <p:tav tm="100000">
                                              <p:val>
                                                <p:strVal val="#ppt_y"/>
                                              </p:val>
                                            </p:tav>
                                          </p:tavLst>
                                        </p:anim>
                                      </p:childTnLst>
                                    </p:cTn>
                                  </p:par>
                                </p:childTnLst>
                              </p:cTn>
                            </p:par>
                            <p:par>
                              <p:cTn id="58" fill="hold">
                                <p:stCondLst>
                                  <p:cond delay="750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14:bounceEnd="50000">
                                          <p:cBhvr additive="base">
                                            <p:cTn id="61" dur="10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62" dur="10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8500"/>
                                </p:stCondLst>
                                <p:childTnLst>
                                  <p:par>
                                    <p:cTn id="64" presetID="22" presetClass="entr" presetSubtype="8"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9000"/>
                                </p:stCondLst>
                                <p:childTnLst>
                                  <p:par>
                                    <p:cTn id="68" presetID="22" presetClass="entr" presetSubtype="8"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9500"/>
                                </p:stCondLst>
                                <p:childTnLst>
                                  <p:par>
                                    <p:cTn id="72" presetID="2" presetClass="entr" presetSubtype="2" fill="hold" grpId="0" nodeType="afterEffect">
                                      <p:stCondLst>
                                        <p:cond delay="0"/>
                                      </p:stCondLst>
                                      <p:childTnLst>
                                        <p:set>
                                          <p:cBhvr>
                                            <p:cTn id="73" dur="1" fill="hold">
                                              <p:stCondLst>
                                                <p:cond delay="0"/>
                                              </p:stCondLst>
                                            </p:cTn>
                                            <p:tgtEl>
                                              <p:spTgt spid="86"/>
                                            </p:tgtEl>
                                            <p:attrNameLst>
                                              <p:attrName>style.visibility</p:attrName>
                                            </p:attrNameLst>
                                          </p:cBhvr>
                                          <p:to>
                                            <p:strVal val="visible"/>
                                          </p:to>
                                        </p:set>
                                        <p:anim calcmode="lin" valueType="num">
                                          <p:cBhvr additive="base">
                                            <p:cTn id="74" dur="500" fill="hold"/>
                                            <p:tgtEl>
                                              <p:spTgt spid="86"/>
                                            </p:tgtEl>
                                            <p:attrNameLst>
                                              <p:attrName>ppt_x</p:attrName>
                                            </p:attrNameLst>
                                          </p:cBhvr>
                                          <p:tavLst>
                                            <p:tav tm="0">
                                              <p:val>
                                                <p:strVal val="1+#ppt_w/2"/>
                                              </p:val>
                                            </p:tav>
                                            <p:tav tm="100000">
                                              <p:val>
                                                <p:strVal val="#ppt_x"/>
                                              </p:val>
                                            </p:tav>
                                          </p:tavLst>
                                        </p:anim>
                                        <p:anim calcmode="lin" valueType="num">
                                          <p:cBhvr additive="base">
                                            <p:cTn id="75" dur="500" fill="hold"/>
                                            <p:tgtEl>
                                              <p:spTgt spid="86"/>
                                            </p:tgtEl>
                                            <p:attrNameLst>
                                              <p:attrName>ppt_y</p:attrName>
                                            </p:attrNameLst>
                                          </p:cBhvr>
                                          <p:tavLst>
                                            <p:tav tm="0">
                                              <p:val>
                                                <p:strVal val="#ppt_y"/>
                                              </p:val>
                                            </p:tav>
                                            <p:tav tm="100000">
                                              <p:val>
                                                <p:strVal val="#ppt_y"/>
                                              </p:val>
                                            </p:tav>
                                          </p:tavLst>
                                        </p:anim>
                                      </p:childTnLst>
                                    </p:cTn>
                                  </p:par>
                                </p:childTnLst>
                              </p:cTn>
                            </p:par>
                            <p:par>
                              <p:cTn id="76" fill="hold">
                                <p:stCondLst>
                                  <p:cond delay="10000"/>
                                </p:stCondLst>
                                <p:childTnLst>
                                  <p:par>
                                    <p:cTn id="77" presetID="2" presetClass="entr" presetSubtype="1" fill="hold" grpId="0" nodeType="afterEffect" p14:presetBounceEnd="50000">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14:bounceEnd="50000">
                                          <p:cBhvr additive="base">
                                            <p:cTn id="79" dur="100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80" dur="1000" fill="hold"/>
                                            <p:tgtEl>
                                              <p:spTgt spid="39"/>
                                            </p:tgtEl>
                                            <p:attrNameLst>
                                              <p:attrName>ppt_y</p:attrName>
                                            </p:attrNameLst>
                                          </p:cBhvr>
                                          <p:tavLst>
                                            <p:tav tm="0">
                                              <p:val>
                                                <p:strVal val="0-#ppt_h/2"/>
                                              </p:val>
                                            </p:tav>
                                            <p:tav tm="100000">
                                              <p:val>
                                                <p:strVal val="#ppt_y"/>
                                              </p:val>
                                            </p:tav>
                                          </p:tavLst>
                                        </p:anim>
                                      </p:childTnLst>
                                    </p:cTn>
                                  </p:par>
                                </p:childTnLst>
                              </p:cTn>
                            </p:par>
                            <p:par>
                              <p:cTn id="81" fill="hold">
                                <p:stCondLst>
                                  <p:cond delay="11000"/>
                                </p:stCondLst>
                                <p:childTnLst>
                                  <p:par>
                                    <p:cTn id="82" presetID="22" presetClass="entr" presetSubtype="8"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left)">
                                          <p:cBhvr>
                                            <p:cTn id="84" dur="500"/>
                                            <p:tgtEl>
                                              <p:spTgt spid="40"/>
                                            </p:tgtEl>
                                          </p:cBhvr>
                                        </p:animEffect>
                                      </p:childTnLst>
                                    </p:cTn>
                                  </p:par>
                                </p:childTnLst>
                              </p:cTn>
                            </p:par>
                            <p:par>
                              <p:cTn id="85" fill="hold">
                                <p:stCondLst>
                                  <p:cond delay="11500"/>
                                </p:stCondLst>
                                <p:childTnLst>
                                  <p:par>
                                    <p:cTn id="86" presetID="22" presetClass="entr" presetSubtype="8"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wipe(left)">
                                          <p:cBhvr>
                                            <p:cTn id="88" dur="500"/>
                                            <p:tgtEl>
                                              <p:spTgt spid="89"/>
                                            </p:tgtEl>
                                          </p:cBhvr>
                                        </p:animEffect>
                                      </p:childTnLst>
                                    </p:cTn>
                                  </p:par>
                                </p:childTnLst>
                              </p:cTn>
                            </p:par>
                            <p:par>
                              <p:cTn id="89" fill="hold">
                                <p:stCondLst>
                                  <p:cond delay="12000"/>
                                </p:stCondLst>
                                <p:childTnLst>
                                  <p:par>
                                    <p:cTn id="90" presetID="2" presetClass="entr" presetSubtype="2" fill="hold" grpId="0" nodeType="afterEffect">
                                      <p:stCondLst>
                                        <p:cond delay="0"/>
                                      </p:stCondLst>
                                      <p:childTnLst>
                                        <p:set>
                                          <p:cBhvr>
                                            <p:cTn id="91" dur="1" fill="hold">
                                              <p:stCondLst>
                                                <p:cond delay="0"/>
                                              </p:stCondLst>
                                            </p:cTn>
                                            <p:tgtEl>
                                              <p:spTgt spid="88"/>
                                            </p:tgtEl>
                                            <p:attrNameLst>
                                              <p:attrName>style.visibility</p:attrName>
                                            </p:attrNameLst>
                                          </p:cBhvr>
                                          <p:to>
                                            <p:strVal val="visible"/>
                                          </p:to>
                                        </p:set>
                                        <p:anim calcmode="lin" valueType="num">
                                          <p:cBhvr additive="base">
                                            <p:cTn id="92" dur="500" fill="hold"/>
                                            <p:tgtEl>
                                              <p:spTgt spid="88"/>
                                            </p:tgtEl>
                                            <p:attrNameLst>
                                              <p:attrName>ppt_x</p:attrName>
                                            </p:attrNameLst>
                                          </p:cBhvr>
                                          <p:tavLst>
                                            <p:tav tm="0">
                                              <p:val>
                                                <p:strVal val="1+#ppt_w/2"/>
                                              </p:val>
                                            </p:tav>
                                            <p:tav tm="100000">
                                              <p:val>
                                                <p:strVal val="#ppt_x"/>
                                              </p:val>
                                            </p:tav>
                                          </p:tavLst>
                                        </p:anim>
                                        <p:anim calcmode="lin" valueType="num">
                                          <p:cBhvr additive="base">
                                            <p:cTn id="93"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80" grpId="0"/>
          <p:bldP spid="81" grpId="0"/>
          <p:bldP spid="82" grpId="0"/>
          <p:bldP spid="83" grpId="0"/>
          <p:bldP spid="84" grpId="0"/>
          <p:bldP spid="85" grpId="0"/>
          <p:bldP spid="86" grpId="0"/>
          <p:bldP spid="87" grpId="0"/>
          <p:bldP spid="88" grpId="0"/>
          <p:bldP spid="8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ppt_x"/>
                                              </p:val>
                                            </p:tav>
                                            <p:tav tm="100000">
                                              <p:val>
                                                <p:strVal val="#ppt_x"/>
                                              </p:val>
                                            </p:tav>
                                          </p:tavLst>
                                        </p:anim>
                                        <p:anim calcmode="lin" valueType="num">
                                          <p:cBhvr additive="base">
                                            <p:cTn id="8" dur="10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500" fill="hold"/>
                                            <p:tgtEl>
                                              <p:spTgt spid="80"/>
                                            </p:tgtEl>
                                            <p:attrNameLst>
                                              <p:attrName>ppt_x</p:attrName>
                                            </p:attrNameLst>
                                          </p:cBhvr>
                                          <p:tavLst>
                                            <p:tav tm="0">
                                              <p:val>
                                                <p:strVal val="1+#ppt_w/2"/>
                                              </p:val>
                                            </p:tav>
                                            <p:tav tm="100000">
                                              <p:val>
                                                <p:strVal val="#ppt_x"/>
                                              </p:val>
                                            </p:tav>
                                          </p:tavLst>
                                        </p:anim>
                                        <p:anim calcmode="lin" valueType="num">
                                          <p:cBhvr additive="base">
                                            <p:cTn id="21" dur="500" fill="hold"/>
                                            <p:tgtEl>
                                              <p:spTgt spid="80"/>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000" fill="hold"/>
                                            <p:tgtEl>
                                              <p:spTgt spid="36"/>
                                            </p:tgtEl>
                                            <p:attrNameLst>
                                              <p:attrName>ppt_x</p:attrName>
                                            </p:attrNameLst>
                                          </p:cBhvr>
                                          <p:tavLst>
                                            <p:tav tm="0">
                                              <p:val>
                                                <p:strVal val="#ppt_x"/>
                                              </p:val>
                                            </p:tav>
                                            <p:tav tm="100000">
                                              <p:val>
                                                <p:strVal val="#ppt_x"/>
                                              </p:val>
                                            </p:tav>
                                          </p:tavLst>
                                        </p:anim>
                                        <p:anim calcmode="lin" valueType="num">
                                          <p:cBhvr additive="base">
                                            <p:cTn id="26" dur="1000" fill="hold"/>
                                            <p:tgtEl>
                                              <p:spTgt spid="36"/>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4500"/>
                                </p:stCondLst>
                                <p:childTnLst>
                                  <p:par>
                                    <p:cTn id="36" presetID="2" presetClass="entr" presetSubtype="2"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 calcmode="lin" valueType="num">
                                          <p:cBhvr additive="base">
                                            <p:cTn id="38" dur="500" fill="hold"/>
                                            <p:tgtEl>
                                              <p:spTgt spid="82"/>
                                            </p:tgtEl>
                                            <p:attrNameLst>
                                              <p:attrName>ppt_x</p:attrName>
                                            </p:attrNameLst>
                                          </p:cBhvr>
                                          <p:tavLst>
                                            <p:tav tm="0">
                                              <p:val>
                                                <p:strVal val="1+#ppt_w/2"/>
                                              </p:val>
                                            </p:tav>
                                            <p:tav tm="100000">
                                              <p:val>
                                                <p:strVal val="#ppt_x"/>
                                              </p:val>
                                            </p:tav>
                                          </p:tavLst>
                                        </p:anim>
                                        <p:anim calcmode="lin" valueType="num">
                                          <p:cBhvr additive="base">
                                            <p:cTn id="39" dur="500" fill="hold"/>
                                            <p:tgtEl>
                                              <p:spTgt spid="82"/>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1000" fill="hold"/>
                                            <p:tgtEl>
                                              <p:spTgt spid="37"/>
                                            </p:tgtEl>
                                            <p:attrNameLst>
                                              <p:attrName>ppt_x</p:attrName>
                                            </p:attrNameLst>
                                          </p:cBhvr>
                                          <p:tavLst>
                                            <p:tav tm="0">
                                              <p:val>
                                                <p:strVal val="#ppt_x"/>
                                              </p:val>
                                            </p:tav>
                                            <p:tav tm="100000">
                                              <p:val>
                                                <p:strVal val="#ppt_x"/>
                                              </p:val>
                                            </p:tav>
                                          </p:tavLst>
                                        </p:anim>
                                        <p:anim calcmode="lin" valueType="num">
                                          <p:cBhvr additive="base">
                                            <p:cTn id="44" dur="1000" fill="hold"/>
                                            <p:tgtEl>
                                              <p:spTgt spid="37"/>
                                            </p:tgtEl>
                                            <p:attrNameLst>
                                              <p:attrName>ppt_y</p:attrName>
                                            </p:attrNameLst>
                                          </p:cBhvr>
                                          <p:tavLst>
                                            <p:tav tm="0">
                                              <p:val>
                                                <p:strVal val="0-#ppt_h/2"/>
                                              </p:val>
                                            </p:tav>
                                            <p:tav tm="100000">
                                              <p:val>
                                                <p:strVal val="#ppt_y"/>
                                              </p:val>
                                            </p:tav>
                                          </p:tavLst>
                                        </p:anim>
                                      </p:childTnLst>
                                    </p:cTn>
                                  </p:par>
                                </p:childTnLst>
                              </p:cTn>
                            </p:par>
                            <p:par>
                              <p:cTn id="45" fill="hold">
                                <p:stCondLst>
                                  <p:cond delay="6000"/>
                                </p:stCondLst>
                                <p:childTnLst>
                                  <p:par>
                                    <p:cTn id="46" presetID="22"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ipe(left)">
                                          <p:cBhvr>
                                            <p:cTn id="52" dur="500"/>
                                            <p:tgtEl>
                                              <p:spTgt spid="85"/>
                                            </p:tgtEl>
                                          </p:cBhvr>
                                        </p:animEffect>
                                      </p:childTnLst>
                                    </p:cTn>
                                  </p:par>
                                </p:childTnLst>
                              </p:cTn>
                            </p:par>
                            <p:par>
                              <p:cTn id="53" fill="hold">
                                <p:stCondLst>
                                  <p:cond delay="7000"/>
                                </p:stCondLst>
                                <p:childTnLst>
                                  <p:par>
                                    <p:cTn id="54" presetID="2" presetClass="entr" presetSubtype="2"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 calcmode="lin" valueType="num">
                                          <p:cBhvr additive="base">
                                            <p:cTn id="56" dur="500" fill="hold"/>
                                            <p:tgtEl>
                                              <p:spTgt spid="84"/>
                                            </p:tgtEl>
                                            <p:attrNameLst>
                                              <p:attrName>ppt_x</p:attrName>
                                            </p:attrNameLst>
                                          </p:cBhvr>
                                          <p:tavLst>
                                            <p:tav tm="0">
                                              <p:val>
                                                <p:strVal val="1+#ppt_w/2"/>
                                              </p:val>
                                            </p:tav>
                                            <p:tav tm="100000">
                                              <p:val>
                                                <p:strVal val="#ppt_x"/>
                                              </p:val>
                                            </p:tav>
                                          </p:tavLst>
                                        </p:anim>
                                        <p:anim calcmode="lin" valueType="num">
                                          <p:cBhvr additive="base">
                                            <p:cTn id="57" dur="500" fill="hold"/>
                                            <p:tgtEl>
                                              <p:spTgt spid="84"/>
                                            </p:tgtEl>
                                            <p:attrNameLst>
                                              <p:attrName>ppt_y</p:attrName>
                                            </p:attrNameLst>
                                          </p:cBhvr>
                                          <p:tavLst>
                                            <p:tav tm="0">
                                              <p:val>
                                                <p:strVal val="#ppt_y"/>
                                              </p:val>
                                            </p:tav>
                                            <p:tav tm="100000">
                                              <p:val>
                                                <p:strVal val="#ppt_y"/>
                                              </p:val>
                                            </p:tav>
                                          </p:tavLst>
                                        </p:anim>
                                      </p:childTnLst>
                                    </p:cTn>
                                  </p:par>
                                </p:childTnLst>
                              </p:cTn>
                            </p:par>
                            <p:par>
                              <p:cTn id="58" fill="hold">
                                <p:stCondLst>
                                  <p:cond delay="7500"/>
                                </p:stCondLst>
                                <p:childTnLst>
                                  <p:par>
                                    <p:cTn id="59" presetID="2" presetClass="entr" presetSubtype="1"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1000" fill="hold"/>
                                            <p:tgtEl>
                                              <p:spTgt spid="38"/>
                                            </p:tgtEl>
                                            <p:attrNameLst>
                                              <p:attrName>ppt_x</p:attrName>
                                            </p:attrNameLst>
                                          </p:cBhvr>
                                          <p:tavLst>
                                            <p:tav tm="0">
                                              <p:val>
                                                <p:strVal val="#ppt_x"/>
                                              </p:val>
                                            </p:tav>
                                            <p:tav tm="100000">
                                              <p:val>
                                                <p:strVal val="#ppt_x"/>
                                              </p:val>
                                            </p:tav>
                                          </p:tavLst>
                                        </p:anim>
                                        <p:anim calcmode="lin" valueType="num">
                                          <p:cBhvr additive="base">
                                            <p:cTn id="62" dur="10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8500"/>
                                </p:stCondLst>
                                <p:childTnLst>
                                  <p:par>
                                    <p:cTn id="64" presetID="22" presetClass="entr" presetSubtype="8"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9000"/>
                                </p:stCondLst>
                                <p:childTnLst>
                                  <p:par>
                                    <p:cTn id="68" presetID="22" presetClass="entr" presetSubtype="8"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9500"/>
                                </p:stCondLst>
                                <p:childTnLst>
                                  <p:par>
                                    <p:cTn id="72" presetID="2" presetClass="entr" presetSubtype="2" fill="hold" grpId="0" nodeType="afterEffect">
                                      <p:stCondLst>
                                        <p:cond delay="0"/>
                                      </p:stCondLst>
                                      <p:childTnLst>
                                        <p:set>
                                          <p:cBhvr>
                                            <p:cTn id="73" dur="1" fill="hold">
                                              <p:stCondLst>
                                                <p:cond delay="0"/>
                                              </p:stCondLst>
                                            </p:cTn>
                                            <p:tgtEl>
                                              <p:spTgt spid="86"/>
                                            </p:tgtEl>
                                            <p:attrNameLst>
                                              <p:attrName>style.visibility</p:attrName>
                                            </p:attrNameLst>
                                          </p:cBhvr>
                                          <p:to>
                                            <p:strVal val="visible"/>
                                          </p:to>
                                        </p:set>
                                        <p:anim calcmode="lin" valueType="num">
                                          <p:cBhvr additive="base">
                                            <p:cTn id="74" dur="500" fill="hold"/>
                                            <p:tgtEl>
                                              <p:spTgt spid="86"/>
                                            </p:tgtEl>
                                            <p:attrNameLst>
                                              <p:attrName>ppt_x</p:attrName>
                                            </p:attrNameLst>
                                          </p:cBhvr>
                                          <p:tavLst>
                                            <p:tav tm="0">
                                              <p:val>
                                                <p:strVal val="1+#ppt_w/2"/>
                                              </p:val>
                                            </p:tav>
                                            <p:tav tm="100000">
                                              <p:val>
                                                <p:strVal val="#ppt_x"/>
                                              </p:val>
                                            </p:tav>
                                          </p:tavLst>
                                        </p:anim>
                                        <p:anim calcmode="lin" valueType="num">
                                          <p:cBhvr additive="base">
                                            <p:cTn id="75" dur="500" fill="hold"/>
                                            <p:tgtEl>
                                              <p:spTgt spid="86"/>
                                            </p:tgtEl>
                                            <p:attrNameLst>
                                              <p:attrName>ppt_y</p:attrName>
                                            </p:attrNameLst>
                                          </p:cBhvr>
                                          <p:tavLst>
                                            <p:tav tm="0">
                                              <p:val>
                                                <p:strVal val="#ppt_y"/>
                                              </p:val>
                                            </p:tav>
                                            <p:tav tm="100000">
                                              <p:val>
                                                <p:strVal val="#ppt_y"/>
                                              </p:val>
                                            </p:tav>
                                          </p:tavLst>
                                        </p:anim>
                                      </p:childTnLst>
                                    </p:cTn>
                                  </p:par>
                                </p:childTnLst>
                              </p:cTn>
                            </p:par>
                            <p:par>
                              <p:cTn id="76" fill="hold">
                                <p:stCondLst>
                                  <p:cond delay="10000"/>
                                </p:stCondLst>
                                <p:childTnLst>
                                  <p:par>
                                    <p:cTn id="77" presetID="2" presetClass="entr" presetSubtype="1"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1000" fill="hold"/>
                                            <p:tgtEl>
                                              <p:spTgt spid="39"/>
                                            </p:tgtEl>
                                            <p:attrNameLst>
                                              <p:attrName>ppt_x</p:attrName>
                                            </p:attrNameLst>
                                          </p:cBhvr>
                                          <p:tavLst>
                                            <p:tav tm="0">
                                              <p:val>
                                                <p:strVal val="#ppt_x"/>
                                              </p:val>
                                            </p:tav>
                                            <p:tav tm="100000">
                                              <p:val>
                                                <p:strVal val="#ppt_x"/>
                                              </p:val>
                                            </p:tav>
                                          </p:tavLst>
                                        </p:anim>
                                        <p:anim calcmode="lin" valueType="num">
                                          <p:cBhvr additive="base">
                                            <p:cTn id="80" dur="1000" fill="hold"/>
                                            <p:tgtEl>
                                              <p:spTgt spid="39"/>
                                            </p:tgtEl>
                                            <p:attrNameLst>
                                              <p:attrName>ppt_y</p:attrName>
                                            </p:attrNameLst>
                                          </p:cBhvr>
                                          <p:tavLst>
                                            <p:tav tm="0">
                                              <p:val>
                                                <p:strVal val="0-#ppt_h/2"/>
                                              </p:val>
                                            </p:tav>
                                            <p:tav tm="100000">
                                              <p:val>
                                                <p:strVal val="#ppt_y"/>
                                              </p:val>
                                            </p:tav>
                                          </p:tavLst>
                                        </p:anim>
                                      </p:childTnLst>
                                    </p:cTn>
                                  </p:par>
                                </p:childTnLst>
                              </p:cTn>
                            </p:par>
                            <p:par>
                              <p:cTn id="81" fill="hold">
                                <p:stCondLst>
                                  <p:cond delay="11000"/>
                                </p:stCondLst>
                                <p:childTnLst>
                                  <p:par>
                                    <p:cTn id="82" presetID="22" presetClass="entr" presetSubtype="8"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left)">
                                          <p:cBhvr>
                                            <p:cTn id="84" dur="500"/>
                                            <p:tgtEl>
                                              <p:spTgt spid="40"/>
                                            </p:tgtEl>
                                          </p:cBhvr>
                                        </p:animEffect>
                                      </p:childTnLst>
                                    </p:cTn>
                                  </p:par>
                                </p:childTnLst>
                              </p:cTn>
                            </p:par>
                            <p:par>
                              <p:cTn id="85" fill="hold">
                                <p:stCondLst>
                                  <p:cond delay="11500"/>
                                </p:stCondLst>
                                <p:childTnLst>
                                  <p:par>
                                    <p:cTn id="86" presetID="22" presetClass="entr" presetSubtype="8"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wipe(left)">
                                          <p:cBhvr>
                                            <p:cTn id="88" dur="500"/>
                                            <p:tgtEl>
                                              <p:spTgt spid="89"/>
                                            </p:tgtEl>
                                          </p:cBhvr>
                                        </p:animEffect>
                                      </p:childTnLst>
                                    </p:cTn>
                                  </p:par>
                                </p:childTnLst>
                              </p:cTn>
                            </p:par>
                            <p:par>
                              <p:cTn id="89" fill="hold">
                                <p:stCondLst>
                                  <p:cond delay="12000"/>
                                </p:stCondLst>
                                <p:childTnLst>
                                  <p:par>
                                    <p:cTn id="90" presetID="2" presetClass="entr" presetSubtype="2" fill="hold" grpId="0" nodeType="afterEffect">
                                      <p:stCondLst>
                                        <p:cond delay="0"/>
                                      </p:stCondLst>
                                      <p:childTnLst>
                                        <p:set>
                                          <p:cBhvr>
                                            <p:cTn id="91" dur="1" fill="hold">
                                              <p:stCondLst>
                                                <p:cond delay="0"/>
                                              </p:stCondLst>
                                            </p:cTn>
                                            <p:tgtEl>
                                              <p:spTgt spid="88"/>
                                            </p:tgtEl>
                                            <p:attrNameLst>
                                              <p:attrName>style.visibility</p:attrName>
                                            </p:attrNameLst>
                                          </p:cBhvr>
                                          <p:to>
                                            <p:strVal val="visible"/>
                                          </p:to>
                                        </p:set>
                                        <p:anim calcmode="lin" valueType="num">
                                          <p:cBhvr additive="base">
                                            <p:cTn id="92" dur="500" fill="hold"/>
                                            <p:tgtEl>
                                              <p:spTgt spid="88"/>
                                            </p:tgtEl>
                                            <p:attrNameLst>
                                              <p:attrName>ppt_x</p:attrName>
                                            </p:attrNameLst>
                                          </p:cBhvr>
                                          <p:tavLst>
                                            <p:tav tm="0">
                                              <p:val>
                                                <p:strVal val="1+#ppt_w/2"/>
                                              </p:val>
                                            </p:tav>
                                            <p:tav tm="100000">
                                              <p:val>
                                                <p:strVal val="#ppt_x"/>
                                              </p:val>
                                            </p:tav>
                                          </p:tavLst>
                                        </p:anim>
                                        <p:anim calcmode="lin" valueType="num">
                                          <p:cBhvr additive="base">
                                            <p:cTn id="93"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80" grpId="0"/>
          <p:bldP spid="81" grpId="0"/>
          <p:bldP spid="82" grpId="0"/>
          <p:bldP spid="83" grpId="0"/>
          <p:bldP spid="84" grpId="0"/>
          <p:bldP spid="85" grpId="0"/>
          <p:bldP spid="86" grpId="0"/>
          <p:bldP spid="87" grpId="0"/>
          <p:bldP spid="88" grpId="0"/>
          <p:bldP spid="89"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90606" y="896"/>
            <a:ext cx="5881083" cy="7231573"/>
            <a:chOff x="389112" y="2"/>
            <a:chExt cx="5882535" cy="7233359"/>
          </a:xfrm>
        </p:grpSpPr>
        <p:sp>
          <p:nvSpPr>
            <p:cNvPr id="7" name="Freeform 11"/>
            <p:cNvSpPr>
              <a:spLocks/>
            </p:cNvSpPr>
            <p:nvPr/>
          </p:nvSpPr>
          <p:spPr bwMode="auto">
            <a:xfrm>
              <a:off x="389112" y="2"/>
              <a:ext cx="5882535" cy="7233359"/>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solidFill>
              <a:schemeClr val="accent1"/>
            </a:solidFill>
            <a:ln>
              <a:noFill/>
            </a:ln>
            <a:effectLst/>
          </p:spPr>
          <p:txBody>
            <a:bodyPr vert="horz" wrap="square" lIns="45305" tIns="22653" rIns="45305" bIns="22653" numCol="1" anchor="t" anchorCtr="0" compatLnSpc="1">
              <a:prstTxWarp prst="textNoShape">
                <a:avLst/>
              </a:prstTxWarp>
            </a:bodyPr>
            <a:lstStyle/>
            <a:p>
              <a:endParaRPr lang="zh-CN" altLang="en-US">
                <a:ea typeface="微软雅黑" panose="020B0503020204020204" pitchFamily="34" charset="-122"/>
              </a:endParaRPr>
            </a:p>
          </p:txBody>
        </p:sp>
        <p:sp>
          <p:nvSpPr>
            <p:cNvPr id="32" name="任意多边形 31"/>
            <p:cNvSpPr>
              <a:spLocks/>
            </p:cNvSpPr>
            <p:nvPr/>
          </p:nvSpPr>
          <p:spPr bwMode="auto">
            <a:xfrm rot="549104">
              <a:off x="4104826" y="4856476"/>
              <a:ext cx="611245" cy="1160034"/>
            </a:xfrm>
            <a:custGeom>
              <a:avLst/>
              <a:gdLst>
                <a:gd name="connsiteX0" fmla="*/ 231532 w 611245"/>
                <a:gd name="connsiteY0" fmla="*/ 61172 h 1160034"/>
                <a:gd name="connsiteX1" fmla="*/ 611245 w 611245"/>
                <a:gd name="connsiteY1" fmla="*/ 0 h 1160034"/>
                <a:gd name="connsiteX2" fmla="*/ 379353 w 611245"/>
                <a:gd name="connsiteY2" fmla="*/ 1098920 h 1160034"/>
                <a:gd name="connsiteX3" fmla="*/ 0 w 611245"/>
                <a:gd name="connsiteY3" fmla="*/ 1160034 h 1160034"/>
                <a:gd name="connsiteX4" fmla="*/ 231532 w 611245"/>
                <a:gd name="connsiteY4" fmla="*/ 61172 h 116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245" h="1160034">
                  <a:moveTo>
                    <a:pt x="231532" y="61172"/>
                  </a:moveTo>
                  <a:lnTo>
                    <a:pt x="611245" y="0"/>
                  </a:lnTo>
                  <a:lnTo>
                    <a:pt x="379353" y="1098920"/>
                  </a:lnTo>
                  <a:lnTo>
                    <a:pt x="0" y="1160034"/>
                  </a:lnTo>
                  <a:lnTo>
                    <a:pt x="231532" y="61172"/>
                  </a:lnTo>
                  <a:close/>
                </a:path>
              </a:pathLst>
            </a:custGeom>
            <a:solidFill>
              <a:schemeClr val="accent2"/>
            </a:solidFill>
            <a:ln>
              <a:noFill/>
            </a:ln>
            <a:effectLst/>
          </p:spPr>
          <p:txBody>
            <a:bodyPr vert="horz" wrap="square" lIns="45305" tIns="22653" rIns="45305" bIns="22653" numCol="1" anchor="t" anchorCtr="0" compatLnSpc="1">
              <a:prstTxWarp prst="textNoShape">
                <a:avLst/>
              </a:prstTxWarp>
            </a:bodyPr>
            <a:lstStyle/>
            <a:p>
              <a:endParaRPr lang="zh-CN" altLang="en-US">
                <a:ea typeface="微软雅黑" panose="020B0503020204020204" pitchFamily="34" charset="-122"/>
              </a:endParaRPr>
            </a:p>
          </p:txBody>
        </p:sp>
      </p:grpSp>
      <p:sp>
        <p:nvSpPr>
          <p:cNvPr id="45" name="TextBox 44"/>
          <p:cNvSpPr txBox="1"/>
          <p:nvPr/>
        </p:nvSpPr>
        <p:spPr>
          <a:xfrm>
            <a:off x="2593776" y="2180494"/>
            <a:ext cx="2506303" cy="599678"/>
          </a:xfrm>
          <a:prstGeom prst="rect">
            <a:avLst/>
          </a:prstGeom>
          <a:noFill/>
        </p:spPr>
        <p:txBody>
          <a:bodyPr wrap="square" lIns="45305" tIns="22653" rIns="45305" bIns="22653" rtlCol="0">
            <a:spAutoFit/>
          </a:bodyPr>
          <a:lstStyle/>
          <a:p>
            <a:pPr algn="just">
              <a:lnSpc>
                <a:spcPct val="150000"/>
              </a:lnSpc>
              <a:spcBef>
                <a:spcPts val="0"/>
              </a:spcBef>
              <a:spcAft>
                <a:spcPts val="0"/>
              </a:spcAft>
            </a:pPr>
            <a:r>
              <a:rPr lang="zh-CN" altLang="en-US" sz="2400" dirty="0">
                <a:solidFill>
                  <a:schemeClr val="bg1"/>
                </a:solidFill>
                <a:latin typeface="Arial" panose="020B0604020202020204" pitchFamily="34" charset="0"/>
                <a:ea typeface="微软雅黑" pitchFamily="34" charset="-122"/>
                <a:sym typeface="Arial" panose="020B0604020202020204" pitchFamily="34" charset="0"/>
              </a:rPr>
              <a:t>请替换文字内容</a:t>
            </a:r>
          </a:p>
        </p:txBody>
      </p:sp>
      <p:sp>
        <p:nvSpPr>
          <p:cNvPr id="46" name="TextBox 45"/>
          <p:cNvSpPr txBox="1"/>
          <p:nvPr/>
        </p:nvSpPr>
        <p:spPr>
          <a:xfrm>
            <a:off x="2593777" y="1984271"/>
            <a:ext cx="2899727" cy="215005"/>
          </a:xfrm>
          <a:prstGeom prst="rect">
            <a:avLst/>
          </a:prstGeom>
          <a:noFill/>
        </p:spPr>
        <p:txBody>
          <a:bodyPr wrap="square" lIns="45305" tIns="22653" rIns="45305" bIns="22653" rtlCol="0">
            <a:spAutoFit/>
          </a:bodyPr>
          <a:lstStyle/>
          <a:p>
            <a:r>
              <a:rPr lang="en-US" altLang="zh-CN" sz="1050" dirty="0">
                <a:solidFill>
                  <a:schemeClr val="bg1"/>
                </a:solidFill>
                <a:latin typeface="微软雅黑" panose="020B0503020204020204" pitchFamily="34" charset="-122"/>
                <a:ea typeface="微软雅黑" panose="020B0503020204020204" pitchFamily="34" charset="-122"/>
                <a:cs typeface="Microsoft Himalaya" panose="01010100010101010101" pitchFamily="2" charset="0"/>
              </a:rPr>
              <a:t>PLEASE REPLACE THE WRITTEN CONTENT</a:t>
            </a:r>
            <a:endParaRPr lang="zh-CN" altLang="en-US" sz="1050" dirty="0">
              <a:solidFill>
                <a:schemeClr val="bg1"/>
              </a:solidFill>
              <a:latin typeface="微软雅黑" panose="020B0503020204020204" pitchFamily="34" charset="-122"/>
              <a:ea typeface="微软雅黑" panose="020B0503020204020204" pitchFamily="34" charset="-122"/>
              <a:cs typeface="Microsoft Himalaya" panose="01010100010101010101" pitchFamily="2" charset="0"/>
            </a:endParaRPr>
          </a:p>
        </p:txBody>
      </p:sp>
      <p:grpSp>
        <p:nvGrpSpPr>
          <p:cNvPr id="2" name="组合 1"/>
          <p:cNvGrpSpPr/>
          <p:nvPr/>
        </p:nvGrpSpPr>
        <p:grpSpPr>
          <a:xfrm>
            <a:off x="7748372" y="5387990"/>
            <a:ext cx="2772700" cy="553930"/>
            <a:chOff x="15486198" y="7757237"/>
            <a:chExt cx="5356112" cy="1048058"/>
          </a:xfrm>
          <a:effectLst>
            <a:outerShdw blurRad="127000" dist="127000" dir="600000" algn="ctr" rotWithShape="0">
              <a:srgbClr val="000000">
                <a:alpha val="40000"/>
              </a:srgbClr>
            </a:outerShdw>
          </a:effectLst>
        </p:grpSpPr>
        <p:sp>
          <p:nvSpPr>
            <p:cNvPr id="6" name="圆角矩形 5"/>
            <p:cNvSpPr/>
            <p:nvPr/>
          </p:nvSpPr>
          <p:spPr>
            <a:xfrm>
              <a:off x="15486198" y="7850465"/>
              <a:ext cx="5356112" cy="857027"/>
            </a:xfrm>
            <a:prstGeom prst="roundRect">
              <a:avLst/>
            </a:prstGeom>
            <a:solidFill>
              <a:schemeClr val="accent1"/>
            </a:solidFill>
            <a:ln w="60325">
              <a:solidFill>
                <a:schemeClr val="bg1"/>
              </a:solidFill>
            </a:ln>
            <a:effectLst>
              <a:outerShdw blurRad="266700" dist="114300" dir="534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8" name="TextBox 47"/>
            <p:cNvSpPr txBox="1"/>
            <p:nvPr/>
          </p:nvSpPr>
          <p:spPr>
            <a:xfrm>
              <a:off x="16233798" y="7757237"/>
              <a:ext cx="4265293" cy="1048058"/>
            </a:xfrm>
            <a:prstGeom prst="rect">
              <a:avLst/>
            </a:prstGeom>
            <a:noFill/>
          </p:spPr>
          <p:txBody>
            <a:bodyPr wrap="square" rtlCol="0">
              <a:spAutoFit/>
            </a:bodyPr>
            <a:lstStyle/>
            <a:p>
              <a:pPr algn="just">
                <a:lnSpc>
                  <a:spcPct val="150000"/>
                </a:lnSpc>
                <a:spcBef>
                  <a:spcPts val="0"/>
                </a:spcBef>
                <a:spcAft>
                  <a:spcPts val="0"/>
                </a:spcAft>
              </a:pPr>
              <a:r>
                <a:rPr lang="zh-CN" altLang="en-US" sz="2000" dirty="0">
                  <a:solidFill>
                    <a:schemeClr val="bg1"/>
                  </a:solidFill>
                  <a:latin typeface="Arial" panose="020B0604020202020204" pitchFamily="34" charset="0"/>
                  <a:ea typeface="微软雅黑" pitchFamily="34" charset="-122"/>
                  <a:sym typeface="Arial" panose="020B0604020202020204" pitchFamily="34" charset="0"/>
                </a:rPr>
                <a:t>请替换文字内容</a:t>
              </a:r>
            </a:p>
          </p:txBody>
        </p:sp>
      </p:grpSp>
      <p:sp>
        <p:nvSpPr>
          <p:cNvPr id="70" name="TextBox 69"/>
          <p:cNvSpPr txBox="1"/>
          <p:nvPr/>
        </p:nvSpPr>
        <p:spPr>
          <a:xfrm>
            <a:off x="1607938" y="3600660"/>
            <a:ext cx="1938411" cy="2230642"/>
          </a:xfrm>
          <a:prstGeom prst="rect">
            <a:avLst/>
          </a:prstGeom>
          <a:noFill/>
        </p:spPr>
        <p:txBody>
          <a:bodyPr wrap="none" lIns="45305" tIns="22653" rIns="45305" bIns="22653" rtlCol="0">
            <a:spAutoFit/>
          </a:bodyPr>
          <a:lstStyle/>
          <a:p>
            <a:r>
              <a:rPr lang="en-US" altLang="zh-CN" sz="14198" spc="-149" dirty="0">
                <a:solidFill>
                  <a:schemeClr val="bg1"/>
                </a:solidFill>
                <a:latin typeface="Impact" panose="020B0806030902050204" pitchFamily="34" charset="0"/>
                <a:ea typeface="微软雅黑" panose="020B0503020204020204" pitchFamily="34" charset="-122"/>
                <a:cs typeface="Raavi" pitchFamily="34" charset="0"/>
              </a:rPr>
              <a:t>04</a:t>
            </a:r>
            <a:endParaRPr lang="zh-CN" altLang="en-US" sz="14198" spc="-149" dirty="0">
              <a:solidFill>
                <a:schemeClr val="bg1"/>
              </a:solidFill>
              <a:latin typeface="Impact" panose="020B0806030902050204" pitchFamily="34" charset="0"/>
              <a:ea typeface="微软雅黑" panose="020B0503020204020204" pitchFamily="34" charset="-122"/>
              <a:cs typeface="Raavi" pitchFamily="34" charset="0"/>
            </a:endParaRPr>
          </a:p>
        </p:txBody>
      </p:sp>
      <p:sp>
        <p:nvSpPr>
          <p:cNvPr id="10" name="圆角矩形 9"/>
          <p:cNvSpPr/>
          <p:nvPr/>
        </p:nvSpPr>
        <p:spPr>
          <a:xfrm>
            <a:off x="6381936" y="1377236"/>
            <a:ext cx="5505572" cy="3321374"/>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Tree>
    <p:extLst>
      <p:ext uri="{BB962C8B-B14F-4D97-AF65-F5344CB8AC3E}">
        <p14:creationId xmlns:p14="http://schemas.microsoft.com/office/powerpoint/2010/main" val="2728390651"/>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randombar(horizontal)">
                                      <p:cBhvr>
                                        <p:cTn id="12" dur="500"/>
                                        <p:tgtEl>
                                          <p:spTgt spid="4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randombar(horizontal)">
                                      <p:cBhvr>
                                        <p:cTn id="15" dur="500"/>
                                        <p:tgtEl>
                                          <p:spTgt spid="4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childTnLst>
                                </p:cTn>
                              </p:par>
                            </p:childTnLst>
                          </p:cTn>
                        </p:par>
                        <p:par>
                          <p:cTn id="20" fill="hold">
                            <p:stCondLst>
                              <p:cond delay="1500"/>
                            </p:stCondLst>
                            <p:childTnLst>
                              <p:par>
                                <p:cTn id="21" presetID="5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Scale>
                                      <p:cBhvr>
                                        <p:cTn id="23"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500" decel="50000" fill="hold">
                                          <p:stCondLst>
                                            <p:cond delay="0"/>
                                          </p:stCondLst>
                                        </p:cTn>
                                        <p:tgtEl>
                                          <p:spTgt spid="10"/>
                                        </p:tgtEl>
                                        <p:attrNameLst>
                                          <p:attrName>ppt_x</p:attrName>
                                          <p:attrName>ppt_y</p:attrName>
                                        </p:attrNameLst>
                                      </p:cBhvr>
                                    </p:animMotion>
                                    <p:animEffect transition="in" filter="fade">
                                      <p:cBhvr>
                                        <p:cTn id="25" dur="500"/>
                                        <p:tgtEl>
                                          <p:spTgt spid="10"/>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70"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61637" y="1636642"/>
            <a:ext cx="10601085" cy="4639360"/>
            <a:chOff x="1100786" y="1551735"/>
            <a:chExt cx="10052640" cy="4399344"/>
          </a:xfrm>
        </p:grpSpPr>
        <p:sp>
          <p:nvSpPr>
            <p:cNvPr id="22"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 name="Rounded Rectangle 4"/>
            <p:cNvSpPr/>
            <p:nvPr/>
          </p:nvSpPr>
          <p:spPr>
            <a:xfrm rot="19805282">
              <a:off x="1100786" y="3962064"/>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8" name="Rounded Rectangle 17"/>
            <p:cNvSpPr/>
            <p:nvPr/>
          </p:nvSpPr>
          <p:spPr>
            <a:xfrm rot="19805282">
              <a:off x="2976655" y="2907046"/>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9" name="Rounded Rectangle 18"/>
            <p:cNvSpPr/>
            <p:nvPr/>
          </p:nvSpPr>
          <p:spPr>
            <a:xfrm rot="19805282">
              <a:off x="4856481" y="3966200"/>
              <a:ext cx="634909" cy="6342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0" name="Rounded Rectangle 19"/>
            <p:cNvSpPr/>
            <p:nvPr/>
          </p:nvSpPr>
          <p:spPr>
            <a:xfrm rot="19805282">
              <a:off x="6750373" y="2907049"/>
              <a:ext cx="634909" cy="63423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1" name="Rounded Rectangle 20"/>
            <p:cNvSpPr/>
            <p:nvPr/>
          </p:nvSpPr>
          <p:spPr>
            <a:xfrm rot="19805282">
              <a:off x="10518517" y="2907047"/>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3" name="Rounded Rectangle 22"/>
            <p:cNvSpPr/>
            <p:nvPr/>
          </p:nvSpPr>
          <p:spPr>
            <a:xfrm rot="19805282">
              <a:off x="8614859" y="3962065"/>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4"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29" tIns="48214" rIns="96429" bIns="482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5"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6429" tIns="48214" rIns="96429" bIns="482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6"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6429" tIns="48214" rIns="96429" bIns="482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7"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6429" tIns="48214" rIns="96429" bIns="482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cxnSp>
        <p:nvCxnSpPr>
          <p:cNvPr id="38" name="Straight Arrow Connector 37"/>
          <p:cNvCxnSpPr/>
          <p:nvPr/>
        </p:nvCxnSpPr>
        <p:spPr>
          <a:xfrm>
            <a:off x="3474619" y="3956323"/>
            <a:ext cx="0" cy="1013383"/>
          </a:xfrm>
          <a:prstGeom prst="straightConnector1">
            <a:avLst/>
          </a:prstGeom>
          <a:ln w="254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454221" y="3956323"/>
            <a:ext cx="0" cy="1013383"/>
          </a:xfrm>
          <a:prstGeom prst="straightConnector1">
            <a:avLst/>
          </a:prstGeom>
          <a:ln w="2540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9440717" y="2943501"/>
            <a:ext cx="0" cy="1013383"/>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476584" y="2943501"/>
            <a:ext cx="0" cy="1013383"/>
          </a:xfrm>
          <a:prstGeom prst="straightConnector1">
            <a:avLst/>
          </a:prstGeom>
          <a:ln w="2540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0" name="TextBox 41"/>
          <p:cNvSpPr txBox="1"/>
          <p:nvPr/>
        </p:nvSpPr>
        <p:spPr>
          <a:xfrm>
            <a:off x="2280570" y="5545620"/>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1" name="TextBox 170"/>
          <p:cNvSpPr txBox="1"/>
          <p:nvPr/>
        </p:nvSpPr>
        <p:spPr>
          <a:xfrm>
            <a:off x="2259506" y="523934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41"/>
          <p:cNvSpPr txBox="1"/>
          <p:nvPr/>
        </p:nvSpPr>
        <p:spPr>
          <a:xfrm>
            <a:off x="4237957" y="2122877"/>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3" name="TextBox 170"/>
          <p:cNvSpPr txBox="1"/>
          <p:nvPr/>
        </p:nvSpPr>
        <p:spPr>
          <a:xfrm>
            <a:off x="4216893" y="1816603"/>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41"/>
          <p:cNvSpPr txBox="1"/>
          <p:nvPr/>
        </p:nvSpPr>
        <p:spPr>
          <a:xfrm>
            <a:off x="6352507" y="5545620"/>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170"/>
          <p:cNvSpPr txBox="1"/>
          <p:nvPr/>
        </p:nvSpPr>
        <p:spPr>
          <a:xfrm>
            <a:off x="6331443" y="523934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41"/>
          <p:cNvSpPr txBox="1"/>
          <p:nvPr/>
        </p:nvSpPr>
        <p:spPr>
          <a:xfrm>
            <a:off x="8245968" y="2122877"/>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8245968" y="1816603"/>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文本框 28"/>
          <p:cNvSpPr txBox="1"/>
          <p:nvPr/>
        </p:nvSpPr>
        <p:spPr>
          <a:xfrm>
            <a:off x="372973" y="266550"/>
            <a:ext cx="3272517" cy="466708"/>
          </a:xfrm>
          <a:prstGeom prst="rect">
            <a:avLst/>
          </a:prstGeom>
          <a:noFill/>
        </p:spPr>
        <p:txBody>
          <a:bodyPr wrap="none" lIns="96434" tIns="48217" rIns="96434" bIns="48217" rtlCol="0">
            <a:spAutoFit/>
          </a:bodyPr>
          <a:lstStyle/>
          <a:p>
            <a:pPr defTabSz="964278"/>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9" name="文本框 38"/>
          <p:cNvSpPr txBox="1"/>
          <p:nvPr/>
        </p:nvSpPr>
        <p:spPr>
          <a:xfrm>
            <a:off x="372973" y="654957"/>
            <a:ext cx="2809570" cy="374375"/>
          </a:xfrm>
          <a:prstGeom prst="rect">
            <a:avLst/>
          </a:prstGeom>
          <a:noFill/>
        </p:spPr>
        <p:txBody>
          <a:bodyPr wrap="none" lIns="96434" tIns="48217" rIns="96434" bIns="48217" rtlCol="0">
            <a:spAutoFit/>
          </a:bodyPr>
          <a:lstStyle/>
          <a:p>
            <a:pPr defTabSz="964278"/>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extLst>
      <p:ext uri="{BB962C8B-B14F-4D97-AF65-F5344CB8AC3E}">
        <p14:creationId xmlns:p14="http://schemas.microsoft.com/office/powerpoint/2010/main" val="3755596396"/>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anim calcmode="lin" valueType="num">
                                      <p:cBhvr>
                                        <p:cTn id="16" dur="500" fill="hold"/>
                                        <p:tgtEl>
                                          <p:spTgt spid="31"/>
                                        </p:tgtEl>
                                        <p:attrNameLst>
                                          <p:attrName>ppt_x</p:attrName>
                                        </p:attrNameLst>
                                      </p:cBhvr>
                                      <p:tavLst>
                                        <p:tav tm="0">
                                          <p:val>
                                            <p:strVal val="#ppt_x"/>
                                          </p:val>
                                        </p:tav>
                                        <p:tav tm="100000">
                                          <p:val>
                                            <p:strVal val="#ppt_x"/>
                                          </p:val>
                                        </p:tav>
                                      </p:tavLst>
                                    </p:anim>
                                    <p:anim calcmode="lin" valueType="num">
                                      <p:cBhvr>
                                        <p:cTn id="17" dur="500" fill="hold"/>
                                        <p:tgtEl>
                                          <p:spTgt spid="3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anim calcmode="lin" valueType="num">
                                      <p:cBhvr>
                                        <p:cTn id="21" dur="500" fill="hold"/>
                                        <p:tgtEl>
                                          <p:spTgt spid="30"/>
                                        </p:tgtEl>
                                        <p:attrNameLst>
                                          <p:attrName>ppt_x</p:attrName>
                                        </p:attrNameLst>
                                      </p:cBhvr>
                                      <p:tavLst>
                                        <p:tav tm="0">
                                          <p:val>
                                            <p:strVal val="#ppt_x"/>
                                          </p:val>
                                        </p:tav>
                                        <p:tav tm="100000">
                                          <p:val>
                                            <p:strVal val="#ppt_x"/>
                                          </p:val>
                                        </p:tav>
                                      </p:tavLst>
                                    </p:anim>
                                    <p:anim calcmode="lin" valueType="num">
                                      <p:cBhvr>
                                        <p:cTn id="22" dur="500" fill="hold"/>
                                        <p:tgtEl>
                                          <p:spTgt spid="30"/>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down)">
                                      <p:cBhvr>
                                        <p:cTn id="26" dur="500"/>
                                        <p:tgtEl>
                                          <p:spTgt spid="43"/>
                                        </p:tgtEl>
                                      </p:cBhvr>
                                    </p:animEffect>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anim calcmode="lin" valueType="num">
                                      <p:cBhvr>
                                        <p:cTn id="31" dur="500" fill="hold"/>
                                        <p:tgtEl>
                                          <p:spTgt spid="33"/>
                                        </p:tgtEl>
                                        <p:attrNameLst>
                                          <p:attrName>ppt_x</p:attrName>
                                        </p:attrNameLst>
                                      </p:cBhvr>
                                      <p:tavLst>
                                        <p:tav tm="0">
                                          <p:val>
                                            <p:strVal val="#ppt_x"/>
                                          </p:val>
                                        </p:tav>
                                        <p:tav tm="100000">
                                          <p:val>
                                            <p:strVal val="#ppt_x"/>
                                          </p:val>
                                        </p:tav>
                                      </p:tavLst>
                                    </p:anim>
                                    <p:anim calcmode="lin" valueType="num">
                                      <p:cBhvr>
                                        <p:cTn id="32" dur="500" fill="hold"/>
                                        <p:tgtEl>
                                          <p:spTgt spid="3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anim calcmode="lin" valueType="num">
                                      <p:cBhvr>
                                        <p:cTn id="36" dur="500" fill="hold"/>
                                        <p:tgtEl>
                                          <p:spTgt spid="32"/>
                                        </p:tgtEl>
                                        <p:attrNameLst>
                                          <p:attrName>ppt_x</p:attrName>
                                        </p:attrNameLst>
                                      </p:cBhvr>
                                      <p:tavLst>
                                        <p:tav tm="0">
                                          <p:val>
                                            <p:strVal val="#ppt_x"/>
                                          </p:val>
                                        </p:tav>
                                        <p:tav tm="100000">
                                          <p:val>
                                            <p:strVal val="#ppt_x"/>
                                          </p:val>
                                        </p:tav>
                                      </p:tavLst>
                                    </p:anim>
                                    <p:anim calcmode="lin" valueType="num">
                                      <p:cBhvr>
                                        <p:cTn id="37" dur="500" fill="hold"/>
                                        <p:tgtEl>
                                          <p:spTgt spid="32"/>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22" presetClass="entr" presetSubtype="1"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up)">
                                      <p:cBhvr>
                                        <p:cTn id="41" dur="500"/>
                                        <p:tgtEl>
                                          <p:spTgt spid="41"/>
                                        </p:tgtEl>
                                      </p:cBhvr>
                                    </p:animEffect>
                                  </p:childTnLst>
                                </p:cTn>
                              </p:par>
                            </p:childTnLst>
                          </p:cTn>
                        </p:par>
                        <p:par>
                          <p:cTn id="42" fill="hold">
                            <p:stCondLst>
                              <p:cond delay="3000"/>
                            </p:stCondLst>
                            <p:childTnLst>
                              <p:par>
                                <p:cTn id="43" presetID="47"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anim calcmode="lin" valueType="num">
                                      <p:cBhvr>
                                        <p:cTn id="46" dur="500" fill="hold"/>
                                        <p:tgtEl>
                                          <p:spTgt spid="35"/>
                                        </p:tgtEl>
                                        <p:attrNameLst>
                                          <p:attrName>ppt_x</p:attrName>
                                        </p:attrNameLst>
                                      </p:cBhvr>
                                      <p:tavLst>
                                        <p:tav tm="0">
                                          <p:val>
                                            <p:strVal val="#ppt_x"/>
                                          </p:val>
                                        </p:tav>
                                        <p:tav tm="100000">
                                          <p:val>
                                            <p:strVal val="#ppt_x"/>
                                          </p:val>
                                        </p:tav>
                                      </p:tavLst>
                                    </p:anim>
                                    <p:anim calcmode="lin" valueType="num">
                                      <p:cBhvr>
                                        <p:cTn id="47" dur="500" fill="hold"/>
                                        <p:tgtEl>
                                          <p:spTgt spid="3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anim calcmode="lin" valueType="num">
                                      <p:cBhvr>
                                        <p:cTn id="51" dur="500" fill="hold"/>
                                        <p:tgtEl>
                                          <p:spTgt spid="34"/>
                                        </p:tgtEl>
                                        <p:attrNameLst>
                                          <p:attrName>ppt_x</p:attrName>
                                        </p:attrNameLst>
                                      </p:cBhvr>
                                      <p:tavLst>
                                        <p:tav tm="0">
                                          <p:val>
                                            <p:strVal val="#ppt_x"/>
                                          </p:val>
                                        </p:tav>
                                        <p:tav tm="100000">
                                          <p:val>
                                            <p:strVal val="#ppt_x"/>
                                          </p:val>
                                        </p:tav>
                                      </p:tavLst>
                                    </p:anim>
                                    <p:anim calcmode="lin" valueType="num">
                                      <p:cBhvr>
                                        <p:cTn id="52" dur="500" fill="hold"/>
                                        <p:tgtEl>
                                          <p:spTgt spid="34"/>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22" presetClass="entr" presetSubtype="4" fill="hold"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down)">
                                      <p:cBhvr>
                                        <p:cTn id="56" dur="500"/>
                                        <p:tgtEl>
                                          <p:spTgt spid="42"/>
                                        </p:tgtEl>
                                      </p:cBhvr>
                                    </p:animEffect>
                                  </p:childTnLst>
                                </p:cTn>
                              </p:par>
                            </p:childTnLst>
                          </p:cTn>
                        </p:par>
                        <p:par>
                          <p:cTn id="57" fill="hold">
                            <p:stCondLst>
                              <p:cond delay="4000"/>
                            </p:stCondLst>
                            <p:childTnLst>
                              <p:par>
                                <p:cTn id="58" presetID="47"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anim calcmode="lin" valueType="num">
                                      <p:cBhvr>
                                        <p:cTn id="61" dur="500" fill="hold"/>
                                        <p:tgtEl>
                                          <p:spTgt spid="37"/>
                                        </p:tgtEl>
                                        <p:attrNameLst>
                                          <p:attrName>ppt_x</p:attrName>
                                        </p:attrNameLst>
                                      </p:cBhvr>
                                      <p:tavLst>
                                        <p:tav tm="0">
                                          <p:val>
                                            <p:strVal val="#ppt_x"/>
                                          </p:val>
                                        </p:tav>
                                        <p:tav tm="100000">
                                          <p:val>
                                            <p:strVal val="#ppt_x"/>
                                          </p:val>
                                        </p:tav>
                                      </p:tavLst>
                                    </p:anim>
                                    <p:anim calcmode="lin" valueType="num">
                                      <p:cBhvr>
                                        <p:cTn id="62" dur="500" fill="hold"/>
                                        <p:tgtEl>
                                          <p:spTgt spid="3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anim calcmode="lin" valueType="num">
                                      <p:cBhvr>
                                        <p:cTn id="66" dur="500" fill="hold"/>
                                        <p:tgtEl>
                                          <p:spTgt spid="36"/>
                                        </p:tgtEl>
                                        <p:attrNameLst>
                                          <p:attrName>ppt_x</p:attrName>
                                        </p:attrNameLst>
                                      </p:cBhvr>
                                      <p:tavLst>
                                        <p:tav tm="0">
                                          <p:val>
                                            <p:strVal val="#ppt_x"/>
                                          </p:val>
                                        </p:tav>
                                        <p:tav tm="100000">
                                          <p:val>
                                            <p:strVal val="#ppt_x"/>
                                          </p:val>
                                        </p:tav>
                                      </p:tavLst>
                                    </p:anim>
                                    <p:anim calcmode="lin" valueType="num">
                                      <p:cBhvr>
                                        <p:cTn id="67"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a:off x="1588" y="3616325"/>
            <a:ext cx="12855576" cy="3615185"/>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H="1">
            <a:off x="4917581" y="5841531"/>
            <a:ext cx="7939583" cy="1390226"/>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文本框 118"/>
          <p:cNvSpPr txBox="1"/>
          <p:nvPr/>
        </p:nvSpPr>
        <p:spPr>
          <a:xfrm>
            <a:off x="1438876" y="2483165"/>
            <a:ext cx="2274242" cy="132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7998" dirty="0">
                <a:solidFill>
                  <a:schemeClr val="accent1"/>
                </a:solidFill>
                <a:latin typeface="方正稚艺简体" panose="03000509000000000000" pitchFamily="65" charset="-122"/>
                <a:ea typeface="方正稚艺简体" panose="03000509000000000000" pitchFamily="65" charset="-122"/>
                <a:sym typeface="+mn-lt"/>
              </a:rPr>
              <a:t>目录</a:t>
            </a:r>
            <a:endParaRPr lang="zh-CN" altLang="en-US" sz="7998" dirty="0">
              <a:solidFill>
                <a:schemeClr val="accent1"/>
              </a:solidFill>
              <a:latin typeface="方正稚艺简体" panose="03000509000000000000" pitchFamily="65" charset="-122"/>
              <a:ea typeface="方正稚艺简体" panose="03000509000000000000" pitchFamily="65" charset="-122"/>
            </a:endParaRPr>
          </a:p>
        </p:txBody>
      </p:sp>
      <p:sp>
        <p:nvSpPr>
          <p:cNvPr id="120" name="文本框 119"/>
          <p:cNvSpPr txBox="1"/>
          <p:nvPr/>
        </p:nvSpPr>
        <p:spPr>
          <a:xfrm>
            <a:off x="1327970" y="3521234"/>
            <a:ext cx="2496052" cy="683096"/>
          </a:xfrm>
          <a:prstGeom prst="rect">
            <a:avLst/>
          </a:prstGeom>
          <a:noFill/>
        </p:spPr>
        <p:txBody>
          <a:bodyPr wrap="square" rtlCol="0">
            <a:spAutoFit/>
          </a:bodyPr>
          <a:lstStyle/>
          <a:p>
            <a:pPr algn="ctr">
              <a:lnSpc>
                <a:spcPct val="120000"/>
              </a:lnSpc>
            </a:pPr>
            <a:r>
              <a:rPr lang="en-US" altLang="zh-CN" sz="3200" cap="all" dirty="0">
                <a:solidFill>
                  <a:srgbClr val="000000"/>
                </a:solidFill>
                <a:latin typeface="Franklin Gothic Book" panose="020B0503020102020204" pitchFamily="34" charset="0"/>
                <a:ea typeface="Cambria Math" panose="02040503050406030204" pitchFamily="18" charset="0"/>
                <a:cs typeface="+mn-ea"/>
                <a:sym typeface="+mn-lt"/>
              </a:rPr>
              <a:t>contents</a:t>
            </a:r>
            <a:endParaRPr lang="zh-CN" altLang="en-US" sz="3200" cap="all" dirty="0">
              <a:solidFill>
                <a:srgbClr val="000000"/>
              </a:solidFill>
              <a:latin typeface="Franklin Gothic Book" panose="020B0503020102020204" pitchFamily="34" charset="0"/>
              <a:cs typeface="+mn-ea"/>
              <a:sym typeface="+mn-lt"/>
            </a:endParaRPr>
          </a:p>
        </p:txBody>
      </p:sp>
      <p:sp>
        <p:nvSpPr>
          <p:cNvPr id="80" name="圆角矩形 79"/>
          <p:cNvSpPr/>
          <p:nvPr/>
        </p:nvSpPr>
        <p:spPr>
          <a:xfrm>
            <a:off x="4439653" y="1723569"/>
            <a:ext cx="6165068" cy="615860"/>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405" tIns="48202" rIns="96405" bIns="48202" rtlCol="0" anchor="ctr"/>
          <a:lstStyle/>
          <a:p>
            <a:pPr algn="ctr"/>
            <a:endParaRPr lang="zh-CN" altLang="en-US">
              <a:solidFill>
                <a:srgbClr val="70308C"/>
              </a:solidFill>
            </a:endParaRPr>
          </a:p>
        </p:txBody>
      </p:sp>
      <p:sp>
        <p:nvSpPr>
          <p:cNvPr id="81" name="矩形 80"/>
          <p:cNvSpPr/>
          <p:nvPr/>
        </p:nvSpPr>
        <p:spPr>
          <a:xfrm>
            <a:off x="5307268" y="1816348"/>
            <a:ext cx="3955556" cy="461551"/>
          </a:xfrm>
          <a:prstGeom prst="rect">
            <a:avLst/>
          </a:prstGeom>
          <a:effectLst/>
        </p:spPr>
        <p:txBody>
          <a:bodyPr wrap="none">
            <a:spAutoFit/>
          </a:bodyPr>
          <a:lstStyle/>
          <a:p>
            <a:pPr fontAlgn="auto">
              <a:spcBef>
                <a:spcPts val="0"/>
              </a:spcBef>
              <a:spcAft>
                <a:spcPts val="0"/>
              </a:spcAft>
              <a:defRPr/>
            </a:pPr>
            <a:r>
              <a:rPr lang="zh-CN" altLang="en-US" sz="2400" dirty="0">
                <a:solidFill>
                  <a:schemeClr val="accent1"/>
                </a:solidFill>
                <a:latin typeface="Franklin Gothic Medium" panose="020B0603020102020204" pitchFamily="34" charset="0"/>
                <a:ea typeface="微软雅黑" panose="020B0503020204020204" pitchFamily="34" charset="-122"/>
              </a:rPr>
              <a:t>相关标题文字    </a:t>
            </a:r>
            <a:r>
              <a:rPr lang="en-US" altLang="zh-CN" sz="2000" dirty="0">
                <a:solidFill>
                  <a:schemeClr val="accent1"/>
                </a:solidFill>
                <a:latin typeface="Franklin Gothic Medium" panose="020B0603020102020204" pitchFamily="34" charset="0"/>
                <a:ea typeface="微软雅黑" panose="020B0503020204020204" pitchFamily="34" charset="-122"/>
              </a:rPr>
              <a:t>THE HEADLINE</a:t>
            </a:r>
            <a:endParaRPr lang="zh-CN" altLang="en-US" sz="2800" dirty="0">
              <a:solidFill>
                <a:schemeClr val="accent1"/>
              </a:solidFill>
              <a:latin typeface="Franklin Gothic Medium" panose="020B0603020102020204" pitchFamily="34" charset="0"/>
              <a:ea typeface="微软雅黑" panose="020B0503020204020204" pitchFamily="34" charset="-122"/>
            </a:endParaRPr>
          </a:p>
        </p:txBody>
      </p:sp>
      <p:sp>
        <p:nvSpPr>
          <p:cNvPr id="82" name="椭圆 81"/>
          <p:cNvSpPr/>
          <p:nvPr/>
        </p:nvSpPr>
        <p:spPr>
          <a:xfrm>
            <a:off x="4655624" y="1785103"/>
            <a:ext cx="492796" cy="492796"/>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1200" dirty="0">
                <a:solidFill>
                  <a:schemeClr val="bg1"/>
                </a:solidFill>
                <a:latin typeface="Impact" panose="020B0806030902050204" pitchFamily="34" charset="0"/>
                <a:cs typeface="+mn-ea"/>
              </a:rPr>
              <a:t>01</a:t>
            </a:r>
            <a:endParaRPr lang="zh-CN" altLang="en-US" sz="1200" dirty="0">
              <a:solidFill>
                <a:schemeClr val="bg1"/>
              </a:solidFill>
              <a:latin typeface="Impact" panose="020B0806030902050204" pitchFamily="34" charset="0"/>
              <a:cs typeface="+mn-ea"/>
            </a:endParaRPr>
          </a:p>
        </p:txBody>
      </p:sp>
      <p:sp>
        <p:nvSpPr>
          <p:cNvPr id="83" name="圆角矩形 82"/>
          <p:cNvSpPr/>
          <p:nvPr/>
        </p:nvSpPr>
        <p:spPr>
          <a:xfrm>
            <a:off x="4439653" y="2494903"/>
            <a:ext cx="6165068" cy="615860"/>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405" tIns="48202" rIns="96405" bIns="48202" rtlCol="0" anchor="ctr"/>
          <a:lstStyle/>
          <a:p>
            <a:pPr algn="ctr"/>
            <a:endParaRPr lang="zh-CN" altLang="en-US">
              <a:solidFill>
                <a:srgbClr val="70308C"/>
              </a:solidFill>
            </a:endParaRPr>
          </a:p>
        </p:txBody>
      </p:sp>
      <p:sp>
        <p:nvSpPr>
          <p:cNvPr id="84" name="矩形 83"/>
          <p:cNvSpPr/>
          <p:nvPr/>
        </p:nvSpPr>
        <p:spPr>
          <a:xfrm>
            <a:off x="5307268" y="2587682"/>
            <a:ext cx="3955556" cy="461551"/>
          </a:xfrm>
          <a:prstGeom prst="rect">
            <a:avLst/>
          </a:prstGeom>
          <a:effectLst/>
        </p:spPr>
        <p:txBody>
          <a:bodyPr wrap="none">
            <a:spAutoFit/>
          </a:bodyPr>
          <a:lstStyle/>
          <a:p>
            <a:pPr fontAlgn="auto">
              <a:spcBef>
                <a:spcPts val="0"/>
              </a:spcBef>
              <a:spcAft>
                <a:spcPts val="0"/>
              </a:spcAft>
              <a:defRPr/>
            </a:pPr>
            <a:r>
              <a:rPr lang="zh-CN" altLang="en-US" sz="2400" dirty="0">
                <a:solidFill>
                  <a:schemeClr val="accent1"/>
                </a:solidFill>
                <a:latin typeface="Franklin Gothic Medium" panose="020B0603020102020204" pitchFamily="34" charset="0"/>
                <a:ea typeface="微软雅黑" panose="020B0503020204020204" pitchFamily="34" charset="-122"/>
              </a:rPr>
              <a:t>相关标题文字    </a:t>
            </a:r>
            <a:r>
              <a:rPr lang="en-US" altLang="zh-CN" sz="2000" dirty="0">
                <a:solidFill>
                  <a:schemeClr val="accent1"/>
                </a:solidFill>
                <a:latin typeface="Franklin Gothic Medium" panose="020B0603020102020204" pitchFamily="34" charset="0"/>
                <a:ea typeface="微软雅黑" panose="020B0503020204020204" pitchFamily="34" charset="-122"/>
              </a:rPr>
              <a:t>THE HEADLINE</a:t>
            </a:r>
            <a:endParaRPr lang="zh-CN" altLang="en-US" sz="2800" dirty="0">
              <a:solidFill>
                <a:schemeClr val="accent1"/>
              </a:solidFill>
              <a:latin typeface="Franklin Gothic Medium" panose="020B0603020102020204" pitchFamily="34" charset="0"/>
              <a:ea typeface="微软雅黑" panose="020B0503020204020204" pitchFamily="34" charset="-122"/>
            </a:endParaRPr>
          </a:p>
        </p:txBody>
      </p:sp>
      <p:sp>
        <p:nvSpPr>
          <p:cNvPr id="85" name="椭圆 84"/>
          <p:cNvSpPr/>
          <p:nvPr/>
        </p:nvSpPr>
        <p:spPr>
          <a:xfrm>
            <a:off x="4655624" y="2556437"/>
            <a:ext cx="492796" cy="492796"/>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1200" dirty="0">
                <a:solidFill>
                  <a:schemeClr val="bg1"/>
                </a:solidFill>
                <a:latin typeface="Impact" panose="020B0806030902050204" pitchFamily="34" charset="0"/>
                <a:cs typeface="+mn-ea"/>
              </a:rPr>
              <a:t>02</a:t>
            </a:r>
            <a:endParaRPr lang="zh-CN" altLang="en-US" sz="1200" dirty="0">
              <a:solidFill>
                <a:schemeClr val="bg1"/>
              </a:solidFill>
              <a:latin typeface="Impact" panose="020B0806030902050204" pitchFamily="34" charset="0"/>
              <a:cs typeface="+mn-ea"/>
            </a:endParaRPr>
          </a:p>
        </p:txBody>
      </p:sp>
      <p:sp>
        <p:nvSpPr>
          <p:cNvPr id="86" name="圆角矩形 85"/>
          <p:cNvSpPr/>
          <p:nvPr/>
        </p:nvSpPr>
        <p:spPr>
          <a:xfrm>
            <a:off x="4439653" y="3266238"/>
            <a:ext cx="6165068" cy="615860"/>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405" tIns="48202" rIns="96405" bIns="48202" rtlCol="0" anchor="ctr"/>
          <a:lstStyle/>
          <a:p>
            <a:pPr algn="ctr"/>
            <a:endParaRPr lang="zh-CN" altLang="en-US">
              <a:solidFill>
                <a:srgbClr val="BD2D39"/>
              </a:solidFill>
            </a:endParaRPr>
          </a:p>
        </p:txBody>
      </p:sp>
      <p:sp>
        <p:nvSpPr>
          <p:cNvPr id="87" name="矩形 86"/>
          <p:cNvSpPr/>
          <p:nvPr/>
        </p:nvSpPr>
        <p:spPr>
          <a:xfrm>
            <a:off x="5307268" y="3359017"/>
            <a:ext cx="3955556" cy="461551"/>
          </a:xfrm>
          <a:prstGeom prst="rect">
            <a:avLst/>
          </a:prstGeom>
          <a:effectLst/>
        </p:spPr>
        <p:txBody>
          <a:bodyPr wrap="none">
            <a:spAutoFit/>
          </a:bodyPr>
          <a:lstStyle/>
          <a:p>
            <a:pPr fontAlgn="auto">
              <a:spcBef>
                <a:spcPts val="0"/>
              </a:spcBef>
              <a:spcAft>
                <a:spcPts val="0"/>
              </a:spcAft>
              <a:defRPr/>
            </a:pPr>
            <a:r>
              <a:rPr lang="zh-CN" altLang="en-US" sz="2400" dirty="0">
                <a:solidFill>
                  <a:schemeClr val="accent1"/>
                </a:solidFill>
                <a:latin typeface="Franklin Gothic Medium" panose="020B0603020102020204" pitchFamily="34" charset="0"/>
                <a:ea typeface="微软雅黑" panose="020B0503020204020204" pitchFamily="34" charset="-122"/>
              </a:rPr>
              <a:t>相关标题文字    </a:t>
            </a:r>
            <a:r>
              <a:rPr lang="en-US" altLang="zh-CN" sz="2000" dirty="0">
                <a:solidFill>
                  <a:schemeClr val="accent1"/>
                </a:solidFill>
                <a:latin typeface="Franklin Gothic Medium" panose="020B0603020102020204" pitchFamily="34" charset="0"/>
                <a:ea typeface="微软雅黑" panose="020B0503020204020204" pitchFamily="34" charset="-122"/>
              </a:rPr>
              <a:t>THE HEADLINE</a:t>
            </a:r>
            <a:endParaRPr lang="zh-CN" altLang="en-US" sz="2800" dirty="0">
              <a:solidFill>
                <a:schemeClr val="accent1"/>
              </a:solidFill>
              <a:latin typeface="Franklin Gothic Medium" panose="020B0603020102020204" pitchFamily="34" charset="0"/>
              <a:ea typeface="微软雅黑" panose="020B0503020204020204" pitchFamily="34" charset="-122"/>
            </a:endParaRPr>
          </a:p>
        </p:txBody>
      </p:sp>
      <p:sp>
        <p:nvSpPr>
          <p:cNvPr id="88" name="椭圆 87"/>
          <p:cNvSpPr/>
          <p:nvPr/>
        </p:nvSpPr>
        <p:spPr>
          <a:xfrm>
            <a:off x="4655624" y="3327771"/>
            <a:ext cx="492796" cy="492796"/>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1200" dirty="0">
                <a:solidFill>
                  <a:schemeClr val="bg1"/>
                </a:solidFill>
                <a:latin typeface="Impact" panose="020B0806030902050204" pitchFamily="34" charset="0"/>
                <a:cs typeface="+mn-ea"/>
              </a:rPr>
              <a:t>03</a:t>
            </a:r>
            <a:endParaRPr lang="zh-CN" altLang="en-US" sz="1200" dirty="0">
              <a:solidFill>
                <a:schemeClr val="bg1"/>
              </a:solidFill>
              <a:latin typeface="Impact" panose="020B0806030902050204" pitchFamily="34" charset="0"/>
              <a:cs typeface="+mn-ea"/>
            </a:endParaRPr>
          </a:p>
        </p:txBody>
      </p:sp>
      <p:sp>
        <p:nvSpPr>
          <p:cNvPr id="89" name="圆角矩形 88"/>
          <p:cNvSpPr/>
          <p:nvPr/>
        </p:nvSpPr>
        <p:spPr>
          <a:xfrm>
            <a:off x="4439653" y="4047096"/>
            <a:ext cx="6165068" cy="615860"/>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405" tIns="48202" rIns="96405" bIns="48202" rtlCol="0" anchor="ctr"/>
          <a:lstStyle/>
          <a:p>
            <a:pPr algn="ctr"/>
            <a:endParaRPr lang="zh-CN" altLang="en-US">
              <a:solidFill>
                <a:srgbClr val="70308C"/>
              </a:solidFill>
            </a:endParaRPr>
          </a:p>
        </p:txBody>
      </p:sp>
      <p:sp>
        <p:nvSpPr>
          <p:cNvPr id="90" name="矩形 89"/>
          <p:cNvSpPr/>
          <p:nvPr/>
        </p:nvSpPr>
        <p:spPr>
          <a:xfrm>
            <a:off x="5307268" y="4139874"/>
            <a:ext cx="3955556" cy="461551"/>
          </a:xfrm>
          <a:prstGeom prst="rect">
            <a:avLst/>
          </a:prstGeom>
          <a:effectLst/>
        </p:spPr>
        <p:txBody>
          <a:bodyPr wrap="none">
            <a:spAutoFit/>
          </a:bodyPr>
          <a:lstStyle/>
          <a:p>
            <a:pPr fontAlgn="auto">
              <a:spcBef>
                <a:spcPts val="0"/>
              </a:spcBef>
              <a:spcAft>
                <a:spcPts val="0"/>
              </a:spcAft>
              <a:defRPr/>
            </a:pPr>
            <a:r>
              <a:rPr lang="zh-CN" altLang="en-US" sz="2400" dirty="0">
                <a:solidFill>
                  <a:schemeClr val="accent1"/>
                </a:solidFill>
                <a:latin typeface="Franklin Gothic Medium" panose="020B0603020102020204" pitchFamily="34" charset="0"/>
                <a:ea typeface="微软雅黑" panose="020B0503020204020204" pitchFamily="34" charset="-122"/>
              </a:rPr>
              <a:t>相关标题文字    </a:t>
            </a:r>
            <a:r>
              <a:rPr lang="en-US" altLang="zh-CN" sz="2000" dirty="0">
                <a:solidFill>
                  <a:schemeClr val="accent1"/>
                </a:solidFill>
                <a:latin typeface="Franklin Gothic Medium" panose="020B0603020102020204" pitchFamily="34" charset="0"/>
                <a:ea typeface="微软雅黑" panose="020B0503020204020204" pitchFamily="34" charset="-122"/>
              </a:rPr>
              <a:t>THE HEADLINE</a:t>
            </a:r>
            <a:endParaRPr lang="zh-CN" altLang="en-US" sz="2800" dirty="0">
              <a:solidFill>
                <a:schemeClr val="accent1"/>
              </a:solidFill>
              <a:latin typeface="Franklin Gothic Medium" panose="020B0603020102020204" pitchFamily="34" charset="0"/>
              <a:ea typeface="微软雅黑" panose="020B0503020204020204" pitchFamily="34" charset="-122"/>
            </a:endParaRPr>
          </a:p>
        </p:txBody>
      </p:sp>
      <p:sp>
        <p:nvSpPr>
          <p:cNvPr id="91" name="椭圆 90"/>
          <p:cNvSpPr/>
          <p:nvPr/>
        </p:nvSpPr>
        <p:spPr>
          <a:xfrm>
            <a:off x="4655624" y="4108629"/>
            <a:ext cx="492796" cy="492796"/>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1200" dirty="0">
                <a:solidFill>
                  <a:schemeClr val="bg1"/>
                </a:solidFill>
                <a:latin typeface="Impact" panose="020B0806030902050204" pitchFamily="34" charset="0"/>
                <a:cs typeface="+mn-ea"/>
              </a:rPr>
              <a:t>04</a:t>
            </a:r>
            <a:endParaRPr lang="zh-CN" altLang="en-US" sz="1200" dirty="0">
              <a:solidFill>
                <a:schemeClr val="bg1"/>
              </a:solidFill>
              <a:latin typeface="Impact" panose="020B0806030902050204" pitchFamily="34" charset="0"/>
              <a:cs typeface="+mn-ea"/>
            </a:endParaRPr>
          </a:p>
        </p:txBody>
      </p:sp>
      <p:sp>
        <p:nvSpPr>
          <p:cNvPr id="92" name="圆角矩形 91"/>
          <p:cNvSpPr/>
          <p:nvPr/>
        </p:nvSpPr>
        <p:spPr>
          <a:xfrm>
            <a:off x="4439653" y="4846998"/>
            <a:ext cx="6165068" cy="615860"/>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405" tIns="48202" rIns="96405" bIns="48202" rtlCol="0" anchor="ctr"/>
          <a:lstStyle/>
          <a:p>
            <a:pPr algn="ctr"/>
            <a:endParaRPr lang="zh-CN" altLang="en-US">
              <a:solidFill>
                <a:srgbClr val="70308C"/>
              </a:solidFill>
            </a:endParaRPr>
          </a:p>
        </p:txBody>
      </p:sp>
      <p:sp>
        <p:nvSpPr>
          <p:cNvPr id="93" name="矩形 92"/>
          <p:cNvSpPr/>
          <p:nvPr/>
        </p:nvSpPr>
        <p:spPr>
          <a:xfrm>
            <a:off x="5307268" y="4939777"/>
            <a:ext cx="3955556" cy="461551"/>
          </a:xfrm>
          <a:prstGeom prst="rect">
            <a:avLst/>
          </a:prstGeom>
          <a:effectLst/>
        </p:spPr>
        <p:txBody>
          <a:bodyPr wrap="none">
            <a:spAutoFit/>
          </a:bodyPr>
          <a:lstStyle/>
          <a:p>
            <a:pPr fontAlgn="auto">
              <a:spcBef>
                <a:spcPts val="0"/>
              </a:spcBef>
              <a:spcAft>
                <a:spcPts val="0"/>
              </a:spcAft>
              <a:defRPr/>
            </a:pPr>
            <a:r>
              <a:rPr lang="zh-CN" altLang="en-US" sz="2400" dirty="0">
                <a:solidFill>
                  <a:schemeClr val="accent1"/>
                </a:solidFill>
                <a:latin typeface="Franklin Gothic Medium" panose="020B0603020102020204" pitchFamily="34" charset="0"/>
                <a:ea typeface="微软雅黑" panose="020B0503020204020204" pitchFamily="34" charset="-122"/>
              </a:rPr>
              <a:t>相关标题文字    </a:t>
            </a:r>
            <a:r>
              <a:rPr lang="en-US" altLang="zh-CN" sz="2000" dirty="0">
                <a:solidFill>
                  <a:schemeClr val="accent1"/>
                </a:solidFill>
                <a:latin typeface="Franklin Gothic Medium" panose="020B0603020102020204" pitchFamily="34" charset="0"/>
                <a:ea typeface="微软雅黑" panose="020B0503020204020204" pitchFamily="34" charset="-122"/>
              </a:rPr>
              <a:t>THE HEADLINE</a:t>
            </a:r>
            <a:endParaRPr lang="zh-CN" altLang="en-US" sz="2800" dirty="0">
              <a:solidFill>
                <a:schemeClr val="accent1"/>
              </a:solidFill>
              <a:latin typeface="Franklin Gothic Medium" panose="020B0603020102020204" pitchFamily="34" charset="0"/>
              <a:ea typeface="微软雅黑" panose="020B0503020204020204" pitchFamily="34" charset="-122"/>
            </a:endParaRPr>
          </a:p>
        </p:txBody>
      </p:sp>
      <p:sp>
        <p:nvSpPr>
          <p:cNvPr id="94" name="椭圆 93"/>
          <p:cNvSpPr/>
          <p:nvPr/>
        </p:nvSpPr>
        <p:spPr>
          <a:xfrm>
            <a:off x="4655624" y="4908531"/>
            <a:ext cx="492796" cy="492796"/>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1200" dirty="0">
                <a:solidFill>
                  <a:schemeClr val="bg1"/>
                </a:solidFill>
                <a:latin typeface="Impact" panose="020B0806030902050204" pitchFamily="34" charset="0"/>
                <a:cs typeface="+mn-ea"/>
              </a:rPr>
              <a:t>01</a:t>
            </a:r>
            <a:endParaRPr lang="zh-CN" altLang="en-US" sz="1200" dirty="0">
              <a:solidFill>
                <a:schemeClr val="bg1"/>
              </a:solidFill>
              <a:latin typeface="Impact" panose="020B0806030902050204" pitchFamily="34" charset="0"/>
              <a:cs typeface="+mn-ea"/>
            </a:endParaRPr>
          </a:p>
        </p:txBody>
      </p:sp>
    </p:spTree>
    <p:extLst>
      <p:ext uri="{BB962C8B-B14F-4D97-AF65-F5344CB8AC3E}">
        <p14:creationId xmlns:p14="http://schemas.microsoft.com/office/powerpoint/2010/main" val="1547576942"/>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p:cTn id="7" dur="500" fill="hold"/>
                                        <p:tgtEl>
                                          <p:spTgt spid="119"/>
                                        </p:tgtEl>
                                        <p:attrNameLst>
                                          <p:attrName>ppt_w</p:attrName>
                                        </p:attrNameLst>
                                      </p:cBhvr>
                                      <p:tavLst>
                                        <p:tav tm="0">
                                          <p:val>
                                            <p:fltVal val="0"/>
                                          </p:val>
                                        </p:tav>
                                        <p:tav tm="100000">
                                          <p:val>
                                            <p:strVal val="#ppt_w"/>
                                          </p:val>
                                        </p:tav>
                                      </p:tavLst>
                                    </p:anim>
                                    <p:anim calcmode="lin" valueType="num">
                                      <p:cBhvr>
                                        <p:cTn id="8" dur="500" fill="hold"/>
                                        <p:tgtEl>
                                          <p:spTgt spid="119"/>
                                        </p:tgtEl>
                                        <p:attrNameLst>
                                          <p:attrName>ppt_h</p:attrName>
                                        </p:attrNameLst>
                                      </p:cBhvr>
                                      <p:tavLst>
                                        <p:tav tm="0">
                                          <p:val>
                                            <p:fltVal val="0"/>
                                          </p:val>
                                        </p:tav>
                                        <p:tav tm="100000">
                                          <p:val>
                                            <p:strVal val="#ppt_h"/>
                                          </p:val>
                                        </p:tav>
                                      </p:tavLst>
                                    </p:anim>
                                    <p:animEffect transition="in" filter="fade">
                                      <p:cBhvr>
                                        <p:cTn id="9" dur="500"/>
                                        <p:tgtEl>
                                          <p:spTgt spid="1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0"/>
                                        </p:tgtEl>
                                        <p:attrNameLst>
                                          <p:attrName>style.visibility</p:attrName>
                                        </p:attrNameLst>
                                      </p:cBhvr>
                                      <p:to>
                                        <p:strVal val="visible"/>
                                      </p:to>
                                    </p:set>
                                    <p:anim calcmode="lin" valueType="num">
                                      <p:cBhvr>
                                        <p:cTn id="12" dur="500" fill="hold"/>
                                        <p:tgtEl>
                                          <p:spTgt spid="120"/>
                                        </p:tgtEl>
                                        <p:attrNameLst>
                                          <p:attrName>ppt_w</p:attrName>
                                        </p:attrNameLst>
                                      </p:cBhvr>
                                      <p:tavLst>
                                        <p:tav tm="0">
                                          <p:val>
                                            <p:fltVal val="0"/>
                                          </p:val>
                                        </p:tav>
                                        <p:tav tm="100000">
                                          <p:val>
                                            <p:strVal val="#ppt_w"/>
                                          </p:val>
                                        </p:tav>
                                      </p:tavLst>
                                    </p:anim>
                                    <p:anim calcmode="lin" valueType="num">
                                      <p:cBhvr>
                                        <p:cTn id="13" dur="500" fill="hold"/>
                                        <p:tgtEl>
                                          <p:spTgt spid="120"/>
                                        </p:tgtEl>
                                        <p:attrNameLst>
                                          <p:attrName>ppt_h</p:attrName>
                                        </p:attrNameLst>
                                      </p:cBhvr>
                                      <p:tavLst>
                                        <p:tav tm="0">
                                          <p:val>
                                            <p:fltVal val="0"/>
                                          </p:val>
                                        </p:tav>
                                        <p:tav tm="100000">
                                          <p:val>
                                            <p:strVal val="#ppt_h"/>
                                          </p:val>
                                        </p:tav>
                                      </p:tavLst>
                                    </p:anim>
                                    <p:animEffect transition="in" filter="fade">
                                      <p:cBhvr>
                                        <p:cTn id="14" dur="500"/>
                                        <p:tgtEl>
                                          <p:spTgt spid="120"/>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p:cTn id="18" dur="500" fill="hold"/>
                                        <p:tgtEl>
                                          <p:spTgt spid="80"/>
                                        </p:tgtEl>
                                        <p:attrNameLst>
                                          <p:attrName>ppt_w</p:attrName>
                                        </p:attrNameLst>
                                      </p:cBhvr>
                                      <p:tavLst>
                                        <p:tav tm="0">
                                          <p:val>
                                            <p:fltVal val="0"/>
                                          </p:val>
                                        </p:tav>
                                        <p:tav tm="100000">
                                          <p:val>
                                            <p:strVal val="#ppt_w"/>
                                          </p:val>
                                        </p:tav>
                                      </p:tavLst>
                                    </p:anim>
                                    <p:anim calcmode="lin" valueType="num">
                                      <p:cBhvr>
                                        <p:cTn id="19" dur="500" fill="hold"/>
                                        <p:tgtEl>
                                          <p:spTgt spid="80"/>
                                        </p:tgtEl>
                                        <p:attrNameLst>
                                          <p:attrName>ppt_h</p:attrName>
                                        </p:attrNameLst>
                                      </p:cBhvr>
                                      <p:tavLst>
                                        <p:tav tm="0">
                                          <p:val>
                                            <p:fltVal val="0"/>
                                          </p:val>
                                        </p:tav>
                                        <p:tav tm="100000">
                                          <p:val>
                                            <p:strVal val="#ppt_h"/>
                                          </p:val>
                                        </p:tav>
                                      </p:tavLst>
                                    </p:anim>
                                    <p:animEffect transition="in" filter="fade">
                                      <p:cBhvr>
                                        <p:cTn id="20" dur="500"/>
                                        <p:tgtEl>
                                          <p:spTgt spid="80"/>
                                        </p:tgtEl>
                                      </p:cBhvr>
                                    </p:animEffect>
                                  </p:childTnLst>
                                </p:cTn>
                              </p:par>
                            </p:childTnLst>
                          </p:cTn>
                        </p:par>
                        <p:par>
                          <p:cTn id="21" fill="hold">
                            <p:stCondLst>
                              <p:cond delay="1000"/>
                            </p:stCondLst>
                            <p:childTnLst>
                              <p:par>
                                <p:cTn id="22" presetID="26" presetClass="emph" presetSubtype="0" fill="hold" grpId="1" nodeType="afterEffect">
                                  <p:stCondLst>
                                    <p:cond delay="0"/>
                                  </p:stCondLst>
                                  <p:childTnLst>
                                    <p:animEffect transition="out" filter="fade">
                                      <p:cBhvr>
                                        <p:cTn id="23" dur="500" tmFilter="0, 0; .2, .5; .8, .5; 1, 0"/>
                                        <p:tgtEl>
                                          <p:spTgt spid="80"/>
                                        </p:tgtEl>
                                      </p:cBhvr>
                                    </p:animEffect>
                                    <p:animScale>
                                      <p:cBhvr>
                                        <p:cTn id="24" dur="250" autoRev="1" fill="hold"/>
                                        <p:tgtEl>
                                          <p:spTgt spid="80"/>
                                        </p:tgtEl>
                                      </p:cBhvr>
                                      <p:by x="105000" y="105000"/>
                                    </p:animScale>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down)">
                                      <p:cBhvr>
                                        <p:cTn id="28" dur="500"/>
                                        <p:tgtEl>
                                          <p:spTgt spid="82"/>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wipe(left)">
                                      <p:cBhvr>
                                        <p:cTn id="32" dur="500"/>
                                        <p:tgtEl>
                                          <p:spTgt spid="8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000"/>
                            </p:stCondLst>
                            <p:childTnLst>
                              <p:par>
                                <p:cTn id="40" presetID="26" presetClass="emph" presetSubtype="0" fill="hold" grpId="1" nodeType="afterEffect">
                                  <p:stCondLst>
                                    <p:cond delay="0"/>
                                  </p:stCondLst>
                                  <p:childTnLst>
                                    <p:animEffect transition="out" filter="fade">
                                      <p:cBhvr>
                                        <p:cTn id="41" dur="500" tmFilter="0, 0; .2, .5; .8, .5; 1, 0"/>
                                        <p:tgtEl>
                                          <p:spTgt spid="83"/>
                                        </p:tgtEl>
                                      </p:cBhvr>
                                    </p:animEffect>
                                    <p:animScale>
                                      <p:cBhvr>
                                        <p:cTn id="42" dur="250" autoRev="1" fill="hold"/>
                                        <p:tgtEl>
                                          <p:spTgt spid="83"/>
                                        </p:tgtEl>
                                      </p:cBhvr>
                                      <p:by x="105000" y="105000"/>
                                    </p:animScale>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wipe(down)">
                                      <p:cBhvr>
                                        <p:cTn id="46" dur="500"/>
                                        <p:tgtEl>
                                          <p:spTgt spid="85"/>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wipe(left)">
                                      <p:cBhvr>
                                        <p:cTn id="50" dur="500"/>
                                        <p:tgtEl>
                                          <p:spTgt spid="84"/>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86"/>
                                        </p:tgtEl>
                                        <p:attrNameLst>
                                          <p:attrName>style.visibility</p:attrName>
                                        </p:attrNameLst>
                                      </p:cBhvr>
                                      <p:to>
                                        <p:strVal val="visible"/>
                                      </p:to>
                                    </p:set>
                                    <p:anim calcmode="lin" valueType="num">
                                      <p:cBhvr>
                                        <p:cTn id="54" dur="500" fill="hold"/>
                                        <p:tgtEl>
                                          <p:spTgt spid="86"/>
                                        </p:tgtEl>
                                        <p:attrNameLst>
                                          <p:attrName>ppt_w</p:attrName>
                                        </p:attrNameLst>
                                      </p:cBhvr>
                                      <p:tavLst>
                                        <p:tav tm="0">
                                          <p:val>
                                            <p:fltVal val="0"/>
                                          </p:val>
                                        </p:tav>
                                        <p:tav tm="100000">
                                          <p:val>
                                            <p:strVal val="#ppt_w"/>
                                          </p:val>
                                        </p:tav>
                                      </p:tavLst>
                                    </p:anim>
                                    <p:anim calcmode="lin" valueType="num">
                                      <p:cBhvr>
                                        <p:cTn id="55" dur="500" fill="hold"/>
                                        <p:tgtEl>
                                          <p:spTgt spid="86"/>
                                        </p:tgtEl>
                                        <p:attrNameLst>
                                          <p:attrName>ppt_h</p:attrName>
                                        </p:attrNameLst>
                                      </p:cBhvr>
                                      <p:tavLst>
                                        <p:tav tm="0">
                                          <p:val>
                                            <p:fltVal val="0"/>
                                          </p:val>
                                        </p:tav>
                                        <p:tav tm="100000">
                                          <p:val>
                                            <p:strVal val="#ppt_h"/>
                                          </p:val>
                                        </p:tav>
                                      </p:tavLst>
                                    </p:anim>
                                    <p:animEffect transition="in" filter="fade">
                                      <p:cBhvr>
                                        <p:cTn id="56" dur="500"/>
                                        <p:tgtEl>
                                          <p:spTgt spid="86"/>
                                        </p:tgtEl>
                                      </p:cBhvr>
                                    </p:animEffect>
                                  </p:childTnLst>
                                </p:cTn>
                              </p:par>
                            </p:childTnLst>
                          </p:cTn>
                        </p:par>
                        <p:par>
                          <p:cTn id="57" fill="hold">
                            <p:stCondLst>
                              <p:cond delay="5000"/>
                            </p:stCondLst>
                            <p:childTnLst>
                              <p:par>
                                <p:cTn id="58" presetID="26" presetClass="emph" presetSubtype="0" fill="hold" grpId="1" nodeType="afterEffect">
                                  <p:stCondLst>
                                    <p:cond delay="0"/>
                                  </p:stCondLst>
                                  <p:childTnLst>
                                    <p:animEffect transition="out" filter="fade">
                                      <p:cBhvr>
                                        <p:cTn id="59" dur="500" tmFilter="0, 0; .2, .5; .8, .5; 1, 0"/>
                                        <p:tgtEl>
                                          <p:spTgt spid="86"/>
                                        </p:tgtEl>
                                      </p:cBhvr>
                                    </p:animEffect>
                                    <p:animScale>
                                      <p:cBhvr>
                                        <p:cTn id="60" dur="250" autoRev="1" fill="hold"/>
                                        <p:tgtEl>
                                          <p:spTgt spid="86"/>
                                        </p:tgtEl>
                                      </p:cBhvr>
                                      <p:by x="105000" y="105000"/>
                                    </p:animScale>
                                  </p:childTnLst>
                                </p:cTn>
                              </p:par>
                            </p:childTnLst>
                          </p:cTn>
                        </p:par>
                        <p:par>
                          <p:cTn id="61" fill="hold">
                            <p:stCondLst>
                              <p:cond delay="5500"/>
                            </p:stCondLst>
                            <p:childTnLst>
                              <p:par>
                                <p:cTn id="62" presetID="22" presetClass="entr" presetSubtype="4" fill="hold" grpId="0" nodeType="afterEffect">
                                  <p:stCondLst>
                                    <p:cond delay="0"/>
                                  </p:stCondLst>
                                  <p:childTnLst>
                                    <p:set>
                                      <p:cBhvr>
                                        <p:cTn id="63" dur="1" fill="hold">
                                          <p:stCondLst>
                                            <p:cond delay="0"/>
                                          </p:stCondLst>
                                        </p:cTn>
                                        <p:tgtEl>
                                          <p:spTgt spid="88"/>
                                        </p:tgtEl>
                                        <p:attrNameLst>
                                          <p:attrName>style.visibility</p:attrName>
                                        </p:attrNameLst>
                                      </p:cBhvr>
                                      <p:to>
                                        <p:strVal val="visible"/>
                                      </p:to>
                                    </p:set>
                                    <p:animEffect transition="in" filter="wipe(down)">
                                      <p:cBhvr>
                                        <p:cTn id="64" dur="500"/>
                                        <p:tgtEl>
                                          <p:spTgt spid="88"/>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87"/>
                                        </p:tgtEl>
                                        <p:attrNameLst>
                                          <p:attrName>style.visibility</p:attrName>
                                        </p:attrNameLst>
                                      </p:cBhvr>
                                      <p:to>
                                        <p:strVal val="visible"/>
                                      </p:to>
                                    </p:set>
                                    <p:animEffect transition="in" filter="wipe(left)">
                                      <p:cBhvr>
                                        <p:cTn id="68" dur="500"/>
                                        <p:tgtEl>
                                          <p:spTgt spid="87"/>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89"/>
                                        </p:tgtEl>
                                        <p:attrNameLst>
                                          <p:attrName>style.visibility</p:attrName>
                                        </p:attrNameLst>
                                      </p:cBhvr>
                                      <p:to>
                                        <p:strVal val="visible"/>
                                      </p:to>
                                    </p:set>
                                    <p:anim calcmode="lin" valueType="num">
                                      <p:cBhvr>
                                        <p:cTn id="72" dur="500" fill="hold"/>
                                        <p:tgtEl>
                                          <p:spTgt spid="89"/>
                                        </p:tgtEl>
                                        <p:attrNameLst>
                                          <p:attrName>ppt_w</p:attrName>
                                        </p:attrNameLst>
                                      </p:cBhvr>
                                      <p:tavLst>
                                        <p:tav tm="0">
                                          <p:val>
                                            <p:fltVal val="0"/>
                                          </p:val>
                                        </p:tav>
                                        <p:tav tm="100000">
                                          <p:val>
                                            <p:strVal val="#ppt_w"/>
                                          </p:val>
                                        </p:tav>
                                      </p:tavLst>
                                    </p:anim>
                                    <p:anim calcmode="lin" valueType="num">
                                      <p:cBhvr>
                                        <p:cTn id="73" dur="500" fill="hold"/>
                                        <p:tgtEl>
                                          <p:spTgt spid="89"/>
                                        </p:tgtEl>
                                        <p:attrNameLst>
                                          <p:attrName>ppt_h</p:attrName>
                                        </p:attrNameLst>
                                      </p:cBhvr>
                                      <p:tavLst>
                                        <p:tav tm="0">
                                          <p:val>
                                            <p:fltVal val="0"/>
                                          </p:val>
                                        </p:tav>
                                        <p:tav tm="100000">
                                          <p:val>
                                            <p:strVal val="#ppt_h"/>
                                          </p:val>
                                        </p:tav>
                                      </p:tavLst>
                                    </p:anim>
                                    <p:animEffect transition="in" filter="fade">
                                      <p:cBhvr>
                                        <p:cTn id="74" dur="500"/>
                                        <p:tgtEl>
                                          <p:spTgt spid="89"/>
                                        </p:tgtEl>
                                      </p:cBhvr>
                                    </p:animEffect>
                                  </p:childTnLst>
                                </p:cTn>
                              </p:par>
                            </p:childTnLst>
                          </p:cTn>
                        </p:par>
                        <p:par>
                          <p:cTn id="75" fill="hold">
                            <p:stCondLst>
                              <p:cond delay="7000"/>
                            </p:stCondLst>
                            <p:childTnLst>
                              <p:par>
                                <p:cTn id="76" presetID="26" presetClass="emph" presetSubtype="0" fill="hold" grpId="1" nodeType="afterEffect">
                                  <p:stCondLst>
                                    <p:cond delay="0"/>
                                  </p:stCondLst>
                                  <p:childTnLst>
                                    <p:animEffect transition="out" filter="fade">
                                      <p:cBhvr>
                                        <p:cTn id="77" dur="500" tmFilter="0, 0; .2, .5; .8, .5; 1, 0"/>
                                        <p:tgtEl>
                                          <p:spTgt spid="89"/>
                                        </p:tgtEl>
                                      </p:cBhvr>
                                    </p:animEffect>
                                    <p:animScale>
                                      <p:cBhvr>
                                        <p:cTn id="78" dur="250" autoRev="1" fill="hold"/>
                                        <p:tgtEl>
                                          <p:spTgt spid="89"/>
                                        </p:tgtEl>
                                      </p:cBhvr>
                                      <p:by x="105000" y="105000"/>
                                    </p:animScale>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91"/>
                                        </p:tgtEl>
                                        <p:attrNameLst>
                                          <p:attrName>style.visibility</p:attrName>
                                        </p:attrNameLst>
                                      </p:cBhvr>
                                      <p:to>
                                        <p:strVal val="visible"/>
                                      </p:to>
                                    </p:set>
                                    <p:animEffect transition="in" filter="wipe(down)">
                                      <p:cBhvr>
                                        <p:cTn id="82" dur="500"/>
                                        <p:tgtEl>
                                          <p:spTgt spid="91"/>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Effect transition="in" filter="wipe(left)">
                                      <p:cBhvr>
                                        <p:cTn id="86" dur="500"/>
                                        <p:tgtEl>
                                          <p:spTgt spid="90"/>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 calcmode="lin" valueType="num">
                                      <p:cBhvr>
                                        <p:cTn id="90" dur="500" fill="hold"/>
                                        <p:tgtEl>
                                          <p:spTgt spid="92"/>
                                        </p:tgtEl>
                                        <p:attrNameLst>
                                          <p:attrName>ppt_w</p:attrName>
                                        </p:attrNameLst>
                                      </p:cBhvr>
                                      <p:tavLst>
                                        <p:tav tm="0">
                                          <p:val>
                                            <p:fltVal val="0"/>
                                          </p:val>
                                        </p:tav>
                                        <p:tav tm="100000">
                                          <p:val>
                                            <p:strVal val="#ppt_w"/>
                                          </p:val>
                                        </p:tav>
                                      </p:tavLst>
                                    </p:anim>
                                    <p:anim calcmode="lin" valueType="num">
                                      <p:cBhvr>
                                        <p:cTn id="91" dur="500" fill="hold"/>
                                        <p:tgtEl>
                                          <p:spTgt spid="92"/>
                                        </p:tgtEl>
                                        <p:attrNameLst>
                                          <p:attrName>ppt_h</p:attrName>
                                        </p:attrNameLst>
                                      </p:cBhvr>
                                      <p:tavLst>
                                        <p:tav tm="0">
                                          <p:val>
                                            <p:fltVal val="0"/>
                                          </p:val>
                                        </p:tav>
                                        <p:tav tm="100000">
                                          <p:val>
                                            <p:strVal val="#ppt_h"/>
                                          </p:val>
                                        </p:tav>
                                      </p:tavLst>
                                    </p:anim>
                                    <p:animEffect transition="in" filter="fade">
                                      <p:cBhvr>
                                        <p:cTn id="92" dur="500"/>
                                        <p:tgtEl>
                                          <p:spTgt spid="92"/>
                                        </p:tgtEl>
                                      </p:cBhvr>
                                    </p:animEffect>
                                  </p:childTnLst>
                                </p:cTn>
                              </p:par>
                            </p:childTnLst>
                          </p:cTn>
                        </p:par>
                        <p:par>
                          <p:cTn id="93" fill="hold">
                            <p:stCondLst>
                              <p:cond delay="9000"/>
                            </p:stCondLst>
                            <p:childTnLst>
                              <p:par>
                                <p:cTn id="94" presetID="26" presetClass="emph" presetSubtype="0" fill="hold" grpId="1" nodeType="afterEffect">
                                  <p:stCondLst>
                                    <p:cond delay="0"/>
                                  </p:stCondLst>
                                  <p:childTnLst>
                                    <p:animEffect transition="out" filter="fade">
                                      <p:cBhvr>
                                        <p:cTn id="95" dur="500" tmFilter="0, 0; .2, .5; .8, .5; 1, 0"/>
                                        <p:tgtEl>
                                          <p:spTgt spid="92"/>
                                        </p:tgtEl>
                                      </p:cBhvr>
                                    </p:animEffect>
                                    <p:animScale>
                                      <p:cBhvr>
                                        <p:cTn id="96" dur="250" autoRev="1" fill="hold"/>
                                        <p:tgtEl>
                                          <p:spTgt spid="92"/>
                                        </p:tgtEl>
                                      </p:cBhvr>
                                      <p:by x="105000" y="105000"/>
                                    </p:animScale>
                                  </p:childTnLst>
                                </p:cTn>
                              </p:par>
                            </p:childTnLst>
                          </p:cTn>
                        </p:par>
                        <p:par>
                          <p:cTn id="97" fill="hold">
                            <p:stCondLst>
                              <p:cond delay="9500"/>
                            </p:stCondLst>
                            <p:childTnLst>
                              <p:par>
                                <p:cTn id="98" presetID="22" presetClass="entr" presetSubtype="4" fill="hold" grpId="0" nodeType="afterEffect">
                                  <p:stCondLst>
                                    <p:cond delay="0"/>
                                  </p:stCondLst>
                                  <p:childTnLst>
                                    <p:set>
                                      <p:cBhvr>
                                        <p:cTn id="99" dur="1" fill="hold">
                                          <p:stCondLst>
                                            <p:cond delay="0"/>
                                          </p:stCondLst>
                                        </p:cTn>
                                        <p:tgtEl>
                                          <p:spTgt spid="94"/>
                                        </p:tgtEl>
                                        <p:attrNameLst>
                                          <p:attrName>style.visibility</p:attrName>
                                        </p:attrNameLst>
                                      </p:cBhvr>
                                      <p:to>
                                        <p:strVal val="visible"/>
                                      </p:to>
                                    </p:set>
                                    <p:animEffect transition="in" filter="wipe(down)">
                                      <p:cBhvr>
                                        <p:cTn id="100" dur="500"/>
                                        <p:tgtEl>
                                          <p:spTgt spid="94"/>
                                        </p:tgtEl>
                                      </p:cBhvr>
                                    </p:animEffect>
                                  </p:childTnLst>
                                </p:cTn>
                              </p:par>
                            </p:childTnLst>
                          </p:cTn>
                        </p:par>
                        <p:par>
                          <p:cTn id="101" fill="hold">
                            <p:stCondLst>
                              <p:cond delay="10000"/>
                            </p:stCondLst>
                            <p:childTnLst>
                              <p:par>
                                <p:cTn id="102" presetID="22" presetClass="entr" presetSubtype="8" fill="hold" grpId="0" nodeType="afterEffect">
                                  <p:stCondLst>
                                    <p:cond delay="0"/>
                                  </p:stCondLst>
                                  <p:childTnLst>
                                    <p:set>
                                      <p:cBhvr>
                                        <p:cTn id="103" dur="1" fill="hold">
                                          <p:stCondLst>
                                            <p:cond delay="0"/>
                                          </p:stCondLst>
                                        </p:cTn>
                                        <p:tgtEl>
                                          <p:spTgt spid="93"/>
                                        </p:tgtEl>
                                        <p:attrNameLst>
                                          <p:attrName>style.visibility</p:attrName>
                                        </p:attrNameLst>
                                      </p:cBhvr>
                                      <p:to>
                                        <p:strVal val="visible"/>
                                      </p:to>
                                    </p:set>
                                    <p:animEffect transition="in" filter="wipe(left)">
                                      <p:cBhvr>
                                        <p:cTn id="104" dur="500"/>
                                        <p:tgtEl>
                                          <p:spTgt spid="93"/>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500" fill="hold"/>
                                        <p:tgtEl>
                                          <p:spTgt spid="22"/>
                                        </p:tgtEl>
                                        <p:attrNameLst>
                                          <p:attrName>ppt_x</p:attrName>
                                        </p:attrNameLst>
                                      </p:cBhvr>
                                      <p:tavLst>
                                        <p:tav tm="0">
                                          <p:val>
                                            <p:strVal val="1+#ppt_w/2"/>
                                          </p:val>
                                        </p:tav>
                                        <p:tav tm="100000">
                                          <p:val>
                                            <p:strVal val="#ppt_x"/>
                                          </p:val>
                                        </p:tav>
                                      </p:tavLst>
                                    </p:anim>
                                    <p:anim calcmode="lin" valueType="num">
                                      <p:cBhvr additive="base">
                                        <p:cTn id="11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0-#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119" grpId="0"/>
      <p:bldP spid="120" grpId="0"/>
      <p:bldP spid="80" grpId="0" animBg="1"/>
      <p:bldP spid="80" grpId="1" animBg="1"/>
      <p:bldP spid="81" grpId="0"/>
      <p:bldP spid="82" grpId="0" animBg="1"/>
      <p:bldP spid="83" grpId="0" animBg="1"/>
      <p:bldP spid="83" grpId="1" animBg="1"/>
      <p:bldP spid="84" grpId="0"/>
      <p:bldP spid="85" grpId="0" animBg="1"/>
      <p:bldP spid="86" grpId="0" animBg="1"/>
      <p:bldP spid="86" grpId="1" animBg="1"/>
      <p:bldP spid="87" grpId="0"/>
      <p:bldP spid="88" grpId="0" animBg="1"/>
      <p:bldP spid="89" grpId="0" animBg="1"/>
      <p:bldP spid="89" grpId="1" animBg="1"/>
      <p:bldP spid="90" grpId="0"/>
      <p:bldP spid="91" grpId="0" animBg="1"/>
      <p:bldP spid="92" grpId="0" animBg="1"/>
      <p:bldP spid="92" grpId="1" animBg="1"/>
      <p:bldP spid="93" grpId="0"/>
      <p:bldP spid="9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Line 11"/>
          <p:cNvSpPr>
            <a:spLocks noChangeShapeType="1"/>
          </p:cNvSpPr>
          <p:nvPr/>
        </p:nvSpPr>
        <p:spPr bwMode="auto">
          <a:xfrm>
            <a:off x="4780454" y="2511960"/>
            <a:ext cx="0" cy="1442869"/>
          </a:xfrm>
          <a:prstGeom prst="line">
            <a:avLst/>
          </a:prstGeom>
          <a:noFill/>
          <a:ln w="6350" cap="flat" cmpd="sng">
            <a:solidFill>
              <a:schemeClr val="bg1">
                <a:lumMod val="65000"/>
              </a:schemeClr>
            </a:solidFill>
            <a:prstDash val="dash"/>
            <a:round/>
            <a:headEnd type="oval"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209348">
              <a:defRPr/>
            </a:pPr>
            <a:endParaRPr lang="es-ES" sz="7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780" name="Line 12"/>
          <p:cNvSpPr>
            <a:spLocks noChangeShapeType="1"/>
          </p:cNvSpPr>
          <p:nvPr/>
        </p:nvSpPr>
        <p:spPr bwMode="auto">
          <a:xfrm>
            <a:off x="7086137" y="2511960"/>
            <a:ext cx="0" cy="1442869"/>
          </a:xfrm>
          <a:prstGeom prst="line">
            <a:avLst/>
          </a:prstGeom>
          <a:noFill/>
          <a:ln w="6350" cap="flat" cmpd="sng">
            <a:solidFill>
              <a:schemeClr val="bg1">
                <a:lumMod val="65000"/>
              </a:schemeClr>
            </a:solidFill>
            <a:prstDash val="dash"/>
            <a:round/>
            <a:headEnd type="oval"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209348">
              <a:defRPr/>
            </a:pPr>
            <a:endParaRPr lang="es-ES" sz="7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781" name="Line 13"/>
          <p:cNvSpPr>
            <a:spLocks noChangeShapeType="1"/>
          </p:cNvSpPr>
          <p:nvPr/>
        </p:nvSpPr>
        <p:spPr bwMode="auto">
          <a:xfrm>
            <a:off x="9381642" y="2511960"/>
            <a:ext cx="0" cy="1442869"/>
          </a:xfrm>
          <a:prstGeom prst="line">
            <a:avLst/>
          </a:prstGeom>
          <a:noFill/>
          <a:ln w="6350" cap="flat" cmpd="sng">
            <a:solidFill>
              <a:schemeClr val="bg1">
                <a:lumMod val="65000"/>
              </a:schemeClr>
            </a:solidFill>
            <a:prstDash val="dash"/>
            <a:round/>
            <a:headEnd type="oval"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209348">
              <a:defRPr/>
            </a:pPr>
            <a:endParaRPr lang="es-ES" sz="7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Line 11"/>
          <p:cNvSpPr>
            <a:spLocks noChangeShapeType="1"/>
          </p:cNvSpPr>
          <p:nvPr/>
        </p:nvSpPr>
        <p:spPr bwMode="auto">
          <a:xfrm>
            <a:off x="3608362" y="4036938"/>
            <a:ext cx="0" cy="1442869"/>
          </a:xfrm>
          <a:prstGeom prst="line">
            <a:avLst/>
          </a:prstGeom>
          <a:noFill/>
          <a:ln w="6350" cap="flat" cmpd="sng">
            <a:solidFill>
              <a:schemeClr val="bg1">
                <a:lumMod val="65000"/>
              </a:schemeClr>
            </a:solidFill>
            <a:prstDash val="dash"/>
            <a:round/>
            <a:headEnd type="none" w="med" len="med"/>
            <a:tailEnd type="oval"/>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209348">
              <a:defRPr/>
            </a:pPr>
            <a:endParaRPr lang="es-ES" sz="7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Line 12"/>
          <p:cNvSpPr>
            <a:spLocks noChangeShapeType="1"/>
          </p:cNvSpPr>
          <p:nvPr/>
        </p:nvSpPr>
        <p:spPr bwMode="auto">
          <a:xfrm>
            <a:off x="5914046" y="4036938"/>
            <a:ext cx="0" cy="1442869"/>
          </a:xfrm>
          <a:prstGeom prst="line">
            <a:avLst/>
          </a:prstGeom>
          <a:noFill/>
          <a:ln w="6350" cap="flat" cmpd="sng">
            <a:solidFill>
              <a:schemeClr val="bg1">
                <a:lumMod val="65000"/>
              </a:schemeClr>
            </a:solidFill>
            <a:prstDash val="dash"/>
            <a:round/>
            <a:headEnd type="none" w="med" len="med"/>
            <a:tailEnd type="oval"/>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209348">
              <a:defRPr/>
            </a:pPr>
            <a:endParaRPr lang="es-ES" sz="7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Line 13"/>
          <p:cNvSpPr>
            <a:spLocks noChangeShapeType="1"/>
          </p:cNvSpPr>
          <p:nvPr/>
        </p:nvSpPr>
        <p:spPr bwMode="auto">
          <a:xfrm>
            <a:off x="8209551" y="4036938"/>
            <a:ext cx="0" cy="1442869"/>
          </a:xfrm>
          <a:prstGeom prst="line">
            <a:avLst/>
          </a:prstGeom>
          <a:noFill/>
          <a:ln w="6350" cap="flat" cmpd="sng">
            <a:solidFill>
              <a:schemeClr val="bg1">
                <a:lumMod val="65000"/>
              </a:schemeClr>
            </a:solidFill>
            <a:prstDash val="dash"/>
            <a:round/>
            <a:headEnd type="none" w="med" len="med"/>
            <a:tailEnd type="oval"/>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209348">
              <a:defRPr/>
            </a:pPr>
            <a:endParaRPr lang="es-ES" sz="7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6" name="Object 5"/>
          <p:cNvGraphicFramePr>
            <a:graphicFrameLocks noChangeAspect="1"/>
          </p:cNvGraphicFramePr>
          <p:nvPr/>
        </p:nvGraphicFramePr>
        <p:xfrm>
          <a:off x="6972016" y="2615904"/>
          <a:ext cx="2535379" cy="25353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9"/>
          <p:cNvGraphicFramePr>
            <a:graphicFrameLocks noChangeAspect="1"/>
          </p:cNvGraphicFramePr>
          <p:nvPr/>
        </p:nvGraphicFramePr>
        <p:xfrm>
          <a:off x="8117589" y="2615904"/>
          <a:ext cx="2535379" cy="25353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8"/>
          <p:cNvGraphicFramePr>
            <a:graphicFrameLocks noChangeAspect="1"/>
          </p:cNvGraphicFramePr>
          <p:nvPr/>
        </p:nvGraphicFramePr>
        <p:xfrm>
          <a:off x="5817721" y="2615904"/>
          <a:ext cx="2535379" cy="25353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Object 6"/>
          <p:cNvGraphicFramePr>
            <a:graphicFrameLocks noChangeAspect="1"/>
          </p:cNvGraphicFramePr>
          <p:nvPr/>
        </p:nvGraphicFramePr>
        <p:xfrm>
          <a:off x="4673603" y="2593370"/>
          <a:ext cx="2535379" cy="253537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Object 10"/>
          <p:cNvGraphicFramePr>
            <a:graphicFrameLocks noChangeAspect="1"/>
          </p:cNvGraphicFramePr>
          <p:nvPr/>
        </p:nvGraphicFramePr>
        <p:xfrm>
          <a:off x="3516399" y="2615904"/>
          <a:ext cx="2535379" cy="253537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 name="Object 7"/>
          <p:cNvGraphicFramePr>
            <a:graphicFrameLocks noChangeAspect="1"/>
          </p:cNvGraphicFramePr>
          <p:nvPr/>
        </p:nvGraphicFramePr>
        <p:xfrm>
          <a:off x="2426071" y="2668968"/>
          <a:ext cx="2424165" cy="2424165"/>
        </p:xfrm>
        <a:graphic>
          <a:graphicData uri="http://schemas.openxmlformats.org/drawingml/2006/chart">
            <c:chart xmlns:c="http://schemas.openxmlformats.org/drawingml/2006/chart" xmlns:r="http://schemas.openxmlformats.org/officeDocument/2006/relationships" r:id="rId7"/>
          </a:graphicData>
        </a:graphic>
      </p:graphicFrame>
      <p:sp>
        <p:nvSpPr>
          <p:cNvPr id="32782" name="AutoShape 14"/>
          <p:cNvSpPr>
            <a:spLocks/>
          </p:cNvSpPr>
          <p:nvPr/>
        </p:nvSpPr>
        <p:spPr bwMode="auto">
          <a:xfrm>
            <a:off x="3320140" y="3589204"/>
            <a:ext cx="630210" cy="630210"/>
          </a:xfrm>
          <a:prstGeom prst="roundRect">
            <a:avLst>
              <a:gd name="adj" fmla="val 49838"/>
            </a:avLst>
          </a:prstGeom>
          <a:solidFill>
            <a:srgbClr val="FFFFFF"/>
          </a:solidFill>
          <a:ln>
            <a:noFill/>
          </a:ln>
          <a:effectLst>
            <a:outerShdw blurRad="127000" dist="25400" dir="5400000" algn="ctr" rotWithShape="0">
              <a:srgbClr val="808080">
                <a:alpha val="50000"/>
              </a:srgbClr>
            </a:outerShdw>
          </a:effectLst>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endParaRPr lang="zh-CN" altLang="zh-CN" sz="2800" b="0">
              <a:effectLst>
                <a:outerShdw blurRad="38100" dist="38100" dir="2700000" algn="tl">
                  <a:srgbClr val="C0C0C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2783" name="AutoShape 15"/>
          <p:cNvSpPr>
            <a:spLocks/>
          </p:cNvSpPr>
          <p:nvPr/>
        </p:nvSpPr>
        <p:spPr bwMode="auto">
          <a:xfrm>
            <a:off x="4462078" y="3589204"/>
            <a:ext cx="630211" cy="630210"/>
          </a:xfrm>
          <a:prstGeom prst="roundRect">
            <a:avLst>
              <a:gd name="adj" fmla="val 49838"/>
            </a:avLst>
          </a:prstGeom>
          <a:solidFill>
            <a:srgbClr val="FFFFFF"/>
          </a:solidFill>
          <a:ln>
            <a:noFill/>
          </a:ln>
          <a:effectLst>
            <a:outerShdw blurRad="127000" dist="25400" dir="5400000" algn="ctr" rotWithShape="0">
              <a:srgbClr val="808080">
                <a:alpha val="50000"/>
              </a:srgbClr>
            </a:outerShdw>
          </a:effectLst>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endParaRPr lang="zh-CN" altLang="zh-CN" sz="2800" b="0">
              <a:effectLst>
                <a:outerShdw blurRad="38100" dist="38100" dir="2700000" algn="tl">
                  <a:srgbClr val="C0C0C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2788" name="AutoShape 20"/>
          <p:cNvSpPr>
            <a:spLocks/>
          </p:cNvSpPr>
          <p:nvPr/>
        </p:nvSpPr>
        <p:spPr bwMode="auto">
          <a:xfrm>
            <a:off x="3436442" y="3753480"/>
            <a:ext cx="401241" cy="279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b"/>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2000" b="0">
                <a:solidFill>
                  <a:srgbClr val="555555"/>
                </a:solidFill>
                <a:latin typeface="Arial" panose="020B0604020202020204" pitchFamily="34" charset="0"/>
                <a:ea typeface="微软雅黑" panose="020B0503020204020204" pitchFamily="34" charset="-122"/>
                <a:sym typeface="Arial" panose="020B0604020202020204" pitchFamily="34" charset="0"/>
              </a:rPr>
              <a:t>01</a:t>
            </a:r>
            <a:endParaRPr lang="es-ES" altLang="zh-CN" sz="1200">
              <a:latin typeface="Arial" panose="020B0604020202020204" pitchFamily="34" charset="0"/>
              <a:ea typeface="微软雅黑" panose="020B0503020204020204" pitchFamily="34" charset="-122"/>
              <a:sym typeface="Arial" panose="020B0604020202020204" pitchFamily="34" charset="0"/>
            </a:endParaRPr>
          </a:p>
        </p:txBody>
      </p:sp>
      <p:sp>
        <p:nvSpPr>
          <p:cNvPr id="32789" name="AutoShape 21"/>
          <p:cNvSpPr>
            <a:spLocks/>
          </p:cNvSpPr>
          <p:nvPr/>
        </p:nvSpPr>
        <p:spPr bwMode="auto">
          <a:xfrm>
            <a:off x="4577653" y="3753480"/>
            <a:ext cx="400515" cy="279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b"/>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2000" b="0">
                <a:solidFill>
                  <a:srgbClr val="555555"/>
                </a:solidFill>
                <a:latin typeface="Arial" panose="020B0604020202020204" pitchFamily="34" charset="0"/>
                <a:ea typeface="微软雅黑" panose="020B0503020204020204" pitchFamily="34" charset="-122"/>
                <a:sym typeface="Arial" panose="020B0604020202020204" pitchFamily="34" charset="0"/>
              </a:rPr>
              <a:t>02</a:t>
            </a:r>
            <a:endParaRPr lang="es-ES" altLang="zh-CN" sz="1200">
              <a:latin typeface="Arial" panose="020B0604020202020204" pitchFamily="34" charset="0"/>
              <a:ea typeface="微软雅黑" panose="020B0503020204020204" pitchFamily="34" charset="-122"/>
              <a:sym typeface="Arial" panose="020B0604020202020204" pitchFamily="34" charset="0"/>
            </a:endParaRPr>
          </a:p>
        </p:txBody>
      </p:sp>
      <p:sp>
        <p:nvSpPr>
          <p:cNvPr id="32784" name="AutoShape 16"/>
          <p:cNvSpPr>
            <a:spLocks/>
          </p:cNvSpPr>
          <p:nvPr/>
        </p:nvSpPr>
        <p:spPr bwMode="auto">
          <a:xfrm>
            <a:off x="5622915" y="3589204"/>
            <a:ext cx="630210" cy="630210"/>
          </a:xfrm>
          <a:prstGeom prst="roundRect">
            <a:avLst>
              <a:gd name="adj" fmla="val 49838"/>
            </a:avLst>
          </a:prstGeom>
          <a:solidFill>
            <a:srgbClr val="FFFFFF"/>
          </a:solidFill>
          <a:ln>
            <a:noFill/>
          </a:ln>
          <a:effectLst>
            <a:outerShdw blurRad="127000" dist="25400" dir="5400000" algn="ctr" rotWithShape="0">
              <a:srgbClr val="808080">
                <a:alpha val="50000"/>
              </a:srgbClr>
            </a:outerShdw>
          </a:effectLst>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endParaRPr lang="zh-CN" altLang="zh-CN" sz="2800" b="0">
              <a:effectLst>
                <a:outerShdw blurRad="38100" dist="38100" dir="2700000" algn="tl">
                  <a:srgbClr val="C0C0C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2785" name="AutoShape 17"/>
          <p:cNvSpPr>
            <a:spLocks/>
          </p:cNvSpPr>
          <p:nvPr/>
        </p:nvSpPr>
        <p:spPr bwMode="auto">
          <a:xfrm>
            <a:off x="6785934" y="3589204"/>
            <a:ext cx="630210" cy="630210"/>
          </a:xfrm>
          <a:prstGeom prst="roundRect">
            <a:avLst>
              <a:gd name="adj" fmla="val 49838"/>
            </a:avLst>
          </a:prstGeom>
          <a:solidFill>
            <a:srgbClr val="FFFFFF"/>
          </a:solidFill>
          <a:ln>
            <a:noFill/>
          </a:ln>
          <a:effectLst>
            <a:outerShdw blurRad="127000" dist="25400" dir="5400000" algn="ctr" rotWithShape="0">
              <a:srgbClr val="808080">
                <a:alpha val="50000"/>
              </a:srgbClr>
            </a:outerShdw>
          </a:effectLst>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endParaRPr lang="zh-CN" altLang="zh-CN" sz="2800" b="0">
              <a:effectLst>
                <a:outerShdw blurRad="38100" dist="38100" dir="2700000" algn="tl">
                  <a:srgbClr val="C0C0C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2786" name="AutoShape 18"/>
          <p:cNvSpPr>
            <a:spLocks/>
          </p:cNvSpPr>
          <p:nvPr/>
        </p:nvSpPr>
        <p:spPr bwMode="auto">
          <a:xfrm>
            <a:off x="7924967" y="3589204"/>
            <a:ext cx="629483" cy="630210"/>
          </a:xfrm>
          <a:prstGeom prst="roundRect">
            <a:avLst>
              <a:gd name="adj" fmla="val 49838"/>
            </a:avLst>
          </a:prstGeom>
          <a:solidFill>
            <a:srgbClr val="FFFFFF"/>
          </a:solidFill>
          <a:ln>
            <a:noFill/>
          </a:ln>
          <a:effectLst>
            <a:outerShdw blurRad="127000" dist="25400" dir="5400000" algn="ctr" rotWithShape="0">
              <a:srgbClr val="808080">
                <a:alpha val="50000"/>
              </a:srgbClr>
            </a:outerShdw>
          </a:effectLst>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endParaRPr lang="zh-CN" altLang="zh-CN" sz="2800" b="0">
              <a:effectLst>
                <a:outerShdw blurRad="38100" dist="38100" dir="2700000" algn="tl">
                  <a:srgbClr val="C0C0C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2787" name="AutoShape 19"/>
          <p:cNvSpPr>
            <a:spLocks/>
          </p:cNvSpPr>
          <p:nvPr/>
        </p:nvSpPr>
        <p:spPr bwMode="auto">
          <a:xfrm>
            <a:off x="9070540" y="3589204"/>
            <a:ext cx="629483" cy="630210"/>
          </a:xfrm>
          <a:prstGeom prst="roundRect">
            <a:avLst>
              <a:gd name="adj" fmla="val 49838"/>
            </a:avLst>
          </a:prstGeom>
          <a:solidFill>
            <a:srgbClr val="FFFFFF"/>
          </a:solidFill>
          <a:ln>
            <a:noFill/>
          </a:ln>
          <a:effectLst>
            <a:outerShdw blurRad="127000" dist="25400" dir="5400000" algn="ctr" rotWithShape="0">
              <a:srgbClr val="808080">
                <a:alpha val="50000"/>
              </a:srgbClr>
            </a:outerShdw>
          </a:effectLst>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endParaRPr lang="zh-CN" altLang="zh-CN" sz="2800" b="0">
              <a:effectLst>
                <a:outerShdw blurRad="38100" dist="38100" dir="2700000" algn="tl">
                  <a:srgbClr val="C0C0C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2790" name="AutoShape 22"/>
          <p:cNvSpPr>
            <a:spLocks/>
          </p:cNvSpPr>
          <p:nvPr/>
        </p:nvSpPr>
        <p:spPr bwMode="auto">
          <a:xfrm>
            <a:off x="5738491" y="3753480"/>
            <a:ext cx="400515" cy="279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b"/>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2000" b="0">
                <a:solidFill>
                  <a:srgbClr val="555555"/>
                </a:solidFill>
                <a:latin typeface="Arial" panose="020B0604020202020204" pitchFamily="34" charset="0"/>
                <a:ea typeface="微软雅黑" panose="020B0503020204020204" pitchFamily="34" charset="-122"/>
                <a:sym typeface="Arial" panose="020B0604020202020204" pitchFamily="34" charset="0"/>
              </a:rPr>
              <a:t>03</a:t>
            </a:r>
            <a:endParaRPr lang="es-ES" altLang="zh-CN" sz="1200">
              <a:latin typeface="Arial" panose="020B0604020202020204" pitchFamily="34" charset="0"/>
              <a:ea typeface="微软雅黑" panose="020B0503020204020204" pitchFamily="34" charset="-122"/>
              <a:sym typeface="Arial" panose="020B0604020202020204" pitchFamily="34" charset="0"/>
            </a:endParaRPr>
          </a:p>
        </p:txBody>
      </p:sp>
      <p:sp>
        <p:nvSpPr>
          <p:cNvPr id="32791" name="AutoShape 23"/>
          <p:cNvSpPr>
            <a:spLocks/>
          </p:cNvSpPr>
          <p:nvPr/>
        </p:nvSpPr>
        <p:spPr bwMode="auto">
          <a:xfrm>
            <a:off x="6901508" y="3753480"/>
            <a:ext cx="400515" cy="279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b"/>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2000" b="0">
                <a:solidFill>
                  <a:srgbClr val="555555"/>
                </a:solidFill>
                <a:latin typeface="Arial" panose="020B0604020202020204" pitchFamily="34" charset="0"/>
                <a:ea typeface="微软雅黑" panose="020B0503020204020204" pitchFamily="34" charset="-122"/>
                <a:sym typeface="Arial" panose="020B0604020202020204" pitchFamily="34" charset="0"/>
              </a:rPr>
              <a:t>04</a:t>
            </a:r>
            <a:endParaRPr lang="es-ES" altLang="zh-CN" sz="1200">
              <a:latin typeface="Arial" panose="020B0604020202020204" pitchFamily="34" charset="0"/>
              <a:ea typeface="微软雅黑" panose="020B0503020204020204" pitchFamily="34" charset="-122"/>
              <a:sym typeface="Arial" panose="020B0604020202020204" pitchFamily="34" charset="0"/>
            </a:endParaRPr>
          </a:p>
        </p:txBody>
      </p:sp>
      <p:sp>
        <p:nvSpPr>
          <p:cNvPr id="32792" name="AutoShape 24"/>
          <p:cNvSpPr>
            <a:spLocks/>
          </p:cNvSpPr>
          <p:nvPr/>
        </p:nvSpPr>
        <p:spPr bwMode="auto">
          <a:xfrm>
            <a:off x="8040539" y="3753480"/>
            <a:ext cx="400515" cy="279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b"/>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2000" b="0">
                <a:solidFill>
                  <a:srgbClr val="555555"/>
                </a:solidFill>
                <a:latin typeface="Arial" panose="020B0604020202020204" pitchFamily="34" charset="0"/>
                <a:ea typeface="微软雅黑" panose="020B0503020204020204" pitchFamily="34" charset="-122"/>
                <a:sym typeface="Arial" panose="020B0604020202020204" pitchFamily="34" charset="0"/>
              </a:rPr>
              <a:t>05</a:t>
            </a:r>
            <a:endParaRPr lang="es-ES" altLang="zh-CN" sz="1200">
              <a:latin typeface="Arial" panose="020B0604020202020204" pitchFamily="34" charset="0"/>
              <a:ea typeface="微软雅黑" panose="020B0503020204020204" pitchFamily="34" charset="-122"/>
              <a:sym typeface="Arial" panose="020B0604020202020204" pitchFamily="34" charset="0"/>
            </a:endParaRPr>
          </a:p>
        </p:txBody>
      </p:sp>
      <p:sp>
        <p:nvSpPr>
          <p:cNvPr id="32793" name="AutoShape 25"/>
          <p:cNvSpPr>
            <a:spLocks/>
          </p:cNvSpPr>
          <p:nvPr/>
        </p:nvSpPr>
        <p:spPr bwMode="auto">
          <a:xfrm>
            <a:off x="9186111" y="3753480"/>
            <a:ext cx="400515" cy="279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b"/>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2000" b="0">
                <a:solidFill>
                  <a:srgbClr val="555555"/>
                </a:solidFill>
                <a:latin typeface="Arial" panose="020B0604020202020204" pitchFamily="34" charset="0"/>
                <a:ea typeface="微软雅黑" panose="020B0503020204020204" pitchFamily="34" charset="-122"/>
                <a:sym typeface="Arial" panose="020B0604020202020204" pitchFamily="34" charset="0"/>
              </a:rPr>
              <a:t>06</a:t>
            </a:r>
            <a:endParaRPr lang="es-ES" altLang="zh-CN" sz="1200">
              <a:latin typeface="Arial" panose="020B0604020202020204" pitchFamily="34" charset="0"/>
              <a:ea typeface="微软雅黑" panose="020B0503020204020204" pitchFamily="34" charset="-122"/>
              <a:sym typeface="Arial" panose="020B0604020202020204" pitchFamily="34" charset="0"/>
            </a:endParaRPr>
          </a:p>
        </p:txBody>
      </p:sp>
      <p:sp>
        <p:nvSpPr>
          <p:cNvPr id="32801" name="AutoShape 33"/>
          <p:cNvSpPr>
            <a:spLocks/>
          </p:cNvSpPr>
          <p:nvPr/>
        </p:nvSpPr>
        <p:spPr bwMode="auto">
          <a:xfrm>
            <a:off x="6346248" y="1829898"/>
            <a:ext cx="1511684" cy="2154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spcBef>
                <a:spcPts val="779"/>
              </a:spcBef>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802" name="AutoShape 34"/>
          <p:cNvSpPr>
            <a:spLocks/>
          </p:cNvSpPr>
          <p:nvPr/>
        </p:nvSpPr>
        <p:spPr bwMode="auto">
          <a:xfrm>
            <a:off x="6358851" y="2045902"/>
            <a:ext cx="1486477" cy="4431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779"/>
              </a:spcBef>
            </a:pPr>
            <a:r>
              <a:rPr lang="zh-CN" altLang="en-US" sz="8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s-ES" altLang="zh-CN"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803" name="AutoShape 35"/>
          <p:cNvSpPr>
            <a:spLocks/>
          </p:cNvSpPr>
          <p:nvPr/>
        </p:nvSpPr>
        <p:spPr bwMode="auto">
          <a:xfrm>
            <a:off x="4034661" y="1808816"/>
            <a:ext cx="1511684" cy="2154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spcBef>
                <a:spcPts val="779"/>
              </a:spcBef>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804" name="AutoShape 36"/>
          <p:cNvSpPr>
            <a:spLocks/>
          </p:cNvSpPr>
          <p:nvPr/>
        </p:nvSpPr>
        <p:spPr bwMode="auto">
          <a:xfrm>
            <a:off x="4047993" y="2037365"/>
            <a:ext cx="1486477" cy="4431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779"/>
              </a:spcBef>
            </a:pPr>
            <a:r>
              <a:rPr lang="zh-CN" altLang="en-US" sz="8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s-ES" altLang="zh-CN"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805" name="AutoShape 37"/>
          <p:cNvSpPr>
            <a:spLocks/>
          </p:cNvSpPr>
          <p:nvPr/>
        </p:nvSpPr>
        <p:spPr bwMode="auto">
          <a:xfrm>
            <a:off x="8641150" y="1808816"/>
            <a:ext cx="1511684" cy="2154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spcBef>
                <a:spcPts val="779"/>
              </a:spcBef>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806" name="AutoShape 38"/>
          <p:cNvSpPr>
            <a:spLocks/>
          </p:cNvSpPr>
          <p:nvPr/>
        </p:nvSpPr>
        <p:spPr bwMode="auto">
          <a:xfrm>
            <a:off x="8653753" y="2025735"/>
            <a:ext cx="1486477" cy="4431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779"/>
              </a:spcBef>
            </a:pPr>
            <a:r>
              <a:rPr lang="zh-CN" altLang="en-US" sz="8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s-ES" altLang="zh-CN"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AutoShape 33"/>
          <p:cNvSpPr>
            <a:spLocks/>
          </p:cNvSpPr>
          <p:nvPr/>
        </p:nvSpPr>
        <p:spPr bwMode="auto">
          <a:xfrm>
            <a:off x="5098538" y="5598233"/>
            <a:ext cx="1511684" cy="2154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spcBef>
                <a:spcPts val="779"/>
              </a:spcBef>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AutoShape 34"/>
          <p:cNvSpPr>
            <a:spLocks/>
          </p:cNvSpPr>
          <p:nvPr/>
        </p:nvSpPr>
        <p:spPr bwMode="auto">
          <a:xfrm>
            <a:off x="5111141" y="5814237"/>
            <a:ext cx="1486477" cy="4431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779"/>
              </a:spcBef>
            </a:pPr>
            <a:r>
              <a:rPr lang="zh-CN" altLang="en-US" sz="8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s-ES" altLang="zh-CN"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AutoShape 35"/>
          <p:cNvSpPr>
            <a:spLocks/>
          </p:cNvSpPr>
          <p:nvPr/>
        </p:nvSpPr>
        <p:spPr bwMode="auto">
          <a:xfrm>
            <a:off x="2786952" y="5577153"/>
            <a:ext cx="1511684" cy="2154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spcBef>
                <a:spcPts val="779"/>
              </a:spcBef>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AutoShape 36"/>
          <p:cNvSpPr>
            <a:spLocks/>
          </p:cNvSpPr>
          <p:nvPr/>
        </p:nvSpPr>
        <p:spPr bwMode="auto">
          <a:xfrm>
            <a:off x="2800283" y="5805701"/>
            <a:ext cx="1486477" cy="4431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779"/>
              </a:spcBef>
            </a:pPr>
            <a:r>
              <a:rPr lang="zh-CN" altLang="en-US" sz="8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s-ES" altLang="zh-CN"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AutoShape 37"/>
          <p:cNvSpPr>
            <a:spLocks/>
          </p:cNvSpPr>
          <p:nvPr/>
        </p:nvSpPr>
        <p:spPr bwMode="auto">
          <a:xfrm>
            <a:off x="7393440" y="5577153"/>
            <a:ext cx="1511684" cy="2154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spcBef>
                <a:spcPts val="779"/>
              </a:spcBef>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AutoShape 38"/>
          <p:cNvSpPr>
            <a:spLocks/>
          </p:cNvSpPr>
          <p:nvPr/>
        </p:nvSpPr>
        <p:spPr bwMode="auto">
          <a:xfrm>
            <a:off x="7406043" y="5794070"/>
            <a:ext cx="1486477" cy="4431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779"/>
              </a:spcBef>
            </a:pPr>
            <a:r>
              <a:rPr lang="zh-CN" altLang="en-US" sz="8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s-ES" altLang="zh-CN"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文本框 38"/>
          <p:cNvSpPr txBox="1"/>
          <p:nvPr/>
        </p:nvSpPr>
        <p:spPr>
          <a:xfrm>
            <a:off x="372973" y="266550"/>
            <a:ext cx="3272517" cy="466708"/>
          </a:xfrm>
          <a:prstGeom prst="rect">
            <a:avLst/>
          </a:prstGeom>
          <a:noFill/>
        </p:spPr>
        <p:txBody>
          <a:bodyPr wrap="none" lIns="96434" tIns="48217" rIns="96434" bIns="48217" rtlCol="0">
            <a:spAutoFit/>
          </a:bodyPr>
          <a:lstStyle/>
          <a:p>
            <a:pPr defTabSz="964278"/>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0" name="文本框 39"/>
          <p:cNvSpPr txBox="1"/>
          <p:nvPr/>
        </p:nvSpPr>
        <p:spPr>
          <a:xfrm>
            <a:off x="372973" y="654957"/>
            <a:ext cx="2809570" cy="374375"/>
          </a:xfrm>
          <a:prstGeom prst="rect">
            <a:avLst/>
          </a:prstGeom>
          <a:noFill/>
        </p:spPr>
        <p:txBody>
          <a:bodyPr wrap="none" lIns="96434" tIns="48217" rIns="96434" bIns="48217" rtlCol="0">
            <a:spAutoFit/>
          </a:bodyPr>
          <a:lstStyle/>
          <a:p>
            <a:pPr defTabSz="964278"/>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extLst>
      <p:ext uri="{BB962C8B-B14F-4D97-AF65-F5344CB8AC3E}">
        <p14:creationId xmlns:p14="http://schemas.microsoft.com/office/powerpoint/2010/main" val="92067887"/>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nodeType="afterGroup">
                            <p:stCondLst>
                              <p:cond delay="600"/>
                            </p:stCondLst>
                            <p:childTnLst>
                              <p:par>
                                <p:cTn id="10" presetID="23" presetClass="entr" presetSubtype="16" fill="hold" grpId="0" nodeType="afterEffect">
                                  <p:stCondLst>
                                    <p:cond delay="10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200"/>
                            </p:stCondLst>
                            <p:childTnLst>
                              <p:par>
                                <p:cTn id="15" presetID="23" presetClass="entr" presetSubtype="16" fill="hold" grpId="0" nodeType="afterEffect">
                                  <p:stCondLst>
                                    <p:cond delay="1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800"/>
                            </p:stCondLst>
                            <p:childTnLst>
                              <p:par>
                                <p:cTn id="20" presetID="23" presetClass="entr" presetSubtype="16" fill="hold" grpId="0" nodeType="afterEffect">
                                  <p:stCondLst>
                                    <p:cond delay="10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400"/>
                            </p:stCondLst>
                            <p:childTnLst>
                              <p:par>
                                <p:cTn id="25" presetID="23" presetClass="entr" presetSubtype="16" fill="hold" grpId="0" nodeType="afterEffect">
                                  <p:stCondLst>
                                    <p:cond delay="10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childTnLst>
                                </p:cTn>
                              </p:par>
                            </p:childTnLst>
                          </p:cTn>
                        </p:par>
                        <p:par>
                          <p:cTn id="29" fill="hold" nodeType="afterGroup">
                            <p:stCondLst>
                              <p:cond delay="3000"/>
                            </p:stCondLst>
                            <p:childTnLst>
                              <p:par>
                                <p:cTn id="30" presetID="23" presetClass="entr" presetSubtype="16" fill="hold" grpId="0" nodeType="afterEffect">
                                  <p:stCondLst>
                                    <p:cond delay="10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childTnLst>
                          </p:cTn>
                        </p:par>
                        <p:par>
                          <p:cTn id="34" fill="hold" nodeType="afterGroup">
                            <p:stCondLst>
                              <p:cond delay="3600"/>
                            </p:stCondLst>
                            <p:childTnLst>
                              <p:par>
                                <p:cTn id="35" presetID="9" presetClass="entr" presetSubtype="0" fill="hold" grpId="0" nodeType="afterEffect">
                                  <p:stCondLst>
                                    <p:cond delay="100"/>
                                  </p:stCondLst>
                                  <p:childTnLst>
                                    <p:set>
                                      <p:cBhvr>
                                        <p:cTn id="36" dur="1" fill="hold">
                                          <p:stCondLst>
                                            <p:cond delay="0"/>
                                          </p:stCondLst>
                                        </p:cTn>
                                        <p:tgtEl>
                                          <p:spTgt spid="32782"/>
                                        </p:tgtEl>
                                        <p:attrNameLst>
                                          <p:attrName>style.visibility</p:attrName>
                                        </p:attrNameLst>
                                      </p:cBhvr>
                                      <p:to>
                                        <p:strVal val="visible"/>
                                      </p:to>
                                    </p:set>
                                    <p:animEffect transition="in" filter="dissolve">
                                      <p:cBhvr>
                                        <p:cTn id="37" dur="500"/>
                                        <p:tgtEl>
                                          <p:spTgt spid="32782"/>
                                        </p:tgtEl>
                                      </p:cBhvr>
                                    </p:animEffect>
                                  </p:childTnLst>
                                </p:cTn>
                              </p:par>
                            </p:childTnLst>
                          </p:cTn>
                        </p:par>
                        <p:par>
                          <p:cTn id="38" fill="hold" nodeType="afterGroup">
                            <p:stCondLst>
                              <p:cond delay="4200"/>
                            </p:stCondLst>
                            <p:childTnLst>
                              <p:par>
                                <p:cTn id="39" presetID="9" presetClass="entr" presetSubtype="0" fill="hold" grpId="0" nodeType="afterEffect">
                                  <p:stCondLst>
                                    <p:cond delay="100"/>
                                  </p:stCondLst>
                                  <p:childTnLst>
                                    <p:set>
                                      <p:cBhvr>
                                        <p:cTn id="40" dur="1" fill="hold">
                                          <p:stCondLst>
                                            <p:cond delay="0"/>
                                          </p:stCondLst>
                                        </p:cTn>
                                        <p:tgtEl>
                                          <p:spTgt spid="32783"/>
                                        </p:tgtEl>
                                        <p:attrNameLst>
                                          <p:attrName>style.visibility</p:attrName>
                                        </p:attrNameLst>
                                      </p:cBhvr>
                                      <p:to>
                                        <p:strVal val="visible"/>
                                      </p:to>
                                    </p:set>
                                    <p:animEffect transition="in" filter="dissolve">
                                      <p:cBhvr>
                                        <p:cTn id="41" dur="500"/>
                                        <p:tgtEl>
                                          <p:spTgt spid="32783"/>
                                        </p:tgtEl>
                                      </p:cBhvr>
                                    </p:animEffect>
                                  </p:childTnLst>
                                </p:cTn>
                              </p:par>
                            </p:childTnLst>
                          </p:cTn>
                        </p:par>
                        <p:par>
                          <p:cTn id="42" fill="hold" nodeType="afterGroup">
                            <p:stCondLst>
                              <p:cond delay="4800"/>
                            </p:stCondLst>
                            <p:childTnLst>
                              <p:par>
                                <p:cTn id="43" presetID="9" presetClass="entr" presetSubtype="0" fill="hold" grpId="0" nodeType="afterEffect">
                                  <p:stCondLst>
                                    <p:cond delay="100"/>
                                  </p:stCondLst>
                                  <p:childTnLst>
                                    <p:set>
                                      <p:cBhvr>
                                        <p:cTn id="44" dur="1" fill="hold">
                                          <p:stCondLst>
                                            <p:cond delay="0"/>
                                          </p:stCondLst>
                                        </p:cTn>
                                        <p:tgtEl>
                                          <p:spTgt spid="32784"/>
                                        </p:tgtEl>
                                        <p:attrNameLst>
                                          <p:attrName>style.visibility</p:attrName>
                                        </p:attrNameLst>
                                      </p:cBhvr>
                                      <p:to>
                                        <p:strVal val="visible"/>
                                      </p:to>
                                    </p:set>
                                    <p:animEffect transition="in" filter="dissolve">
                                      <p:cBhvr>
                                        <p:cTn id="45" dur="500"/>
                                        <p:tgtEl>
                                          <p:spTgt spid="32784"/>
                                        </p:tgtEl>
                                      </p:cBhvr>
                                    </p:animEffect>
                                  </p:childTnLst>
                                </p:cTn>
                              </p:par>
                            </p:childTnLst>
                          </p:cTn>
                        </p:par>
                        <p:par>
                          <p:cTn id="46" fill="hold" nodeType="afterGroup">
                            <p:stCondLst>
                              <p:cond delay="5400"/>
                            </p:stCondLst>
                            <p:childTnLst>
                              <p:par>
                                <p:cTn id="47" presetID="9" presetClass="entr" presetSubtype="0" fill="hold" grpId="0" nodeType="afterEffect">
                                  <p:stCondLst>
                                    <p:cond delay="100"/>
                                  </p:stCondLst>
                                  <p:childTnLst>
                                    <p:set>
                                      <p:cBhvr>
                                        <p:cTn id="48" dur="1" fill="hold">
                                          <p:stCondLst>
                                            <p:cond delay="0"/>
                                          </p:stCondLst>
                                        </p:cTn>
                                        <p:tgtEl>
                                          <p:spTgt spid="32785"/>
                                        </p:tgtEl>
                                        <p:attrNameLst>
                                          <p:attrName>style.visibility</p:attrName>
                                        </p:attrNameLst>
                                      </p:cBhvr>
                                      <p:to>
                                        <p:strVal val="visible"/>
                                      </p:to>
                                    </p:set>
                                    <p:animEffect transition="in" filter="dissolve">
                                      <p:cBhvr>
                                        <p:cTn id="49" dur="500"/>
                                        <p:tgtEl>
                                          <p:spTgt spid="32785"/>
                                        </p:tgtEl>
                                      </p:cBhvr>
                                    </p:animEffect>
                                  </p:childTnLst>
                                </p:cTn>
                              </p:par>
                            </p:childTnLst>
                          </p:cTn>
                        </p:par>
                        <p:par>
                          <p:cTn id="50" fill="hold" nodeType="afterGroup">
                            <p:stCondLst>
                              <p:cond delay="6000"/>
                            </p:stCondLst>
                            <p:childTnLst>
                              <p:par>
                                <p:cTn id="51" presetID="9" presetClass="entr" presetSubtype="0" fill="hold" grpId="0" nodeType="afterEffect">
                                  <p:stCondLst>
                                    <p:cond delay="100"/>
                                  </p:stCondLst>
                                  <p:childTnLst>
                                    <p:set>
                                      <p:cBhvr>
                                        <p:cTn id="52" dur="1" fill="hold">
                                          <p:stCondLst>
                                            <p:cond delay="0"/>
                                          </p:stCondLst>
                                        </p:cTn>
                                        <p:tgtEl>
                                          <p:spTgt spid="32786"/>
                                        </p:tgtEl>
                                        <p:attrNameLst>
                                          <p:attrName>style.visibility</p:attrName>
                                        </p:attrNameLst>
                                      </p:cBhvr>
                                      <p:to>
                                        <p:strVal val="visible"/>
                                      </p:to>
                                    </p:set>
                                    <p:animEffect transition="in" filter="dissolve">
                                      <p:cBhvr>
                                        <p:cTn id="53" dur="500"/>
                                        <p:tgtEl>
                                          <p:spTgt spid="32786"/>
                                        </p:tgtEl>
                                      </p:cBhvr>
                                    </p:animEffect>
                                  </p:childTnLst>
                                </p:cTn>
                              </p:par>
                            </p:childTnLst>
                          </p:cTn>
                        </p:par>
                        <p:par>
                          <p:cTn id="54" fill="hold" nodeType="afterGroup">
                            <p:stCondLst>
                              <p:cond delay="6600"/>
                            </p:stCondLst>
                            <p:childTnLst>
                              <p:par>
                                <p:cTn id="55" presetID="9" presetClass="entr" presetSubtype="0" fill="hold" grpId="0" nodeType="afterEffect">
                                  <p:stCondLst>
                                    <p:cond delay="100"/>
                                  </p:stCondLst>
                                  <p:childTnLst>
                                    <p:set>
                                      <p:cBhvr>
                                        <p:cTn id="56" dur="1" fill="hold">
                                          <p:stCondLst>
                                            <p:cond delay="0"/>
                                          </p:stCondLst>
                                        </p:cTn>
                                        <p:tgtEl>
                                          <p:spTgt spid="32787"/>
                                        </p:tgtEl>
                                        <p:attrNameLst>
                                          <p:attrName>style.visibility</p:attrName>
                                        </p:attrNameLst>
                                      </p:cBhvr>
                                      <p:to>
                                        <p:strVal val="visible"/>
                                      </p:to>
                                    </p:set>
                                    <p:animEffect transition="in" filter="dissolve">
                                      <p:cBhvr>
                                        <p:cTn id="57" dur="500"/>
                                        <p:tgtEl>
                                          <p:spTgt spid="32787"/>
                                        </p:tgtEl>
                                      </p:cBhvr>
                                    </p:animEffect>
                                  </p:childTnLst>
                                </p:cTn>
                              </p:par>
                            </p:childTnLst>
                          </p:cTn>
                        </p:par>
                        <p:par>
                          <p:cTn id="58" fill="hold" nodeType="afterGroup">
                            <p:stCondLst>
                              <p:cond delay="7200"/>
                            </p:stCondLst>
                            <p:childTnLst>
                              <p:par>
                                <p:cTn id="59" presetID="9" presetClass="entr" presetSubtype="0" fill="hold" grpId="0" nodeType="afterEffect">
                                  <p:stCondLst>
                                    <p:cond delay="100"/>
                                  </p:stCondLst>
                                  <p:childTnLst>
                                    <p:set>
                                      <p:cBhvr>
                                        <p:cTn id="60" dur="1" fill="hold">
                                          <p:stCondLst>
                                            <p:cond delay="0"/>
                                          </p:stCondLst>
                                        </p:cTn>
                                        <p:tgtEl>
                                          <p:spTgt spid="32788"/>
                                        </p:tgtEl>
                                        <p:attrNameLst>
                                          <p:attrName>style.visibility</p:attrName>
                                        </p:attrNameLst>
                                      </p:cBhvr>
                                      <p:to>
                                        <p:strVal val="visible"/>
                                      </p:to>
                                    </p:set>
                                    <p:animEffect transition="in" filter="dissolve">
                                      <p:cBhvr>
                                        <p:cTn id="61" dur="500"/>
                                        <p:tgtEl>
                                          <p:spTgt spid="32788"/>
                                        </p:tgtEl>
                                      </p:cBhvr>
                                    </p:animEffect>
                                  </p:childTnLst>
                                </p:cTn>
                              </p:par>
                            </p:childTnLst>
                          </p:cTn>
                        </p:par>
                        <p:par>
                          <p:cTn id="62" fill="hold" nodeType="afterGroup">
                            <p:stCondLst>
                              <p:cond delay="7800"/>
                            </p:stCondLst>
                            <p:childTnLst>
                              <p:par>
                                <p:cTn id="63" presetID="9" presetClass="entr" presetSubtype="0" fill="hold" grpId="0" nodeType="afterEffect">
                                  <p:stCondLst>
                                    <p:cond delay="100"/>
                                  </p:stCondLst>
                                  <p:childTnLst>
                                    <p:set>
                                      <p:cBhvr>
                                        <p:cTn id="64" dur="1" fill="hold">
                                          <p:stCondLst>
                                            <p:cond delay="0"/>
                                          </p:stCondLst>
                                        </p:cTn>
                                        <p:tgtEl>
                                          <p:spTgt spid="32789"/>
                                        </p:tgtEl>
                                        <p:attrNameLst>
                                          <p:attrName>style.visibility</p:attrName>
                                        </p:attrNameLst>
                                      </p:cBhvr>
                                      <p:to>
                                        <p:strVal val="visible"/>
                                      </p:to>
                                    </p:set>
                                    <p:animEffect transition="in" filter="dissolve">
                                      <p:cBhvr>
                                        <p:cTn id="65" dur="500"/>
                                        <p:tgtEl>
                                          <p:spTgt spid="32789"/>
                                        </p:tgtEl>
                                      </p:cBhvr>
                                    </p:animEffect>
                                  </p:childTnLst>
                                </p:cTn>
                              </p:par>
                            </p:childTnLst>
                          </p:cTn>
                        </p:par>
                        <p:par>
                          <p:cTn id="66" fill="hold" nodeType="afterGroup">
                            <p:stCondLst>
                              <p:cond delay="8400"/>
                            </p:stCondLst>
                            <p:childTnLst>
                              <p:par>
                                <p:cTn id="67" presetID="9" presetClass="entr" presetSubtype="0" fill="hold" grpId="0" nodeType="afterEffect">
                                  <p:stCondLst>
                                    <p:cond delay="100"/>
                                  </p:stCondLst>
                                  <p:childTnLst>
                                    <p:set>
                                      <p:cBhvr>
                                        <p:cTn id="68" dur="1" fill="hold">
                                          <p:stCondLst>
                                            <p:cond delay="0"/>
                                          </p:stCondLst>
                                        </p:cTn>
                                        <p:tgtEl>
                                          <p:spTgt spid="32790"/>
                                        </p:tgtEl>
                                        <p:attrNameLst>
                                          <p:attrName>style.visibility</p:attrName>
                                        </p:attrNameLst>
                                      </p:cBhvr>
                                      <p:to>
                                        <p:strVal val="visible"/>
                                      </p:to>
                                    </p:set>
                                    <p:animEffect transition="in" filter="dissolve">
                                      <p:cBhvr>
                                        <p:cTn id="69" dur="500"/>
                                        <p:tgtEl>
                                          <p:spTgt spid="32790"/>
                                        </p:tgtEl>
                                      </p:cBhvr>
                                    </p:animEffect>
                                  </p:childTnLst>
                                </p:cTn>
                              </p:par>
                            </p:childTnLst>
                          </p:cTn>
                        </p:par>
                        <p:par>
                          <p:cTn id="70" fill="hold" nodeType="afterGroup">
                            <p:stCondLst>
                              <p:cond delay="9000"/>
                            </p:stCondLst>
                            <p:childTnLst>
                              <p:par>
                                <p:cTn id="71" presetID="9" presetClass="entr" presetSubtype="0" fill="hold" grpId="0" nodeType="afterEffect">
                                  <p:stCondLst>
                                    <p:cond delay="100"/>
                                  </p:stCondLst>
                                  <p:childTnLst>
                                    <p:set>
                                      <p:cBhvr>
                                        <p:cTn id="72" dur="1" fill="hold">
                                          <p:stCondLst>
                                            <p:cond delay="0"/>
                                          </p:stCondLst>
                                        </p:cTn>
                                        <p:tgtEl>
                                          <p:spTgt spid="32791"/>
                                        </p:tgtEl>
                                        <p:attrNameLst>
                                          <p:attrName>style.visibility</p:attrName>
                                        </p:attrNameLst>
                                      </p:cBhvr>
                                      <p:to>
                                        <p:strVal val="visible"/>
                                      </p:to>
                                    </p:set>
                                    <p:animEffect transition="in" filter="dissolve">
                                      <p:cBhvr>
                                        <p:cTn id="73" dur="500"/>
                                        <p:tgtEl>
                                          <p:spTgt spid="32791"/>
                                        </p:tgtEl>
                                      </p:cBhvr>
                                    </p:animEffect>
                                  </p:childTnLst>
                                </p:cTn>
                              </p:par>
                            </p:childTnLst>
                          </p:cTn>
                        </p:par>
                        <p:par>
                          <p:cTn id="74" fill="hold" nodeType="afterGroup">
                            <p:stCondLst>
                              <p:cond delay="9600"/>
                            </p:stCondLst>
                            <p:childTnLst>
                              <p:par>
                                <p:cTn id="75" presetID="9" presetClass="entr" presetSubtype="0" fill="hold" grpId="0" nodeType="afterEffect">
                                  <p:stCondLst>
                                    <p:cond delay="100"/>
                                  </p:stCondLst>
                                  <p:childTnLst>
                                    <p:set>
                                      <p:cBhvr>
                                        <p:cTn id="76" dur="1" fill="hold">
                                          <p:stCondLst>
                                            <p:cond delay="0"/>
                                          </p:stCondLst>
                                        </p:cTn>
                                        <p:tgtEl>
                                          <p:spTgt spid="32792"/>
                                        </p:tgtEl>
                                        <p:attrNameLst>
                                          <p:attrName>style.visibility</p:attrName>
                                        </p:attrNameLst>
                                      </p:cBhvr>
                                      <p:to>
                                        <p:strVal val="visible"/>
                                      </p:to>
                                    </p:set>
                                    <p:animEffect transition="in" filter="dissolve">
                                      <p:cBhvr>
                                        <p:cTn id="77" dur="500"/>
                                        <p:tgtEl>
                                          <p:spTgt spid="32792"/>
                                        </p:tgtEl>
                                      </p:cBhvr>
                                    </p:animEffect>
                                  </p:childTnLst>
                                </p:cTn>
                              </p:par>
                            </p:childTnLst>
                          </p:cTn>
                        </p:par>
                        <p:par>
                          <p:cTn id="78" fill="hold" nodeType="afterGroup">
                            <p:stCondLst>
                              <p:cond delay="10200"/>
                            </p:stCondLst>
                            <p:childTnLst>
                              <p:par>
                                <p:cTn id="79" presetID="9" presetClass="entr" presetSubtype="0" fill="hold" grpId="0" nodeType="afterEffect">
                                  <p:stCondLst>
                                    <p:cond delay="100"/>
                                  </p:stCondLst>
                                  <p:childTnLst>
                                    <p:set>
                                      <p:cBhvr>
                                        <p:cTn id="80" dur="1" fill="hold">
                                          <p:stCondLst>
                                            <p:cond delay="0"/>
                                          </p:stCondLst>
                                        </p:cTn>
                                        <p:tgtEl>
                                          <p:spTgt spid="32793"/>
                                        </p:tgtEl>
                                        <p:attrNameLst>
                                          <p:attrName>style.visibility</p:attrName>
                                        </p:attrNameLst>
                                      </p:cBhvr>
                                      <p:to>
                                        <p:strVal val="visible"/>
                                      </p:to>
                                    </p:set>
                                    <p:animEffect transition="in" filter="dissolve">
                                      <p:cBhvr>
                                        <p:cTn id="81" dur="500"/>
                                        <p:tgtEl>
                                          <p:spTgt spid="32793"/>
                                        </p:tgtEl>
                                      </p:cBhvr>
                                    </p:animEffect>
                                  </p:childTnLst>
                                </p:cTn>
                              </p:par>
                            </p:childTnLst>
                          </p:cTn>
                        </p:par>
                        <p:par>
                          <p:cTn id="82" fill="hold" nodeType="afterGroup">
                            <p:stCondLst>
                              <p:cond delay="10800"/>
                            </p:stCondLst>
                            <p:childTnLst>
                              <p:par>
                                <p:cTn id="83" presetID="22" presetClass="entr" presetSubtype="4" fill="hold" nodeType="afterEffect">
                                  <p:stCondLst>
                                    <p:cond delay="100"/>
                                  </p:stCondLst>
                                  <p:childTnLst>
                                    <p:set>
                                      <p:cBhvr>
                                        <p:cTn id="84" dur="1" fill="hold">
                                          <p:stCondLst>
                                            <p:cond delay="0"/>
                                          </p:stCondLst>
                                        </p:cTn>
                                        <p:tgtEl>
                                          <p:spTgt spid="32779"/>
                                        </p:tgtEl>
                                        <p:attrNameLst>
                                          <p:attrName>style.visibility</p:attrName>
                                        </p:attrNameLst>
                                      </p:cBhvr>
                                      <p:to>
                                        <p:strVal val="visible"/>
                                      </p:to>
                                    </p:set>
                                    <p:animEffect transition="in" filter="wipe(down)">
                                      <p:cBhvr>
                                        <p:cTn id="85" dur="500"/>
                                        <p:tgtEl>
                                          <p:spTgt spid="32779"/>
                                        </p:tgtEl>
                                      </p:cBhvr>
                                    </p:animEffect>
                                  </p:childTnLst>
                                </p:cTn>
                              </p:par>
                            </p:childTnLst>
                          </p:cTn>
                        </p:par>
                        <p:par>
                          <p:cTn id="86" fill="hold" nodeType="afterGroup">
                            <p:stCondLst>
                              <p:cond delay="11400"/>
                            </p:stCondLst>
                            <p:childTnLst>
                              <p:par>
                                <p:cTn id="87" presetID="22" presetClass="entr" presetSubtype="4" fill="hold" nodeType="afterEffect">
                                  <p:stCondLst>
                                    <p:cond delay="100"/>
                                  </p:stCondLst>
                                  <p:childTnLst>
                                    <p:set>
                                      <p:cBhvr>
                                        <p:cTn id="88" dur="1" fill="hold">
                                          <p:stCondLst>
                                            <p:cond delay="0"/>
                                          </p:stCondLst>
                                        </p:cTn>
                                        <p:tgtEl>
                                          <p:spTgt spid="32780"/>
                                        </p:tgtEl>
                                        <p:attrNameLst>
                                          <p:attrName>style.visibility</p:attrName>
                                        </p:attrNameLst>
                                      </p:cBhvr>
                                      <p:to>
                                        <p:strVal val="visible"/>
                                      </p:to>
                                    </p:set>
                                    <p:animEffect transition="in" filter="wipe(down)">
                                      <p:cBhvr>
                                        <p:cTn id="89" dur="500"/>
                                        <p:tgtEl>
                                          <p:spTgt spid="32780"/>
                                        </p:tgtEl>
                                      </p:cBhvr>
                                    </p:animEffect>
                                  </p:childTnLst>
                                </p:cTn>
                              </p:par>
                            </p:childTnLst>
                          </p:cTn>
                        </p:par>
                        <p:par>
                          <p:cTn id="90" fill="hold" nodeType="afterGroup">
                            <p:stCondLst>
                              <p:cond delay="12000"/>
                            </p:stCondLst>
                            <p:childTnLst>
                              <p:par>
                                <p:cTn id="91" presetID="22" presetClass="entr" presetSubtype="4" fill="hold" nodeType="afterEffect">
                                  <p:stCondLst>
                                    <p:cond delay="100"/>
                                  </p:stCondLst>
                                  <p:childTnLst>
                                    <p:set>
                                      <p:cBhvr>
                                        <p:cTn id="92" dur="1" fill="hold">
                                          <p:stCondLst>
                                            <p:cond delay="0"/>
                                          </p:stCondLst>
                                        </p:cTn>
                                        <p:tgtEl>
                                          <p:spTgt spid="32781"/>
                                        </p:tgtEl>
                                        <p:attrNameLst>
                                          <p:attrName>style.visibility</p:attrName>
                                        </p:attrNameLst>
                                      </p:cBhvr>
                                      <p:to>
                                        <p:strVal val="visible"/>
                                      </p:to>
                                    </p:set>
                                    <p:animEffect transition="in" filter="wipe(down)">
                                      <p:cBhvr>
                                        <p:cTn id="93" dur="500"/>
                                        <p:tgtEl>
                                          <p:spTgt spid="32781"/>
                                        </p:tgtEl>
                                      </p:cBhvr>
                                    </p:animEffect>
                                  </p:childTnLst>
                                </p:cTn>
                              </p:par>
                            </p:childTnLst>
                          </p:cTn>
                        </p:par>
                        <p:par>
                          <p:cTn id="94" fill="hold" nodeType="afterGroup">
                            <p:stCondLst>
                              <p:cond delay="12600"/>
                            </p:stCondLst>
                            <p:childTnLst>
                              <p:par>
                                <p:cTn id="95" presetID="2" presetClass="entr" presetSubtype="2" fill="hold" grpId="0" nodeType="afterEffect">
                                  <p:stCondLst>
                                    <p:cond delay="100"/>
                                  </p:stCondLst>
                                  <p:childTnLst>
                                    <p:set>
                                      <p:cBhvr>
                                        <p:cTn id="96" dur="1" fill="hold">
                                          <p:stCondLst>
                                            <p:cond delay="0"/>
                                          </p:stCondLst>
                                        </p:cTn>
                                        <p:tgtEl>
                                          <p:spTgt spid="32801"/>
                                        </p:tgtEl>
                                        <p:attrNameLst>
                                          <p:attrName>style.visibility</p:attrName>
                                        </p:attrNameLst>
                                      </p:cBhvr>
                                      <p:to>
                                        <p:strVal val="visible"/>
                                      </p:to>
                                    </p:set>
                                    <p:anim calcmode="lin" valueType="num">
                                      <p:cBhvr additive="base">
                                        <p:cTn id="97" dur="500" fill="hold"/>
                                        <p:tgtEl>
                                          <p:spTgt spid="32801"/>
                                        </p:tgtEl>
                                        <p:attrNameLst>
                                          <p:attrName>ppt_x</p:attrName>
                                        </p:attrNameLst>
                                      </p:cBhvr>
                                      <p:tavLst>
                                        <p:tav tm="0">
                                          <p:val>
                                            <p:strVal val="1+#ppt_w/2"/>
                                          </p:val>
                                        </p:tav>
                                        <p:tav tm="100000">
                                          <p:val>
                                            <p:strVal val="#ppt_x"/>
                                          </p:val>
                                        </p:tav>
                                      </p:tavLst>
                                    </p:anim>
                                    <p:anim calcmode="lin" valueType="num">
                                      <p:cBhvr additive="base">
                                        <p:cTn id="98" dur="500" fill="hold"/>
                                        <p:tgtEl>
                                          <p:spTgt spid="32801"/>
                                        </p:tgtEl>
                                        <p:attrNameLst>
                                          <p:attrName>ppt_y</p:attrName>
                                        </p:attrNameLst>
                                      </p:cBhvr>
                                      <p:tavLst>
                                        <p:tav tm="0">
                                          <p:val>
                                            <p:strVal val="#ppt_y"/>
                                          </p:val>
                                        </p:tav>
                                        <p:tav tm="100000">
                                          <p:val>
                                            <p:strVal val="#ppt_y"/>
                                          </p:val>
                                        </p:tav>
                                      </p:tavLst>
                                    </p:anim>
                                  </p:childTnLst>
                                </p:cTn>
                              </p:par>
                            </p:childTnLst>
                          </p:cTn>
                        </p:par>
                        <p:par>
                          <p:cTn id="99" fill="hold" nodeType="afterGroup">
                            <p:stCondLst>
                              <p:cond delay="13200"/>
                            </p:stCondLst>
                            <p:childTnLst>
                              <p:par>
                                <p:cTn id="100" presetID="2" presetClass="entr" presetSubtype="4" fill="hold" grpId="0" nodeType="afterEffect">
                                  <p:stCondLst>
                                    <p:cond delay="100"/>
                                  </p:stCondLst>
                                  <p:childTnLst>
                                    <p:set>
                                      <p:cBhvr>
                                        <p:cTn id="101" dur="1" fill="hold">
                                          <p:stCondLst>
                                            <p:cond delay="0"/>
                                          </p:stCondLst>
                                        </p:cTn>
                                        <p:tgtEl>
                                          <p:spTgt spid="32802"/>
                                        </p:tgtEl>
                                        <p:attrNameLst>
                                          <p:attrName>style.visibility</p:attrName>
                                        </p:attrNameLst>
                                      </p:cBhvr>
                                      <p:to>
                                        <p:strVal val="visible"/>
                                      </p:to>
                                    </p:set>
                                    <p:anim calcmode="lin" valueType="num">
                                      <p:cBhvr additive="base">
                                        <p:cTn id="102" dur="500" fill="hold"/>
                                        <p:tgtEl>
                                          <p:spTgt spid="32802"/>
                                        </p:tgtEl>
                                        <p:attrNameLst>
                                          <p:attrName>ppt_x</p:attrName>
                                        </p:attrNameLst>
                                      </p:cBhvr>
                                      <p:tavLst>
                                        <p:tav tm="0">
                                          <p:val>
                                            <p:strVal val="#ppt_x"/>
                                          </p:val>
                                        </p:tav>
                                        <p:tav tm="100000">
                                          <p:val>
                                            <p:strVal val="#ppt_x"/>
                                          </p:val>
                                        </p:tav>
                                      </p:tavLst>
                                    </p:anim>
                                    <p:anim calcmode="lin" valueType="num">
                                      <p:cBhvr additive="base">
                                        <p:cTn id="103" dur="500" fill="hold"/>
                                        <p:tgtEl>
                                          <p:spTgt spid="32802"/>
                                        </p:tgtEl>
                                        <p:attrNameLst>
                                          <p:attrName>ppt_y</p:attrName>
                                        </p:attrNameLst>
                                      </p:cBhvr>
                                      <p:tavLst>
                                        <p:tav tm="0">
                                          <p:val>
                                            <p:strVal val="1+#ppt_h/2"/>
                                          </p:val>
                                        </p:tav>
                                        <p:tav tm="100000">
                                          <p:val>
                                            <p:strVal val="#ppt_y"/>
                                          </p:val>
                                        </p:tav>
                                      </p:tavLst>
                                    </p:anim>
                                  </p:childTnLst>
                                </p:cTn>
                              </p:par>
                            </p:childTnLst>
                          </p:cTn>
                        </p:par>
                        <p:par>
                          <p:cTn id="104" fill="hold" nodeType="afterGroup">
                            <p:stCondLst>
                              <p:cond delay="13800"/>
                            </p:stCondLst>
                            <p:childTnLst>
                              <p:par>
                                <p:cTn id="105" presetID="2" presetClass="entr" presetSubtype="8" fill="hold" grpId="0" nodeType="afterEffect">
                                  <p:stCondLst>
                                    <p:cond delay="100"/>
                                  </p:stCondLst>
                                  <p:childTnLst>
                                    <p:set>
                                      <p:cBhvr>
                                        <p:cTn id="106" dur="1" fill="hold">
                                          <p:stCondLst>
                                            <p:cond delay="0"/>
                                          </p:stCondLst>
                                        </p:cTn>
                                        <p:tgtEl>
                                          <p:spTgt spid="32803"/>
                                        </p:tgtEl>
                                        <p:attrNameLst>
                                          <p:attrName>style.visibility</p:attrName>
                                        </p:attrNameLst>
                                      </p:cBhvr>
                                      <p:to>
                                        <p:strVal val="visible"/>
                                      </p:to>
                                    </p:set>
                                    <p:anim calcmode="lin" valueType="num">
                                      <p:cBhvr additive="base">
                                        <p:cTn id="107" dur="500" fill="hold"/>
                                        <p:tgtEl>
                                          <p:spTgt spid="32803"/>
                                        </p:tgtEl>
                                        <p:attrNameLst>
                                          <p:attrName>ppt_x</p:attrName>
                                        </p:attrNameLst>
                                      </p:cBhvr>
                                      <p:tavLst>
                                        <p:tav tm="0">
                                          <p:val>
                                            <p:strVal val="0-#ppt_w/2"/>
                                          </p:val>
                                        </p:tav>
                                        <p:tav tm="100000">
                                          <p:val>
                                            <p:strVal val="#ppt_x"/>
                                          </p:val>
                                        </p:tav>
                                      </p:tavLst>
                                    </p:anim>
                                    <p:anim calcmode="lin" valueType="num">
                                      <p:cBhvr additive="base">
                                        <p:cTn id="108" dur="500" fill="hold"/>
                                        <p:tgtEl>
                                          <p:spTgt spid="32803"/>
                                        </p:tgtEl>
                                        <p:attrNameLst>
                                          <p:attrName>ppt_y</p:attrName>
                                        </p:attrNameLst>
                                      </p:cBhvr>
                                      <p:tavLst>
                                        <p:tav tm="0">
                                          <p:val>
                                            <p:strVal val="#ppt_y"/>
                                          </p:val>
                                        </p:tav>
                                        <p:tav tm="100000">
                                          <p:val>
                                            <p:strVal val="#ppt_y"/>
                                          </p:val>
                                        </p:tav>
                                      </p:tavLst>
                                    </p:anim>
                                  </p:childTnLst>
                                </p:cTn>
                              </p:par>
                            </p:childTnLst>
                          </p:cTn>
                        </p:par>
                        <p:par>
                          <p:cTn id="109" fill="hold" nodeType="afterGroup">
                            <p:stCondLst>
                              <p:cond delay="14400"/>
                            </p:stCondLst>
                            <p:childTnLst>
                              <p:par>
                                <p:cTn id="110" presetID="2" presetClass="entr" presetSubtype="8" fill="hold" grpId="0" nodeType="afterEffect">
                                  <p:stCondLst>
                                    <p:cond delay="100"/>
                                  </p:stCondLst>
                                  <p:childTnLst>
                                    <p:set>
                                      <p:cBhvr>
                                        <p:cTn id="111" dur="1" fill="hold">
                                          <p:stCondLst>
                                            <p:cond delay="0"/>
                                          </p:stCondLst>
                                        </p:cTn>
                                        <p:tgtEl>
                                          <p:spTgt spid="32804"/>
                                        </p:tgtEl>
                                        <p:attrNameLst>
                                          <p:attrName>style.visibility</p:attrName>
                                        </p:attrNameLst>
                                      </p:cBhvr>
                                      <p:to>
                                        <p:strVal val="visible"/>
                                      </p:to>
                                    </p:set>
                                    <p:anim calcmode="lin" valueType="num">
                                      <p:cBhvr additive="base">
                                        <p:cTn id="112" dur="500" fill="hold"/>
                                        <p:tgtEl>
                                          <p:spTgt spid="32804"/>
                                        </p:tgtEl>
                                        <p:attrNameLst>
                                          <p:attrName>ppt_x</p:attrName>
                                        </p:attrNameLst>
                                      </p:cBhvr>
                                      <p:tavLst>
                                        <p:tav tm="0">
                                          <p:val>
                                            <p:strVal val="0-#ppt_w/2"/>
                                          </p:val>
                                        </p:tav>
                                        <p:tav tm="100000">
                                          <p:val>
                                            <p:strVal val="#ppt_x"/>
                                          </p:val>
                                        </p:tav>
                                      </p:tavLst>
                                    </p:anim>
                                    <p:anim calcmode="lin" valueType="num">
                                      <p:cBhvr additive="base">
                                        <p:cTn id="113" dur="500" fill="hold"/>
                                        <p:tgtEl>
                                          <p:spTgt spid="32804"/>
                                        </p:tgtEl>
                                        <p:attrNameLst>
                                          <p:attrName>ppt_y</p:attrName>
                                        </p:attrNameLst>
                                      </p:cBhvr>
                                      <p:tavLst>
                                        <p:tav tm="0">
                                          <p:val>
                                            <p:strVal val="#ppt_y"/>
                                          </p:val>
                                        </p:tav>
                                        <p:tav tm="100000">
                                          <p:val>
                                            <p:strVal val="#ppt_y"/>
                                          </p:val>
                                        </p:tav>
                                      </p:tavLst>
                                    </p:anim>
                                  </p:childTnLst>
                                </p:cTn>
                              </p:par>
                            </p:childTnLst>
                          </p:cTn>
                        </p:par>
                        <p:par>
                          <p:cTn id="114" fill="hold" nodeType="afterGroup">
                            <p:stCondLst>
                              <p:cond delay="15000"/>
                            </p:stCondLst>
                            <p:childTnLst>
                              <p:par>
                                <p:cTn id="115" presetID="2" presetClass="entr" presetSubtype="2" fill="hold" grpId="0" nodeType="afterEffect">
                                  <p:stCondLst>
                                    <p:cond delay="100"/>
                                  </p:stCondLst>
                                  <p:childTnLst>
                                    <p:set>
                                      <p:cBhvr>
                                        <p:cTn id="116" dur="1" fill="hold">
                                          <p:stCondLst>
                                            <p:cond delay="0"/>
                                          </p:stCondLst>
                                        </p:cTn>
                                        <p:tgtEl>
                                          <p:spTgt spid="32805"/>
                                        </p:tgtEl>
                                        <p:attrNameLst>
                                          <p:attrName>style.visibility</p:attrName>
                                        </p:attrNameLst>
                                      </p:cBhvr>
                                      <p:to>
                                        <p:strVal val="visible"/>
                                      </p:to>
                                    </p:set>
                                    <p:anim calcmode="lin" valueType="num">
                                      <p:cBhvr additive="base">
                                        <p:cTn id="117" dur="500" fill="hold"/>
                                        <p:tgtEl>
                                          <p:spTgt spid="32805"/>
                                        </p:tgtEl>
                                        <p:attrNameLst>
                                          <p:attrName>ppt_x</p:attrName>
                                        </p:attrNameLst>
                                      </p:cBhvr>
                                      <p:tavLst>
                                        <p:tav tm="0">
                                          <p:val>
                                            <p:strVal val="1+#ppt_w/2"/>
                                          </p:val>
                                        </p:tav>
                                        <p:tav tm="100000">
                                          <p:val>
                                            <p:strVal val="#ppt_x"/>
                                          </p:val>
                                        </p:tav>
                                      </p:tavLst>
                                    </p:anim>
                                    <p:anim calcmode="lin" valueType="num">
                                      <p:cBhvr additive="base">
                                        <p:cTn id="118" dur="500" fill="hold"/>
                                        <p:tgtEl>
                                          <p:spTgt spid="32805"/>
                                        </p:tgtEl>
                                        <p:attrNameLst>
                                          <p:attrName>ppt_y</p:attrName>
                                        </p:attrNameLst>
                                      </p:cBhvr>
                                      <p:tavLst>
                                        <p:tav tm="0">
                                          <p:val>
                                            <p:strVal val="#ppt_y"/>
                                          </p:val>
                                        </p:tav>
                                        <p:tav tm="100000">
                                          <p:val>
                                            <p:strVal val="#ppt_y"/>
                                          </p:val>
                                        </p:tav>
                                      </p:tavLst>
                                    </p:anim>
                                  </p:childTnLst>
                                </p:cTn>
                              </p:par>
                            </p:childTnLst>
                          </p:cTn>
                        </p:par>
                        <p:par>
                          <p:cTn id="119" fill="hold" nodeType="afterGroup">
                            <p:stCondLst>
                              <p:cond delay="15600"/>
                            </p:stCondLst>
                            <p:childTnLst>
                              <p:par>
                                <p:cTn id="120" presetID="2" presetClass="entr" presetSubtype="2" fill="hold" grpId="0" nodeType="afterEffect">
                                  <p:stCondLst>
                                    <p:cond delay="100"/>
                                  </p:stCondLst>
                                  <p:childTnLst>
                                    <p:set>
                                      <p:cBhvr>
                                        <p:cTn id="121" dur="1" fill="hold">
                                          <p:stCondLst>
                                            <p:cond delay="0"/>
                                          </p:stCondLst>
                                        </p:cTn>
                                        <p:tgtEl>
                                          <p:spTgt spid="32806"/>
                                        </p:tgtEl>
                                        <p:attrNameLst>
                                          <p:attrName>style.visibility</p:attrName>
                                        </p:attrNameLst>
                                      </p:cBhvr>
                                      <p:to>
                                        <p:strVal val="visible"/>
                                      </p:to>
                                    </p:set>
                                    <p:anim calcmode="lin" valueType="num">
                                      <p:cBhvr additive="base">
                                        <p:cTn id="122" dur="500" fill="hold"/>
                                        <p:tgtEl>
                                          <p:spTgt spid="32806"/>
                                        </p:tgtEl>
                                        <p:attrNameLst>
                                          <p:attrName>ppt_x</p:attrName>
                                        </p:attrNameLst>
                                      </p:cBhvr>
                                      <p:tavLst>
                                        <p:tav tm="0">
                                          <p:val>
                                            <p:strVal val="1+#ppt_w/2"/>
                                          </p:val>
                                        </p:tav>
                                        <p:tav tm="100000">
                                          <p:val>
                                            <p:strVal val="#ppt_x"/>
                                          </p:val>
                                        </p:tav>
                                      </p:tavLst>
                                    </p:anim>
                                    <p:anim calcmode="lin" valueType="num">
                                      <p:cBhvr additive="base">
                                        <p:cTn id="123" dur="500" fill="hold"/>
                                        <p:tgtEl>
                                          <p:spTgt spid="32806"/>
                                        </p:tgtEl>
                                        <p:attrNameLst>
                                          <p:attrName>ppt_y</p:attrName>
                                        </p:attrNameLst>
                                      </p:cBhvr>
                                      <p:tavLst>
                                        <p:tav tm="0">
                                          <p:val>
                                            <p:strVal val="#ppt_y"/>
                                          </p:val>
                                        </p:tav>
                                        <p:tav tm="100000">
                                          <p:val>
                                            <p:strVal val="#ppt_y"/>
                                          </p:val>
                                        </p:tav>
                                      </p:tavLst>
                                    </p:anim>
                                  </p:childTnLst>
                                </p:cTn>
                              </p:par>
                            </p:childTnLst>
                          </p:cTn>
                        </p:par>
                        <p:par>
                          <p:cTn id="124" fill="hold">
                            <p:stCondLst>
                              <p:cond delay="16200"/>
                            </p:stCondLst>
                            <p:childTnLst>
                              <p:par>
                                <p:cTn id="125" presetID="22" presetClass="entr" presetSubtype="4" fill="hold" nodeType="afterEffect">
                                  <p:stCondLst>
                                    <p:cond delay="100"/>
                                  </p:stCondLst>
                                  <p:childTnLst>
                                    <p:set>
                                      <p:cBhvr>
                                        <p:cTn id="126" dur="1" fill="hold">
                                          <p:stCondLst>
                                            <p:cond delay="0"/>
                                          </p:stCondLst>
                                        </p:cTn>
                                        <p:tgtEl>
                                          <p:spTgt spid="41"/>
                                        </p:tgtEl>
                                        <p:attrNameLst>
                                          <p:attrName>style.visibility</p:attrName>
                                        </p:attrNameLst>
                                      </p:cBhvr>
                                      <p:to>
                                        <p:strVal val="visible"/>
                                      </p:to>
                                    </p:set>
                                    <p:animEffect transition="in" filter="wipe(down)">
                                      <p:cBhvr>
                                        <p:cTn id="127" dur="500"/>
                                        <p:tgtEl>
                                          <p:spTgt spid="41"/>
                                        </p:tgtEl>
                                      </p:cBhvr>
                                    </p:animEffect>
                                  </p:childTnLst>
                                </p:cTn>
                              </p:par>
                            </p:childTnLst>
                          </p:cTn>
                        </p:par>
                        <p:par>
                          <p:cTn id="128" fill="hold">
                            <p:stCondLst>
                              <p:cond delay="16800"/>
                            </p:stCondLst>
                            <p:childTnLst>
                              <p:par>
                                <p:cTn id="129" presetID="22" presetClass="entr" presetSubtype="4" fill="hold" nodeType="afterEffect">
                                  <p:stCondLst>
                                    <p:cond delay="100"/>
                                  </p:stCondLst>
                                  <p:childTnLst>
                                    <p:set>
                                      <p:cBhvr>
                                        <p:cTn id="130" dur="1" fill="hold">
                                          <p:stCondLst>
                                            <p:cond delay="0"/>
                                          </p:stCondLst>
                                        </p:cTn>
                                        <p:tgtEl>
                                          <p:spTgt spid="42"/>
                                        </p:tgtEl>
                                        <p:attrNameLst>
                                          <p:attrName>style.visibility</p:attrName>
                                        </p:attrNameLst>
                                      </p:cBhvr>
                                      <p:to>
                                        <p:strVal val="visible"/>
                                      </p:to>
                                    </p:set>
                                    <p:animEffect transition="in" filter="wipe(down)">
                                      <p:cBhvr>
                                        <p:cTn id="131" dur="500"/>
                                        <p:tgtEl>
                                          <p:spTgt spid="42"/>
                                        </p:tgtEl>
                                      </p:cBhvr>
                                    </p:animEffect>
                                  </p:childTnLst>
                                </p:cTn>
                              </p:par>
                            </p:childTnLst>
                          </p:cTn>
                        </p:par>
                        <p:par>
                          <p:cTn id="132" fill="hold">
                            <p:stCondLst>
                              <p:cond delay="17400"/>
                            </p:stCondLst>
                            <p:childTnLst>
                              <p:par>
                                <p:cTn id="133" presetID="22" presetClass="entr" presetSubtype="4" fill="hold" nodeType="afterEffect">
                                  <p:stCondLst>
                                    <p:cond delay="100"/>
                                  </p:stCondLst>
                                  <p:childTnLst>
                                    <p:set>
                                      <p:cBhvr>
                                        <p:cTn id="134" dur="1" fill="hold">
                                          <p:stCondLst>
                                            <p:cond delay="0"/>
                                          </p:stCondLst>
                                        </p:cTn>
                                        <p:tgtEl>
                                          <p:spTgt spid="43"/>
                                        </p:tgtEl>
                                        <p:attrNameLst>
                                          <p:attrName>style.visibility</p:attrName>
                                        </p:attrNameLst>
                                      </p:cBhvr>
                                      <p:to>
                                        <p:strVal val="visible"/>
                                      </p:to>
                                    </p:set>
                                    <p:animEffect transition="in" filter="wipe(down)">
                                      <p:cBhvr>
                                        <p:cTn id="135" dur="500"/>
                                        <p:tgtEl>
                                          <p:spTgt spid="43"/>
                                        </p:tgtEl>
                                      </p:cBhvr>
                                    </p:animEffect>
                                  </p:childTnLst>
                                </p:cTn>
                              </p:par>
                            </p:childTnLst>
                          </p:cTn>
                        </p:par>
                        <p:par>
                          <p:cTn id="136" fill="hold">
                            <p:stCondLst>
                              <p:cond delay="18000"/>
                            </p:stCondLst>
                            <p:childTnLst>
                              <p:par>
                                <p:cTn id="137" presetID="2" presetClass="entr" presetSubtype="2" fill="hold" grpId="0" nodeType="afterEffect">
                                  <p:stCondLst>
                                    <p:cond delay="10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500" fill="hold"/>
                                        <p:tgtEl>
                                          <p:spTgt spid="44"/>
                                        </p:tgtEl>
                                        <p:attrNameLst>
                                          <p:attrName>ppt_x</p:attrName>
                                        </p:attrNameLst>
                                      </p:cBhvr>
                                      <p:tavLst>
                                        <p:tav tm="0">
                                          <p:val>
                                            <p:strVal val="1+#ppt_w/2"/>
                                          </p:val>
                                        </p:tav>
                                        <p:tav tm="100000">
                                          <p:val>
                                            <p:strVal val="#ppt_x"/>
                                          </p:val>
                                        </p:tav>
                                      </p:tavLst>
                                    </p:anim>
                                    <p:anim calcmode="lin" valueType="num">
                                      <p:cBhvr additive="base">
                                        <p:cTn id="140" dur="500" fill="hold"/>
                                        <p:tgtEl>
                                          <p:spTgt spid="44"/>
                                        </p:tgtEl>
                                        <p:attrNameLst>
                                          <p:attrName>ppt_y</p:attrName>
                                        </p:attrNameLst>
                                      </p:cBhvr>
                                      <p:tavLst>
                                        <p:tav tm="0">
                                          <p:val>
                                            <p:strVal val="#ppt_y"/>
                                          </p:val>
                                        </p:tav>
                                        <p:tav tm="100000">
                                          <p:val>
                                            <p:strVal val="#ppt_y"/>
                                          </p:val>
                                        </p:tav>
                                      </p:tavLst>
                                    </p:anim>
                                  </p:childTnLst>
                                </p:cTn>
                              </p:par>
                            </p:childTnLst>
                          </p:cTn>
                        </p:par>
                        <p:par>
                          <p:cTn id="141" fill="hold">
                            <p:stCondLst>
                              <p:cond delay="18600"/>
                            </p:stCondLst>
                            <p:childTnLst>
                              <p:par>
                                <p:cTn id="142" presetID="2" presetClass="entr" presetSubtype="4" fill="hold" grpId="0" nodeType="afterEffect">
                                  <p:stCondLst>
                                    <p:cond delay="100"/>
                                  </p:stCondLst>
                                  <p:childTnLst>
                                    <p:set>
                                      <p:cBhvr>
                                        <p:cTn id="143" dur="1" fill="hold">
                                          <p:stCondLst>
                                            <p:cond delay="0"/>
                                          </p:stCondLst>
                                        </p:cTn>
                                        <p:tgtEl>
                                          <p:spTgt spid="45"/>
                                        </p:tgtEl>
                                        <p:attrNameLst>
                                          <p:attrName>style.visibility</p:attrName>
                                        </p:attrNameLst>
                                      </p:cBhvr>
                                      <p:to>
                                        <p:strVal val="visible"/>
                                      </p:to>
                                    </p:set>
                                    <p:anim calcmode="lin" valueType="num">
                                      <p:cBhvr additive="base">
                                        <p:cTn id="144" dur="500" fill="hold"/>
                                        <p:tgtEl>
                                          <p:spTgt spid="45"/>
                                        </p:tgtEl>
                                        <p:attrNameLst>
                                          <p:attrName>ppt_x</p:attrName>
                                        </p:attrNameLst>
                                      </p:cBhvr>
                                      <p:tavLst>
                                        <p:tav tm="0">
                                          <p:val>
                                            <p:strVal val="#ppt_x"/>
                                          </p:val>
                                        </p:tav>
                                        <p:tav tm="100000">
                                          <p:val>
                                            <p:strVal val="#ppt_x"/>
                                          </p:val>
                                        </p:tav>
                                      </p:tavLst>
                                    </p:anim>
                                    <p:anim calcmode="lin" valueType="num">
                                      <p:cBhvr additive="base">
                                        <p:cTn id="145" dur="500" fill="hold"/>
                                        <p:tgtEl>
                                          <p:spTgt spid="45"/>
                                        </p:tgtEl>
                                        <p:attrNameLst>
                                          <p:attrName>ppt_y</p:attrName>
                                        </p:attrNameLst>
                                      </p:cBhvr>
                                      <p:tavLst>
                                        <p:tav tm="0">
                                          <p:val>
                                            <p:strVal val="1+#ppt_h/2"/>
                                          </p:val>
                                        </p:tav>
                                        <p:tav tm="100000">
                                          <p:val>
                                            <p:strVal val="#ppt_y"/>
                                          </p:val>
                                        </p:tav>
                                      </p:tavLst>
                                    </p:anim>
                                  </p:childTnLst>
                                </p:cTn>
                              </p:par>
                            </p:childTnLst>
                          </p:cTn>
                        </p:par>
                        <p:par>
                          <p:cTn id="146" fill="hold">
                            <p:stCondLst>
                              <p:cond delay="19200"/>
                            </p:stCondLst>
                            <p:childTnLst>
                              <p:par>
                                <p:cTn id="147" presetID="2" presetClass="entr" presetSubtype="8" fill="hold" grpId="0" nodeType="afterEffect">
                                  <p:stCondLst>
                                    <p:cond delay="100"/>
                                  </p:stCondLst>
                                  <p:childTnLst>
                                    <p:set>
                                      <p:cBhvr>
                                        <p:cTn id="148" dur="1" fill="hold">
                                          <p:stCondLst>
                                            <p:cond delay="0"/>
                                          </p:stCondLst>
                                        </p:cTn>
                                        <p:tgtEl>
                                          <p:spTgt spid="46"/>
                                        </p:tgtEl>
                                        <p:attrNameLst>
                                          <p:attrName>style.visibility</p:attrName>
                                        </p:attrNameLst>
                                      </p:cBhvr>
                                      <p:to>
                                        <p:strVal val="visible"/>
                                      </p:to>
                                    </p:set>
                                    <p:anim calcmode="lin" valueType="num">
                                      <p:cBhvr additive="base">
                                        <p:cTn id="149" dur="500" fill="hold"/>
                                        <p:tgtEl>
                                          <p:spTgt spid="46"/>
                                        </p:tgtEl>
                                        <p:attrNameLst>
                                          <p:attrName>ppt_x</p:attrName>
                                        </p:attrNameLst>
                                      </p:cBhvr>
                                      <p:tavLst>
                                        <p:tav tm="0">
                                          <p:val>
                                            <p:strVal val="0-#ppt_w/2"/>
                                          </p:val>
                                        </p:tav>
                                        <p:tav tm="100000">
                                          <p:val>
                                            <p:strVal val="#ppt_x"/>
                                          </p:val>
                                        </p:tav>
                                      </p:tavLst>
                                    </p:anim>
                                    <p:anim calcmode="lin" valueType="num">
                                      <p:cBhvr additive="base">
                                        <p:cTn id="150" dur="500" fill="hold"/>
                                        <p:tgtEl>
                                          <p:spTgt spid="46"/>
                                        </p:tgtEl>
                                        <p:attrNameLst>
                                          <p:attrName>ppt_y</p:attrName>
                                        </p:attrNameLst>
                                      </p:cBhvr>
                                      <p:tavLst>
                                        <p:tav tm="0">
                                          <p:val>
                                            <p:strVal val="#ppt_y"/>
                                          </p:val>
                                        </p:tav>
                                        <p:tav tm="100000">
                                          <p:val>
                                            <p:strVal val="#ppt_y"/>
                                          </p:val>
                                        </p:tav>
                                      </p:tavLst>
                                    </p:anim>
                                  </p:childTnLst>
                                </p:cTn>
                              </p:par>
                            </p:childTnLst>
                          </p:cTn>
                        </p:par>
                        <p:par>
                          <p:cTn id="151" fill="hold">
                            <p:stCondLst>
                              <p:cond delay="19800"/>
                            </p:stCondLst>
                            <p:childTnLst>
                              <p:par>
                                <p:cTn id="152" presetID="2" presetClass="entr" presetSubtype="8" fill="hold" grpId="0" nodeType="afterEffect">
                                  <p:stCondLst>
                                    <p:cond delay="100"/>
                                  </p:stCondLst>
                                  <p:childTnLst>
                                    <p:set>
                                      <p:cBhvr>
                                        <p:cTn id="153" dur="1" fill="hold">
                                          <p:stCondLst>
                                            <p:cond delay="0"/>
                                          </p:stCondLst>
                                        </p:cTn>
                                        <p:tgtEl>
                                          <p:spTgt spid="47"/>
                                        </p:tgtEl>
                                        <p:attrNameLst>
                                          <p:attrName>style.visibility</p:attrName>
                                        </p:attrNameLst>
                                      </p:cBhvr>
                                      <p:to>
                                        <p:strVal val="visible"/>
                                      </p:to>
                                    </p:set>
                                    <p:anim calcmode="lin" valueType="num">
                                      <p:cBhvr additive="base">
                                        <p:cTn id="154" dur="500" fill="hold"/>
                                        <p:tgtEl>
                                          <p:spTgt spid="47"/>
                                        </p:tgtEl>
                                        <p:attrNameLst>
                                          <p:attrName>ppt_x</p:attrName>
                                        </p:attrNameLst>
                                      </p:cBhvr>
                                      <p:tavLst>
                                        <p:tav tm="0">
                                          <p:val>
                                            <p:strVal val="0-#ppt_w/2"/>
                                          </p:val>
                                        </p:tav>
                                        <p:tav tm="100000">
                                          <p:val>
                                            <p:strVal val="#ppt_x"/>
                                          </p:val>
                                        </p:tav>
                                      </p:tavLst>
                                    </p:anim>
                                    <p:anim calcmode="lin" valueType="num">
                                      <p:cBhvr additive="base">
                                        <p:cTn id="155" dur="500" fill="hold"/>
                                        <p:tgtEl>
                                          <p:spTgt spid="47"/>
                                        </p:tgtEl>
                                        <p:attrNameLst>
                                          <p:attrName>ppt_y</p:attrName>
                                        </p:attrNameLst>
                                      </p:cBhvr>
                                      <p:tavLst>
                                        <p:tav tm="0">
                                          <p:val>
                                            <p:strVal val="#ppt_y"/>
                                          </p:val>
                                        </p:tav>
                                        <p:tav tm="100000">
                                          <p:val>
                                            <p:strVal val="#ppt_y"/>
                                          </p:val>
                                        </p:tav>
                                      </p:tavLst>
                                    </p:anim>
                                  </p:childTnLst>
                                </p:cTn>
                              </p:par>
                            </p:childTnLst>
                          </p:cTn>
                        </p:par>
                        <p:par>
                          <p:cTn id="156" fill="hold">
                            <p:stCondLst>
                              <p:cond delay="20400"/>
                            </p:stCondLst>
                            <p:childTnLst>
                              <p:par>
                                <p:cTn id="157" presetID="2" presetClass="entr" presetSubtype="2" fill="hold" grpId="0" nodeType="afterEffect">
                                  <p:stCondLst>
                                    <p:cond delay="100"/>
                                  </p:stCondLst>
                                  <p:childTnLst>
                                    <p:set>
                                      <p:cBhvr>
                                        <p:cTn id="158" dur="1" fill="hold">
                                          <p:stCondLst>
                                            <p:cond delay="0"/>
                                          </p:stCondLst>
                                        </p:cTn>
                                        <p:tgtEl>
                                          <p:spTgt spid="48"/>
                                        </p:tgtEl>
                                        <p:attrNameLst>
                                          <p:attrName>style.visibility</p:attrName>
                                        </p:attrNameLst>
                                      </p:cBhvr>
                                      <p:to>
                                        <p:strVal val="visible"/>
                                      </p:to>
                                    </p:set>
                                    <p:anim calcmode="lin" valueType="num">
                                      <p:cBhvr additive="base">
                                        <p:cTn id="159" dur="500" fill="hold"/>
                                        <p:tgtEl>
                                          <p:spTgt spid="48"/>
                                        </p:tgtEl>
                                        <p:attrNameLst>
                                          <p:attrName>ppt_x</p:attrName>
                                        </p:attrNameLst>
                                      </p:cBhvr>
                                      <p:tavLst>
                                        <p:tav tm="0">
                                          <p:val>
                                            <p:strVal val="1+#ppt_w/2"/>
                                          </p:val>
                                        </p:tav>
                                        <p:tav tm="100000">
                                          <p:val>
                                            <p:strVal val="#ppt_x"/>
                                          </p:val>
                                        </p:tav>
                                      </p:tavLst>
                                    </p:anim>
                                    <p:anim calcmode="lin" valueType="num">
                                      <p:cBhvr additive="base">
                                        <p:cTn id="160" dur="500" fill="hold"/>
                                        <p:tgtEl>
                                          <p:spTgt spid="48"/>
                                        </p:tgtEl>
                                        <p:attrNameLst>
                                          <p:attrName>ppt_y</p:attrName>
                                        </p:attrNameLst>
                                      </p:cBhvr>
                                      <p:tavLst>
                                        <p:tav tm="0">
                                          <p:val>
                                            <p:strVal val="#ppt_y"/>
                                          </p:val>
                                        </p:tav>
                                        <p:tav tm="100000">
                                          <p:val>
                                            <p:strVal val="#ppt_y"/>
                                          </p:val>
                                        </p:tav>
                                      </p:tavLst>
                                    </p:anim>
                                  </p:childTnLst>
                                </p:cTn>
                              </p:par>
                            </p:childTnLst>
                          </p:cTn>
                        </p:par>
                        <p:par>
                          <p:cTn id="161" fill="hold">
                            <p:stCondLst>
                              <p:cond delay="21000"/>
                            </p:stCondLst>
                            <p:childTnLst>
                              <p:par>
                                <p:cTn id="162" presetID="2" presetClass="entr" presetSubtype="2" fill="hold" grpId="0" nodeType="afterEffect">
                                  <p:stCondLst>
                                    <p:cond delay="100"/>
                                  </p:stCondLst>
                                  <p:childTnLst>
                                    <p:set>
                                      <p:cBhvr>
                                        <p:cTn id="163" dur="1" fill="hold">
                                          <p:stCondLst>
                                            <p:cond delay="0"/>
                                          </p:stCondLst>
                                        </p:cTn>
                                        <p:tgtEl>
                                          <p:spTgt spid="49"/>
                                        </p:tgtEl>
                                        <p:attrNameLst>
                                          <p:attrName>style.visibility</p:attrName>
                                        </p:attrNameLst>
                                      </p:cBhvr>
                                      <p:to>
                                        <p:strVal val="visible"/>
                                      </p:to>
                                    </p:set>
                                    <p:anim calcmode="lin" valueType="num">
                                      <p:cBhvr additive="base">
                                        <p:cTn id="164" dur="500" fill="hold"/>
                                        <p:tgtEl>
                                          <p:spTgt spid="49"/>
                                        </p:tgtEl>
                                        <p:attrNameLst>
                                          <p:attrName>ppt_x</p:attrName>
                                        </p:attrNameLst>
                                      </p:cBhvr>
                                      <p:tavLst>
                                        <p:tav tm="0">
                                          <p:val>
                                            <p:strVal val="1+#ppt_w/2"/>
                                          </p:val>
                                        </p:tav>
                                        <p:tav tm="100000">
                                          <p:val>
                                            <p:strVal val="#ppt_x"/>
                                          </p:val>
                                        </p:tav>
                                      </p:tavLst>
                                    </p:anim>
                                    <p:anim calcmode="lin" valueType="num">
                                      <p:cBhvr additive="base">
                                        <p:cTn id="165"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Graphic spid="5" grpId="0">
        <p:bldAsOne/>
      </p:bldGraphic>
      <p:bldGraphic spid="4" grpId="0">
        <p:bldAsOne/>
      </p:bldGraphic>
      <p:bldGraphic spid="3" grpId="0">
        <p:bldAsOne/>
      </p:bldGraphic>
      <p:bldGraphic spid="2" grpId="0">
        <p:bldAsOne/>
      </p:bldGraphic>
      <p:bldP spid="32782" grpId="0" animBg="1" autoUpdateAnimBg="0"/>
      <p:bldP spid="32783" grpId="0" animBg="1" autoUpdateAnimBg="0"/>
      <p:bldP spid="32788" grpId="0" autoUpdateAnimBg="0"/>
      <p:bldP spid="32789" grpId="0" autoUpdateAnimBg="0"/>
      <p:bldP spid="32784" grpId="0" animBg="1" autoUpdateAnimBg="0"/>
      <p:bldP spid="32785" grpId="0" animBg="1" autoUpdateAnimBg="0"/>
      <p:bldP spid="32786" grpId="0" animBg="1" autoUpdateAnimBg="0"/>
      <p:bldP spid="32787" grpId="0" animBg="1" autoUpdateAnimBg="0"/>
      <p:bldP spid="32790" grpId="0" autoUpdateAnimBg="0"/>
      <p:bldP spid="32791" grpId="0" autoUpdateAnimBg="0"/>
      <p:bldP spid="32792" grpId="0" autoUpdateAnimBg="0"/>
      <p:bldP spid="32793" grpId="0" autoUpdateAnimBg="0"/>
      <p:bldP spid="32801" grpId="0" autoUpdateAnimBg="0"/>
      <p:bldP spid="32802" grpId="0" autoUpdateAnimBg="0"/>
      <p:bldP spid="32803" grpId="0" autoUpdateAnimBg="0"/>
      <p:bldP spid="32804" grpId="0" autoUpdateAnimBg="0"/>
      <p:bldP spid="32805" grpId="0" autoUpdateAnimBg="0"/>
      <p:bldP spid="32806" grpId="0" autoUpdateAnimBg="0"/>
      <p:bldP spid="44" grpId="0" autoUpdateAnimBg="0"/>
      <p:bldP spid="45" grpId="0" autoUpdateAnimBg="0"/>
      <p:bldP spid="46" grpId="0" autoUpdateAnimBg="0"/>
      <p:bldP spid="47" grpId="0" autoUpdateAnimBg="0"/>
      <p:bldP spid="48" grpId="0" autoUpdateAnimBg="0"/>
      <p:bldP spid="4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9"/>
          <p:cNvGrpSpPr>
            <a:grpSpLocks/>
          </p:cNvGrpSpPr>
          <p:nvPr/>
        </p:nvGrpSpPr>
        <p:grpSpPr bwMode="auto">
          <a:xfrm>
            <a:off x="4559352" y="2793959"/>
            <a:ext cx="5644686" cy="2211976"/>
            <a:chOff x="1930" y="1737"/>
            <a:chExt cx="3203" cy="1514"/>
          </a:xfrm>
        </p:grpSpPr>
        <p:sp>
          <p:nvSpPr>
            <p:cNvPr id="17" name="Line 20"/>
            <p:cNvSpPr>
              <a:spLocks noChangeShapeType="1"/>
            </p:cNvSpPr>
            <p:nvPr/>
          </p:nvSpPr>
          <p:spPr bwMode="auto">
            <a:xfrm flipH="1">
              <a:off x="2579" y="3251"/>
              <a:ext cx="2545"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992">
                <a:defRPr/>
              </a:pPr>
              <a:endParaRPr lang="zh-CN" altLang="en-US" sz="1804"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Line 21"/>
            <p:cNvSpPr>
              <a:spLocks noChangeShapeType="1"/>
            </p:cNvSpPr>
            <p:nvPr/>
          </p:nvSpPr>
          <p:spPr bwMode="auto">
            <a:xfrm flipH="1">
              <a:off x="1930" y="1737"/>
              <a:ext cx="32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992">
                <a:defRPr/>
              </a:pPr>
              <a:endParaRPr lang="zh-CN" altLang="en-US" sz="1804"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Line 22"/>
            <p:cNvSpPr>
              <a:spLocks noChangeShapeType="1"/>
            </p:cNvSpPr>
            <p:nvPr/>
          </p:nvSpPr>
          <p:spPr bwMode="auto">
            <a:xfrm flipH="1">
              <a:off x="2221" y="2462"/>
              <a:ext cx="29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992">
                <a:defRPr/>
              </a:pPr>
              <a:endParaRPr lang="zh-CN" altLang="en-US" sz="1804"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Text Box 13"/>
          <p:cNvSpPr txBox="1">
            <a:spLocks noChangeArrowheads="1"/>
          </p:cNvSpPr>
          <p:nvPr/>
        </p:nvSpPr>
        <p:spPr bwMode="auto">
          <a:xfrm>
            <a:off x="6986395" y="3217381"/>
            <a:ext cx="3217647" cy="443143"/>
          </a:xfrm>
          <a:prstGeom prst="rect">
            <a:avLst/>
          </a:prstGeom>
          <a:noFill/>
          <a:ln w="9525" algn="ctr">
            <a:noFill/>
            <a:miter lim="800000"/>
            <a:headEnd/>
            <a:tailEnd/>
          </a:ln>
        </p:spPr>
        <p:txBody>
          <a:bodyPr wrap="square" lIns="0" tIns="0" rIns="0" bIns="0">
            <a:spAutoFit/>
          </a:bodyPr>
          <a:lstStyle/>
          <a:p>
            <a:pPr algn="just" latinLnBrk="1">
              <a:lnSpc>
                <a:spcPct val="120000"/>
              </a:lnSpc>
            </a:pPr>
            <a:r>
              <a:rPr kumimoji="1"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Box 11"/>
          <p:cNvSpPr txBox="1">
            <a:spLocks noChangeArrowheads="1"/>
          </p:cNvSpPr>
          <p:nvPr/>
        </p:nvSpPr>
        <p:spPr bwMode="auto">
          <a:xfrm>
            <a:off x="6986394" y="4311268"/>
            <a:ext cx="3269848" cy="443143"/>
          </a:xfrm>
          <a:prstGeom prst="rect">
            <a:avLst/>
          </a:prstGeom>
          <a:noFill/>
          <a:ln w="9525" algn="ctr">
            <a:noFill/>
            <a:miter lim="800000"/>
            <a:headEnd/>
            <a:tailEnd/>
          </a:ln>
        </p:spPr>
        <p:txBody>
          <a:bodyPr wrap="square" lIns="0" tIns="0" rIns="0" bIns="0">
            <a:spAutoFit/>
          </a:bodyPr>
          <a:lstStyle/>
          <a:p>
            <a:pPr algn="just" latinLnBrk="1">
              <a:lnSpc>
                <a:spcPct val="120000"/>
              </a:lnSpc>
            </a:pP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Box 10"/>
          <p:cNvSpPr txBox="1">
            <a:spLocks noChangeArrowheads="1"/>
          </p:cNvSpPr>
          <p:nvPr/>
        </p:nvSpPr>
        <p:spPr bwMode="auto">
          <a:xfrm>
            <a:off x="6986395" y="5405155"/>
            <a:ext cx="3217647" cy="443143"/>
          </a:xfrm>
          <a:prstGeom prst="rect">
            <a:avLst/>
          </a:prstGeom>
          <a:noFill/>
          <a:ln w="9525" algn="ctr">
            <a:noFill/>
            <a:miter lim="800000"/>
            <a:headEnd/>
            <a:tailEnd/>
          </a:ln>
        </p:spPr>
        <p:txBody>
          <a:bodyPr wrap="square" lIns="0" tIns="0" rIns="0" bIns="0">
            <a:spAutoFit/>
          </a:bodyPr>
          <a:lstStyle/>
          <a:p>
            <a:pPr algn="just" latinLnBrk="1">
              <a:lnSpc>
                <a:spcPct val="120000"/>
              </a:lnSpc>
            </a:pP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Box 35"/>
          <p:cNvSpPr txBox="1">
            <a:spLocks noChangeArrowheads="1"/>
          </p:cNvSpPr>
          <p:nvPr/>
        </p:nvSpPr>
        <p:spPr bwMode="auto">
          <a:xfrm>
            <a:off x="6986395" y="2939854"/>
            <a:ext cx="1916474" cy="258500"/>
          </a:xfrm>
          <a:prstGeom prst="rect">
            <a:avLst/>
          </a:prstGeom>
          <a:noFill/>
          <a:ln w="9525" algn="ctr">
            <a:noFill/>
            <a:miter lim="800000"/>
            <a:headEnd/>
            <a:tailEnd/>
          </a:ln>
          <a:effectLst/>
        </p:spPr>
        <p:txBody>
          <a:bodyPr wrap="square" lIns="0" tIns="0" rIns="0" bIns="0">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6"/>
          <p:cNvSpPr>
            <a:spLocks noChangeArrowheads="1"/>
          </p:cNvSpPr>
          <p:nvPr/>
        </p:nvSpPr>
        <p:spPr bwMode="auto">
          <a:xfrm>
            <a:off x="6986395" y="5157803"/>
            <a:ext cx="1256599" cy="258500"/>
          </a:xfrm>
          <a:prstGeom prst="rect">
            <a:avLst/>
          </a:prstGeom>
          <a:noFill/>
          <a:ln w="9525" algn="ctr">
            <a:noFill/>
            <a:miter lim="800000"/>
            <a:headEnd/>
            <a:tailEnd/>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7"/>
          <p:cNvSpPr>
            <a:spLocks noChangeArrowheads="1"/>
          </p:cNvSpPr>
          <p:nvPr/>
        </p:nvSpPr>
        <p:spPr bwMode="auto">
          <a:xfrm>
            <a:off x="6986395" y="4048829"/>
            <a:ext cx="1256599" cy="258500"/>
          </a:xfrm>
          <a:prstGeom prst="rect">
            <a:avLst/>
          </a:prstGeom>
          <a:noFill/>
          <a:ln w="9525" algn="ctr">
            <a:noFill/>
            <a:miter lim="800000"/>
            <a:headEnd/>
            <a:tailEnd/>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2719539" y="3999289"/>
            <a:ext cx="3679629" cy="1884340"/>
            <a:chOff x="1047907" y="3811318"/>
            <a:chExt cx="3673475" cy="1881188"/>
          </a:xfrm>
        </p:grpSpPr>
        <p:grpSp>
          <p:nvGrpSpPr>
            <p:cNvPr id="6" name="Group 5"/>
            <p:cNvGrpSpPr>
              <a:grpSpLocks/>
            </p:cNvGrpSpPr>
            <p:nvPr/>
          </p:nvGrpSpPr>
          <p:grpSpPr bwMode="auto">
            <a:xfrm>
              <a:off x="1047907" y="3965306"/>
              <a:ext cx="3673475" cy="1727200"/>
              <a:chOff x="1728" y="3024"/>
              <a:chExt cx="2304" cy="1080"/>
            </a:xfrm>
          </p:grpSpPr>
          <p:sp>
            <p:nvSpPr>
              <p:cNvPr id="8" name="Freeform 5"/>
              <p:cNvSpPr>
                <a:spLocks/>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just">
                  <a:lnSpc>
                    <a:spcPct val="120000"/>
                  </a:lnSpc>
                </a:pPr>
                <a:endParaRPr lang="zh-CN" altLang="en-US" sz="781"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6"/>
              <p:cNvSpPr>
                <a:spLocks/>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pPr algn="just">
                  <a:lnSpc>
                    <a:spcPct val="120000"/>
                  </a:lnSpc>
                </a:pPr>
                <a:endParaRPr lang="zh-CN" altLang="en-US" sz="781"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Oval 7"/>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algn="just" defTabSz="915992" eaLnBrk="1" fontAlgn="base" hangingPunct="1">
                <a:spcBef>
                  <a:spcPts val="0"/>
                </a:spcBef>
                <a:buClrTx/>
                <a:buSzTx/>
                <a:buNone/>
                <a:defRPr/>
              </a:pPr>
              <a:endParaRPr lang="zh-CN" altLang="en-US" sz="781" b="0" kern="0">
                <a:solidFill>
                  <a:srgbClr val="000000"/>
                </a:solidFill>
                <a:latin typeface="Arial" panose="020B0604020202020204" pitchFamily="34" charset="0"/>
                <a:cs typeface="+mn-ea"/>
                <a:sym typeface="Arial" panose="020B0604020202020204" pitchFamily="34" charset="0"/>
              </a:endParaRPr>
            </a:p>
          </p:txBody>
        </p:sp>
      </p:grpSp>
      <p:grpSp>
        <p:nvGrpSpPr>
          <p:cNvPr id="10" name="Group 9"/>
          <p:cNvGrpSpPr/>
          <p:nvPr/>
        </p:nvGrpSpPr>
        <p:grpSpPr>
          <a:xfrm>
            <a:off x="3331754" y="2975232"/>
            <a:ext cx="2488600" cy="1544044"/>
            <a:chOff x="1659095" y="2788969"/>
            <a:chExt cx="2484437" cy="1541462"/>
          </a:xfrm>
        </p:grpSpPr>
        <p:grpSp>
          <p:nvGrpSpPr>
            <p:cNvPr id="11" name="Group 8"/>
            <p:cNvGrpSpPr>
              <a:grpSpLocks/>
            </p:cNvGrpSpPr>
            <p:nvPr/>
          </p:nvGrpSpPr>
          <p:grpSpPr bwMode="auto">
            <a:xfrm>
              <a:off x="1659095" y="2957244"/>
              <a:ext cx="2484437" cy="1373187"/>
              <a:chOff x="2016" y="1944"/>
              <a:chExt cx="1728" cy="936"/>
            </a:xfrm>
          </p:grpSpPr>
          <p:sp>
            <p:nvSpPr>
              <p:cNvPr id="13" name="Freeform 9"/>
              <p:cNvSpPr>
                <a:spLocks/>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just">
                  <a:lnSpc>
                    <a:spcPct val="120000"/>
                  </a:lnSpc>
                </a:pPr>
                <a:endParaRPr lang="zh-CN" altLang="en-US" sz="781"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
              <p:cNvSpPr>
                <a:spLocks/>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pPr algn="just">
                  <a:lnSpc>
                    <a:spcPct val="120000"/>
                  </a:lnSpc>
                </a:pPr>
                <a:endParaRPr lang="zh-CN" altLang="en-US" sz="781"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 name="Oval 11"/>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algn="just" defTabSz="915992" eaLnBrk="1" fontAlgn="base" hangingPunct="1">
                <a:spcBef>
                  <a:spcPts val="0"/>
                </a:spcBef>
                <a:buClrTx/>
                <a:buSzTx/>
                <a:buNone/>
                <a:defRPr/>
              </a:pPr>
              <a:endParaRPr lang="zh-CN" altLang="en-US" sz="781" b="0" kern="0">
                <a:solidFill>
                  <a:srgbClr val="000000"/>
                </a:solidFill>
                <a:latin typeface="Arial" panose="020B0604020202020204" pitchFamily="34" charset="0"/>
                <a:cs typeface="+mn-ea"/>
                <a:sym typeface="Arial" panose="020B0604020202020204" pitchFamily="34" charset="0"/>
              </a:endParaRPr>
            </a:p>
          </p:txBody>
        </p:sp>
      </p:grpSp>
      <p:sp>
        <p:nvSpPr>
          <p:cNvPr id="15" name="Freeform 12"/>
          <p:cNvSpPr>
            <a:spLocks/>
          </p:cNvSpPr>
          <p:nvPr/>
        </p:nvSpPr>
        <p:spPr bwMode="auto">
          <a:xfrm>
            <a:off x="3859681" y="1820768"/>
            <a:ext cx="1432734" cy="1469310"/>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915992">
              <a:lnSpc>
                <a:spcPct val="120000"/>
              </a:lnSpc>
              <a:defRPr/>
            </a:pPr>
            <a:endParaRPr lang="zh-CN" altLang="en-US" sz="781"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4390296" y="3813695"/>
            <a:ext cx="459409" cy="443617"/>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595" tIns="45796" rIns="91595" bIns="45796" numCol="1" anchor="t" anchorCtr="0" compatLnSpc="1">
            <a:prstTxWarp prst="textNoShape">
              <a:avLst/>
            </a:prstTxWarp>
          </a:bodyP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1"/>
          <p:cNvSpPr>
            <a:spLocks noChangeAspect="1" noEditPoints="1"/>
          </p:cNvSpPr>
          <p:nvPr/>
        </p:nvSpPr>
        <p:spPr bwMode="auto">
          <a:xfrm>
            <a:off x="4337679" y="2554034"/>
            <a:ext cx="480357" cy="480867"/>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1595" tIns="45796" rIns="91595" bIns="45796" numCol="1" anchor="t" anchorCtr="0" compatLnSpc="1">
            <a:prstTxWarp prst="textNoShape">
              <a:avLst/>
            </a:prstTxWarp>
          </a:bodyPr>
          <a:lstStyle/>
          <a:p>
            <a:pPr algn="just">
              <a:lnSpc>
                <a:spcPct val="120000"/>
              </a:lnSpc>
            </a:pPr>
            <a:endParaRPr lang="en-US" sz="781"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a:off x="4360726" y="5173945"/>
            <a:ext cx="452232" cy="443617"/>
            <a:chOff x="6786562" y="796925"/>
            <a:chExt cx="500063" cy="490538"/>
          </a:xfrm>
          <a:solidFill>
            <a:schemeClr val="bg1"/>
          </a:solidFill>
        </p:grpSpPr>
        <p:sp>
          <p:nvSpPr>
            <p:cNvPr id="23"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95" tIns="45796" rIns="91595" bIns="45796" numCol="1" anchor="t" anchorCtr="0" compatLnSpc="1">
              <a:prstTxWarp prst="textNoShape">
                <a:avLst/>
              </a:prstTxWarp>
            </a:bodyP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95" tIns="45796" rIns="91595" bIns="45796" numCol="1" anchor="t" anchorCtr="0" compatLnSpc="1">
              <a:prstTxWarp prst="textNoShape">
                <a:avLst/>
              </a:prstTxWarp>
            </a:bodyP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9"/>
            <p:cNvSpPr>
              <a:spLocks/>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95" tIns="45796" rIns="91595" bIns="45796" numCol="1" anchor="t" anchorCtr="0" compatLnSpc="1">
              <a:prstTxWarp prst="textNoShape">
                <a:avLst/>
              </a:prstTxWarp>
            </a:bodyP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0"/>
            <p:cNvSpPr>
              <a:spLocks/>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95" tIns="45796" rIns="91595" bIns="45796" numCol="1" anchor="t" anchorCtr="0" compatLnSpc="1">
              <a:prstTxWarp prst="textNoShape">
                <a:avLst/>
              </a:prstTxWarp>
            </a:bodyP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文本框 33"/>
          <p:cNvSpPr txBox="1"/>
          <p:nvPr/>
        </p:nvSpPr>
        <p:spPr>
          <a:xfrm>
            <a:off x="372973" y="266550"/>
            <a:ext cx="3272517" cy="466708"/>
          </a:xfrm>
          <a:prstGeom prst="rect">
            <a:avLst/>
          </a:prstGeom>
          <a:noFill/>
        </p:spPr>
        <p:txBody>
          <a:bodyPr wrap="none" lIns="96434" tIns="48217" rIns="96434" bIns="48217" rtlCol="0">
            <a:spAutoFit/>
          </a:bodyPr>
          <a:lstStyle/>
          <a:p>
            <a:pPr defTabSz="964278"/>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5" name="文本框 34"/>
          <p:cNvSpPr txBox="1"/>
          <p:nvPr/>
        </p:nvSpPr>
        <p:spPr>
          <a:xfrm>
            <a:off x="372973" y="654957"/>
            <a:ext cx="2809570" cy="374375"/>
          </a:xfrm>
          <a:prstGeom prst="rect">
            <a:avLst/>
          </a:prstGeom>
          <a:noFill/>
        </p:spPr>
        <p:txBody>
          <a:bodyPr wrap="none" lIns="96434" tIns="48217" rIns="96434" bIns="48217" rtlCol="0">
            <a:spAutoFit/>
          </a:bodyPr>
          <a:lstStyle/>
          <a:p>
            <a:pPr defTabSz="964278"/>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extLst>
      <p:ext uri="{BB962C8B-B14F-4D97-AF65-F5344CB8AC3E}">
        <p14:creationId xmlns:p14="http://schemas.microsoft.com/office/powerpoint/2010/main" val="3566972294"/>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900" fill="hold"/>
                                        <p:tgtEl>
                                          <p:spTgt spid="5"/>
                                        </p:tgtEl>
                                        <p:attrNameLst>
                                          <p:attrName>ppt_x</p:attrName>
                                        </p:attrNameLst>
                                      </p:cBhvr>
                                      <p:tavLst>
                                        <p:tav tm="0">
                                          <p:val>
                                            <p:strVal val="#ppt_x"/>
                                          </p:val>
                                        </p:tav>
                                        <p:tav tm="100000">
                                          <p:val>
                                            <p:strVal val="#ppt_x"/>
                                          </p:val>
                                        </p:tav>
                                      </p:tavLst>
                                    </p:anim>
                                    <p:anim calcmode="lin" valueType="num">
                                      <p:cBhvr additive="base">
                                        <p:cTn id="8" dur="19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40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40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2" presetClass="entr" presetSubtype="8" fill="hold" nodeType="withEffect">
                                  <p:stCondLst>
                                    <p:cond delay="45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1" fill="hold" grpId="0" nodeType="withEffect">
                                  <p:stCondLst>
                                    <p:cond delay="50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50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50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15" grpId="0" animBg="1"/>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0" y="0"/>
            <a:ext cx="12858750" cy="724376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5"/>
          <p:cNvSpPr txBox="1">
            <a:spLocks noChangeArrowheads="1"/>
          </p:cNvSpPr>
          <p:nvPr/>
        </p:nvSpPr>
        <p:spPr bwMode="auto">
          <a:xfrm>
            <a:off x="596900" y="2969439"/>
            <a:ext cx="4811903" cy="4169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30000"/>
              </a:lnSpc>
            </a:pPr>
            <a:r>
              <a:rPr lang="en-US" altLang="zh-CN" spc="316"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pc="316"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工作报告</a:t>
            </a:r>
            <a:r>
              <a:rPr lang="en-US" altLang="zh-CN" spc="316"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pc="316"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工作总结</a:t>
            </a:r>
            <a:r>
              <a:rPr lang="en-US" altLang="zh-CN" spc="316"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pc="316"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年度会议</a:t>
            </a:r>
            <a:r>
              <a:rPr lang="en-US" altLang="zh-CN" spc="316"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pc="316"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6"/>
          <p:cNvSpPr txBox="1">
            <a:spLocks noChangeArrowheads="1"/>
          </p:cNvSpPr>
          <p:nvPr/>
        </p:nvSpPr>
        <p:spPr bwMode="auto">
          <a:xfrm>
            <a:off x="0" y="808013"/>
            <a:ext cx="5544616" cy="2369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6000" kern="2000" spc="633" dirty="0">
                <a:solidFill>
                  <a:schemeClr val="accent1"/>
                </a:solidFill>
                <a:latin typeface="叶根友毛笔行书2.0版" panose="02010601030101010101" pitchFamily="2" charset="-122"/>
                <a:ea typeface="叶根友毛笔行书2.0版" panose="02010601030101010101" pitchFamily="2" charset="-122"/>
                <a:cs typeface="+mn-ea"/>
                <a:sym typeface="Arial" panose="020B0604020202020204" pitchFamily="34" charset="0"/>
              </a:rPr>
              <a:t>美丽人生</a:t>
            </a:r>
            <a:endParaRPr lang="en-US" altLang="zh-CN" sz="6000" kern="2000" spc="633" dirty="0">
              <a:solidFill>
                <a:schemeClr val="accent1"/>
              </a:solidFill>
              <a:latin typeface="叶根友毛笔行书2.0版" panose="02010601030101010101" pitchFamily="2" charset="-122"/>
              <a:ea typeface="叶根友毛笔行书2.0版" panose="02010601030101010101" pitchFamily="2" charset="-122"/>
              <a:cs typeface="+mn-ea"/>
              <a:sym typeface="Arial" panose="020B0604020202020204" pitchFamily="34" charset="0"/>
            </a:endParaRPr>
          </a:p>
          <a:p>
            <a:pPr algn="ctr" eaLnBrk="1" hangingPunct="1"/>
            <a:r>
              <a:rPr lang="en-US" altLang="zh-CN" sz="6000" kern="2000" spc="633" dirty="0">
                <a:solidFill>
                  <a:schemeClr val="accent1"/>
                </a:solidFill>
                <a:latin typeface="叶根友毛笔行书2.0版" panose="02010601030101010101" pitchFamily="2" charset="-122"/>
                <a:ea typeface="叶根友毛笔行书2.0版" panose="02010601030101010101" pitchFamily="2" charset="-122"/>
                <a:cs typeface="+mn-ea"/>
                <a:sym typeface="Arial" panose="020B0604020202020204" pitchFamily="34" charset="0"/>
              </a:rPr>
              <a:t>   </a:t>
            </a:r>
            <a:r>
              <a:rPr lang="zh-CN" altLang="en-US" sz="6000" kern="2000" spc="633" dirty="0">
                <a:solidFill>
                  <a:schemeClr val="accent1"/>
                </a:solidFill>
                <a:latin typeface="叶根友毛笔行书2.0版" panose="02010601030101010101" pitchFamily="2" charset="-122"/>
                <a:ea typeface="叶根友毛笔行书2.0版" panose="02010601030101010101" pitchFamily="2" charset="-122"/>
                <a:cs typeface="+mn-ea"/>
                <a:sym typeface="Arial" panose="020B0604020202020204" pitchFamily="34" charset="0"/>
              </a:rPr>
              <a:t>从</a:t>
            </a:r>
            <a:r>
              <a:rPr lang="zh-CN" altLang="en-US" sz="8800" kern="2000" spc="633" dirty="0">
                <a:solidFill>
                  <a:schemeClr val="accent1"/>
                </a:solidFill>
                <a:latin typeface="叶根友毛笔行书2.0版" panose="02010601030101010101" pitchFamily="2" charset="-122"/>
                <a:ea typeface="叶根友毛笔行书2.0版" panose="02010601030101010101" pitchFamily="2" charset="-122"/>
                <a:cs typeface="+mn-ea"/>
                <a:sym typeface="Arial" panose="020B0604020202020204" pitchFamily="34" charset="0"/>
              </a:rPr>
              <a:t>齿</a:t>
            </a:r>
            <a:r>
              <a:rPr lang="zh-CN" altLang="en-US" sz="6000" kern="2000" spc="633" dirty="0">
                <a:solidFill>
                  <a:schemeClr val="accent1"/>
                </a:solidFill>
                <a:latin typeface="叶根友毛笔行书2.0版" panose="02010601030101010101" pitchFamily="2" charset="-122"/>
                <a:ea typeface="叶根友毛笔行书2.0版" panose="02010601030101010101" pitchFamily="2" charset="-122"/>
                <a:cs typeface="+mn-ea"/>
                <a:sym typeface="Arial" panose="020B0604020202020204" pitchFamily="34" charset="0"/>
              </a:rPr>
              <a:t>开始</a:t>
            </a:r>
          </a:p>
        </p:txBody>
      </p:sp>
      <p:sp>
        <p:nvSpPr>
          <p:cNvPr id="17" name="TextBox 18"/>
          <p:cNvSpPr txBox="1"/>
          <p:nvPr/>
        </p:nvSpPr>
        <p:spPr>
          <a:xfrm>
            <a:off x="1723303" y="3386348"/>
            <a:ext cx="3121896" cy="1358257"/>
          </a:xfrm>
          <a:prstGeom prst="rect">
            <a:avLst/>
          </a:prstGeom>
          <a:noFill/>
        </p:spPr>
        <p:txBody>
          <a:bodyPr wrap="square">
            <a:spAutoFit/>
          </a:bodyPr>
          <a:lstStyle/>
          <a:p>
            <a:pPr algn="ctr" fontAlgn="auto">
              <a:lnSpc>
                <a:spcPct val="130000"/>
              </a:lnSpc>
              <a:spcBef>
                <a:spcPts val="0"/>
              </a:spcBef>
              <a:spcAft>
                <a:spcPts val="0"/>
              </a:spcAft>
              <a:defRPr/>
            </a:pPr>
            <a:endParaRPr lang="zh-CN" altLang="en-US" sz="2109"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a:p>
            <a:pPr algn="ctr" fontAlgn="auto">
              <a:lnSpc>
                <a:spcPct val="130000"/>
              </a:lnSpc>
              <a:spcBef>
                <a:spcPts val="0"/>
              </a:spcBef>
              <a:spcAft>
                <a:spcPts val="0"/>
              </a:spcAft>
              <a:defRPr/>
            </a:pPr>
            <a:r>
              <a:rPr lang="zh-CN" altLang="en-US" sz="2109"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汇报人：</a:t>
            </a:r>
            <a:r>
              <a:rPr lang="en-US" altLang="zh-CN" sz="2109"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11</a:t>
            </a:r>
            <a:r>
              <a:rPr lang="zh-CN" altLang="en-US" sz="2109"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行</a:t>
            </a:r>
          </a:p>
          <a:p>
            <a:pPr algn="ctr" fontAlgn="auto">
              <a:lnSpc>
                <a:spcPct val="130000"/>
              </a:lnSpc>
              <a:spcBef>
                <a:spcPts val="0"/>
              </a:spcBef>
              <a:spcAft>
                <a:spcPts val="0"/>
              </a:spcAft>
              <a:defRPr/>
            </a:pPr>
            <a:r>
              <a:rPr lang="zh-CN" altLang="en-US" sz="2109"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汇报时间：</a:t>
            </a:r>
            <a:r>
              <a:rPr lang="en-US" altLang="zh-CN" sz="2109">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2038</a:t>
            </a:r>
            <a:r>
              <a:rPr lang="zh-CN" altLang="en-US" sz="2109"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年</a:t>
            </a:r>
            <a:r>
              <a:rPr lang="en-US" altLang="zh-CN" sz="2109"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XX</a:t>
            </a:r>
            <a:r>
              <a:rPr lang="zh-CN" altLang="en-US" sz="2109"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月</a:t>
            </a:r>
            <a:endParaRPr lang="en-US" altLang="zh-CN" sz="2109"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2693927537"/>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90606" y="896"/>
            <a:ext cx="5881083" cy="7231573"/>
            <a:chOff x="389112" y="2"/>
            <a:chExt cx="5882535" cy="7233359"/>
          </a:xfrm>
        </p:grpSpPr>
        <p:sp>
          <p:nvSpPr>
            <p:cNvPr id="7" name="Freeform 11"/>
            <p:cNvSpPr>
              <a:spLocks/>
            </p:cNvSpPr>
            <p:nvPr/>
          </p:nvSpPr>
          <p:spPr bwMode="auto">
            <a:xfrm>
              <a:off x="389112" y="2"/>
              <a:ext cx="5882535" cy="7233359"/>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solidFill>
              <a:schemeClr val="accent1"/>
            </a:solidFill>
            <a:ln>
              <a:noFill/>
            </a:ln>
            <a:effectLst/>
          </p:spPr>
          <p:txBody>
            <a:bodyPr vert="horz" wrap="square" lIns="45305" tIns="22653" rIns="45305" bIns="22653" numCol="1" anchor="t" anchorCtr="0" compatLnSpc="1">
              <a:prstTxWarp prst="textNoShape">
                <a:avLst/>
              </a:prstTxWarp>
            </a:bodyPr>
            <a:lstStyle/>
            <a:p>
              <a:endParaRPr lang="zh-CN" altLang="en-US">
                <a:ea typeface="微软雅黑" panose="020B0503020204020204" pitchFamily="34" charset="-122"/>
              </a:endParaRPr>
            </a:p>
          </p:txBody>
        </p:sp>
        <p:sp>
          <p:nvSpPr>
            <p:cNvPr id="32" name="任意多边形 31"/>
            <p:cNvSpPr>
              <a:spLocks/>
            </p:cNvSpPr>
            <p:nvPr/>
          </p:nvSpPr>
          <p:spPr bwMode="auto">
            <a:xfrm rot="549104">
              <a:off x="4104826" y="4856476"/>
              <a:ext cx="611245" cy="1160034"/>
            </a:xfrm>
            <a:custGeom>
              <a:avLst/>
              <a:gdLst>
                <a:gd name="connsiteX0" fmla="*/ 231532 w 611245"/>
                <a:gd name="connsiteY0" fmla="*/ 61172 h 1160034"/>
                <a:gd name="connsiteX1" fmla="*/ 611245 w 611245"/>
                <a:gd name="connsiteY1" fmla="*/ 0 h 1160034"/>
                <a:gd name="connsiteX2" fmla="*/ 379353 w 611245"/>
                <a:gd name="connsiteY2" fmla="*/ 1098920 h 1160034"/>
                <a:gd name="connsiteX3" fmla="*/ 0 w 611245"/>
                <a:gd name="connsiteY3" fmla="*/ 1160034 h 1160034"/>
                <a:gd name="connsiteX4" fmla="*/ 231532 w 611245"/>
                <a:gd name="connsiteY4" fmla="*/ 61172 h 116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245" h="1160034">
                  <a:moveTo>
                    <a:pt x="231532" y="61172"/>
                  </a:moveTo>
                  <a:lnTo>
                    <a:pt x="611245" y="0"/>
                  </a:lnTo>
                  <a:lnTo>
                    <a:pt x="379353" y="1098920"/>
                  </a:lnTo>
                  <a:lnTo>
                    <a:pt x="0" y="1160034"/>
                  </a:lnTo>
                  <a:lnTo>
                    <a:pt x="231532" y="61172"/>
                  </a:lnTo>
                  <a:close/>
                </a:path>
              </a:pathLst>
            </a:custGeom>
            <a:solidFill>
              <a:schemeClr val="accent2"/>
            </a:solidFill>
            <a:ln>
              <a:noFill/>
            </a:ln>
            <a:effectLst/>
          </p:spPr>
          <p:txBody>
            <a:bodyPr vert="horz" wrap="square" lIns="45305" tIns="22653" rIns="45305" bIns="22653" numCol="1" anchor="t" anchorCtr="0" compatLnSpc="1">
              <a:prstTxWarp prst="textNoShape">
                <a:avLst/>
              </a:prstTxWarp>
            </a:bodyPr>
            <a:lstStyle/>
            <a:p>
              <a:endParaRPr lang="zh-CN" altLang="en-US">
                <a:ea typeface="微软雅黑" panose="020B0503020204020204" pitchFamily="34" charset="-122"/>
              </a:endParaRPr>
            </a:p>
          </p:txBody>
        </p:sp>
      </p:grpSp>
      <p:sp>
        <p:nvSpPr>
          <p:cNvPr id="45" name="TextBox 44"/>
          <p:cNvSpPr txBox="1"/>
          <p:nvPr/>
        </p:nvSpPr>
        <p:spPr>
          <a:xfrm>
            <a:off x="2593776" y="2180494"/>
            <a:ext cx="2506303" cy="599678"/>
          </a:xfrm>
          <a:prstGeom prst="rect">
            <a:avLst/>
          </a:prstGeom>
          <a:noFill/>
        </p:spPr>
        <p:txBody>
          <a:bodyPr wrap="square" lIns="45305" tIns="22653" rIns="45305" bIns="22653" rtlCol="0">
            <a:spAutoFit/>
          </a:bodyPr>
          <a:lstStyle/>
          <a:p>
            <a:pPr algn="just">
              <a:lnSpc>
                <a:spcPct val="150000"/>
              </a:lnSpc>
              <a:spcBef>
                <a:spcPts val="0"/>
              </a:spcBef>
              <a:spcAft>
                <a:spcPts val="0"/>
              </a:spcAft>
            </a:pPr>
            <a:r>
              <a:rPr lang="zh-CN" altLang="en-US" sz="2400" dirty="0">
                <a:solidFill>
                  <a:schemeClr val="bg1"/>
                </a:solidFill>
                <a:latin typeface="Arial" panose="020B0604020202020204" pitchFamily="34" charset="0"/>
                <a:ea typeface="微软雅黑" pitchFamily="34" charset="-122"/>
                <a:sym typeface="Arial" panose="020B0604020202020204" pitchFamily="34" charset="0"/>
              </a:rPr>
              <a:t>请替换文字内容</a:t>
            </a:r>
          </a:p>
        </p:txBody>
      </p:sp>
      <p:sp>
        <p:nvSpPr>
          <p:cNvPr id="46" name="TextBox 45"/>
          <p:cNvSpPr txBox="1"/>
          <p:nvPr/>
        </p:nvSpPr>
        <p:spPr>
          <a:xfrm>
            <a:off x="2593777" y="1984271"/>
            <a:ext cx="2899727" cy="215005"/>
          </a:xfrm>
          <a:prstGeom prst="rect">
            <a:avLst/>
          </a:prstGeom>
          <a:noFill/>
        </p:spPr>
        <p:txBody>
          <a:bodyPr wrap="square" lIns="45305" tIns="22653" rIns="45305" bIns="22653" rtlCol="0">
            <a:spAutoFit/>
          </a:bodyPr>
          <a:lstStyle/>
          <a:p>
            <a:r>
              <a:rPr lang="en-US" altLang="zh-CN" sz="1050" dirty="0">
                <a:solidFill>
                  <a:schemeClr val="bg1"/>
                </a:solidFill>
                <a:latin typeface="微软雅黑" panose="020B0503020204020204" pitchFamily="34" charset="-122"/>
                <a:ea typeface="微软雅黑" panose="020B0503020204020204" pitchFamily="34" charset="-122"/>
                <a:cs typeface="Microsoft Himalaya" panose="01010100010101010101" pitchFamily="2" charset="0"/>
              </a:rPr>
              <a:t>PLEASE REPLACE THE WRITTEN CONTENT</a:t>
            </a:r>
            <a:endParaRPr lang="zh-CN" altLang="en-US" sz="1050" dirty="0">
              <a:solidFill>
                <a:schemeClr val="bg1"/>
              </a:solidFill>
              <a:latin typeface="微软雅黑" panose="020B0503020204020204" pitchFamily="34" charset="-122"/>
              <a:ea typeface="微软雅黑" panose="020B0503020204020204" pitchFamily="34" charset="-122"/>
              <a:cs typeface="Microsoft Himalaya" panose="01010100010101010101" pitchFamily="2" charset="0"/>
            </a:endParaRPr>
          </a:p>
        </p:txBody>
      </p:sp>
      <p:grpSp>
        <p:nvGrpSpPr>
          <p:cNvPr id="2" name="组合 1"/>
          <p:cNvGrpSpPr/>
          <p:nvPr/>
        </p:nvGrpSpPr>
        <p:grpSpPr>
          <a:xfrm>
            <a:off x="7748372" y="5387990"/>
            <a:ext cx="2772700" cy="553930"/>
            <a:chOff x="15486198" y="7757237"/>
            <a:chExt cx="5356112" cy="1048058"/>
          </a:xfrm>
          <a:effectLst>
            <a:outerShdw blurRad="127000" dist="127000" dir="600000" algn="ctr" rotWithShape="0">
              <a:srgbClr val="000000">
                <a:alpha val="40000"/>
              </a:srgbClr>
            </a:outerShdw>
          </a:effectLst>
        </p:grpSpPr>
        <p:sp>
          <p:nvSpPr>
            <p:cNvPr id="6" name="圆角矩形 5"/>
            <p:cNvSpPr/>
            <p:nvPr/>
          </p:nvSpPr>
          <p:spPr>
            <a:xfrm>
              <a:off x="15486198" y="7850465"/>
              <a:ext cx="5356112" cy="857027"/>
            </a:xfrm>
            <a:prstGeom prst="roundRect">
              <a:avLst/>
            </a:prstGeom>
            <a:solidFill>
              <a:schemeClr val="accent1"/>
            </a:solidFill>
            <a:ln w="60325">
              <a:solidFill>
                <a:schemeClr val="bg1"/>
              </a:solidFill>
            </a:ln>
            <a:effectLst>
              <a:outerShdw blurRad="266700" dist="114300" dir="534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8" name="TextBox 47"/>
            <p:cNvSpPr txBox="1"/>
            <p:nvPr/>
          </p:nvSpPr>
          <p:spPr>
            <a:xfrm>
              <a:off x="16233798" y="7757237"/>
              <a:ext cx="4265293" cy="1048058"/>
            </a:xfrm>
            <a:prstGeom prst="rect">
              <a:avLst/>
            </a:prstGeom>
            <a:noFill/>
          </p:spPr>
          <p:txBody>
            <a:bodyPr wrap="square" rtlCol="0">
              <a:spAutoFit/>
            </a:bodyPr>
            <a:lstStyle/>
            <a:p>
              <a:pPr algn="just">
                <a:lnSpc>
                  <a:spcPct val="150000"/>
                </a:lnSpc>
                <a:spcBef>
                  <a:spcPts val="0"/>
                </a:spcBef>
                <a:spcAft>
                  <a:spcPts val="0"/>
                </a:spcAft>
              </a:pPr>
              <a:r>
                <a:rPr lang="zh-CN" altLang="en-US" sz="2000" dirty="0">
                  <a:solidFill>
                    <a:schemeClr val="bg1"/>
                  </a:solidFill>
                  <a:latin typeface="Arial" panose="020B0604020202020204" pitchFamily="34" charset="0"/>
                  <a:ea typeface="微软雅黑" pitchFamily="34" charset="-122"/>
                  <a:sym typeface="Arial" panose="020B0604020202020204" pitchFamily="34" charset="0"/>
                </a:rPr>
                <a:t>请替换文字内容</a:t>
              </a:r>
            </a:p>
          </p:txBody>
        </p:sp>
      </p:grpSp>
      <p:sp>
        <p:nvSpPr>
          <p:cNvPr id="70" name="TextBox 69"/>
          <p:cNvSpPr txBox="1"/>
          <p:nvPr/>
        </p:nvSpPr>
        <p:spPr>
          <a:xfrm>
            <a:off x="1607938" y="3600660"/>
            <a:ext cx="1723207" cy="2230424"/>
          </a:xfrm>
          <a:prstGeom prst="rect">
            <a:avLst/>
          </a:prstGeom>
          <a:noFill/>
        </p:spPr>
        <p:txBody>
          <a:bodyPr wrap="none" lIns="45305" tIns="22653" rIns="45305" bIns="22653" rtlCol="0">
            <a:spAutoFit/>
          </a:bodyPr>
          <a:lstStyle/>
          <a:p>
            <a:r>
              <a:rPr lang="en-US" altLang="zh-CN" sz="14198" spc="-149" dirty="0">
                <a:solidFill>
                  <a:schemeClr val="bg1"/>
                </a:solidFill>
                <a:latin typeface="Impact" panose="020B0806030902050204" pitchFamily="34" charset="0"/>
                <a:ea typeface="微软雅黑" panose="020B0503020204020204" pitchFamily="34" charset="-122"/>
                <a:cs typeface="Raavi" pitchFamily="34" charset="0"/>
              </a:rPr>
              <a:t>01</a:t>
            </a:r>
            <a:endParaRPr lang="zh-CN" altLang="en-US" sz="14198" spc="-149" dirty="0">
              <a:solidFill>
                <a:schemeClr val="bg1"/>
              </a:solidFill>
              <a:latin typeface="Impact" panose="020B0806030902050204" pitchFamily="34" charset="0"/>
              <a:ea typeface="微软雅黑" panose="020B0503020204020204" pitchFamily="34" charset="-122"/>
              <a:cs typeface="Raavi" pitchFamily="34" charset="0"/>
            </a:endParaRPr>
          </a:p>
        </p:txBody>
      </p:sp>
      <p:sp>
        <p:nvSpPr>
          <p:cNvPr id="10" name="圆角矩形 9"/>
          <p:cNvSpPr/>
          <p:nvPr/>
        </p:nvSpPr>
        <p:spPr>
          <a:xfrm>
            <a:off x="6381936" y="1377236"/>
            <a:ext cx="5505572" cy="3321374"/>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Tree>
    <p:extLst>
      <p:ext uri="{BB962C8B-B14F-4D97-AF65-F5344CB8AC3E}">
        <p14:creationId xmlns:p14="http://schemas.microsoft.com/office/powerpoint/2010/main" val="4200763401"/>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randombar(horizontal)">
                                      <p:cBhvr>
                                        <p:cTn id="12" dur="500"/>
                                        <p:tgtEl>
                                          <p:spTgt spid="4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randombar(horizontal)">
                                      <p:cBhvr>
                                        <p:cTn id="15" dur="500"/>
                                        <p:tgtEl>
                                          <p:spTgt spid="4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childTnLst>
                                </p:cTn>
                              </p:par>
                            </p:childTnLst>
                          </p:cTn>
                        </p:par>
                        <p:par>
                          <p:cTn id="20" fill="hold">
                            <p:stCondLst>
                              <p:cond delay="1500"/>
                            </p:stCondLst>
                            <p:childTnLst>
                              <p:par>
                                <p:cTn id="21" presetID="5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Scale>
                                      <p:cBhvr>
                                        <p:cTn id="23"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500" decel="50000" fill="hold">
                                          <p:stCondLst>
                                            <p:cond delay="0"/>
                                          </p:stCondLst>
                                        </p:cTn>
                                        <p:tgtEl>
                                          <p:spTgt spid="10"/>
                                        </p:tgtEl>
                                        <p:attrNameLst>
                                          <p:attrName>ppt_x</p:attrName>
                                          <p:attrName>ppt_y</p:attrName>
                                        </p:attrNameLst>
                                      </p:cBhvr>
                                    </p:animMotion>
                                    <p:animEffect transition="in" filter="fade">
                                      <p:cBhvr>
                                        <p:cTn id="25" dur="500"/>
                                        <p:tgtEl>
                                          <p:spTgt spid="10"/>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70"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567188" y="2021434"/>
            <a:ext cx="2873914" cy="2190498"/>
            <a:chOff x="6566394" y="2021434"/>
            <a:chExt cx="2873914" cy="2190498"/>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16200000" scaled="1"/>
            <a:tileRect/>
          </a:gradFill>
        </p:grpSpPr>
        <p:sp>
          <p:nvSpPr>
            <p:cNvPr id="74" name="任意多边形 73"/>
            <p:cNvSpPr/>
            <p:nvPr/>
          </p:nvSpPr>
          <p:spPr>
            <a:xfrm flipH="1">
              <a:off x="6566394"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 fmla="*/ 367678 w 370875"/>
                <a:gd name="connsiteY0" fmla="*/ 232793 h 232793"/>
                <a:gd name="connsiteX1" fmla="*/ 370875 w 370875"/>
                <a:gd name="connsiteY1" fmla="*/ 92116 h 232793"/>
                <a:gd name="connsiteX2" fmla="*/ 0 w 370875"/>
                <a:gd name="connsiteY2" fmla="*/ 226398 h 232793"/>
                <a:gd name="connsiteX3" fmla="*/ 367678 w 370875"/>
                <a:gd name="connsiteY3" fmla="*/ 232793 h 232793"/>
                <a:gd name="connsiteX0" fmla="*/ 367678 w 370875"/>
                <a:gd name="connsiteY0" fmla="*/ 233290 h 233290"/>
                <a:gd name="connsiteX1" fmla="*/ 370875 w 370875"/>
                <a:gd name="connsiteY1" fmla="*/ 92613 h 233290"/>
                <a:gd name="connsiteX2" fmla="*/ 0 w 370875"/>
                <a:gd name="connsiteY2" fmla="*/ 226895 h 233290"/>
                <a:gd name="connsiteX3" fmla="*/ 367678 w 370875"/>
                <a:gd name="connsiteY3" fmla="*/ 233290 h 233290"/>
                <a:gd name="connsiteX0" fmla="*/ 367678 w 370875"/>
                <a:gd name="connsiteY0" fmla="*/ 229170 h 229170"/>
                <a:gd name="connsiteX1" fmla="*/ 370875 w 370875"/>
                <a:gd name="connsiteY1" fmla="*/ 88493 h 229170"/>
                <a:gd name="connsiteX2" fmla="*/ 0 w 370875"/>
                <a:gd name="connsiteY2" fmla="*/ 222775 h 229170"/>
                <a:gd name="connsiteX3" fmla="*/ 367678 w 370875"/>
                <a:gd name="connsiteY3" fmla="*/ 229170 h 229170"/>
                <a:gd name="connsiteX0" fmla="*/ 386861 w 390058"/>
                <a:gd name="connsiteY0" fmla="*/ 227542 h 230739"/>
                <a:gd name="connsiteX1" fmla="*/ 390058 w 390058"/>
                <a:gd name="connsiteY1" fmla="*/ 86865 h 230739"/>
                <a:gd name="connsiteX2" fmla="*/ 0 w 390058"/>
                <a:gd name="connsiteY2" fmla="*/ 230739 h 230739"/>
                <a:gd name="connsiteX3" fmla="*/ 386861 w 390058"/>
                <a:gd name="connsiteY3" fmla="*/ 227542 h 230739"/>
                <a:gd name="connsiteX0" fmla="*/ 386861 w 390058"/>
                <a:gd name="connsiteY0" fmla="*/ 231640 h 234837"/>
                <a:gd name="connsiteX1" fmla="*/ 390058 w 390058"/>
                <a:gd name="connsiteY1" fmla="*/ 90963 h 234837"/>
                <a:gd name="connsiteX2" fmla="*/ 0 w 390058"/>
                <a:gd name="connsiteY2" fmla="*/ 234837 h 234837"/>
                <a:gd name="connsiteX3" fmla="*/ 386861 w 390058"/>
                <a:gd name="connsiteY3" fmla="*/ 231640 h 234837"/>
                <a:gd name="connsiteX0" fmla="*/ 386861 w 397219"/>
                <a:gd name="connsiteY0" fmla="*/ 231640 h 234837"/>
                <a:gd name="connsiteX1" fmla="*/ 390058 w 397219"/>
                <a:gd name="connsiteY1" fmla="*/ 90963 h 234837"/>
                <a:gd name="connsiteX2" fmla="*/ 0 w 397219"/>
                <a:gd name="connsiteY2" fmla="*/ 234837 h 234837"/>
                <a:gd name="connsiteX3" fmla="*/ 386861 w 397219"/>
                <a:gd name="connsiteY3" fmla="*/ 231640 h 234837"/>
                <a:gd name="connsiteX0" fmla="*/ 386861 w 401264"/>
                <a:gd name="connsiteY0" fmla="*/ 231640 h 234837"/>
                <a:gd name="connsiteX1" fmla="*/ 390058 w 401264"/>
                <a:gd name="connsiteY1" fmla="*/ 90963 h 234837"/>
                <a:gd name="connsiteX2" fmla="*/ 0 w 401264"/>
                <a:gd name="connsiteY2" fmla="*/ 234837 h 234837"/>
                <a:gd name="connsiteX3" fmla="*/ 386861 w 401264"/>
                <a:gd name="connsiteY3" fmla="*/ 231640 h 234837"/>
                <a:gd name="connsiteX0" fmla="*/ 386861 w 406990"/>
                <a:gd name="connsiteY0" fmla="*/ 231640 h 234837"/>
                <a:gd name="connsiteX1" fmla="*/ 390058 w 406990"/>
                <a:gd name="connsiteY1" fmla="*/ 90963 h 234837"/>
                <a:gd name="connsiteX2" fmla="*/ 0 w 406990"/>
                <a:gd name="connsiteY2" fmla="*/ 234837 h 234837"/>
                <a:gd name="connsiteX3" fmla="*/ 386861 w 406990"/>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28587 h 231784"/>
                <a:gd name="connsiteX1" fmla="*/ 390058 w 400092"/>
                <a:gd name="connsiteY1" fmla="*/ 87910 h 231784"/>
                <a:gd name="connsiteX2" fmla="*/ 0 w 400092"/>
                <a:gd name="connsiteY2" fmla="*/ 231784 h 231784"/>
                <a:gd name="connsiteX3" fmla="*/ 386861 w 400092"/>
                <a:gd name="connsiteY3" fmla="*/ 228587 h 231784"/>
              </a:gdLst>
              <a:ahLst/>
              <a:cxnLst>
                <a:cxn ang="0">
                  <a:pos x="connsiteX0" y="connsiteY0"/>
                </a:cxn>
                <a:cxn ang="0">
                  <a:pos x="connsiteX1" y="connsiteY1"/>
                </a:cxn>
                <a:cxn ang="0">
                  <a:pos x="connsiteX2" y="connsiteY2"/>
                </a:cxn>
                <a:cxn ang="0">
                  <a:pos x="connsiteX3" y="connsiteY3"/>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1">
                <a:solidFill>
                  <a:prstClr val="white"/>
                </a:solidFill>
              </a:endParaRPr>
            </a:p>
          </p:txBody>
        </p:sp>
        <p:sp>
          <p:nvSpPr>
            <p:cNvPr id="51" name="任意多边形 50"/>
            <p:cNvSpPr/>
            <p:nvPr/>
          </p:nvSpPr>
          <p:spPr>
            <a:xfrm flipH="1">
              <a:off x="6595750" y="2021434"/>
              <a:ext cx="2844558" cy="2190498"/>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112234"/>
                <a:gd name="connsiteY0" fmla="*/ 1602749 h 1602749"/>
                <a:gd name="connsiteX1" fmla="*/ 947203 w 2112234"/>
                <a:gd name="connsiteY1" fmla="*/ 28177 h 1602749"/>
                <a:gd name="connsiteX2" fmla="*/ 1931311 w 2112234"/>
                <a:gd name="connsiteY2" fmla="*/ 52780 h 1602749"/>
                <a:gd name="connsiteX3" fmla="*/ 2029722 w 2112234"/>
                <a:gd name="connsiteY3" fmla="*/ 134789 h 1602749"/>
                <a:gd name="connsiteX4" fmla="*/ 1029212 w 2112234"/>
                <a:gd name="connsiteY4" fmla="*/ 1594548 h 1602749"/>
                <a:gd name="connsiteX5" fmla="*/ 0 w 2112234"/>
                <a:gd name="connsiteY5" fmla="*/ 1602749 h 1602749"/>
                <a:gd name="connsiteX0" fmla="*/ 0 w 2094991"/>
                <a:gd name="connsiteY0" fmla="*/ 1602749 h 1602749"/>
                <a:gd name="connsiteX1" fmla="*/ 947203 w 2094991"/>
                <a:gd name="connsiteY1" fmla="*/ 28177 h 1602749"/>
                <a:gd name="connsiteX2" fmla="*/ 1931311 w 2094991"/>
                <a:gd name="connsiteY2" fmla="*/ 52780 h 1602749"/>
                <a:gd name="connsiteX3" fmla="*/ 2029722 w 2094991"/>
                <a:gd name="connsiteY3" fmla="*/ 134789 h 1602749"/>
                <a:gd name="connsiteX4" fmla="*/ 1029212 w 2094991"/>
                <a:gd name="connsiteY4" fmla="*/ 1594548 h 1602749"/>
                <a:gd name="connsiteX5" fmla="*/ 0 w 2094991"/>
                <a:gd name="connsiteY5" fmla="*/ 1602749 h 1602749"/>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6763"/>
                <a:gd name="connsiteY0" fmla="*/ 1574572 h 1574572"/>
                <a:gd name="connsiteX1" fmla="*/ 947203 w 2026763"/>
                <a:gd name="connsiteY1" fmla="*/ 0 h 1574572"/>
                <a:gd name="connsiteX2" fmla="*/ 1931311 w 2026763"/>
                <a:gd name="connsiteY2" fmla="*/ 24603 h 1574572"/>
                <a:gd name="connsiteX3" fmla="*/ 2026763 w 2026763"/>
                <a:gd name="connsiteY3" fmla="*/ 118448 h 1574572"/>
                <a:gd name="connsiteX4" fmla="*/ 1029212 w 2026763"/>
                <a:gd name="connsiteY4" fmla="*/ 1566371 h 1574572"/>
                <a:gd name="connsiteX5" fmla="*/ 0 w 2026763"/>
                <a:gd name="connsiteY5" fmla="*/ 1574572 h 1574572"/>
                <a:gd name="connsiteX0" fmla="*/ 0 w 2026763"/>
                <a:gd name="connsiteY0" fmla="*/ 1574572 h 1589231"/>
                <a:gd name="connsiteX1" fmla="*/ 947203 w 2026763"/>
                <a:gd name="connsiteY1" fmla="*/ 0 h 1589231"/>
                <a:gd name="connsiteX2" fmla="*/ 1931311 w 2026763"/>
                <a:gd name="connsiteY2" fmla="*/ 24603 h 1589231"/>
                <a:gd name="connsiteX3" fmla="*/ 2026763 w 2026763"/>
                <a:gd name="connsiteY3" fmla="*/ 118448 h 1589231"/>
                <a:gd name="connsiteX4" fmla="*/ 1029212 w 2026763"/>
                <a:gd name="connsiteY4" fmla="*/ 1589231 h 1589231"/>
                <a:gd name="connsiteX5" fmla="*/ 0 w 2026763"/>
                <a:gd name="connsiteY5" fmla="*/ 1574572 h 1589231"/>
                <a:gd name="connsiteX0" fmla="*/ 0 w 2026763"/>
                <a:gd name="connsiteY0" fmla="*/ 1574572 h 1601616"/>
                <a:gd name="connsiteX1" fmla="*/ 947203 w 2026763"/>
                <a:gd name="connsiteY1" fmla="*/ 0 h 1601616"/>
                <a:gd name="connsiteX2" fmla="*/ 1931311 w 2026763"/>
                <a:gd name="connsiteY2" fmla="*/ 24603 h 1601616"/>
                <a:gd name="connsiteX3" fmla="*/ 2026763 w 2026763"/>
                <a:gd name="connsiteY3" fmla="*/ 118448 h 1601616"/>
                <a:gd name="connsiteX4" fmla="*/ 1029212 w 2026763"/>
                <a:gd name="connsiteY4" fmla="*/ 1589231 h 1601616"/>
                <a:gd name="connsiteX5" fmla="*/ 0 w 2026763"/>
                <a:gd name="connsiteY5" fmla="*/ 1574572 h 1601616"/>
                <a:gd name="connsiteX0" fmla="*/ 0 w 2026763"/>
                <a:gd name="connsiteY0" fmla="*/ 1574572 h 1593194"/>
                <a:gd name="connsiteX1" fmla="*/ 947203 w 2026763"/>
                <a:gd name="connsiteY1" fmla="*/ 0 h 1593194"/>
                <a:gd name="connsiteX2" fmla="*/ 1931311 w 2026763"/>
                <a:gd name="connsiteY2" fmla="*/ 24603 h 1593194"/>
                <a:gd name="connsiteX3" fmla="*/ 2026763 w 2026763"/>
                <a:gd name="connsiteY3" fmla="*/ 118448 h 1593194"/>
                <a:gd name="connsiteX4" fmla="*/ 1029212 w 2026763"/>
                <a:gd name="connsiteY4" fmla="*/ 1589231 h 1593194"/>
                <a:gd name="connsiteX5" fmla="*/ 0 w 2026763"/>
                <a:gd name="connsiteY5" fmla="*/ 1574572 h 1593194"/>
                <a:gd name="connsiteX0" fmla="*/ 0 w 2023046"/>
                <a:gd name="connsiteY0" fmla="*/ 1563421 h 1589231"/>
                <a:gd name="connsiteX1" fmla="*/ 943486 w 2023046"/>
                <a:gd name="connsiteY1" fmla="*/ 0 h 1589231"/>
                <a:gd name="connsiteX2" fmla="*/ 1927594 w 2023046"/>
                <a:gd name="connsiteY2" fmla="*/ 24603 h 1589231"/>
                <a:gd name="connsiteX3" fmla="*/ 2023046 w 2023046"/>
                <a:gd name="connsiteY3" fmla="*/ 118448 h 1589231"/>
                <a:gd name="connsiteX4" fmla="*/ 1025495 w 2023046"/>
                <a:gd name="connsiteY4" fmla="*/ 1589231 h 1589231"/>
                <a:gd name="connsiteX5" fmla="*/ 0 w 2023046"/>
                <a:gd name="connsiteY5" fmla="*/ 1563421 h 1589231"/>
                <a:gd name="connsiteX0" fmla="*/ 0 w 2023046"/>
                <a:gd name="connsiteY0" fmla="*/ 1563421 h 1574847"/>
                <a:gd name="connsiteX1" fmla="*/ 943486 w 2023046"/>
                <a:gd name="connsiteY1" fmla="*/ 0 h 1574847"/>
                <a:gd name="connsiteX2" fmla="*/ 1927594 w 2023046"/>
                <a:gd name="connsiteY2" fmla="*/ 24603 h 1574847"/>
                <a:gd name="connsiteX3" fmla="*/ 2023046 w 2023046"/>
                <a:gd name="connsiteY3" fmla="*/ 118448 h 1574847"/>
                <a:gd name="connsiteX4" fmla="*/ 1029212 w 2023046"/>
                <a:gd name="connsiteY4" fmla="*/ 1548343 h 1574847"/>
                <a:gd name="connsiteX5" fmla="*/ 0 w 2023046"/>
                <a:gd name="connsiteY5" fmla="*/ 1563421 h 1574847"/>
                <a:gd name="connsiteX0" fmla="*/ 0 w 2023046"/>
                <a:gd name="connsiteY0" fmla="*/ 1563421 h 1563421"/>
                <a:gd name="connsiteX1" fmla="*/ 943486 w 2023046"/>
                <a:gd name="connsiteY1" fmla="*/ 0 h 1563421"/>
                <a:gd name="connsiteX2" fmla="*/ 1927594 w 2023046"/>
                <a:gd name="connsiteY2" fmla="*/ 24603 h 1563421"/>
                <a:gd name="connsiteX3" fmla="*/ 2023046 w 2023046"/>
                <a:gd name="connsiteY3" fmla="*/ 118448 h 1563421"/>
                <a:gd name="connsiteX4" fmla="*/ 1029212 w 2023046"/>
                <a:gd name="connsiteY4" fmla="*/ 1548343 h 1563421"/>
                <a:gd name="connsiteX5" fmla="*/ 0 w 2023046"/>
                <a:gd name="connsiteY5" fmla="*/ 1563421 h 1563421"/>
                <a:gd name="connsiteX0" fmla="*/ 0 w 2023046"/>
                <a:gd name="connsiteY0" fmla="*/ 1563421 h 1568845"/>
                <a:gd name="connsiteX1" fmla="*/ 943486 w 2023046"/>
                <a:gd name="connsiteY1" fmla="*/ 0 h 1568845"/>
                <a:gd name="connsiteX2" fmla="*/ 1927594 w 2023046"/>
                <a:gd name="connsiteY2" fmla="*/ 24603 h 1568845"/>
                <a:gd name="connsiteX3" fmla="*/ 2023046 w 2023046"/>
                <a:gd name="connsiteY3" fmla="*/ 118448 h 1568845"/>
                <a:gd name="connsiteX4" fmla="*/ 1012811 w 2023046"/>
                <a:gd name="connsiteY4" fmla="*/ 1568845 h 1568845"/>
                <a:gd name="connsiteX5" fmla="*/ 0 w 2023046"/>
                <a:gd name="connsiteY5" fmla="*/ 1563421 h 1568845"/>
                <a:gd name="connsiteX0" fmla="*/ 0 w 2023046"/>
                <a:gd name="connsiteY0" fmla="*/ 1575722 h 1575722"/>
                <a:gd name="connsiteX1" fmla="*/ 943486 w 2023046"/>
                <a:gd name="connsiteY1" fmla="*/ 0 h 1575722"/>
                <a:gd name="connsiteX2" fmla="*/ 1927594 w 2023046"/>
                <a:gd name="connsiteY2" fmla="*/ 24603 h 1575722"/>
                <a:gd name="connsiteX3" fmla="*/ 2023046 w 2023046"/>
                <a:gd name="connsiteY3" fmla="*/ 118448 h 1575722"/>
                <a:gd name="connsiteX4" fmla="*/ 1012811 w 2023046"/>
                <a:gd name="connsiteY4" fmla="*/ 1568845 h 1575722"/>
                <a:gd name="connsiteX5" fmla="*/ 0 w 2023046"/>
                <a:gd name="connsiteY5" fmla="*/ 1575722 h 1575722"/>
                <a:gd name="connsiteX0" fmla="*/ 0 w 2023046"/>
                <a:gd name="connsiteY0" fmla="*/ 1557880 h 1557880"/>
                <a:gd name="connsiteX1" fmla="*/ 947947 w 2023046"/>
                <a:gd name="connsiteY1" fmla="*/ 0 h 1557880"/>
                <a:gd name="connsiteX2" fmla="*/ 1927594 w 2023046"/>
                <a:gd name="connsiteY2" fmla="*/ 6761 h 1557880"/>
                <a:gd name="connsiteX3" fmla="*/ 2023046 w 2023046"/>
                <a:gd name="connsiteY3" fmla="*/ 100606 h 1557880"/>
                <a:gd name="connsiteX4" fmla="*/ 1012811 w 2023046"/>
                <a:gd name="connsiteY4" fmla="*/ 1551003 h 1557880"/>
                <a:gd name="connsiteX5" fmla="*/ 0 w 2023046"/>
                <a:gd name="connsiteY5" fmla="*/ 1557880 h 1557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046" h="1557880">
                  <a:moveTo>
                    <a:pt x="0" y="1557880"/>
                  </a:moveTo>
                  <a:cubicBezTo>
                    <a:pt x="656072" y="163728"/>
                    <a:pt x="648615" y="123013"/>
                    <a:pt x="947947" y="0"/>
                  </a:cubicBezTo>
                  <a:lnTo>
                    <a:pt x="1927594" y="6761"/>
                  </a:lnTo>
                  <a:cubicBezTo>
                    <a:pt x="1981807" y="34055"/>
                    <a:pt x="1994802" y="50814"/>
                    <a:pt x="2023046" y="100606"/>
                  </a:cubicBezTo>
                  <a:cubicBezTo>
                    <a:pt x="1744216" y="-198728"/>
                    <a:pt x="1262938" y="1099954"/>
                    <a:pt x="1012811" y="1551003"/>
                  </a:cubicBezTo>
                  <a:lnTo>
                    <a:pt x="0" y="15578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1">
                <a:solidFill>
                  <a:prstClr val="white"/>
                </a:solidFill>
              </a:endParaRPr>
            </a:p>
          </p:txBody>
        </p:sp>
      </p:grpSp>
      <p:grpSp>
        <p:nvGrpSpPr>
          <p:cNvPr id="2" name="组合 1"/>
          <p:cNvGrpSpPr/>
          <p:nvPr/>
        </p:nvGrpSpPr>
        <p:grpSpPr>
          <a:xfrm>
            <a:off x="3237275" y="2021434"/>
            <a:ext cx="2864179" cy="2179697"/>
            <a:chOff x="3236480" y="2021433"/>
            <a:chExt cx="2864179" cy="2179697"/>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18900000" scaled="1"/>
            <a:tileRect/>
          </a:gradFill>
        </p:grpSpPr>
        <p:sp>
          <p:nvSpPr>
            <p:cNvPr id="52" name="任意多边形 51"/>
            <p:cNvSpPr/>
            <p:nvPr/>
          </p:nvSpPr>
          <p:spPr>
            <a:xfrm>
              <a:off x="5538099"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 fmla="*/ 367678 w 370875"/>
                <a:gd name="connsiteY0" fmla="*/ 232793 h 232793"/>
                <a:gd name="connsiteX1" fmla="*/ 370875 w 370875"/>
                <a:gd name="connsiteY1" fmla="*/ 92116 h 232793"/>
                <a:gd name="connsiteX2" fmla="*/ 0 w 370875"/>
                <a:gd name="connsiteY2" fmla="*/ 226398 h 232793"/>
                <a:gd name="connsiteX3" fmla="*/ 367678 w 370875"/>
                <a:gd name="connsiteY3" fmla="*/ 232793 h 232793"/>
                <a:gd name="connsiteX0" fmla="*/ 367678 w 370875"/>
                <a:gd name="connsiteY0" fmla="*/ 233290 h 233290"/>
                <a:gd name="connsiteX1" fmla="*/ 370875 w 370875"/>
                <a:gd name="connsiteY1" fmla="*/ 92613 h 233290"/>
                <a:gd name="connsiteX2" fmla="*/ 0 w 370875"/>
                <a:gd name="connsiteY2" fmla="*/ 226895 h 233290"/>
                <a:gd name="connsiteX3" fmla="*/ 367678 w 370875"/>
                <a:gd name="connsiteY3" fmla="*/ 233290 h 233290"/>
                <a:gd name="connsiteX0" fmla="*/ 367678 w 370875"/>
                <a:gd name="connsiteY0" fmla="*/ 229170 h 229170"/>
                <a:gd name="connsiteX1" fmla="*/ 370875 w 370875"/>
                <a:gd name="connsiteY1" fmla="*/ 88493 h 229170"/>
                <a:gd name="connsiteX2" fmla="*/ 0 w 370875"/>
                <a:gd name="connsiteY2" fmla="*/ 222775 h 229170"/>
                <a:gd name="connsiteX3" fmla="*/ 367678 w 370875"/>
                <a:gd name="connsiteY3" fmla="*/ 229170 h 229170"/>
                <a:gd name="connsiteX0" fmla="*/ 386861 w 390058"/>
                <a:gd name="connsiteY0" fmla="*/ 227542 h 230739"/>
                <a:gd name="connsiteX1" fmla="*/ 390058 w 390058"/>
                <a:gd name="connsiteY1" fmla="*/ 86865 h 230739"/>
                <a:gd name="connsiteX2" fmla="*/ 0 w 390058"/>
                <a:gd name="connsiteY2" fmla="*/ 230739 h 230739"/>
                <a:gd name="connsiteX3" fmla="*/ 386861 w 390058"/>
                <a:gd name="connsiteY3" fmla="*/ 227542 h 230739"/>
                <a:gd name="connsiteX0" fmla="*/ 386861 w 390058"/>
                <a:gd name="connsiteY0" fmla="*/ 231640 h 234837"/>
                <a:gd name="connsiteX1" fmla="*/ 390058 w 390058"/>
                <a:gd name="connsiteY1" fmla="*/ 90963 h 234837"/>
                <a:gd name="connsiteX2" fmla="*/ 0 w 390058"/>
                <a:gd name="connsiteY2" fmla="*/ 234837 h 234837"/>
                <a:gd name="connsiteX3" fmla="*/ 386861 w 390058"/>
                <a:gd name="connsiteY3" fmla="*/ 231640 h 234837"/>
                <a:gd name="connsiteX0" fmla="*/ 386861 w 397219"/>
                <a:gd name="connsiteY0" fmla="*/ 231640 h 234837"/>
                <a:gd name="connsiteX1" fmla="*/ 390058 w 397219"/>
                <a:gd name="connsiteY1" fmla="*/ 90963 h 234837"/>
                <a:gd name="connsiteX2" fmla="*/ 0 w 397219"/>
                <a:gd name="connsiteY2" fmla="*/ 234837 h 234837"/>
                <a:gd name="connsiteX3" fmla="*/ 386861 w 397219"/>
                <a:gd name="connsiteY3" fmla="*/ 231640 h 234837"/>
                <a:gd name="connsiteX0" fmla="*/ 386861 w 401264"/>
                <a:gd name="connsiteY0" fmla="*/ 231640 h 234837"/>
                <a:gd name="connsiteX1" fmla="*/ 390058 w 401264"/>
                <a:gd name="connsiteY1" fmla="*/ 90963 h 234837"/>
                <a:gd name="connsiteX2" fmla="*/ 0 w 401264"/>
                <a:gd name="connsiteY2" fmla="*/ 234837 h 234837"/>
                <a:gd name="connsiteX3" fmla="*/ 386861 w 401264"/>
                <a:gd name="connsiteY3" fmla="*/ 231640 h 234837"/>
                <a:gd name="connsiteX0" fmla="*/ 386861 w 406990"/>
                <a:gd name="connsiteY0" fmla="*/ 231640 h 234837"/>
                <a:gd name="connsiteX1" fmla="*/ 390058 w 406990"/>
                <a:gd name="connsiteY1" fmla="*/ 90963 h 234837"/>
                <a:gd name="connsiteX2" fmla="*/ 0 w 406990"/>
                <a:gd name="connsiteY2" fmla="*/ 234837 h 234837"/>
                <a:gd name="connsiteX3" fmla="*/ 386861 w 406990"/>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28587 h 231784"/>
                <a:gd name="connsiteX1" fmla="*/ 390058 w 400092"/>
                <a:gd name="connsiteY1" fmla="*/ 87910 h 231784"/>
                <a:gd name="connsiteX2" fmla="*/ 0 w 400092"/>
                <a:gd name="connsiteY2" fmla="*/ 231784 h 231784"/>
                <a:gd name="connsiteX3" fmla="*/ 386861 w 400092"/>
                <a:gd name="connsiteY3" fmla="*/ 228587 h 231784"/>
              </a:gdLst>
              <a:ahLst/>
              <a:cxnLst>
                <a:cxn ang="0">
                  <a:pos x="connsiteX0" y="connsiteY0"/>
                </a:cxn>
                <a:cxn ang="0">
                  <a:pos x="connsiteX1" y="connsiteY1"/>
                </a:cxn>
                <a:cxn ang="0">
                  <a:pos x="connsiteX2" y="connsiteY2"/>
                </a:cxn>
                <a:cxn ang="0">
                  <a:pos x="connsiteX3" y="connsiteY3"/>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1">
                <a:solidFill>
                  <a:prstClr val="white"/>
                </a:solidFill>
              </a:endParaRPr>
            </a:p>
          </p:txBody>
        </p:sp>
        <p:sp>
          <p:nvSpPr>
            <p:cNvPr id="53" name="任意多边形 52"/>
            <p:cNvSpPr/>
            <p:nvPr/>
          </p:nvSpPr>
          <p:spPr>
            <a:xfrm>
              <a:off x="3236480" y="2021433"/>
              <a:ext cx="2836007" cy="2179697"/>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112234"/>
                <a:gd name="connsiteY0" fmla="*/ 1602749 h 1602749"/>
                <a:gd name="connsiteX1" fmla="*/ 947203 w 2112234"/>
                <a:gd name="connsiteY1" fmla="*/ 28177 h 1602749"/>
                <a:gd name="connsiteX2" fmla="*/ 1931311 w 2112234"/>
                <a:gd name="connsiteY2" fmla="*/ 52780 h 1602749"/>
                <a:gd name="connsiteX3" fmla="*/ 2029722 w 2112234"/>
                <a:gd name="connsiteY3" fmla="*/ 134789 h 1602749"/>
                <a:gd name="connsiteX4" fmla="*/ 1029212 w 2112234"/>
                <a:gd name="connsiteY4" fmla="*/ 1594548 h 1602749"/>
                <a:gd name="connsiteX5" fmla="*/ 0 w 2112234"/>
                <a:gd name="connsiteY5" fmla="*/ 1602749 h 1602749"/>
                <a:gd name="connsiteX0" fmla="*/ 0 w 2094991"/>
                <a:gd name="connsiteY0" fmla="*/ 1602749 h 1602749"/>
                <a:gd name="connsiteX1" fmla="*/ 947203 w 2094991"/>
                <a:gd name="connsiteY1" fmla="*/ 28177 h 1602749"/>
                <a:gd name="connsiteX2" fmla="*/ 1931311 w 2094991"/>
                <a:gd name="connsiteY2" fmla="*/ 52780 h 1602749"/>
                <a:gd name="connsiteX3" fmla="*/ 2029722 w 2094991"/>
                <a:gd name="connsiteY3" fmla="*/ 134789 h 1602749"/>
                <a:gd name="connsiteX4" fmla="*/ 1029212 w 2094991"/>
                <a:gd name="connsiteY4" fmla="*/ 1594548 h 1602749"/>
                <a:gd name="connsiteX5" fmla="*/ 0 w 2094991"/>
                <a:gd name="connsiteY5" fmla="*/ 1602749 h 1602749"/>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6763"/>
                <a:gd name="connsiteY0" fmla="*/ 1574572 h 1574572"/>
                <a:gd name="connsiteX1" fmla="*/ 947203 w 2026763"/>
                <a:gd name="connsiteY1" fmla="*/ 0 h 1574572"/>
                <a:gd name="connsiteX2" fmla="*/ 1931311 w 2026763"/>
                <a:gd name="connsiteY2" fmla="*/ 24603 h 1574572"/>
                <a:gd name="connsiteX3" fmla="*/ 2026763 w 2026763"/>
                <a:gd name="connsiteY3" fmla="*/ 118448 h 1574572"/>
                <a:gd name="connsiteX4" fmla="*/ 1029212 w 2026763"/>
                <a:gd name="connsiteY4" fmla="*/ 1566371 h 1574572"/>
                <a:gd name="connsiteX5" fmla="*/ 0 w 2026763"/>
                <a:gd name="connsiteY5" fmla="*/ 1574572 h 1574572"/>
                <a:gd name="connsiteX0" fmla="*/ 0 w 2016965"/>
                <a:gd name="connsiteY0" fmla="*/ 1568040 h 1568040"/>
                <a:gd name="connsiteX1" fmla="*/ 937405 w 2016965"/>
                <a:gd name="connsiteY1" fmla="*/ 0 h 1568040"/>
                <a:gd name="connsiteX2" fmla="*/ 1921513 w 2016965"/>
                <a:gd name="connsiteY2" fmla="*/ 24603 h 1568040"/>
                <a:gd name="connsiteX3" fmla="*/ 2016965 w 2016965"/>
                <a:gd name="connsiteY3" fmla="*/ 118448 h 1568040"/>
                <a:gd name="connsiteX4" fmla="*/ 1019414 w 2016965"/>
                <a:gd name="connsiteY4" fmla="*/ 1566371 h 1568040"/>
                <a:gd name="connsiteX5" fmla="*/ 0 w 2016965"/>
                <a:gd name="connsiteY5" fmla="*/ 1568040 h 1568040"/>
                <a:gd name="connsiteX0" fmla="*/ 0 w 2016965"/>
                <a:gd name="connsiteY0" fmla="*/ 1550198 h 1550198"/>
                <a:gd name="connsiteX1" fmla="*/ 932945 w 2016965"/>
                <a:gd name="connsiteY1" fmla="*/ 0 h 1550198"/>
                <a:gd name="connsiteX2" fmla="*/ 1921513 w 2016965"/>
                <a:gd name="connsiteY2" fmla="*/ 6761 h 1550198"/>
                <a:gd name="connsiteX3" fmla="*/ 2016965 w 2016965"/>
                <a:gd name="connsiteY3" fmla="*/ 100606 h 1550198"/>
                <a:gd name="connsiteX4" fmla="*/ 1019414 w 2016965"/>
                <a:gd name="connsiteY4" fmla="*/ 1548529 h 1550198"/>
                <a:gd name="connsiteX5" fmla="*/ 0 w 2016965"/>
                <a:gd name="connsiteY5" fmla="*/ 1550198 h 15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6965" h="1550198">
                  <a:moveTo>
                    <a:pt x="0" y="1550198"/>
                  </a:moveTo>
                  <a:cubicBezTo>
                    <a:pt x="656072" y="156046"/>
                    <a:pt x="633613" y="123013"/>
                    <a:pt x="932945" y="0"/>
                  </a:cubicBezTo>
                  <a:lnTo>
                    <a:pt x="1921513" y="6761"/>
                  </a:lnTo>
                  <a:cubicBezTo>
                    <a:pt x="1975726" y="34055"/>
                    <a:pt x="1988721" y="50814"/>
                    <a:pt x="2016965" y="100606"/>
                  </a:cubicBezTo>
                  <a:cubicBezTo>
                    <a:pt x="1738135" y="-198728"/>
                    <a:pt x="1269541" y="1097480"/>
                    <a:pt x="1019414" y="1548529"/>
                  </a:cubicBezTo>
                  <a:lnTo>
                    <a:pt x="0" y="155019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1">
                <a:solidFill>
                  <a:prstClr val="white"/>
                </a:solidFill>
              </a:endParaRPr>
            </a:p>
          </p:txBody>
        </p:sp>
      </p:grpSp>
      <p:grpSp>
        <p:nvGrpSpPr>
          <p:cNvPr id="5" name="组合 4"/>
          <p:cNvGrpSpPr/>
          <p:nvPr/>
        </p:nvGrpSpPr>
        <p:grpSpPr>
          <a:xfrm>
            <a:off x="6567188" y="4161164"/>
            <a:ext cx="2874548" cy="2149585"/>
            <a:chOff x="6566394" y="4204652"/>
            <a:chExt cx="2874548" cy="2149585"/>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5400000" scaled="1"/>
            <a:tileRect/>
          </a:gradFill>
        </p:grpSpPr>
        <p:sp>
          <p:nvSpPr>
            <p:cNvPr id="78" name="任意多边形 77"/>
            <p:cNvSpPr/>
            <p:nvPr/>
          </p:nvSpPr>
          <p:spPr>
            <a:xfrm flipH="1" flipV="1">
              <a:off x="6566394"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 fmla="*/ 367678 w 370875"/>
                <a:gd name="connsiteY0" fmla="*/ 232793 h 232793"/>
                <a:gd name="connsiteX1" fmla="*/ 370875 w 370875"/>
                <a:gd name="connsiteY1" fmla="*/ 92116 h 232793"/>
                <a:gd name="connsiteX2" fmla="*/ 0 w 370875"/>
                <a:gd name="connsiteY2" fmla="*/ 226398 h 232793"/>
                <a:gd name="connsiteX3" fmla="*/ 367678 w 370875"/>
                <a:gd name="connsiteY3" fmla="*/ 232793 h 232793"/>
                <a:gd name="connsiteX0" fmla="*/ 367678 w 370875"/>
                <a:gd name="connsiteY0" fmla="*/ 233290 h 233290"/>
                <a:gd name="connsiteX1" fmla="*/ 370875 w 370875"/>
                <a:gd name="connsiteY1" fmla="*/ 92613 h 233290"/>
                <a:gd name="connsiteX2" fmla="*/ 0 w 370875"/>
                <a:gd name="connsiteY2" fmla="*/ 226895 h 233290"/>
                <a:gd name="connsiteX3" fmla="*/ 367678 w 370875"/>
                <a:gd name="connsiteY3" fmla="*/ 233290 h 233290"/>
                <a:gd name="connsiteX0" fmla="*/ 367678 w 370875"/>
                <a:gd name="connsiteY0" fmla="*/ 229170 h 229170"/>
                <a:gd name="connsiteX1" fmla="*/ 370875 w 370875"/>
                <a:gd name="connsiteY1" fmla="*/ 88493 h 229170"/>
                <a:gd name="connsiteX2" fmla="*/ 0 w 370875"/>
                <a:gd name="connsiteY2" fmla="*/ 222775 h 229170"/>
                <a:gd name="connsiteX3" fmla="*/ 367678 w 370875"/>
                <a:gd name="connsiteY3" fmla="*/ 229170 h 229170"/>
                <a:gd name="connsiteX0" fmla="*/ 386861 w 390058"/>
                <a:gd name="connsiteY0" fmla="*/ 227542 h 230739"/>
                <a:gd name="connsiteX1" fmla="*/ 390058 w 390058"/>
                <a:gd name="connsiteY1" fmla="*/ 86865 h 230739"/>
                <a:gd name="connsiteX2" fmla="*/ 0 w 390058"/>
                <a:gd name="connsiteY2" fmla="*/ 230739 h 230739"/>
                <a:gd name="connsiteX3" fmla="*/ 386861 w 390058"/>
                <a:gd name="connsiteY3" fmla="*/ 227542 h 230739"/>
                <a:gd name="connsiteX0" fmla="*/ 386861 w 390058"/>
                <a:gd name="connsiteY0" fmla="*/ 231640 h 234837"/>
                <a:gd name="connsiteX1" fmla="*/ 390058 w 390058"/>
                <a:gd name="connsiteY1" fmla="*/ 90963 h 234837"/>
                <a:gd name="connsiteX2" fmla="*/ 0 w 390058"/>
                <a:gd name="connsiteY2" fmla="*/ 234837 h 234837"/>
                <a:gd name="connsiteX3" fmla="*/ 386861 w 390058"/>
                <a:gd name="connsiteY3" fmla="*/ 231640 h 234837"/>
                <a:gd name="connsiteX0" fmla="*/ 386861 w 397219"/>
                <a:gd name="connsiteY0" fmla="*/ 231640 h 234837"/>
                <a:gd name="connsiteX1" fmla="*/ 390058 w 397219"/>
                <a:gd name="connsiteY1" fmla="*/ 90963 h 234837"/>
                <a:gd name="connsiteX2" fmla="*/ 0 w 397219"/>
                <a:gd name="connsiteY2" fmla="*/ 234837 h 234837"/>
                <a:gd name="connsiteX3" fmla="*/ 386861 w 397219"/>
                <a:gd name="connsiteY3" fmla="*/ 231640 h 234837"/>
                <a:gd name="connsiteX0" fmla="*/ 386861 w 401264"/>
                <a:gd name="connsiteY0" fmla="*/ 231640 h 234837"/>
                <a:gd name="connsiteX1" fmla="*/ 390058 w 401264"/>
                <a:gd name="connsiteY1" fmla="*/ 90963 h 234837"/>
                <a:gd name="connsiteX2" fmla="*/ 0 w 401264"/>
                <a:gd name="connsiteY2" fmla="*/ 234837 h 234837"/>
                <a:gd name="connsiteX3" fmla="*/ 386861 w 401264"/>
                <a:gd name="connsiteY3" fmla="*/ 231640 h 234837"/>
                <a:gd name="connsiteX0" fmla="*/ 386861 w 406990"/>
                <a:gd name="connsiteY0" fmla="*/ 231640 h 234837"/>
                <a:gd name="connsiteX1" fmla="*/ 390058 w 406990"/>
                <a:gd name="connsiteY1" fmla="*/ 90963 h 234837"/>
                <a:gd name="connsiteX2" fmla="*/ 0 w 406990"/>
                <a:gd name="connsiteY2" fmla="*/ 234837 h 234837"/>
                <a:gd name="connsiteX3" fmla="*/ 386861 w 406990"/>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28587 h 231784"/>
                <a:gd name="connsiteX1" fmla="*/ 390058 w 400092"/>
                <a:gd name="connsiteY1" fmla="*/ 87910 h 231784"/>
                <a:gd name="connsiteX2" fmla="*/ 0 w 400092"/>
                <a:gd name="connsiteY2" fmla="*/ 231784 h 231784"/>
                <a:gd name="connsiteX3" fmla="*/ 386861 w 400092"/>
                <a:gd name="connsiteY3" fmla="*/ 228587 h 231784"/>
              </a:gdLst>
              <a:ahLst/>
              <a:cxnLst>
                <a:cxn ang="0">
                  <a:pos x="connsiteX0" y="connsiteY0"/>
                </a:cxn>
                <a:cxn ang="0">
                  <a:pos x="connsiteX1" y="connsiteY1"/>
                </a:cxn>
                <a:cxn ang="0">
                  <a:pos x="connsiteX2" y="connsiteY2"/>
                </a:cxn>
                <a:cxn ang="0">
                  <a:pos x="connsiteX3" y="connsiteY3"/>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1">
                <a:solidFill>
                  <a:prstClr val="white"/>
                </a:solidFill>
              </a:endParaRPr>
            </a:p>
          </p:txBody>
        </p:sp>
        <p:sp>
          <p:nvSpPr>
            <p:cNvPr id="45" name="任意多边形 44"/>
            <p:cNvSpPr/>
            <p:nvPr/>
          </p:nvSpPr>
          <p:spPr>
            <a:xfrm flipH="1" flipV="1">
              <a:off x="6595751" y="4204652"/>
              <a:ext cx="2845191" cy="2149585"/>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112234"/>
                <a:gd name="connsiteY0" fmla="*/ 1602749 h 1602749"/>
                <a:gd name="connsiteX1" fmla="*/ 947203 w 2112234"/>
                <a:gd name="connsiteY1" fmla="*/ 28177 h 1602749"/>
                <a:gd name="connsiteX2" fmla="*/ 1931311 w 2112234"/>
                <a:gd name="connsiteY2" fmla="*/ 52780 h 1602749"/>
                <a:gd name="connsiteX3" fmla="*/ 2029722 w 2112234"/>
                <a:gd name="connsiteY3" fmla="*/ 134789 h 1602749"/>
                <a:gd name="connsiteX4" fmla="*/ 1029212 w 2112234"/>
                <a:gd name="connsiteY4" fmla="*/ 1594548 h 1602749"/>
                <a:gd name="connsiteX5" fmla="*/ 0 w 2112234"/>
                <a:gd name="connsiteY5" fmla="*/ 1602749 h 1602749"/>
                <a:gd name="connsiteX0" fmla="*/ 0 w 2094991"/>
                <a:gd name="connsiteY0" fmla="*/ 1602749 h 1602749"/>
                <a:gd name="connsiteX1" fmla="*/ 947203 w 2094991"/>
                <a:gd name="connsiteY1" fmla="*/ 28177 h 1602749"/>
                <a:gd name="connsiteX2" fmla="*/ 1931311 w 2094991"/>
                <a:gd name="connsiteY2" fmla="*/ 52780 h 1602749"/>
                <a:gd name="connsiteX3" fmla="*/ 2029722 w 2094991"/>
                <a:gd name="connsiteY3" fmla="*/ 134789 h 1602749"/>
                <a:gd name="connsiteX4" fmla="*/ 1029212 w 2094991"/>
                <a:gd name="connsiteY4" fmla="*/ 1594548 h 1602749"/>
                <a:gd name="connsiteX5" fmla="*/ 0 w 2094991"/>
                <a:gd name="connsiteY5" fmla="*/ 1602749 h 1602749"/>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6763"/>
                <a:gd name="connsiteY0" fmla="*/ 1574572 h 1574572"/>
                <a:gd name="connsiteX1" fmla="*/ 947203 w 2026763"/>
                <a:gd name="connsiteY1" fmla="*/ 0 h 1574572"/>
                <a:gd name="connsiteX2" fmla="*/ 1931311 w 2026763"/>
                <a:gd name="connsiteY2" fmla="*/ 24603 h 1574572"/>
                <a:gd name="connsiteX3" fmla="*/ 2026763 w 2026763"/>
                <a:gd name="connsiteY3" fmla="*/ 118448 h 1574572"/>
                <a:gd name="connsiteX4" fmla="*/ 1029212 w 2026763"/>
                <a:gd name="connsiteY4" fmla="*/ 1566371 h 1574572"/>
                <a:gd name="connsiteX5" fmla="*/ 0 w 2026763"/>
                <a:gd name="connsiteY5" fmla="*/ 1574572 h 1574572"/>
                <a:gd name="connsiteX0" fmla="*/ 0 w 1994106"/>
                <a:gd name="connsiteY0" fmla="*/ 1564775 h 1566371"/>
                <a:gd name="connsiteX1" fmla="*/ 914546 w 1994106"/>
                <a:gd name="connsiteY1" fmla="*/ 0 h 1566371"/>
                <a:gd name="connsiteX2" fmla="*/ 1898654 w 1994106"/>
                <a:gd name="connsiteY2" fmla="*/ 24603 h 1566371"/>
                <a:gd name="connsiteX3" fmla="*/ 1994106 w 1994106"/>
                <a:gd name="connsiteY3" fmla="*/ 118448 h 1566371"/>
                <a:gd name="connsiteX4" fmla="*/ 996555 w 1994106"/>
                <a:gd name="connsiteY4" fmla="*/ 1566371 h 1566371"/>
                <a:gd name="connsiteX5" fmla="*/ 0 w 1994106"/>
                <a:gd name="connsiteY5" fmla="*/ 1564775 h 1566371"/>
                <a:gd name="connsiteX0" fmla="*/ 0 w 2010434"/>
                <a:gd name="connsiteY0" fmla="*/ 1564775 h 1566371"/>
                <a:gd name="connsiteX1" fmla="*/ 930874 w 2010434"/>
                <a:gd name="connsiteY1" fmla="*/ 0 h 1566371"/>
                <a:gd name="connsiteX2" fmla="*/ 1914982 w 2010434"/>
                <a:gd name="connsiteY2" fmla="*/ 24603 h 1566371"/>
                <a:gd name="connsiteX3" fmla="*/ 2010434 w 2010434"/>
                <a:gd name="connsiteY3" fmla="*/ 118448 h 1566371"/>
                <a:gd name="connsiteX4" fmla="*/ 1012883 w 2010434"/>
                <a:gd name="connsiteY4" fmla="*/ 1566371 h 1566371"/>
                <a:gd name="connsiteX5" fmla="*/ 0 w 2010434"/>
                <a:gd name="connsiteY5" fmla="*/ 1564775 h 1566371"/>
                <a:gd name="connsiteX0" fmla="*/ 0 w 2023497"/>
                <a:gd name="connsiteY0" fmla="*/ 1519055 h 1566371"/>
                <a:gd name="connsiteX1" fmla="*/ 943937 w 2023497"/>
                <a:gd name="connsiteY1" fmla="*/ 0 h 1566371"/>
                <a:gd name="connsiteX2" fmla="*/ 1928045 w 2023497"/>
                <a:gd name="connsiteY2" fmla="*/ 24603 h 1566371"/>
                <a:gd name="connsiteX3" fmla="*/ 2023497 w 2023497"/>
                <a:gd name="connsiteY3" fmla="*/ 118448 h 1566371"/>
                <a:gd name="connsiteX4" fmla="*/ 1025946 w 2023497"/>
                <a:gd name="connsiteY4" fmla="*/ 1566371 h 1566371"/>
                <a:gd name="connsiteX5" fmla="*/ 0 w 2023497"/>
                <a:gd name="connsiteY5" fmla="*/ 1519055 h 1566371"/>
                <a:gd name="connsiteX0" fmla="*/ 0 w 2023497"/>
                <a:gd name="connsiteY0" fmla="*/ 1519055 h 1519055"/>
                <a:gd name="connsiteX1" fmla="*/ 943937 w 2023497"/>
                <a:gd name="connsiteY1" fmla="*/ 0 h 1519055"/>
                <a:gd name="connsiteX2" fmla="*/ 1928045 w 2023497"/>
                <a:gd name="connsiteY2" fmla="*/ 24603 h 1519055"/>
                <a:gd name="connsiteX3" fmla="*/ 2023497 w 2023497"/>
                <a:gd name="connsiteY3" fmla="*/ 118448 h 1519055"/>
                <a:gd name="connsiteX4" fmla="*/ 1019415 w 2023497"/>
                <a:gd name="connsiteY4" fmla="*/ 1491259 h 1519055"/>
                <a:gd name="connsiteX5" fmla="*/ 0 w 2023497"/>
                <a:gd name="connsiteY5" fmla="*/ 1519055 h 1519055"/>
                <a:gd name="connsiteX0" fmla="*/ 0 w 2023497"/>
                <a:gd name="connsiteY0" fmla="*/ 1519055 h 1519055"/>
                <a:gd name="connsiteX1" fmla="*/ 943937 w 2023497"/>
                <a:gd name="connsiteY1" fmla="*/ 0 h 1519055"/>
                <a:gd name="connsiteX2" fmla="*/ 1928045 w 2023497"/>
                <a:gd name="connsiteY2" fmla="*/ 24603 h 1519055"/>
                <a:gd name="connsiteX3" fmla="*/ 2023497 w 2023497"/>
                <a:gd name="connsiteY3" fmla="*/ 118448 h 1519055"/>
                <a:gd name="connsiteX4" fmla="*/ 1019415 w 2023497"/>
                <a:gd name="connsiteY4" fmla="*/ 1504322 h 1519055"/>
                <a:gd name="connsiteX5" fmla="*/ 0 w 2023497"/>
                <a:gd name="connsiteY5" fmla="*/ 1519055 h 1519055"/>
                <a:gd name="connsiteX0" fmla="*/ 0 w 2023497"/>
                <a:gd name="connsiteY0" fmla="*/ 1519055 h 1519055"/>
                <a:gd name="connsiteX1" fmla="*/ 943937 w 2023497"/>
                <a:gd name="connsiteY1" fmla="*/ 0 h 1519055"/>
                <a:gd name="connsiteX2" fmla="*/ 1928045 w 2023497"/>
                <a:gd name="connsiteY2" fmla="*/ 24603 h 1519055"/>
                <a:gd name="connsiteX3" fmla="*/ 2023497 w 2023497"/>
                <a:gd name="connsiteY3" fmla="*/ 118448 h 1519055"/>
                <a:gd name="connsiteX4" fmla="*/ 1029212 w 2023497"/>
                <a:gd name="connsiteY4" fmla="*/ 1507588 h 1519055"/>
                <a:gd name="connsiteX5" fmla="*/ 0 w 2023497"/>
                <a:gd name="connsiteY5" fmla="*/ 1519055 h 1519055"/>
                <a:gd name="connsiteX0" fmla="*/ 0 w 2023497"/>
                <a:gd name="connsiteY0" fmla="*/ 1519055 h 1548476"/>
                <a:gd name="connsiteX1" fmla="*/ 943937 w 2023497"/>
                <a:gd name="connsiteY1" fmla="*/ 0 h 1548476"/>
                <a:gd name="connsiteX2" fmla="*/ 1928045 w 2023497"/>
                <a:gd name="connsiteY2" fmla="*/ 24603 h 1548476"/>
                <a:gd name="connsiteX3" fmla="*/ 2023497 w 2023497"/>
                <a:gd name="connsiteY3" fmla="*/ 118448 h 1548476"/>
                <a:gd name="connsiteX4" fmla="*/ 1025495 w 2023497"/>
                <a:gd name="connsiteY4" fmla="*/ 1548476 h 1548476"/>
                <a:gd name="connsiteX5" fmla="*/ 0 w 2023497"/>
                <a:gd name="connsiteY5" fmla="*/ 1519055 h 1548476"/>
                <a:gd name="connsiteX0" fmla="*/ 0 w 2023497"/>
                <a:gd name="connsiteY0" fmla="*/ 1537640 h 1548476"/>
                <a:gd name="connsiteX1" fmla="*/ 943937 w 2023497"/>
                <a:gd name="connsiteY1" fmla="*/ 0 h 1548476"/>
                <a:gd name="connsiteX2" fmla="*/ 1928045 w 2023497"/>
                <a:gd name="connsiteY2" fmla="*/ 24603 h 1548476"/>
                <a:gd name="connsiteX3" fmla="*/ 2023497 w 2023497"/>
                <a:gd name="connsiteY3" fmla="*/ 118448 h 1548476"/>
                <a:gd name="connsiteX4" fmla="*/ 1025495 w 2023497"/>
                <a:gd name="connsiteY4" fmla="*/ 1548476 h 1548476"/>
                <a:gd name="connsiteX5" fmla="*/ 0 w 2023497"/>
                <a:gd name="connsiteY5" fmla="*/ 1537640 h 1548476"/>
                <a:gd name="connsiteX0" fmla="*/ 0 w 2023497"/>
                <a:gd name="connsiteY0" fmla="*/ 1545841 h 1548476"/>
                <a:gd name="connsiteX1" fmla="*/ 943937 w 2023497"/>
                <a:gd name="connsiteY1" fmla="*/ 0 h 1548476"/>
                <a:gd name="connsiteX2" fmla="*/ 1928045 w 2023497"/>
                <a:gd name="connsiteY2" fmla="*/ 24603 h 1548476"/>
                <a:gd name="connsiteX3" fmla="*/ 2023497 w 2023497"/>
                <a:gd name="connsiteY3" fmla="*/ 118448 h 1548476"/>
                <a:gd name="connsiteX4" fmla="*/ 1025495 w 2023497"/>
                <a:gd name="connsiteY4" fmla="*/ 1548476 h 1548476"/>
                <a:gd name="connsiteX5" fmla="*/ 0 w 2023497"/>
                <a:gd name="connsiteY5" fmla="*/ 1545841 h 1548476"/>
                <a:gd name="connsiteX0" fmla="*/ 0 w 2023497"/>
                <a:gd name="connsiteY0" fmla="*/ 1545841 h 1560778"/>
                <a:gd name="connsiteX1" fmla="*/ 943937 w 2023497"/>
                <a:gd name="connsiteY1" fmla="*/ 0 h 1560778"/>
                <a:gd name="connsiteX2" fmla="*/ 1928045 w 2023497"/>
                <a:gd name="connsiteY2" fmla="*/ 24603 h 1560778"/>
                <a:gd name="connsiteX3" fmla="*/ 2023497 w 2023497"/>
                <a:gd name="connsiteY3" fmla="*/ 118448 h 1560778"/>
                <a:gd name="connsiteX4" fmla="*/ 1013194 w 2023497"/>
                <a:gd name="connsiteY4" fmla="*/ 1560778 h 1560778"/>
                <a:gd name="connsiteX5" fmla="*/ 0 w 2023497"/>
                <a:gd name="connsiteY5" fmla="*/ 1545841 h 1560778"/>
                <a:gd name="connsiteX0" fmla="*/ 0 w 2023497"/>
                <a:gd name="connsiteY0" fmla="*/ 1545841 h 1545841"/>
                <a:gd name="connsiteX1" fmla="*/ 943937 w 2023497"/>
                <a:gd name="connsiteY1" fmla="*/ 0 h 1545841"/>
                <a:gd name="connsiteX2" fmla="*/ 1928045 w 2023497"/>
                <a:gd name="connsiteY2" fmla="*/ 24603 h 1545841"/>
                <a:gd name="connsiteX3" fmla="*/ 2023497 w 2023497"/>
                <a:gd name="connsiteY3" fmla="*/ 118448 h 1545841"/>
                <a:gd name="connsiteX4" fmla="*/ 1013194 w 2023497"/>
                <a:gd name="connsiteY4" fmla="*/ 1544377 h 1545841"/>
                <a:gd name="connsiteX5" fmla="*/ 0 w 2023497"/>
                <a:gd name="connsiteY5" fmla="*/ 1545841 h 1545841"/>
                <a:gd name="connsiteX0" fmla="*/ 0 w 2023497"/>
                <a:gd name="connsiteY0" fmla="*/ 1545841 h 1552578"/>
                <a:gd name="connsiteX1" fmla="*/ 943937 w 2023497"/>
                <a:gd name="connsiteY1" fmla="*/ 0 h 1552578"/>
                <a:gd name="connsiteX2" fmla="*/ 1928045 w 2023497"/>
                <a:gd name="connsiteY2" fmla="*/ 24603 h 1552578"/>
                <a:gd name="connsiteX3" fmla="*/ 2023497 w 2023497"/>
                <a:gd name="connsiteY3" fmla="*/ 118448 h 1552578"/>
                <a:gd name="connsiteX4" fmla="*/ 1009093 w 2023497"/>
                <a:gd name="connsiteY4" fmla="*/ 1552578 h 1552578"/>
                <a:gd name="connsiteX5" fmla="*/ 0 w 2023497"/>
                <a:gd name="connsiteY5" fmla="*/ 1545841 h 1552578"/>
                <a:gd name="connsiteX0" fmla="*/ 0 w 2023497"/>
                <a:gd name="connsiteY0" fmla="*/ 1522046 h 1528783"/>
                <a:gd name="connsiteX1" fmla="*/ 930340 w 2023497"/>
                <a:gd name="connsiteY1" fmla="*/ 0 h 1528783"/>
                <a:gd name="connsiteX2" fmla="*/ 1928045 w 2023497"/>
                <a:gd name="connsiteY2" fmla="*/ 808 h 1528783"/>
                <a:gd name="connsiteX3" fmla="*/ 2023497 w 2023497"/>
                <a:gd name="connsiteY3" fmla="*/ 94653 h 1528783"/>
                <a:gd name="connsiteX4" fmla="*/ 1009093 w 2023497"/>
                <a:gd name="connsiteY4" fmla="*/ 1528783 h 1528783"/>
                <a:gd name="connsiteX5" fmla="*/ 0 w 2023497"/>
                <a:gd name="connsiteY5" fmla="*/ 1522046 h 152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497" h="1528783">
                  <a:moveTo>
                    <a:pt x="0" y="1522046"/>
                  </a:moveTo>
                  <a:cubicBezTo>
                    <a:pt x="656072" y="127894"/>
                    <a:pt x="631008" y="123013"/>
                    <a:pt x="930340" y="0"/>
                  </a:cubicBezTo>
                  <a:lnTo>
                    <a:pt x="1928045" y="808"/>
                  </a:lnTo>
                  <a:cubicBezTo>
                    <a:pt x="1982258" y="28102"/>
                    <a:pt x="1995253" y="44861"/>
                    <a:pt x="2023497" y="94653"/>
                  </a:cubicBezTo>
                  <a:cubicBezTo>
                    <a:pt x="1744667" y="-204681"/>
                    <a:pt x="1259220" y="1077734"/>
                    <a:pt x="1009093" y="1528783"/>
                  </a:cubicBezTo>
                  <a:lnTo>
                    <a:pt x="0" y="15220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1">
                <a:solidFill>
                  <a:prstClr val="white"/>
                </a:solidFill>
              </a:endParaRPr>
            </a:p>
          </p:txBody>
        </p:sp>
      </p:grpSp>
      <p:grpSp>
        <p:nvGrpSpPr>
          <p:cNvPr id="4" name="组合 3"/>
          <p:cNvGrpSpPr/>
          <p:nvPr/>
        </p:nvGrpSpPr>
        <p:grpSpPr>
          <a:xfrm>
            <a:off x="3232681" y="4185258"/>
            <a:ext cx="2868772" cy="2188952"/>
            <a:chOff x="3231887" y="4185258"/>
            <a:chExt cx="2868772" cy="2188952"/>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5400000" scaled="1"/>
            <a:tileRect/>
          </a:gradFill>
        </p:grpSpPr>
        <p:sp>
          <p:nvSpPr>
            <p:cNvPr id="77" name="任意多边形 76"/>
            <p:cNvSpPr/>
            <p:nvPr/>
          </p:nvSpPr>
          <p:spPr>
            <a:xfrm flipV="1">
              <a:off x="5538099"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 fmla="*/ 367678 w 370875"/>
                <a:gd name="connsiteY0" fmla="*/ 232793 h 232793"/>
                <a:gd name="connsiteX1" fmla="*/ 370875 w 370875"/>
                <a:gd name="connsiteY1" fmla="*/ 92116 h 232793"/>
                <a:gd name="connsiteX2" fmla="*/ 0 w 370875"/>
                <a:gd name="connsiteY2" fmla="*/ 226398 h 232793"/>
                <a:gd name="connsiteX3" fmla="*/ 367678 w 370875"/>
                <a:gd name="connsiteY3" fmla="*/ 232793 h 232793"/>
                <a:gd name="connsiteX0" fmla="*/ 367678 w 370875"/>
                <a:gd name="connsiteY0" fmla="*/ 233290 h 233290"/>
                <a:gd name="connsiteX1" fmla="*/ 370875 w 370875"/>
                <a:gd name="connsiteY1" fmla="*/ 92613 h 233290"/>
                <a:gd name="connsiteX2" fmla="*/ 0 w 370875"/>
                <a:gd name="connsiteY2" fmla="*/ 226895 h 233290"/>
                <a:gd name="connsiteX3" fmla="*/ 367678 w 370875"/>
                <a:gd name="connsiteY3" fmla="*/ 233290 h 233290"/>
                <a:gd name="connsiteX0" fmla="*/ 367678 w 370875"/>
                <a:gd name="connsiteY0" fmla="*/ 229170 h 229170"/>
                <a:gd name="connsiteX1" fmla="*/ 370875 w 370875"/>
                <a:gd name="connsiteY1" fmla="*/ 88493 h 229170"/>
                <a:gd name="connsiteX2" fmla="*/ 0 w 370875"/>
                <a:gd name="connsiteY2" fmla="*/ 222775 h 229170"/>
                <a:gd name="connsiteX3" fmla="*/ 367678 w 370875"/>
                <a:gd name="connsiteY3" fmla="*/ 229170 h 229170"/>
                <a:gd name="connsiteX0" fmla="*/ 386861 w 390058"/>
                <a:gd name="connsiteY0" fmla="*/ 227542 h 230739"/>
                <a:gd name="connsiteX1" fmla="*/ 390058 w 390058"/>
                <a:gd name="connsiteY1" fmla="*/ 86865 h 230739"/>
                <a:gd name="connsiteX2" fmla="*/ 0 w 390058"/>
                <a:gd name="connsiteY2" fmla="*/ 230739 h 230739"/>
                <a:gd name="connsiteX3" fmla="*/ 386861 w 390058"/>
                <a:gd name="connsiteY3" fmla="*/ 227542 h 230739"/>
                <a:gd name="connsiteX0" fmla="*/ 386861 w 390058"/>
                <a:gd name="connsiteY0" fmla="*/ 231640 h 234837"/>
                <a:gd name="connsiteX1" fmla="*/ 390058 w 390058"/>
                <a:gd name="connsiteY1" fmla="*/ 90963 h 234837"/>
                <a:gd name="connsiteX2" fmla="*/ 0 w 390058"/>
                <a:gd name="connsiteY2" fmla="*/ 234837 h 234837"/>
                <a:gd name="connsiteX3" fmla="*/ 386861 w 390058"/>
                <a:gd name="connsiteY3" fmla="*/ 231640 h 234837"/>
                <a:gd name="connsiteX0" fmla="*/ 386861 w 397219"/>
                <a:gd name="connsiteY0" fmla="*/ 231640 h 234837"/>
                <a:gd name="connsiteX1" fmla="*/ 390058 w 397219"/>
                <a:gd name="connsiteY1" fmla="*/ 90963 h 234837"/>
                <a:gd name="connsiteX2" fmla="*/ 0 w 397219"/>
                <a:gd name="connsiteY2" fmla="*/ 234837 h 234837"/>
                <a:gd name="connsiteX3" fmla="*/ 386861 w 397219"/>
                <a:gd name="connsiteY3" fmla="*/ 231640 h 234837"/>
                <a:gd name="connsiteX0" fmla="*/ 386861 w 401264"/>
                <a:gd name="connsiteY0" fmla="*/ 231640 h 234837"/>
                <a:gd name="connsiteX1" fmla="*/ 390058 w 401264"/>
                <a:gd name="connsiteY1" fmla="*/ 90963 h 234837"/>
                <a:gd name="connsiteX2" fmla="*/ 0 w 401264"/>
                <a:gd name="connsiteY2" fmla="*/ 234837 h 234837"/>
                <a:gd name="connsiteX3" fmla="*/ 386861 w 401264"/>
                <a:gd name="connsiteY3" fmla="*/ 231640 h 234837"/>
                <a:gd name="connsiteX0" fmla="*/ 386861 w 406990"/>
                <a:gd name="connsiteY0" fmla="*/ 231640 h 234837"/>
                <a:gd name="connsiteX1" fmla="*/ 390058 w 406990"/>
                <a:gd name="connsiteY1" fmla="*/ 90963 h 234837"/>
                <a:gd name="connsiteX2" fmla="*/ 0 w 406990"/>
                <a:gd name="connsiteY2" fmla="*/ 234837 h 234837"/>
                <a:gd name="connsiteX3" fmla="*/ 386861 w 406990"/>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28587 h 231784"/>
                <a:gd name="connsiteX1" fmla="*/ 390058 w 400092"/>
                <a:gd name="connsiteY1" fmla="*/ 87910 h 231784"/>
                <a:gd name="connsiteX2" fmla="*/ 0 w 400092"/>
                <a:gd name="connsiteY2" fmla="*/ 231784 h 231784"/>
                <a:gd name="connsiteX3" fmla="*/ 386861 w 400092"/>
                <a:gd name="connsiteY3" fmla="*/ 228587 h 231784"/>
              </a:gdLst>
              <a:ahLst/>
              <a:cxnLst>
                <a:cxn ang="0">
                  <a:pos x="connsiteX0" y="connsiteY0"/>
                </a:cxn>
                <a:cxn ang="0">
                  <a:pos x="connsiteX1" y="connsiteY1"/>
                </a:cxn>
                <a:cxn ang="0">
                  <a:pos x="connsiteX2" y="connsiteY2"/>
                </a:cxn>
                <a:cxn ang="0">
                  <a:pos x="connsiteX3" y="connsiteY3"/>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1">
                <a:solidFill>
                  <a:prstClr val="white"/>
                </a:solidFill>
              </a:endParaRPr>
            </a:p>
          </p:txBody>
        </p:sp>
        <p:sp>
          <p:nvSpPr>
            <p:cNvPr id="49" name="任意多边形 48"/>
            <p:cNvSpPr/>
            <p:nvPr/>
          </p:nvSpPr>
          <p:spPr>
            <a:xfrm flipV="1">
              <a:off x="3231887" y="4185258"/>
              <a:ext cx="2840599" cy="2188952"/>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112234"/>
                <a:gd name="connsiteY0" fmla="*/ 1602749 h 1602749"/>
                <a:gd name="connsiteX1" fmla="*/ 947203 w 2112234"/>
                <a:gd name="connsiteY1" fmla="*/ 28177 h 1602749"/>
                <a:gd name="connsiteX2" fmla="*/ 1931311 w 2112234"/>
                <a:gd name="connsiteY2" fmla="*/ 52780 h 1602749"/>
                <a:gd name="connsiteX3" fmla="*/ 2029722 w 2112234"/>
                <a:gd name="connsiteY3" fmla="*/ 134789 h 1602749"/>
                <a:gd name="connsiteX4" fmla="*/ 1029212 w 2112234"/>
                <a:gd name="connsiteY4" fmla="*/ 1594548 h 1602749"/>
                <a:gd name="connsiteX5" fmla="*/ 0 w 2112234"/>
                <a:gd name="connsiteY5" fmla="*/ 1602749 h 1602749"/>
                <a:gd name="connsiteX0" fmla="*/ 0 w 2094991"/>
                <a:gd name="connsiteY0" fmla="*/ 1602749 h 1602749"/>
                <a:gd name="connsiteX1" fmla="*/ 947203 w 2094991"/>
                <a:gd name="connsiteY1" fmla="*/ 28177 h 1602749"/>
                <a:gd name="connsiteX2" fmla="*/ 1931311 w 2094991"/>
                <a:gd name="connsiteY2" fmla="*/ 52780 h 1602749"/>
                <a:gd name="connsiteX3" fmla="*/ 2029722 w 2094991"/>
                <a:gd name="connsiteY3" fmla="*/ 134789 h 1602749"/>
                <a:gd name="connsiteX4" fmla="*/ 1029212 w 2094991"/>
                <a:gd name="connsiteY4" fmla="*/ 1594548 h 1602749"/>
                <a:gd name="connsiteX5" fmla="*/ 0 w 2094991"/>
                <a:gd name="connsiteY5" fmla="*/ 1602749 h 1602749"/>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6763"/>
                <a:gd name="connsiteY0" fmla="*/ 1574572 h 1574572"/>
                <a:gd name="connsiteX1" fmla="*/ 947203 w 2026763"/>
                <a:gd name="connsiteY1" fmla="*/ 0 h 1574572"/>
                <a:gd name="connsiteX2" fmla="*/ 1931311 w 2026763"/>
                <a:gd name="connsiteY2" fmla="*/ 24603 h 1574572"/>
                <a:gd name="connsiteX3" fmla="*/ 2026763 w 2026763"/>
                <a:gd name="connsiteY3" fmla="*/ 118448 h 1574572"/>
                <a:gd name="connsiteX4" fmla="*/ 1029212 w 2026763"/>
                <a:gd name="connsiteY4" fmla="*/ 1566371 h 1574572"/>
                <a:gd name="connsiteX5" fmla="*/ 0 w 2026763"/>
                <a:gd name="connsiteY5" fmla="*/ 1574572 h 1574572"/>
                <a:gd name="connsiteX0" fmla="*/ 0 w 2020231"/>
                <a:gd name="connsiteY0" fmla="*/ 1554978 h 1566371"/>
                <a:gd name="connsiteX1" fmla="*/ 940671 w 2020231"/>
                <a:gd name="connsiteY1" fmla="*/ 0 h 1566371"/>
                <a:gd name="connsiteX2" fmla="*/ 1924779 w 2020231"/>
                <a:gd name="connsiteY2" fmla="*/ 24603 h 1566371"/>
                <a:gd name="connsiteX3" fmla="*/ 2020231 w 2020231"/>
                <a:gd name="connsiteY3" fmla="*/ 118448 h 1566371"/>
                <a:gd name="connsiteX4" fmla="*/ 1022680 w 2020231"/>
                <a:gd name="connsiteY4" fmla="*/ 1566371 h 1566371"/>
                <a:gd name="connsiteX5" fmla="*/ 0 w 2020231"/>
                <a:gd name="connsiteY5" fmla="*/ 1554978 h 1566371"/>
                <a:gd name="connsiteX0" fmla="*/ 0 w 2020231"/>
                <a:gd name="connsiteY0" fmla="*/ 1545387 h 1556780"/>
                <a:gd name="connsiteX1" fmla="*/ 931079 w 2020231"/>
                <a:gd name="connsiteY1" fmla="*/ 0 h 1556780"/>
                <a:gd name="connsiteX2" fmla="*/ 1924779 w 2020231"/>
                <a:gd name="connsiteY2" fmla="*/ 15012 h 1556780"/>
                <a:gd name="connsiteX3" fmla="*/ 2020231 w 2020231"/>
                <a:gd name="connsiteY3" fmla="*/ 108857 h 1556780"/>
                <a:gd name="connsiteX4" fmla="*/ 1022680 w 2020231"/>
                <a:gd name="connsiteY4" fmla="*/ 1556780 h 1556780"/>
                <a:gd name="connsiteX5" fmla="*/ 0 w 2020231"/>
                <a:gd name="connsiteY5" fmla="*/ 1545387 h 155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0231" h="1556780">
                  <a:moveTo>
                    <a:pt x="0" y="1545387"/>
                  </a:moveTo>
                  <a:cubicBezTo>
                    <a:pt x="656072" y="151235"/>
                    <a:pt x="631747" y="123013"/>
                    <a:pt x="931079" y="0"/>
                  </a:cubicBezTo>
                  <a:lnTo>
                    <a:pt x="1924779" y="15012"/>
                  </a:lnTo>
                  <a:cubicBezTo>
                    <a:pt x="1978992" y="42306"/>
                    <a:pt x="1991987" y="59065"/>
                    <a:pt x="2020231" y="108857"/>
                  </a:cubicBezTo>
                  <a:cubicBezTo>
                    <a:pt x="1741401" y="-190477"/>
                    <a:pt x="1272807" y="1105731"/>
                    <a:pt x="1022680" y="1556780"/>
                  </a:cubicBezTo>
                  <a:lnTo>
                    <a:pt x="0" y="154538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1">
                <a:solidFill>
                  <a:prstClr val="white"/>
                </a:solidFill>
              </a:endParaRPr>
            </a:p>
          </p:txBody>
        </p:sp>
      </p:grpSp>
      <p:grpSp>
        <p:nvGrpSpPr>
          <p:cNvPr id="8" name="组合 7"/>
          <p:cNvGrpSpPr/>
          <p:nvPr/>
        </p:nvGrpSpPr>
        <p:grpSpPr>
          <a:xfrm>
            <a:off x="2333018" y="2356940"/>
            <a:ext cx="8247556" cy="3643436"/>
            <a:chOff x="2332224" y="2356940"/>
            <a:chExt cx="8247556" cy="3643436"/>
          </a:xfrm>
        </p:grpSpPr>
        <p:grpSp>
          <p:nvGrpSpPr>
            <p:cNvPr id="6" name="组合 5"/>
            <p:cNvGrpSpPr/>
            <p:nvPr/>
          </p:nvGrpSpPr>
          <p:grpSpPr>
            <a:xfrm>
              <a:off x="2433471" y="2356940"/>
              <a:ext cx="8081289" cy="3643436"/>
              <a:chOff x="2433471" y="2356940"/>
              <a:chExt cx="8081289" cy="3643436"/>
            </a:xfrm>
          </p:grpSpPr>
          <p:grpSp>
            <p:nvGrpSpPr>
              <p:cNvPr id="40" name="组合 39"/>
              <p:cNvGrpSpPr/>
              <p:nvPr/>
            </p:nvGrpSpPr>
            <p:grpSpPr>
              <a:xfrm>
                <a:off x="2433471" y="2356940"/>
                <a:ext cx="8081289" cy="64285"/>
                <a:chOff x="1172471" y="1676076"/>
                <a:chExt cx="5747404" cy="45719"/>
              </a:xfrm>
            </p:grpSpPr>
            <p:sp>
              <p:nvSpPr>
                <p:cNvPr id="54" name="椭圆 53"/>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1">
                    <a:solidFill>
                      <a:prstClr val="white"/>
                    </a:solidFill>
                  </a:endParaRPr>
                </a:p>
              </p:txBody>
            </p:sp>
            <p:sp>
              <p:nvSpPr>
                <p:cNvPr id="55" name="椭圆 54"/>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1">
                    <a:solidFill>
                      <a:prstClr val="white"/>
                    </a:solidFill>
                  </a:endParaRPr>
                </a:p>
              </p:txBody>
            </p:sp>
          </p:grpSp>
          <p:grpSp>
            <p:nvGrpSpPr>
              <p:cNvPr id="39" name="组合 38"/>
              <p:cNvGrpSpPr/>
              <p:nvPr/>
            </p:nvGrpSpPr>
            <p:grpSpPr>
              <a:xfrm>
                <a:off x="2433471" y="5936091"/>
                <a:ext cx="8081289" cy="64285"/>
                <a:chOff x="1172471" y="1676076"/>
                <a:chExt cx="5747404" cy="45719"/>
              </a:xfrm>
            </p:grpSpPr>
            <p:sp>
              <p:nvSpPr>
                <p:cNvPr id="56" name="椭圆 55"/>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1">
                    <a:solidFill>
                      <a:prstClr val="white"/>
                    </a:solidFill>
                  </a:endParaRPr>
                </a:p>
              </p:txBody>
            </p:sp>
            <p:sp>
              <p:nvSpPr>
                <p:cNvPr id="57" name="椭圆 56"/>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1">
                    <a:solidFill>
                      <a:prstClr val="white"/>
                    </a:solidFill>
                  </a:endParaRPr>
                </a:p>
              </p:txBody>
            </p:sp>
          </p:grpSp>
        </p:grpSp>
        <p:sp>
          <p:nvSpPr>
            <p:cNvPr id="41" name="椭圆 40"/>
            <p:cNvSpPr/>
            <p:nvPr/>
          </p:nvSpPr>
          <p:spPr>
            <a:xfrm>
              <a:off x="2332224" y="4162247"/>
              <a:ext cx="2936213" cy="64285"/>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1">
                <a:solidFill>
                  <a:prstClr val="white"/>
                </a:solidFill>
              </a:endParaRPr>
            </a:p>
          </p:txBody>
        </p:sp>
        <p:sp>
          <p:nvSpPr>
            <p:cNvPr id="47" name="椭圆 46"/>
            <p:cNvSpPr/>
            <p:nvPr/>
          </p:nvSpPr>
          <p:spPr>
            <a:xfrm>
              <a:off x="7643567" y="4162247"/>
              <a:ext cx="2936213" cy="64285"/>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1">
                <a:solidFill>
                  <a:prstClr val="white"/>
                </a:solidFill>
              </a:endParaRPr>
            </a:p>
          </p:txBody>
        </p:sp>
      </p:grpSp>
      <p:grpSp>
        <p:nvGrpSpPr>
          <p:cNvPr id="7" name="组合 6"/>
          <p:cNvGrpSpPr/>
          <p:nvPr/>
        </p:nvGrpSpPr>
        <p:grpSpPr>
          <a:xfrm>
            <a:off x="4170069" y="2741823"/>
            <a:ext cx="4505149" cy="2811703"/>
            <a:chOff x="4169274" y="2741822"/>
            <a:chExt cx="4505149" cy="2811703"/>
          </a:xfrm>
        </p:grpSpPr>
        <p:sp>
          <p:nvSpPr>
            <p:cNvPr id="68" name="Freeform 8"/>
            <p:cNvSpPr>
              <a:spLocks noEditPoints="1"/>
            </p:cNvSpPr>
            <p:nvPr/>
          </p:nvSpPr>
          <p:spPr bwMode="auto">
            <a:xfrm>
              <a:off x="4265623" y="4987662"/>
              <a:ext cx="520311" cy="442192"/>
            </a:xfrm>
            <a:custGeom>
              <a:avLst/>
              <a:gdLst>
                <a:gd name="T0" fmla="*/ 167 w 299"/>
                <a:gd name="T1" fmla="*/ 132 h 254"/>
                <a:gd name="T2" fmla="*/ 178 w 299"/>
                <a:gd name="T3" fmla="*/ 129 h 254"/>
                <a:gd name="T4" fmla="*/ 177 w 299"/>
                <a:gd name="T5" fmla="*/ 69 h 254"/>
                <a:gd name="T6" fmla="*/ 168 w 299"/>
                <a:gd name="T7" fmla="*/ 60 h 254"/>
                <a:gd name="T8" fmla="*/ 168 w 299"/>
                <a:gd name="T9" fmla="*/ 37 h 254"/>
                <a:gd name="T10" fmla="*/ 244 w 299"/>
                <a:gd name="T11" fmla="*/ 37 h 254"/>
                <a:gd name="T12" fmla="*/ 253 w 299"/>
                <a:gd name="T13" fmla="*/ 46 h 254"/>
                <a:gd name="T14" fmla="*/ 253 w 299"/>
                <a:gd name="T15" fmla="*/ 69 h 254"/>
                <a:gd name="T16" fmla="*/ 244 w 299"/>
                <a:gd name="T17" fmla="*/ 127 h 254"/>
                <a:gd name="T18" fmla="*/ 264 w 299"/>
                <a:gd name="T19" fmla="*/ 162 h 254"/>
                <a:gd name="T20" fmla="*/ 295 w 299"/>
                <a:gd name="T21" fmla="*/ 215 h 254"/>
                <a:gd name="T22" fmla="*/ 295 w 299"/>
                <a:gd name="T23" fmla="*/ 243 h 254"/>
                <a:gd name="T24" fmla="*/ 274 w 299"/>
                <a:gd name="T25" fmla="*/ 253 h 254"/>
                <a:gd name="T26" fmla="*/ 211 w 299"/>
                <a:gd name="T27" fmla="*/ 253 h 254"/>
                <a:gd name="T28" fmla="*/ 150 w 299"/>
                <a:gd name="T29" fmla="*/ 253 h 254"/>
                <a:gd name="T30" fmla="*/ 149 w 299"/>
                <a:gd name="T31" fmla="*/ 253 h 254"/>
                <a:gd name="T32" fmla="*/ 37 w 299"/>
                <a:gd name="T33" fmla="*/ 253 h 254"/>
                <a:gd name="T34" fmla="*/ 31 w 299"/>
                <a:gd name="T35" fmla="*/ 251 h 254"/>
                <a:gd name="T36" fmla="*/ 0 w 299"/>
                <a:gd name="T37" fmla="*/ 182 h 254"/>
                <a:gd name="T38" fmla="*/ 50 w 299"/>
                <a:gd name="T39" fmla="*/ 101 h 254"/>
                <a:gd name="T40" fmla="*/ 42 w 299"/>
                <a:gd name="T41" fmla="*/ 50 h 254"/>
                <a:gd name="T42" fmla="*/ 33 w 299"/>
                <a:gd name="T43" fmla="*/ 41 h 254"/>
                <a:gd name="T44" fmla="*/ 33 w 299"/>
                <a:gd name="T45" fmla="*/ 0 h 254"/>
                <a:gd name="T46" fmla="*/ 139 w 299"/>
                <a:gd name="T47" fmla="*/ 0 h 254"/>
                <a:gd name="T48" fmla="*/ 149 w 299"/>
                <a:gd name="T49" fmla="*/ 10 h 254"/>
                <a:gd name="T50" fmla="*/ 149 w 299"/>
                <a:gd name="T51" fmla="*/ 50 h 254"/>
                <a:gd name="T52" fmla="*/ 132 w 299"/>
                <a:gd name="T53" fmla="*/ 50 h 254"/>
                <a:gd name="T54" fmla="*/ 230 w 299"/>
                <a:gd name="T55" fmla="*/ 164 h 254"/>
                <a:gd name="T56" fmla="*/ 265 w 299"/>
                <a:gd name="T57" fmla="*/ 224 h 254"/>
                <a:gd name="T58" fmla="*/ 173 w 299"/>
                <a:gd name="T59" fmla="*/ 224 h 254"/>
                <a:gd name="T60" fmla="*/ 211 w 299"/>
                <a:gd name="T61" fmla="*/ 235 h 254"/>
                <a:gd name="T62" fmla="*/ 275 w 299"/>
                <a:gd name="T63" fmla="*/ 235 h 254"/>
                <a:gd name="T64" fmla="*/ 280 w 299"/>
                <a:gd name="T65" fmla="*/ 233 h 254"/>
                <a:gd name="T66" fmla="*/ 279 w 299"/>
                <a:gd name="T67" fmla="*/ 223 h 254"/>
                <a:gd name="T68" fmla="*/ 248 w 299"/>
                <a:gd name="T69" fmla="*/ 171 h 254"/>
                <a:gd name="T70" fmla="*/ 226 w 299"/>
                <a:gd name="T71" fmla="*/ 132 h 254"/>
                <a:gd name="T72" fmla="*/ 226 w 299"/>
                <a:gd name="T73" fmla="*/ 60 h 254"/>
                <a:gd name="T74" fmla="*/ 196 w 299"/>
                <a:gd name="T75" fmla="*/ 55 h 254"/>
                <a:gd name="T76" fmla="*/ 196 w 299"/>
                <a:gd name="T77" fmla="*/ 131 h 254"/>
                <a:gd name="T78" fmla="*/ 195 w 299"/>
                <a:gd name="T79" fmla="*/ 135 h 254"/>
                <a:gd name="T80" fmla="*/ 183 w 299"/>
                <a:gd name="T81" fmla="*/ 182 h 254"/>
                <a:gd name="T82" fmla="*/ 193 w 299"/>
                <a:gd name="T83" fmla="*/ 164 h 254"/>
                <a:gd name="T84" fmla="*/ 126 w 299"/>
                <a:gd name="T85" fmla="*/ 218 h 254"/>
                <a:gd name="T86" fmla="*/ 146 w 299"/>
                <a:gd name="T87" fmla="*/ 183 h 254"/>
                <a:gd name="T88" fmla="*/ 142 w 299"/>
                <a:gd name="T89" fmla="*/ 164 h 254"/>
                <a:gd name="T90" fmla="*/ 43 w 299"/>
                <a:gd name="T91" fmla="*/ 170 h 254"/>
                <a:gd name="T92" fmla="*/ 45 w 299"/>
                <a:gd name="T93" fmla="*/ 204 h 254"/>
                <a:gd name="T94" fmla="*/ 126 w 299"/>
                <a:gd name="T95" fmla="*/ 218 h 254"/>
                <a:gd name="T96" fmla="*/ 38 w 299"/>
                <a:gd name="T97" fmla="*/ 139 h 254"/>
                <a:gd name="T98" fmla="*/ 151 w 299"/>
                <a:gd name="T99" fmla="*/ 139 h 254"/>
                <a:gd name="T100" fmla="*/ 113 w 299"/>
                <a:gd name="T101" fmla="*/ 112 h 254"/>
                <a:gd name="T102" fmla="*/ 113 w 299"/>
                <a:gd name="T103" fmla="*/ 41 h 254"/>
                <a:gd name="T104" fmla="*/ 123 w 299"/>
                <a:gd name="T105" fmla="*/ 32 h 254"/>
                <a:gd name="T106" fmla="*/ 130 w 299"/>
                <a:gd name="T107" fmla="*/ 19 h 254"/>
                <a:gd name="T108" fmla="*/ 51 w 299"/>
                <a:gd name="T109" fmla="*/ 32 h 254"/>
                <a:gd name="T110" fmla="*/ 68 w 299"/>
                <a:gd name="T111" fmla="*/ 32 h 254"/>
                <a:gd name="T112" fmla="*/ 68 w 299"/>
                <a:gd name="T113" fmla="*/ 107 h 254"/>
                <a:gd name="T114" fmla="*/ 63 w 299"/>
                <a:gd name="T115" fmla="*/ 11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54">
                  <a:moveTo>
                    <a:pt x="132" y="100"/>
                  </a:moveTo>
                  <a:cubicBezTo>
                    <a:pt x="146" y="107"/>
                    <a:pt x="158" y="118"/>
                    <a:pt x="167" y="132"/>
                  </a:cubicBezTo>
                  <a:cubicBezTo>
                    <a:pt x="169" y="134"/>
                    <a:pt x="170" y="136"/>
                    <a:pt x="172" y="139"/>
                  </a:cubicBezTo>
                  <a:cubicBezTo>
                    <a:pt x="178" y="129"/>
                    <a:pt x="178" y="129"/>
                    <a:pt x="178" y="129"/>
                  </a:cubicBezTo>
                  <a:cubicBezTo>
                    <a:pt x="178" y="69"/>
                    <a:pt x="178" y="69"/>
                    <a:pt x="178" y="69"/>
                  </a:cubicBezTo>
                  <a:cubicBezTo>
                    <a:pt x="177" y="69"/>
                    <a:pt x="177" y="69"/>
                    <a:pt x="177" y="69"/>
                  </a:cubicBezTo>
                  <a:cubicBezTo>
                    <a:pt x="168" y="69"/>
                    <a:pt x="168" y="69"/>
                    <a:pt x="168" y="69"/>
                  </a:cubicBezTo>
                  <a:cubicBezTo>
                    <a:pt x="168" y="60"/>
                    <a:pt x="168" y="60"/>
                    <a:pt x="168" y="60"/>
                  </a:cubicBezTo>
                  <a:cubicBezTo>
                    <a:pt x="168" y="46"/>
                    <a:pt x="168" y="46"/>
                    <a:pt x="168" y="46"/>
                  </a:cubicBezTo>
                  <a:cubicBezTo>
                    <a:pt x="168" y="37"/>
                    <a:pt x="168" y="37"/>
                    <a:pt x="168" y="37"/>
                  </a:cubicBezTo>
                  <a:cubicBezTo>
                    <a:pt x="177" y="37"/>
                    <a:pt x="177" y="37"/>
                    <a:pt x="177" y="37"/>
                  </a:cubicBezTo>
                  <a:cubicBezTo>
                    <a:pt x="244" y="37"/>
                    <a:pt x="244" y="37"/>
                    <a:pt x="244" y="37"/>
                  </a:cubicBezTo>
                  <a:cubicBezTo>
                    <a:pt x="253" y="37"/>
                    <a:pt x="253" y="37"/>
                    <a:pt x="253" y="37"/>
                  </a:cubicBezTo>
                  <a:cubicBezTo>
                    <a:pt x="253" y="46"/>
                    <a:pt x="253" y="46"/>
                    <a:pt x="253" y="46"/>
                  </a:cubicBezTo>
                  <a:cubicBezTo>
                    <a:pt x="253" y="60"/>
                    <a:pt x="253" y="60"/>
                    <a:pt x="253" y="60"/>
                  </a:cubicBezTo>
                  <a:cubicBezTo>
                    <a:pt x="253" y="69"/>
                    <a:pt x="253" y="69"/>
                    <a:pt x="253" y="69"/>
                  </a:cubicBezTo>
                  <a:cubicBezTo>
                    <a:pt x="244" y="69"/>
                    <a:pt x="244" y="69"/>
                    <a:pt x="244" y="69"/>
                  </a:cubicBezTo>
                  <a:cubicBezTo>
                    <a:pt x="244" y="127"/>
                    <a:pt x="244" y="127"/>
                    <a:pt x="244" y="127"/>
                  </a:cubicBezTo>
                  <a:cubicBezTo>
                    <a:pt x="264" y="162"/>
                    <a:pt x="264" y="162"/>
                    <a:pt x="264" y="162"/>
                  </a:cubicBezTo>
                  <a:cubicBezTo>
                    <a:pt x="264" y="162"/>
                    <a:pt x="264" y="162"/>
                    <a:pt x="264" y="162"/>
                  </a:cubicBezTo>
                  <a:cubicBezTo>
                    <a:pt x="295" y="214"/>
                    <a:pt x="295" y="214"/>
                    <a:pt x="295" y="214"/>
                  </a:cubicBezTo>
                  <a:cubicBezTo>
                    <a:pt x="295" y="215"/>
                    <a:pt x="295" y="215"/>
                    <a:pt x="295" y="215"/>
                  </a:cubicBezTo>
                  <a:cubicBezTo>
                    <a:pt x="298" y="220"/>
                    <a:pt x="299" y="226"/>
                    <a:pt x="299" y="231"/>
                  </a:cubicBezTo>
                  <a:cubicBezTo>
                    <a:pt x="299" y="235"/>
                    <a:pt x="297" y="239"/>
                    <a:pt x="295" y="243"/>
                  </a:cubicBezTo>
                  <a:cubicBezTo>
                    <a:pt x="293" y="246"/>
                    <a:pt x="290" y="249"/>
                    <a:pt x="287" y="251"/>
                  </a:cubicBezTo>
                  <a:cubicBezTo>
                    <a:pt x="283" y="252"/>
                    <a:pt x="279" y="254"/>
                    <a:pt x="274" y="253"/>
                  </a:cubicBezTo>
                  <a:cubicBezTo>
                    <a:pt x="274" y="253"/>
                    <a:pt x="274" y="253"/>
                    <a:pt x="274" y="253"/>
                  </a:cubicBezTo>
                  <a:cubicBezTo>
                    <a:pt x="211" y="253"/>
                    <a:pt x="211" y="253"/>
                    <a:pt x="211" y="253"/>
                  </a:cubicBezTo>
                  <a:cubicBezTo>
                    <a:pt x="150" y="253"/>
                    <a:pt x="150" y="253"/>
                    <a:pt x="150" y="253"/>
                  </a:cubicBezTo>
                  <a:cubicBezTo>
                    <a:pt x="150" y="253"/>
                    <a:pt x="150" y="253"/>
                    <a:pt x="150" y="253"/>
                  </a:cubicBezTo>
                  <a:cubicBezTo>
                    <a:pt x="150" y="253"/>
                    <a:pt x="150" y="253"/>
                    <a:pt x="149" y="253"/>
                  </a:cubicBezTo>
                  <a:cubicBezTo>
                    <a:pt x="149" y="253"/>
                    <a:pt x="149" y="253"/>
                    <a:pt x="149" y="253"/>
                  </a:cubicBezTo>
                  <a:cubicBezTo>
                    <a:pt x="146" y="253"/>
                    <a:pt x="146" y="253"/>
                    <a:pt x="146" y="253"/>
                  </a:cubicBezTo>
                  <a:cubicBezTo>
                    <a:pt x="37" y="253"/>
                    <a:pt x="37" y="253"/>
                    <a:pt x="37" y="253"/>
                  </a:cubicBezTo>
                  <a:cubicBezTo>
                    <a:pt x="34" y="253"/>
                    <a:pt x="34" y="253"/>
                    <a:pt x="34" y="253"/>
                  </a:cubicBezTo>
                  <a:cubicBezTo>
                    <a:pt x="31" y="251"/>
                    <a:pt x="31" y="251"/>
                    <a:pt x="31" y="251"/>
                  </a:cubicBezTo>
                  <a:cubicBezTo>
                    <a:pt x="22" y="243"/>
                    <a:pt x="14" y="232"/>
                    <a:pt x="8" y="220"/>
                  </a:cubicBezTo>
                  <a:cubicBezTo>
                    <a:pt x="3" y="209"/>
                    <a:pt x="0" y="196"/>
                    <a:pt x="0" y="182"/>
                  </a:cubicBezTo>
                  <a:cubicBezTo>
                    <a:pt x="0" y="164"/>
                    <a:pt x="6" y="147"/>
                    <a:pt x="15" y="132"/>
                  </a:cubicBezTo>
                  <a:cubicBezTo>
                    <a:pt x="24" y="119"/>
                    <a:pt x="36" y="108"/>
                    <a:pt x="50" y="101"/>
                  </a:cubicBezTo>
                  <a:cubicBezTo>
                    <a:pt x="50" y="50"/>
                    <a:pt x="50" y="50"/>
                    <a:pt x="50" y="50"/>
                  </a:cubicBezTo>
                  <a:cubicBezTo>
                    <a:pt x="42" y="50"/>
                    <a:pt x="42" y="50"/>
                    <a:pt x="42" y="50"/>
                  </a:cubicBezTo>
                  <a:cubicBezTo>
                    <a:pt x="33" y="50"/>
                    <a:pt x="33" y="50"/>
                    <a:pt x="33" y="50"/>
                  </a:cubicBezTo>
                  <a:cubicBezTo>
                    <a:pt x="33" y="41"/>
                    <a:pt x="33" y="41"/>
                    <a:pt x="33" y="41"/>
                  </a:cubicBezTo>
                  <a:cubicBezTo>
                    <a:pt x="33" y="10"/>
                    <a:pt x="33" y="10"/>
                    <a:pt x="33" y="10"/>
                  </a:cubicBezTo>
                  <a:cubicBezTo>
                    <a:pt x="33" y="0"/>
                    <a:pt x="33" y="0"/>
                    <a:pt x="33" y="0"/>
                  </a:cubicBezTo>
                  <a:cubicBezTo>
                    <a:pt x="42" y="0"/>
                    <a:pt x="42" y="0"/>
                    <a:pt x="42" y="0"/>
                  </a:cubicBezTo>
                  <a:cubicBezTo>
                    <a:pt x="139" y="0"/>
                    <a:pt x="139" y="0"/>
                    <a:pt x="139" y="0"/>
                  </a:cubicBezTo>
                  <a:cubicBezTo>
                    <a:pt x="149" y="0"/>
                    <a:pt x="149" y="0"/>
                    <a:pt x="149" y="0"/>
                  </a:cubicBezTo>
                  <a:cubicBezTo>
                    <a:pt x="149" y="10"/>
                    <a:pt x="149" y="10"/>
                    <a:pt x="149" y="10"/>
                  </a:cubicBezTo>
                  <a:cubicBezTo>
                    <a:pt x="149" y="41"/>
                    <a:pt x="149" y="41"/>
                    <a:pt x="149" y="41"/>
                  </a:cubicBezTo>
                  <a:cubicBezTo>
                    <a:pt x="149" y="50"/>
                    <a:pt x="149" y="50"/>
                    <a:pt x="149" y="50"/>
                  </a:cubicBezTo>
                  <a:cubicBezTo>
                    <a:pt x="139" y="50"/>
                    <a:pt x="139" y="50"/>
                    <a:pt x="139" y="50"/>
                  </a:cubicBezTo>
                  <a:cubicBezTo>
                    <a:pt x="132" y="50"/>
                    <a:pt x="132" y="50"/>
                    <a:pt x="132" y="50"/>
                  </a:cubicBezTo>
                  <a:cubicBezTo>
                    <a:pt x="132" y="100"/>
                    <a:pt x="132" y="100"/>
                    <a:pt x="132" y="100"/>
                  </a:cubicBezTo>
                  <a:close/>
                  <a:moveTo>
                    <a:pt x="230" y="164"/>
                  </a:moveTo>
                  <a:cubicBezTo>
                    <a:pt x="238" y="178"/>
                    <a:pt x="238" y="178"/>
                    <a:pt x="238" y="178"/>
                  </a:cubicBezTo>
                  <a:cubicBezTo>
                    <a:pt x="265" y="224"/>
                    <a:pt x="265" y="224"/>
                    <a:pt x="265" y="224"/>
                  </a:cubicBezTo>
                  <a:cubicBezTo>
                    <a:pt x="212" y="224"/>
                    <a:pt x="212" y="224"/>
                    <a:pt x="212" y="224"/>
                  </a:cubicBezTo>
                  <a:cubicBezTo>
                    <a:pt x="173" y="224"/>
                    <a:pt x="173" y="224"/>
                    <a:pt x="173" y="224"/>
                  </a:cubicBezTo>
                  <a:cubicBezTo>
                    <a:pt x="171" y="228"/>
                    <a:pt x="169" y="232"/>
                    <a:pt x="166" y="235"/>
                  </a:cubicBezTo>
                  <a:cubicBezTo>
                    <a:pt x="211" y="235"/>
                    <a:pt x="211" y="235"/>
                    <a:pt x="211" y="235"/>
                  </a:cubicBezTo>
                  <a:cubicBezTo>
                    <a:pt x="274" y="235"/>
                    <a:pt x="274" y="235"/>
                    <a:pt x="274" y="235"/>
                  </a:cubicBezTo>
                  <a:cubicBezTo>
                    <a:pt x="275" y="235"/>
                    <a:pt x="275" y="235"/>
                    <a:pt x="275" y="235"/>
                  </a:cubicBezTo>
                  <a:cubicBezTo>
                    <a:pt x="276" y="235"/>
                    <a:pt x="277" y="235"/>
                    <a:pt x="278" y="234"/>
                  </a:cubicBezTo>
                  <a:cubicBezTo>
                    <a:pt x="279" y="234"/>
                    <a:pt x="279" y="233"/>
                    <a:pt x="280" y="233"/>
                  </a:cubicBezTo>
                  <a:cubicBezTo>
                    <a:pt x="280" y="232"/>
                    <a:pt x="281" y="231"/>
                    <a:pt x="281" y="230"/>
                  </a:cubicBezTo>
                  <a:cubicBezTo>
                    <a:pt x="281" y="228"/>
                    <a:pt x="280" y="226"/>
                    <a:pt x="279" y="223"/>
                  </a:cubicBezTo>
                  <a:cubicBezTo>
                    <a:pt x="248" y="171"/>
                    <a:pt x="248" y="171"/>
                    <a:pt x="248" y="171"/>
                  </a:cubicBezTo>
                  <a:cubicBezTo>
                    <a:pt x="248" y="171"/>
                    <a:pt x="248" y="171"/>
                    <a:pt x="248" y="171"/>
                  </a:cubicBezTo>
                  <a:cubicBezTo>
                    <a:pt x="227" y="134"/>
                    <a:pt x="227" y="134"/>
                    <a:pt x="227" y="134"/>
                  </a:cubicBezTo>
                  <a:cubicBezTo>
                    <a:pt x="226" y="132"/>
                    <a:pt x="226" y="132"/>
                    <a:pt x="226" y="132"/>
                  </a:cubicBezTo>
                  <a:cubicBezTo>
                    <a:pt x="226" y="130"/>
                    <a:pt x="226" y="130"/>
                    <a:pt x="226" y="130"/>
                  </a:cubicBezTo>
                  <a:cubicBezTo>
                    <a:pt x="226" y="60"/>
                    <a:pt x="226" y="60"/>
                    <a:pt x="226" y="60"/>
                  </a:cubicBezTo>
                  <a:cubicBezTo>
                    <a:pt x="226" y="55"/>
                    <a:pt x="226" y="55"/>
                    <a:pt x="226" y="55"/>
                  </a:cubicBezTo>
                  <a:cubicBezTo>
                    <a:pt x="196" y="55"/>
                    <a:pt x="196" y="55"/>
                    <a:pt x="196" y="55"/>
                  </a:cubicBezTo>
                  <a:cubicBezTo>
                    <a:pt x="196" y="60"/>
                    <a:pt x="196" y="60"/>
                    <a:pt x="196" y="60"/>
                  </a:cubicBezTo>
                  <a:cubicBezTo>
                    <a:pt x="196" y="131"/>
                    <a:pt x="196" y="131"/>
                    <a:pt x="196" y="131"/>
                  </a:cubicBezTo>
                  <a:cubicBezTo>
                    <a:pt x="196" y="133"/>
                    <a:pt x="196" y="133"/>
                    <a:pt x="196" y="133"/>
                  </a:cubicBezTo>
                  <a:cubicBezTo>
                    <a:pt x="195" y="135"/>
                    <a:pt x="195" y="135"/>
                    <a:pt x="195" y="135"/>
                  </a:cubicBezTo>
                  <a:cubicBezTo>
                    <a:pt x="180" y="160"/>
                    <a:pt x="180" y="160"/>
                    <a:pt x="180" y="160"/>
                  </a:cubicBezTo>
                  <a:cubicBezTo>
                    <a:pt x="182" y="167"/>
                    <a:pt x="183" y="174"/>
                    <a:pt x="183" y="182"/>
                  </a:cubicBezTo>
                  <a:cubicBezTo>
                    <a:pt x="185" y="178"/>
                    <a:pt x="185" y="178"/>
                    <a:pt x="185" y="178"/>
                  </a:cubicBezTo>
                  <a:cubicBezTo>
                    <a:pt x="193" y="164"/>
                    <a:pt x="193" y="164"/>
                    <a:pt x="193" y="164"/>
                  </a:cubicBezTo>
                  <a:cubicBezTo>
                    <a:pt x="230" y="164"/>
                    <a:pt x="230" y="164"/>
                    <a:pt x="230" y="164"/>
                  </a:cubicBezTo>
                  <a:close/>
                  <a:moveTo>
                    <a:pt x="126" y="218"/>
                  </a:moveTo>
                  <a:cubicBezTo>
                    <a:pt x="126" y="217"/>
                    <a:pt x="127" y="217"/>
                    <a:pt x="127" y="216"/>
                  </a:cubicBezTo>
                  <a:cubicBezTo>
                    <a:pt x="146" y="183"/>
                    <a:pt x="146" y="183"/>
                    <a:pt x="146" y="183"/>
                  </a:cubicBezTo>
                  <a:cubicBezTo>
                    <a:pt x="146" y="179"/>
                    <a:pt x="145" y="174"/>
                    <a:pt x="144" y="170"/>
                  </a:cubicBezTo>
                  <a:cubicBezTo>
                    <a:pt x="143" y="168"/>
                    <a:pt x="143" y="166"/>
                    <a:pt x="142" y="164"/>
                  </a:cubicBezTo>
                  <a:cubicBezTo>
                    <a:pt x="46" y="164"/>
                    <a:pt x="46" y="164"/>
                    <a:pt x="46" y="164"/>
                  </a:cubicBezTo>
                  <a:cubicBezTo>
                    <a:pt x="45" y="166"/>
                    <a:pt x="44" y="168"/>
                    <a:pt x="43" y="170"/>
                  </a:cubicBezTo>
                  <a:cubicBezTo>
                    <a:pt x="42" y="175"/>
                    <a:pt x="41" y="179"/>
                    <a:pt x="41" y="184"/>
                  </a:cubicBezTo>
                  <a:cubicBezTo>
                    <a:pt x="41" y="191"/>
                    <a:pt x="43" y="198"/>
                    <a:pt x="45" y="204"/>
                  </a:cubicBezTo>
                  <a:cubicBezTo>
                    <a:pt x="48" y="209"/>
                    <a:pt x="50" y="214"/>
                    <a:pt x="54" y="218"/>
                  </a:cubicBezTo>
                  <a:cubicBezTo>
                    <a:pt x="126" y="218"/>
                    <a:pt x="126" y="218"/>
                    <a:pt x="126" y="218"/>
                  </a:cubicBezTo>
                  <a:close/>
                  <a:moveTo>
                    <a:pt x="32" y="139"/>
                  </a:moveTo>
                  <a:cubicBezTo>
                    <a:pt x="38" y="139"/>
                    <a:pt x="38" y="139"/>
                    <a:pt x="38" y="139"/>
                  </a:cubicBezTo>
                  <a:cubicBezTo>
                    <a:pt x="149" y="139"/>
                    <a:pt x="149" y="139"/>
                    <a:pt x="149" y="139"/>
                  </a:cubicBezTo>
                  <a:cubicBezTo>
                    <a:pt x="151" y="139"/>
                    <a:pt x="151" y="139"/>
                    <a:pt x="151" y="139"/>
                  </a:cubicBezTo>
                  <a:cubicBezTo>
                    <a:pt x="143" y="128"/>
                    <a:pt x="132" y="120"/>
                    <a:pt x="119" y="115"/>
                  </a:cubicBezTo>
                  <a:cubicBezTo>
                    <a:pt x="113" y="112"/>
                    <a:pt x="113" y="112"/>
                    <a:pt x="113" y="112"/>
                  </a:cubicBezTo>
                  <a:cubicBezTo>
                    <a:pt x="113" y="106"/>
                    <a:pt x="113" y="106"/>
                    <a:pt x="113" y="106"/>
                  </a:cubicBezTo>
                  <a:cubicBezTo>
                    <a:pt x="113" y="41"/>
                    <a:pt x="113" y="41"/>
                    <a:pt x="113" y="41"/>
                  </a:cubicBezTo>
                  <a:cubicBezTo>
                    <a:pt x="113" y="32"/>
                    <a:pt x="113" y="32"/>
                    <a:pt x="113" y="32"/>
                  </a:cubicBezTo>
                  <a:cubicBezTo>
                    <a:pt x="123" y="32"/>
                    <a:pt x="123" y="32"/>
                    <a:pt x="123" y="32"/>
                  </a:cubicBezTo>
                  <a:cubicBezTo>
                    <a:pt x="130" y="32"/>
                    <a:pt x="130" y="32"/>
                    <a:pt x="130" y="32"/>
                  </a:cubicBezTo>
                  <a:cubicBezTo>
                    <a:pt x="130" y="19"/>
                    <a:pt x="130" y="19"/>
                    <a:pt x="130" y="19"/>
                  </a:cubicBezTo>
                  <a:cubicBezTo>
                    <a:pt x="51" y="19"/>
                    <a:pt x="51" y="19"/>
                    <a:pt x="51" y="19"/>
                  </a:cubicBezTo>
                  <a:cubicBezTo>
                    <a:pt x="51" y="32"/>
                    <a:pt x="51" y="32"/>
                    <a:pt x="51" y="32"/>
                  </a:cubicBezTo>
                  <a:cubicBezTo>
                    <a:pt x="59" y="32"/>
                    <a:pt x="59" y="32"/>
                    <a:pt x="59" y="32"/>
                  </a:cubicBezTo>
                  <a:cubicBezTo>
                    <a:pt x="68" y="32"/>
                    <a:pt x="68" y="32"/>
                    <a:pt x="68" y="32"/>
                  </a:cubicBezTo>
                  <a:cubicBezTo>
                    <a:pt x="68" y="41"/>
                    <a:pt x="68" y="41"/>
                    <a:pt x="68" y="41"/>
                  </a:cubicBezTo>
                  <a:cubicBezTo>
                    <a:pt x="68" y="107"/>
                    <a:pt x="68" y="107"/>
                    <a:pt x="68" y="107"/>
                  </a:cubicBezTo>
                  <a:cubicBezTo>
                    <a:pt x="68" y="113"/>
                    <a:pt x="68" y="113"/>
                    <a:pt x="68" y="113"/>
                  </a:cubicBezTo>
                  <a:cubicBezTo>
                    <a:pt x="63" y="115"/>
                    <a:pt x="63" y="115"/>
                    <a:pt x="63" y="115"/>
                  </a:cubicBezTo>
                  <a:cubicBezTo>
                    <a:pt x="51" y="120"/>
                    <a:pt x="40" y="129"/>
                    <a:pt x="32" y="139"/>
                  </a:cubicBez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prstTxWarp prst="textNoShape">
                <a:avLst/>
              </a:prstTxWarp>
            </a:bodyPr>
            <a:lstStyle/>
            <a:p>
              <a:pPr fontAlgn="base">
                <a:spcBef>
                  <a:spcPct val="0"/>
                </a:spcBef>
                <a:spcAft>
                  <a:spcPct val="0"/>
                </a:spcAft>
              </a:pPr>
              <a:endParaRPr lang="zh-CN" altLang="en-US" sz="2531">
                <a:solidFill>
                  <a:prstClr val="black"/>
                </a:solidFill>
              </a:endParaRPr>
            </a:p>
          </p:txBody>
        </p:sp>
        <p:sp>
          <p:nvSpPr>
            <p:cNvPr id="69" name="Freeform 7"/>
            <p:cNvSpPr>
              <a:spLocks noEditPoints="1"/>
            </p:cNvSpPr>
            <p:nvPr/>
          </p:nvSpPr>
          <p:spPr bwMode="auto">
            <a:xfrm>
              <a:off x="8172826" y="4969295"/>
              <a:ext cx="501597" cy="584230"/>
            </a:xfrm>
            <a:custGeom>
              <a:avLst/>
              <a:gdLst>
                <a:gd name="T0" fmla="*/ 153 w 293"/>
                <a:gd name="T1" fmla="*/ 41 h 341"/>
                <a:gd name="T2" fmla="*/ 183 w 293"/>
                <a:gd name="T3" fmla="*/ 224 h 341"/>
                <a:gd name="T4" fmla="*/ 29 w 293"/>
                <a:gd name="T5" fmla="*/ 254 h 341"/>
                <a:gd name="T6" fmla="*/ 0 w 293"/>
                <a:gd name="T7" fmla="*/ 70 h 341"/>
                <a:gd name="T8" fmla="*/ 99 w 293"/>
                <a:gd name="T9" fmla="*/ 279 h 341"/>
                <a:gd name="T10" fmla="*/ 110 w 293"/>
                <a:gd name="T11" fmla="*/ 260 h 341"/>
                <a:gd name="T12" fmla="*/ 70 w 293"/>
                <a:gd name="T13" fmla="*/ 279 h 341"/>
                <a:gd name="T14" fmla="*/ 93 w 293"/>
                <a:gd name="T15" fmla="*/ 317 h 341"/>
                <a:gd name="T16" fmla="*/ 148 w 293"/>
                <a:gd name="T17" fmla="*/ 338 h 341"/>
                <a:gd name="T18" fmla="*/ 207 w 293"/>
                <a:gd name="T19" fmla="*/ 288 h 341"/>
                <a:gd name="T20" fmla="*/ 278 w 293"/>
                <a:gd name="T21" fmla="*/ 284 h 341"/>
                <a:gd name="T22" fmla="*/ 239 w 293"/>
                <a:gd name="T23" fmla="*/ 233 h 341"/>
                <a:gd name="T24" fmla="*/ 184 w 293"/>
                <a:gd name="T25" fmla="*/ 291 h 341"/>
                <a:gd name="T26" fmla="*/ 122 w 293"/>
                <a:gd name="T27" fmla="*/ 321 h 341"/>
                <a:gd name="T28" fmla="*/ 99 w 293"/>
                <a:gd name="T29" fmla="*/ 279 h 341"/>
                <a:gd name="T30" fmla="*/ 39 w 293"/>
                <a:gd name="T31" fmla="*/ 11 h 341"/>
                <a:gd name="T32" fmla="*/ 139 w 293"/>
                <a:gd name="T33" fmla="*/ 0 h 341"/>
                <a:gd name="T34" fmla="*/ 140 w 293"/>
                <a:gd name="T35" fmla="*/ 37 h 341"/>
                <a:gd name="T36" fmla="*/ 123 w 293"/>
                <a:gd name="T37" fmla="*/ 17 h 341"/>
                <a:gd name="T38" fmla="*/ 61 w 293"/>
                <a:gd name="T39" fmla="*/ 37 h 341"/>
                <a:gd name="T40" fmla="*/ 21 w 293"/>
                <a:gd name="T41" fmla="*/ 210 h 341"/>
                <a:gd name="T42" fmla="*/ 55 w 293"/>
                <a:gd name="T43" fmla="*/ 217 h 341"/>
                <a:gd name="T44" fmla="*/ 21 w 293"/>
                <a:gd name="T45" fmla="*/ 210 h 341"/>
                <a:gd name="T46" fmla="*/ 21 w 293"/>
                <a:gd name="T47" fmla="*/ 93 h 341"/>
                <a:gd name="T48" fmla="*/ 38 w 293"/>
                <a:gd name="T49" fmla="*/ 90 h 341"/>
                <a:gd name="T50" fmla="*/ 21 w 293"/>
                <a:gd name="T51" fmla="*/ 136 h 341"/>
                <a:gd name="T52" fmla="*/ 38 w 293"/>
                <a:gd name="T53" fmla="*/ 140 h 341"/>
                <a:gd name="T54" fmla="*/ 21 w 293"/>
                <a:gd name="T55" fmla="*/ 136 h 341"/>
                <a:gd name="T56" fmla="*/ 21 w 293"/>
                <a:gd name="T57" fmla="*/ 130 h 341"/>
                <a:gd name="T58" fmla="*/ 38 w 293"/>
                <a:gd name="T59" fmla="*/ 127 h 341"/>
                <a:gd name="T60" fmla="*/ 21 w 293"/>
                <a:gd name="T61" fmla="*/ 118 h 341"/>
                <a:gd name="T62" fmla="*/ 38 w 293"/>
                <a:gd name="T63" fmla="*/ 121 h 341"/>
                <a:gd name="T64" fmla="*/ 21 w 293"/>
                <a:gd name="T65" fmla="*/ 118 h 341"/>
                <a:gd name="T66" fmla="*/ 21 w 293"/>
                <a:gd name="T67" fmla="*/ 112 h 341"/>
                <a:gd name="T68" fmla="*/ 38 w 293"/>
                <a:gd name="T69" fmla="*/ 108 h 341"/>
                <a:gd name="T70" fmla="*/ 21 w 293"/>
                <a:gd name="T71" fmla="*/ 99 h 341"/>
                <a:gd name="T72" fmla="*/ 38 w 293"/>
                <a:gd name="T73" fmla="*/ 103 h 341"/>
                <a:gd name="T74" fmla="*/ 21 w 293"/>
                <a:gd name="T75" fmla="*/ 99 h 341"/>
                <a:gd name="T76" fmla="*/ 21 w 293"/>
                <a:gd name="T77" fmla="*/ 158 h 341"/>
                <a:gd name="T78" fmla="*/ 38 w 293"/>
                <a:gd name="T79" fmla="*/ 155 h 341"/>
                <a:gd name="T80" fmla="*/ 21 w 293"/>
                <a:gd name="T81" fmla="*/ 201 h 341"/>
                <a:gd name="T82" fmla="*/ 38 w 293"/>
                <a:gd name="T83" fmla="*/ 205 h 341"/>
                <a:gd name="T84" fmla="*/ 21 w 293"/>
                <a:gd name="T85" fmla="*/ 201 h 341"/>
                <a:gd name="T86" fmla="*/ 21 w 293"/>
                <a:gd name="T87" fmla="*/ 195 h 341"/>
                <a:gd name="T88" fmla="*/ 38 w 293"/>
                <a:gd name="T89" fmla="*/ 192 h 341"/>
                <a:gd name="T90" fmla="*/ 21 w 293"/>
                <a:gd name="T91" fmla="*/ 183 h 341"/>
                <a:gd name="T92" fmla="*/ 38 w 293"/>
                <a:gd name="T93" fmla="*/ 186 h 341"/>
                <a:gd name="T94" fmla="*/ 21 w 293"/>
                <a:gd name="T95" fmla="*/ 183 h 341"/>
                <a:gd name="T96" fmla="*/ 21 w 293"/>
                <a:gd name="T97" fmla="*/ 177 h 341"/>
                <a:gd name="T98" fmla="*/ 38 w 293"/>
                <a:gd name="T99" fmla="*/ 173 h 341"/>
                <a:gd name="T100" fmla="*/ 21 w 293"/>
                <a:gd name="T101" fmla="*/ 164 h 341"/>
                <a:gd name="T102" fmla="*/ 38 w 293"/>
                <a:gd name="T103" fmla="*/ 168 h 341"/>
                <a:gd name="T104" fmla="*/ 21 w 293"/>
                <a:gd name="T105" fmla="*/ 164 h 341"/>
                <a:gd name="T106" fmla="*/ 21 w 293"/>
                <a:gd name="T107" fmla="*/ 86 h 341"/>
                <a:gd name="T108" fmla="*/ 55 w 293"/>
                <a:gd name="T109" fmla="*/ 80 h 341"/>
                <a:gd name="T110" fmla="*/ 21 w 293"/>
                <a:gd name="T111" fmla="*/ 144 h 341"/>
                <a:gd name="T112" fmla="*/ 55 w 293"/>
                <a:gd name="T113" fmla="*/ 151 h 341"/>
                <a:gd name="T114" fmla="*/ 21 w 293"/>
                <a:gd name="T115" fmla="*/ 144 h 341"/>
                <a:gd name="T116" fmla="*/ 153 w 293"/>
                <a:gd name="T117" fmla="*/ 178 h 341"/>
                <a:gd name="T118" fmla="*/ 67 w 293"/>
                <a:gd name="T119" fmla="*/ 178 h 341"/>
                <a:gd name="T120" fmla="*/ 134 w 293"/>
                <a:gd name="T121" fmla="*/ 15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3" h="341">
                  <a:moveTo>
                    <a:pt x="29" y="41"/>
                  </a:moveTo>
                  <a:cubicBezTo>
                    <a:pt x="128" y="41"/>
                    <a:pt x="85" y="41"/>
                    <a:pt x="153" y="41"/>
                  </a:cubicBezTo>
                  <a:cubicBezTo>
                    <a:pt x="169" y="41"/>
                    <a:pt x="183" y="54"/>
                    <a:pt x="183" y="70"/>
                  </a:cubicBezTo>
                  <a:cubicBezTo>
                    <a:pt x="183" y="224"/>
                    <a:pt x="183" y="224"/>
                    <a:pt x="183" y="224"/>
                  </a:cubicBezTo>
                  <a:cubicBezTo>
                    <a:pt x="183" y="240"/>
                    <a:pt x="169" y="254"/>
                    <a:pt x="153" y="254"/>
                  </a:cubicBezTo>
                  <a:cubicBezTo>
                    <a:pt x="29" y="254"/>
                    <a:pt x="29" y="254"/>
                    <a:pt x="29" y="254"/>
                  </a:cubicBezTo>
                  <a:cubicBezTo>
                    <a:pt x="13" y="254"/>
                    <a:pt x="0" y="240"/>
                    <a:pt x="0" y="224"/>
                  </a:cubicBezTo>
                  <a:cubicBezTo>
                    <a:pt x="0" y="70"/>
                    <a:pt x="0" y="70"/>
                    <a:pt x="0" y="70"/>
                  </a:cubicBezTo>
                  <a:cubicBezTo>
                    <a:pt x="0" y="54"/>
                    <a:pt x="13" y="41"/>
                    <a:pt x="29" y="41"/>
                  </a:cubicBezTo>
                  <a:close/>
                  <a:moveTo>
                    <a:pt x="99" y="279"/>
                  </a:moveTo>
                  <a:cubicBezTo>
                    <a:pt x="110" y="279"/>
                    <a:pt x="110" y="279"/>
                    <a:pt x="110" y="279"/>
                  </a:cubicBezTo>
                  <a:cubicBezTo>
                    <a:pt x="110" y="260"/>
                    <a:pt x="110" y="260"/>
                    <a:pt x="110" y="260"/>
                  </a:cubicBezTo>
                  <a:cubicBezTo>
                    <a:pt x="70" y="260"/>
                    <a:pt x="70" y="260"/>
                    <a:pt x="70" y="260"/>
                  </a:cubicBezTo>
                  <a:cubicBezTo>
                    <a:pt x="70" y="279"/>
                    <a:pt x="70" y="279"/>
                    <a:pt x="70" y="279"/>
                  </a:cubicBezTo>
                  <a:cubicBezTo>
                    <a:pt x="82" y="279"/>
                    <a:pt x="82" y="279"/>
                    <a:pt x="82" y="279"/>
                  </a:cubicBezTo>
                  <a:cubicBezTo>
                    <a:pt x="83" y="294"/>
                    <a:pt x="87" y="307"/>
                    <a:pt x="93" y="317"/>
                  </a:cubicBezTo>
                  <a:cubicBezTo>
                    <a:pt x="99" y="326"/>
                    <a:pt x="107" y="333"/>
                    <a:pt x="116" y="337"/>
                  </a:cubicBezTo>
                  <a:cubicBezTo>
                    <a:pt x="125" y="340"/>
                    <a:pt x="136" y="341"/>
                    <a:pt x="148" y="338"/>
                  </a:cubicBezTo>
                  <a:cubicBezTo>
                    <a:pt x="163" y="333"/>
                    <a:pt x="180" y="322"/>
                    <a:pt x="196" y="302"/>
                  </a:cubicBezTo>
                  <a:cubicBezTo>
                    <a:pt x="200" y="297"/>
                    <a:pt x="204" y="292"/>
                    <a:pt x="207" y="288"/>
                  </a:cubicBezTo>
                  <a:cubicBezTo>
                    <a:pt x="221" y="270"/>
                    <a:pt x="234" y="253"/>
                    <a:pt x="245" y="248"/>
                  </a:cubicBezTo>
                  <a:cubicBezTo>
                    <a:pt x="255" y="245"/>
                    <a:pt x="266" y="253"/>
                    <a:pt x="278" y="284"/>
                  </a:cubicBezTo>
                  <a:cubicBezTo>
                    <a:pt x="293" y="278"/>
                    <a:pt x="293" y="278"/>
                    <a:pt x="293" y="278"/>
                  </a:cubicBezTo>
                  <a:cubicBezTo>
                    <a:pt x="276" y="235"/>
                    <a:pt x="258" y="226"/>
                    <a:pt x="239" y="233"/>
                  </a:cubicBezTo>
                  <a:cubicBezTo>
                    <a:pt x="224" y="239"/>
                    <a:pt x="209" y="258"/>
                    <a:pt x="194" y="278"/>
                  </a:cubicBezTo>
                  <a:cubicBezTo>
                    <a:pt x="191" y="282"/>
                    <a:pt x="187" y="287"/>
                    <a:pt x="184" y="291"/>
                  </a:cubicBezTo>
                  <a:cubicBezTo>
                    <a:pt x="170" y="309"/>
                    <a:pt x="156" y="318"/>
                    <a:pt x="143" y="322"/>
                  </a:cubicBezTo>
                  <a:cubicBezTo>
                    <a:pt x="135" y="324"/>
                    <a:pt x="128" y="324"/>
                    <a:pt x="122" y="321"/>
                  </a:cubicBezTo>
                  <a:cubicBezTo>
                    <a:pt x="116" y="319"/>
                    <a:pt x="111" y="314"/>
                    <a:pt x="107" y="308"/>
                  </a:cubicBezTo>
                  <a:cubicBezTo>
                    <a:pt x="102" y="301"/>
                    <a:pt x="99" y="291"/>
                    <a:pt x="99" y="279"/>
                  </a:cubicBezTo>
                  <a:close/>
                  <a:moveTo>
                    <a:pt x="45" y="37"/>
                  </a:moveTo>
                  <a:cubicBezTo>
                    <a:pt x="39" y="11"/>
                    <a:pt x="39" y="11"/>
                    <a:pt x="39" y="11"/>
                  </a:cubicBezTo>
                  <a:cubicBezTo>
                    <a:pt x="46" y="0"/>
                    <a:pt x="46" y="0"/>
                    <a:pt x="46" y="0"/>
                  </a:cubicBezTo>
                  <a:cubicBezTo>
                    <a:pt x="139" y="0"/>
                    <a:pt x="139" y="0"/>
                    <a:pt x="139" y="0"/>
                  </a:cubicBezTo>
                  <a:cubicBezTo>
                    <a:pt x="146" y="11"/>
                    <a:pt x="146" y="11"/>
                    <a:pt x="146" y="11"/>
                  </a:cubicBezTo>
                  <a:cubicBezTo>
                    <a:pt x="140" y="37"/>
                    <a:pt x="140" y="37"/>
                    <a:pt x="140" y="37"/>
                  </a:cubicBezTo>
                  <a:cubicBezTo>
                    <a:pt x="125" y="37"/>
                    <a:pt x="125" y="37"/>
                    <a:pt x="125" y="37"/>
                  </a:cubicBezTo>
                  <a:cubicBezTo>
                    <a:pt x="123" y="17"/>
                    <a:pt x="123" y="17"/>
                    <a:pt x="123" y="17"/>
                  </a:cubicBezTo>
                  <a:cubicBezTo>
                    <a:pt x="63" y="17"/>
                    <a:pt x="63" y="17"/>
                    <a:pt x="63" y="17"/>
                  </a:cubicBezTo>
                  <a:cubicBezTo>
                    <a:pt x="61" y="37"/>
                    <a:pt x="61" y="37"/>
                    <a:pt x="61" y="37"/>
                  </a:cubicBezTo>
                  <a:cubicBezTo>
                    <a:pt x="45" y="37"/>
                    <a:pt x="45" y="37"/>
                    <a:pt x="45" y="37"/>
                  </a:cubicBezTo>
                  <a:close/>
                  <a:moveTo>
                    <a:pt x="21" y="210"/>
                  </a:moveTo>
                  <a:cubicBezTo>
                    <a:pt x="21" y="217"/>
                    <a:pt x="21" y="217"/>
                    <a:pt x="21" y="217"/>
                  </a:cubicBezTo>
                  <a:cubicBezTo>
                    <a:pt x="55" y="217"/>
                    <a:pt x="55" y="217"/>
                    <a:pt x="55" y="217"/>
                  </a:cubicBezTo>
                  <a:cubicBezTo>
                    <a:pt x="55" y="210"/>
                    <a:pt x="55" y="210"/>
                    <a:pt x="55" y="210"/>
                  </a:cubicBezTo>
                  <a:cubicBezTo>
                    <a:pt x="21" y="210"/>
                    <a:pt x="21" y="210"/>
                    <a:pt x="21" y="210"/>
                  </a:cubicBezTo>
                  <a:close/>
                  <a:moveTo>
                    <a:pt x="21" y="90"/>
                  </a:moveTo>
                  <a:cubicBezTo>
                    <a:pt x="21" y="93"/>
                    <a:pt x="21" y="93"/>
                    <a:pt x="21" y="93"/>
                  </a:cubicBezTo>
                  <a:cubicBezTo>
                    <a:pt x="38" y="93"/>
                    <a:pt x="38" y="93"/>
                    <a:pt x="38" y="93"/>
                  </a:cubicBezTo>
                  <a:cubicBezTo>
                    <a:pt x="38" y="90"/>
                    <a:pt x="38" y="90"/>
                    <a:pt x="38" y="90"/>
                  </a:cubicBezTo>
                  <a:cubicBezTo>
                    <a:pt x="21" y="90"/>
                    <a:pt x="21" y="90"/>
                    <a:pt x="21" y="90"/>
                  </a:cubicBezTo>
                  <a:close/>
                  <a:moveTo>
                    <a:pt x="21" y="136"/>
                  </a:moveTo>
                  <a:cubicBezTo>
                    <a:pt x="21" y="140"/>
                    <a:pt x="21" y="140"/>
                    <a:pt x="21" y="140"/>
                  </a:cubicBezTo>
                  <a:cubicBezTo>
                    <a:pt x="38" y="140"/>
                    <a:pt x="38" y="140"/>
                    <a:pt x="38" y="140"/>
                  </a:cubicBezTo>
                  <a:cubicBezTo>
                    <a:pt x="38" y="136"/>
                    <a:pt x="38" y="136"/>
                    <a:pt x="38" y="136"/>
                  </a:cubicBezTo>
                  <a:cubicBezTo>
                    <a:pt x="21" y="136"/>
                    <a:pt x="21" y="136"/>
                    <a:pt x="21" y="136"/>
                  </a:cubicBezTo>
                  <a:close/>
                  <a:moveTo>
                    <a:pt x="21" y="127"/>
                  </a:moveTo>
                  <a:cubicBezTo>
                    <a:pt x="21" y="128"/>
                    <a:pt x="21" y="129"/>
                    <a:pt x="21" y="130"/>
                  </a:cubicBezTo>
                  <a:cubicBezTo>
                    <a:pt x="26" y="130"/>
                    <a:pt x="32" y="130"/>
                    <a:pt x="38" y="130"/>
                  </a:cubicBezTo>
                  <a:cubicBezTo>
                    <a:pt x="38" y="129"/>
                    <a:pt x="38" y="128"/>
                    <a:pt x="38" y="127"/>
                  </a:cubicBezTo>
                  <a:cubicBezTo>
                    <a:pt x="32" y="127"/>
                    <a:pt x="26" y="127"/>
                    <a:pt x="21" y="127"/>
                  </a:cubicBezTo>
                  <a:close/>
                  <a:moveTo>
                    <a:pt x="21" y="118"/>
                  </a:moveTo>
                  <a:cubicBezTo>
                    <a:pt x="21" y="119"/>
                    <a:pt x="21" y="120"/>
                    <a:pt x="21" y="121"/>
                  </a:cubicBezTo>
                  <a:cubicBezTo>
                    <a:pt x="26" y="121"/>
                    <a:pt x="32" y="121"/>
                    <a:pt x="38" y="121"/>
                  </a:cubicBezTo>
                  <a:cubicBezTo>
                    <a:pt x="38" y="120"/>
                    <a:pt x="38" y="119"/>
                    <a:pt x="38" y="118"/>
                  </a:cubicBezTo>
                  <a:cubicBezTo>
                    <a:pt x="32" y="118"/>
                    <a:pt x="26" y="118"/>
                    <a:pt x="21" y="118"/>
                  </a:cubicBezTo>
                  <a:close/>
                  <a:moveTo>
                    <a:pt x="21" y="108"/>
                  </a:moveTo>
                  <a:cubicBezTo>
                    <a:pt x="21" y="110"/>
                    <a:pt x="21" y="111"/>
                    <a:pt x="21" y="112"/>
                  </a:cubicBezTo>
                  <a:cubicBezTo>
                    <a:pt x="26" y="112"/>
                    <a:pt x="32" y="112"/>
                    <a:pt x="38" y="112"/>
                  </a:cubicBezTo>
                  <a:cubicBezTo>
                    <a:pt x="38" y="111"/>
                    <a:pt x="38" y="110"/>
                    <a:pt x="38" y="108"/>
                  </a:cubicBezTo>
                  <a:cubicBezTo>
                    <a:pt x="32" y="108"/>
                    <a:pt x="26" y="108"/>
                    <a:pt x="21" y="108"/>
                  </a:cubicBezTo>
                  <a:close/>
                  <a:moveTo>
                    <a:pt x="21" y="99"/>
                  </a:moveTo>
                  <a:cubicBezTo>
                    <a:pt x="21" y="100"/>
                    <a:pt x="21" y="102"/>
                    <a:pt x="21" y="103"/>
                  </a:cubicBezTo>
                  <a:cubicBezTo>
                    <a:pt x="26" y="103"/>
                    <a:pt x="32" y="103"/>
                    <a:pt x="38" y="103"/>
                  </a:cubicBezTo>
                  <a:cubicBezTo>
                    <a:pt x="38" y="102"/>
                    <a:pt x="38" y="100"/>
                    <a:pt x="38" y="99"/>
                  </a:cubicBezTo>
                  <a:cubicBezTo>
                    <a:pt x="32" y="99"/>
                    <a:pt x="26" y="99"/>
                    <a:pt x="21" y="99"/>
                  </a:cubicBezTo>
                  <a:close/>
                  <a:moveTo>
                    <a:pt x="21" y="155"/>
                  </a:moveTo>
                  <a:cubicBezTo>
                    <a:pt x="21" y="158"/>
                    <a:pt x="21" y="158"/>
                    <a:pt x="21" y="158"/>
                  </a:cubicBezTo>
                  <a:cubicBezTo>
                    <a:pt x="38" y="158"/>
                    <a:pt x="38" y="158"/>
                    <a:pt x="38" y="158"/>
                  </a:cubicBezTo>
                  <a:cubicBezTo>
                    <a:pt x="38" y="155"/>
                    <a:pt x="38" y="155"/>
                    <a:pt x="38" y="155"/>
                  </a:cubicBezTo>
                  <a:cubicBezTo>
                    <a:pt x="21" y="155"/>
                    <a:pt x="21" y="155"/>
                    <a:pt x="21" y="155"/>
                  </a:cubicBezTo>
                  <a:close/>
                  <a:moveTo>
                    <a:pt x="21" y="201"/>
                  </a:moveTo>
                  <a:cubicBezTo>
                    <a:pt x="21" y="205"/>
                    <a:pt x="21" y="205"/>
                    <a:pt x="21" y="205"/>
                  </a:cubicBezTo>
                  <a:cubicBezTo>
                    <a:pt x="38" y="205"/>
                    <a:pt x="38" y="205"/>
                    <a:pt x="38" y="205"/>
                  </a:cubicBezTo>
                  <a:cubicBezTo>
                    <a:pt x="38" y="201"/>
                    <a:pt x="38" y="201"/>
                    <a:pt x="38" y="201"/>
                  </a:cubicBezTo>
                  <a:cubicBezTo>
                    <a:pt x="21" y="201"/>
                    <a:pt x="21" y="201"/>
                    <a:pt x="21" y="201"/>
                  </a:cubicBezTo>
                  <a:close/>
                  <a:moveTo>
                    <a:pt x="21" y="192"/>
                  </a:moveTo>
                  <a:cubicBezTo>
                    <a:pt x="21" y="193"/>
                    <a:pt x="21" y="194"/>
                    <a:pt x="21" y="195"/>
                  </a:cubicBezTo>
                  <a:cubicBezTo>
                    <a:pt x="26" y="195"/>
                    <a:pt x="32" y="195"/>
                    <a:pt x="38" y="195"/>
                  </a:cubicBezTo>
                  <a:cubicBezTo>
                    <a:pt x="38" y="194"/>
                    <a:pt x="38" y="193"/>
                    <a:pt x="38" y="192"/>
                  </a:cubicBezTo>
                  <a:cubicBezTo>
                    <a:pt x="32" y="192"/>
                    <a:pt x="26" y="192"/>
                    <a:pt x="21" y="192"/>
                  </a:cubicBezTo>
                  <a:close/>
                  <a:moveTo>
                    <a:pt x="21" y="183"/>
                  </a:moveTo>
                  <a:cubicBezTo>
                    <a:pt x="21" y="184"/>
                    <a:pt x="21" y="185"/>
                    <a:pt x="21" y="186"/>
                  </a:cubicBezTo>
                  <a:cubicBezTo>
                    <a:pt x="26" y="186"/>
                    <a:pt x="32" y="186"/>
                    <a:pt x="38" y="186"/>
                  </a:cubicBezTo>
                  <a:cubicBezTo>
                    <a:pt x="38" y="185"/>
                    <a:pt x="38" y="184"/>
                    <a:pt x="38" y="183"/>
                  </a:cubicBezTo>
                  <a:cubicBezTo>
                    <a:pt x="32" y="183"/>
                    <a:pt x="26" y="183"/>
                    <a:pt x="21" y="183"/>
                  </a:cubicBezTo>
                  <a:close/>
                  <a:moveTo>
                    <a:pt x="21" y="173"/>
                  </a:moveTo>
                  <a:cubicBezTo>
                    <a:pt x="21" y="175"/>
                    <a:pt x="21" y="176"/>
                    <a:pt x="21" y="177"/>
                  </a:cubicBezTo>
                  <a:cubicBezTo>
                    <a:pt x="26" y="177"/>
                    <a:pt x="32" y="177"/>
                    <a:pt x="38" y="177"/>
                  </a:cubicBezTo>
                  <a:cubicBezTo>
                    <a:pt x="38" y="176"/>
                    <a:pt x="38" y="175"/>
                    <a:pt x="38" y="173"/>
                  </a:cubicBezTo>
                  <a:cubicBezTo>
                    <a:pt x="32" y="173"/>
                    <a:pt x="26" y="173"/>
                    <a:pt x="21" y="173"/>
                  </a:cubicBezTo>
                  <a:close/>
                  <a:moveTo>
                    <a:pt x="21" y="164"/>
                  </a:moveTo>
                  <a:cubicBezTo>
                    <a:pt x="21" y="165"/>
                    <a:pt x="21" y="166"/>
                    <a:pt x="21" y="168"/>
                  </a:cubicBezTo>
                  <a:cubicBezTo>
                    <a:pt x="26" y="168"/>
                    <a:pt x="32" y="168"/>
                    <a:pt x="38" y="168"/>
                  </a:cubicBezTo>
                  <a:cubicBezTo>
                    <a:pt x="38" y="166"/>
                    <a:pt x="38" y="165"/>
                    <a:pt x="38" y="164"/>
                  </a:cubicBezTo>
                  <a:cubicBezTo>
                    <a:pt x="32" y="164"/>
                    <a:pt x="26" y="164"/>
                    <a:pt x="21" y="164"/>
                  </a:cubicBezTo>
                  <a:close/>
                  <a:moveTo>
                    <a:pt x="21" y="80"/>
                  </a:moveTo>
                  <a:cubicBezTo>
                    <a:pt x="21" y="86"/>
                    <a:pt x="21" y="86"/>
                    <a:pt x="21" y="86"/>
                  </a:cubicBezTo>
                  <a:cubicBezTo>
                    <a:pt x="55" y="86"/>
                    <a:pt x="55" y="86"/>
                    <a:pt x="55" y="86"/>
                  </a:cubicBezTo>
                  <a:cubicBezTo>
                    <a:pt x="55" y="80"/>
                    <a:pt x="55" y="80"/>
                    <a:pt x="55" y="80"/>
                  </a:cubicBezTo>
                  <a:cubicBezTo>
                    <a:pt x="21" y="80"/>
                    <a:pt x="21" y="80"/>
                    <a:pt x="21" y="80"/>
                  </a:cubicBezTo>
                  <a:close/>
                  <a:moveTo>
                    <a:pt x="21" y="144"/>
                  </a:moveTo>
                  <a:cubicBezTo>
                    <a:pt x="21" y="151"/>
                    <a:pt x="21" y="151"/>
                    <a:pt x="21" y="151"/>
                  </a:cubicBezTo>
                  <a:cubicBezTo>
                    <a:pt x="55" y="151"/>
                    <a:pt x="55" y="151"/>
                    <a:pt x="55" y="151"/>
                  </a:cubicBezTo>
                  <a:cubicBezTo>
                    <a:pt x="55" y="144"/>
                    <a:pt x="55" y="144"/>
                    <a:pt x="55" y="144"/>
                  </a:cubicBezTo>
                  <a:cubicBezTo>
                    <a:pt x="21" y="144"/>
                    <a:pt x="21" y="144"/>
                    <a:pt x="21" y="144"/>
                  </a:cubicBezTo>
                  <a:close/>
                  <a:moveTo>
                    <a:pt x="67" y="178"/>
                  </a:moveTo>
                  <a:cubicBezTo>
                    <a:pt x="74" y="220"/>
                    <a:pt x="145" y="228"/>
                    <a:pt x="153" y="178"/>
                  </a:cubicBezTo>
                  <a:cubicBezTo>
                    <a:pt x="158" y="143"/>
                    <a:pt x="110" y="84"/>
                    <a:pt x="110" y="84"/>
                  </a:cubicBezTo>
                  <a:cubicBezTo>
                    <a:pt x="110" y="84"/>
                    <a:pt x="60" y="135"/>
                    <a:pt x="67" y="178"/>
                  </a:cubicBezTo>
                  <a:close/>
                  <a:moveTo>
                    <a:pt x="106" y="201"/>
                  </a:moveTo>
                  <a:cubicBezTo>
                    <a:pt x="130" y="203"/>
                    <a:pt x="147" y="187"/>
                    <a:pt x="134" y="150"/>
                  </a:cubicBezTo>
                  <a:lnTo>
                    <a:pt x="106" y="201"/>
                  </a:ln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prstTxWarp prst="textNoShape">
                <a:avLst/>
              </a:prstTxWarp>
            </a:bodyPr>
            <a:lstStyle/>
            <a:p>
              <a:pPr fontAlgn="base">
                <a:spcBef>
                  <a:spcPct val="0"/>
                </a:spcBef>
                <a:spcAft>
                  <a:spcPct val="0"/>
                </a:spcAft>
              </a:pPr>
              <a:endParaRPr lang="zh-CN" altLang="en-US" sz="2531">
                <a:solidFill>
                  <a:prstClr val="black"/>
                </a:solidFill>
              </a:endParaRPr>
            </a:p>
          </p:txBody>
        </p:sp>
        <p:grpSp>
          <p:nvGrpSpPr>
            <p:cNvPr id="70" name="Group 14"/>
            <p:cNvGrpSpPr/>
            <p:nvPr/>
          </p:nvGrpSpPr>
          <p:grpSpPr>
            <a:xfrm>
              <a:off x="4169274" y="2796059"/>
              <a:ext cx="571258" cy="484420"/>
              <a:chOff x="4130294" y="1070076"/>
              <a:chExt cx="635754" cy="539115"/>
            </a:xfrm>
            <a:solidFill>
              <a:schemeClr val="bg1"/>
            </a:solidFill>
          </p:grpSpPr>
          <p:sp>
            <p:nvSpPr>
              <p:cNvPr id="71" name="Freeform 15"/>
              <p:cNvSpPr>
                <a:spLocks noEditPoints="1"/>
              </p:cNvSpPr>
              <p:nvPr/>
            </p:nvSpPr>
            <p:spPr bwMode="black">
              <a:xfrm>
                <a:off x="4130294" y="1070076"/>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fontAlgn="base">
                  <a:spcBef>
                    <a:spcPct val="0"/>
                  </a:spcBef>
                  <a:spcAft>
                    <a:spcPct val="0"/>
                  </a:spcAft>
                </a:pPr>
                <a:endParaRPr lang="en-US" sz="2531" dirty="0">
                  <a:solidFill>
                    <a:schemeClr val="bg1"/>
                  </a:solidFill>
                </a:endParaRPr>
              </a:p>
            </p:txBody>
          </p:sp>
          <p:sp>
            <p:nvSpPr>
              <p:cNvPr id="72" name="Freeform 23"/>
              <p:cNvSpPr>
                <a:spLocks noEditPoints="1"/>
              </p:cNvSpPr>
              <p:nvPr/>
            </p:nvSpPr>
            <p:spPr bwMode="black">
              <a:xfrm>
                <a:off x="4320559" y="1189182"/>
                <a:ext cx="255224" cy="25515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fontAlgn="base">
                  <a:spcBef>
                    <a:spcPct val="0"/>
                  </a:spcBef>
                  <a:spcAft>
                    <a:spcPct val="0"/>
                  </a:spcAft>
                </a:pPr>
                <a:endParaRPr lang="en-US" sz="2531">
                  <a:solidFill>
                    <a:schemeClr val="bg1"/>
                  </a:solidFill>
                </a:endParaRPr>
              </a:p>
            </p:txBody>
          </p:sp>
        </p:grpSp>
        <p:sp>
          <p:nvSpPr>
            <p:cNvPr id="67" name="Freeform 21"/>
            <p:cNvSpPr>
              <a:spLocks noEditPoints="1"/>
            </p:cNvSpPr>
            <p:nvPr/>
          </p:nvSpPr>
          <p:spPr bwMode="auto">
            <a:xfrm>
              <a:off x="8018320" y="2741822"/>
              <a:ext cx="425826" cy="574866"/>
            </a:xfrm>
            <a:custGeom>
              <a:avLst/>
              <a:gdLst>
                <a:gd name="T0" fmla="*/ 94 w 237"/>
                <a:gd name="T1" fmla="*/ 124 h 320"/>
                <a:gd name="T2" fmla="*/ 26 w 237"/>
                <a:gd name="T3" fmla="*/ 197 h 320"/>
                <a:gd name="T4" fmla="*/ 118 w 237"/>
                <a:gd name="T5" fmla="*/ 291 h 320"/>
                <a:gd name="T6" fmla="*/ 26 w 237"/>
                <a:gd name="T7" fmla="*/ 281 h 320"/>
                <a:gd name="T8" fmla="*/ 118 w 237"/>
                <a:gd name="T9" fmla="*/ 291 h 320"/>
                <a:gd name="T10" fmla="*/ 110 w 237"/>
                <a:gd name="T11" fmla="*/ 220 h 320"/>
                <a:gd name="T12" fmla="*/ 26 w 237"/>
                <a:gd name="T13" fmla="*/ 230 h 320"/>
                <a:gd name="T14" fmla="*/ 126 w 237"/>
                <a:gd name="T15" fmla="*/ 250 h 320"/>
                <a:gd name="T16" fmla="*/ 26 w 237"/>
                <a:gd name="T17" fmla="*/ 240 h 320"/>
                <a:gd name="T18" fmla="*/ 126 w 237"/>
                <a:gd name="T19" fmla="*/ 250 h 320"/>
                <a:gd name="T20" fmla="*/ 78 w 237"/>
                <a:gd name="T21" fmla="*/ 261 h 320"/>
                <a:gd name="T22" fmla="*/ 26 w 237"/>
                <a:gd name="T23" fmla="*/ 271 h 320"/>
                <a:gd name="T24" fmla="*/ 125 w 237"/>
                <a:gd name="T25" fmla="*/ 165 h 320"/>
                <a:gd name="T26" fmla="*/ 141 w 237"/>
                <a:gd name="T27" fmla="*/ 152 h 320"/>
                <a:gd name="T28" fmla="*/ 153 w 237"/>
                <a:gd name="T29" fmla="*/ 137 h 320"/>
                <a:gd name="T30" fmla="*/ 141 w 237"/>
                <a:gd name="T31" fmla="*/ 124 h 320"/>
                <a:gd name="T32" fmla="*/ 125 w 237"/>
                <a:gd name="T33" fmla="*/ 137 h 320"/>
                <a:gd name="T34" fmla="*/ 113 w 237"/>
                <a:gd name="T35" fmla="*/ 152 h 320"/>
                <a:gd name="T36" fmla="*/ 125 w 237"/>
                <a:gd name="T37" fmla="*/ 165 h 320"/>
                <a:gd name="T38" fmla="*/ 119 w 237"/>
                <a:gd name="T39" fmla="*/ 95 h 320"/>
                <a:gd name="T40" fmla="*/ 122 w 237"/>
                <a:gd name="T41" fmla="*/ 72 h 320"/>
                <a:gd name="T42" fmla="*/ 119 w 237"/>
                <a:gd name="T43" fmla="*/ 87 h 320"/>
                <a:gd name="T44" fmla="*/ 115 w 237"/>
                <a:gd name="T45" fmla="*/ 84 h 320"/>
                <a:gd name="T46" fmla="*/ 107 w 237"/>
                <a:gd name="T47" fmla="*/ 83 h 320"/>
                <a:gd name="T48" fmla="*/ 29 w 237"/>
                <a:gd name="T49" fmla="*/ 58 h 320"/>
                <a:gd name="T50" fmla="*/ 115 w 237"/>
                <a:gd name="T51" fmla="*/ 3 h 320"/>
                <a:gd name="T52" fmla="*/ 119 w 237"/>
                <a:gd name="T53" fmla="*/ 0 h 320"/>
                <a:gd name="T54" fmla="*/ 122 w 237"/>
                <a:gd name="T55" fmla="*/ 58 h 320"/>
                <a:gd name="T56" fmla="*/ 171 w 237"/>
                <a:gd name="T57" fmla="*/ 320 h 320"/>
                <a:gd name="T58" fmla="*/ 0 w 237"/>
                <a:gd name="T59" fmla="*/ 292 h 320"/>
                <a:gd name="T60" fmla="*/ 60 w 237"/>
                <a:gd name="T61" fmla="*/ 162 h 320"/>
                <a:gd name="T62" fmla="*/ 60 w 237"/>
                <a:gd name="T63" fmla="*/ 138 h 320"/>
                <a:gd name="T64" fmla="*/ 60 w 237"/>
                <a:gd name="T65" fmla="*/ 162 h 320"/>
                <a:gd name="T66" fmla="*/ 88 w 237"/>
                <a:gd name="T67" fmla="*/ 180 h 320"/>
                <a:gd name="T68" fmla="*/ 78 w 237"/>
                <a:gd name="T69" fmla="*/ 191 h 320"/>
                <a:gd name="T70" fmla="*/ 75 w 237"/>
                <a:gd name="T71" fmla="*/ 184 h 320"/>
                <a:gd name="T72" fmla="*/ 45 w 237"/>
                <a:gd name="T73" fmla="*/ 191 h 320"/>
                <a:gd name="T74" fmla="*/ 42 w 237"/>
                <a:gd name="T75" fmla="*/ 184 h 320"/>
                <a:gd name="T76" fmla="*/ 32 w 237"/>
                <a:gd name="T77" fmla="*/ 191 h 320"/>
                <a:gd name="T78" fmla="*/ 47 w 237"/>
                <a:gd name="T79" fmla="*/ 165 h 320"/>
                <a:gd name="T80" fmla="*/ 197 w 237"/>
                <a:gd name="T81" fmla="*/ 58 h 320"/>
                <a:gd name="T82" fmla="*/ 237 w 237"/>
                <a:gd name="T83" fmla="*/ 87 h 320"/>
                <a:gd name="T84" fmla="*/ 209 w 237"/>
                <a:gd name="T85" fmla="*/ 320 h 320"/>
                <a:gd name="T86" fmla="*/ 197 w 237"/>
                <a:gd name="T8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20">
                  <a:moveTo>
                    <a:pt x="94" y="197"/>
                  </a:moveTo>
                  <a:cubicBezTo>
                    <a:pt x="94" y="124"/>
                    <a:pt x="94" y="124"/>
                    <a:pt x="94" y="124"/>
                  </a:cubicBezTo>
                  <a:cubicBezTo>
                    <a:pt x="26" y="124"/>
                    <a:pt x="26" y="124"/>
                    <a:pt x="26" y="124"/>
                  </a:cubicBezTo>
                  <a:cubicBezTo>
                    <a:pt x="26" y="197"/>
                    <a:pt x="26" y="197"/>
                    <a:pt x="26" y="197"/>
                  </a:cubicBezTo>
                  <a:cubicBezTo>
                    <a:pt x="94" y="197"/>
                    <a:pt x="94" y="197"/>
                    <a:pt x="94" y="197"/>
                  </a:cubicBezTo>
                  <a:close/>
                  <a:moveTo>
                    <a:pt x="118" y="291"/>
                  </a:moveTo>
                  <a:cubicBezTo>
                    <a:pt x="118" y="281"/>
                    <a:pt x="118" y="281"/>
                    <a:pt x="118" y="281"/>
                  </a:cubicBezTo>
                  <a:cubicBezTo>
                    <a:pt x="26" y="281"/>
                    <a:pt x="26" y="281"/>
                    <a:pt x="26" y="281"/>
                  </a:cubicBezTo>
                  <a:cubicBezTo>
                    <a:pt x="26" y="291"/>
                    <a:pt x="26" y="291"/>
                    <a:pt x="26" y="291"/>
                  </a:cubicBezTo>
                  <a:cubicBezTo>
                    <a:pt x="118" y="291"/>
                    <a:pt x="118" y="291"/>
                    <a:pt x="118" y="291"/>
                  </a:cubicBezTo>
                  <a:close/>
                  <a:moveTo>
                    <a:pt x="110" y="230"/>
                  </a:moveTo>
                  <a:cubicBezTo>
                    <a:pt x="110" y="220"/>
                    <a:pt x="110" y="220"/>
                    <a:pt x="110" y="220"/>
                  </a:cubicBezTo>
                  <a:cubicBezTo>
                    <a:pt x="26" y="220"/>
                    <a:pt x="26" y="220"/>
                    <a:pt x="26" y="220"/>
                  </a:cubicBezTo>
                  <a:cubicBezTo>
                    <a:pt x="26" y="230"/>
                    <a:pt x="26" y="230"/>
                    <a:pt x="26" y="230"/>
                  </a:cubicBezTo>
                  <a:cubicBezTo>
                    <a:pt x="110" y="230"/>
                    <a:pt x="110" y="230"/>
                    <a:pt x="110" y="230"/>
                  </a:cubicBezTo>
                  <a:close/>
                  <a:moveTo>
                    <a:pt x="126" y="250"/>
                  </a:moveTo>
                  <a:cubicBezTo>
                    <a:pt x="126" y="240"/>
                    <a:pt x="126" y="240"/>
                    <a:pt x="126" y="240"/>
                  </a:cubicBezTo>
                  <a:cubicBezTo>
                    <a:pt x="26" y="240"/>
                    <a:pt x="26" y="240"/>
                    <a:pt x="26" y="240"/>
                  </a:cubicBezTo>
                  <a:cubicBezTo>
                    <a:pt x="26" y="250"/>
                    <a:pt x="26" y="250"/>
                    <a:pt x="26" y="250"/>
                  </a:cubicBezTo>
                  <a:cubicBezTo>
                    <a:pt x="126" y="250"/>
                    <a:pt x="126" y="250"/>
                    <a:pt x="126" y="250"/>
                  </a:cubicBezTo>
                  <a:close/>
                  <a:moveTo>
                    <a:pt x="78" y="271"/>
                  </a:moveTo>
                  <a:cubicBezTo>
                    <a:pt x="78" y="261"/>
                    <a:pt x="78" y="261"/>
                    <a:pt x="78" y="261"/>
                  </a:cubicBezTo>
                  <a:cubicBezTo>
                    <a:pt x="26" y="261"/>
                    <a:pt x="26" y="261"/>
                    <a:pt x="26" y="261"/>
                  </a:cubicBezTo>
                  <a:cubicBezTo>
                    <a:pt x="26" y="271"/>
                    <a:pt x="26" y="271"/>
                    <a:pt x="26" y="271"/>
                  </a:cubicBezTo>
                  <a:cubicBezTo>
                    <a:pt x="78" y="271"/>
                    <a:pt x="78" y="271"/>
                    <a:pt x="78" y="271"/>
                  </a:cubicBezTo>
                  <a:close/>
                  <a:moveTo>
                    <a:pt x="125" y="165"/>
                  </a:moveTo>
                  <a:cubicBezTo>
                    <a:pt x="141" y="165"/>
                    <a:pt x="141" y="165"/>
                    <a:pt x="141" y="165"/>
                  </a:cubicBezTo>
                  <a:cubicBezTo>
                    <a:pt x="141" y="152"/>
                    <a:pt x="141" y="152"/>
                    <a:pt x="141" y="152"/>
                  </a:cubicBezTo>
                  <a:cubicBezTo>
                    <a:pt x="153" y="152"/>
                    <a:pt x="153" y="152"/>
                    <a:pt x="153" y="152"/>
                  </a:cubicBezTo>
                  <a:cubicBezTo>
                    <a:pt x="153" y="137"/>
                    <a:pt x="153" y="137"/>
                    <a:pt x="153" y="137"/>
                  </a:cubicBezTo>
                  <a:cubicBezTo>
                    <a:pt x="141" y="137"/>
                    <a:pt x="141" y="137"/>
                    <a:pt x="141" y="137"/>
                  </a:cubicBezTo>
                  <a:cubicBezTo>
                    <a:pt x="141" y="124"/>
                    <a:pt x="141" y="124"/>
                    <a:pt x="141" y="124"/>
                  </a:cubicBezTo>
                  <a:cubicBezTo>
                    <a:pt x="125" y="124"/>
                    <a:pt x="125" y="124"/>
                    <a:pt x="125" y="124"/>
                  </a:cubicBezTo>
                  <a:cubicBezTo>
                    <a:pt x="125" y="137"/>
                    <a:pt x="125" y="137"/>
                    <a:pt x="125" y="137"/>
                  </a:cubicBezTo>
                  <a:cubicBezTo>
                    <a:pt x="113" y="137"/>
                    <a:pt x="113" y="137"/>
                    <a:pt x="113" y="137"/>
                  </a:cubicBezTo>
                  <a:cubicBezTo>
                    <a:pt x="113" y="152"/>
                    <a:pt x="113" y="152"/>
                    <a:pt x="113" y="152"/>
                  </a:cubicBezTo>
                  <a:cubicBezTo>
                    <a:pt x="125" y="152"/>
                    <a:pt x="125" y="152"/>
                    <a:pt x="125" y="152"/>
                  </a:cubicBezTo>
                  <a:cubicBezTo>
                    <a:pt x="125" y="165"/>
                    <a:pt x="125" y="165"/>
                    <a:pt x="125" y="165"/>
                  </a:cubicBezTo>
                  <a:close/>
                  <a:moveTo>
                    <a:pt x="107" y="83"/>
                  </a:moveTo>
                  <a:cubicBezTo>
                    <a:pt x="107" y="90"/>
                    <a:pt x="112" y="95"/>
                    <a:pt x="119" y="95"/>
                  </a:cubicBezTo>
                  <a:cubicBezTo>
                    <a:pt x="125" y="95"/>
                    <a:pt x="131" y="90"/>
                    <a:pt x="131" y="83"/>
                  </a:cubicBezTo>
                  <a:cubicBezTo>
                    <a:pt x="131" y="78"/>
                    <a:pt x="127" y="73"/>
                    <a:pt x="122" y="72"/>
                  </a:cubicBezTo>
                  <a:cubicBezTo>
                    <a:pt x="122" y="84"/>
                    <a:pt x="122" y="84"/>
                    <a:pt x="122" y="84"/>
                  </a:cubicBezTo>
                  <a:cubicBezTo>
                    <a:pt x="122" y="86"/>
                    <a:pt x="121" y="87"/>
                    <a:pt x="119" y="87"/>
                  </a:cubicBezTo>
                  <a:cubicBezTo>
                    <a:pt x="118" y="87"/>
                    <a:pt x="118" y="87"/>
                    <a:pt x="118" y="87"/>
                  </a:cubicBezTo>
                  <a:cubicBezTo>
                    <a:pt x="117" y="87"/>
                    <a:pt x="115" y="86"/>
                    <a:pt x="115" y="84"/>
                  </a:cubicBezTo>
                  <a:cubicBezTo>
                    <a:pt x="115" y="72"/>
                    <a:pt x="115" y="72"/>
                    <a:pt x="115" y="72"/>
                  </a:cubicBezTo>
                  <a:cubicBezTo>
                    <a:pt x="111" y="73"/>
                    <a:pt x="107" y="78"/>
                    <a:pt x="107" y="83"/>
                  </a:cubicBezTo>
                  <a:close/>
                  <a:moveTo>
                    <a:pt x="0" y="87"/>
                  </a:moveTo>
                  <a:cubicBezTo>
                    <a:pt x="0" y="71"/>
                    <a:pt x="13" y="58"/>
                    <a:pt x="29" y="58"/>
                  </a:cubicBezTo>
                  <a:cubicBezTo>
                    <a:pt x="115" y="58"/>
                    <a:pt x="115" y="58"/>
                    <a:pt x="115" y="58"/>
                  </a:cubicBezTo>
                  <a:cubicBezTo>
                    <a:pt x="115" y="3"/>
                    <a:pt x="115" y="3"/>
                    <a:pt x="115" y="3"/>
                  </a:cubicBezTo>
                  <a:cubicBezTo>
                    <a:pt x="115" y="1"/>
                    <a:pt x="117" y="0"/>
                    <a:pt x="118" y="0"/>
                  </a:cubicBezTo>
                  <a:cubicBezTo>
                    <a:pt x="119" y="0"/>
                    <a:pt x="119" y="0"/>
                    <a:pt x="119" y="0"/>
                  </a:cubicBezTo>
                  <a:cubicBezTo>
                    <a:pt x="121" y="0"/>
                    <a:pt x="122" y="1"/>
                    <a:pt x="122" y="3"/>
                  </a:cubicBezTo>
                  <a:cubicBezTo>
                    <a:pt x="122" y="58"/>
                    <a:pt x="122" y="58"/>
                    <a:pt x="122" y="58"/>
                  </a:cubicBezTo>
                  <a:cubicBezTo>
                    <a:pt x="171" y="58"/>
                    <a:pt x="171" y="58"/>
                    <a:pt x="171" y="58"/>
                  </a:cubicBezTo>
                  <a:cubicBezTo>
                    <a:pt x="171" y="320"/>
                    <a:pt x="171" y="320"/>
                    <a:pt x="171" y="320"/>
                  </a:cubicBezTo>
                  <a:cubicBezTo>
                    <a:pt x="29" y="320"/>
                    <a:pt x="29" y="320"/>
                    <a:pt x="29" y="320"/>
                  </a:cubicBezTo>
                  <a:cubicBezTo>
                    <a:pt x="13" y="320"/>
                    <a:pt x="0" y="308"/>
                    <a:pt x="0" y="292"/>
                  </a:cubicBezTo>
                  <a:cubicBezTo>
                    <a:pt x="0" y="87"/>
                    <a:pt x="0" y="87"/>
                    <a:pt x="0" y="87"/>
                  </a:cubicBezTo>
                  <a:close/>
                  <a:moveTo>
                    <a:pt x="60" y="162"/>
                  </a:moveTo>
                  <a:cubicBezTo>
                    <a:pt x="53" y="162"/>
                    <a:pt x="48" y="157"/>
                    <a:pt x="48" y="150"/>
                  </a:cubicBezTo>
                  <a:cubicBezTo>
                    <a:pt x="48" y="144"/>
                    <a:pt x="53" y="138"/>
                    <a:pt x="60" y="138"/>
                  </a:cubicBezTo>
                  <a:cubicBezTo>
                    <a:pt x="66" y="138"/>
                    <a:pt x="72" y="144"/>
                    <a:pt x="72" y="150"/>
                  </a:cubicBezTo>
                  <a:cubicBezTo>
                    <a:pt x="72" y="157"/>
                    <a:pt x="66" y="162"/>
                    <a:pt x="60" y="162"/>
                  </a:cubicBezTo>
                  <a:close/>
                  <a:moveTo>
                    <a:pt x="73" y="165"/>
                  </a:moveTo>
                  <a:cubicBezTo>
                    <a:pt x="81" y="165"/>
                    <a:pt x="88" y="172"/>
                    <a:pt x="88" y="180"/>
                  </a:cubicBezTo>
                  <a:cubicBezTo>
                    <a:pt x="88" y="191"/>
                    <a:pt x="88" y="191"/>
                    <a:pt x="88" y="191"/>
                  </a:cubicBezTo>
                  <a:cubicBezTo>
                    <a:pt x="78" y="191"/>
                    <a:pt x="78" y="191"/>
                    <a:pt x="78" y="191"/>
                  </a:cubicBezTo>
                  <a:cubicBezTo>
                    <a:pt x="78" y="184"/>
                    <a:pt x="78" y="184"/>
                    <a:pt x="78" y="184"/>
                  </a:cubicBezTo>
                  <a:cubicBezTo>
                    <a:pt x="75" y="184"/>
                    <a:pt x="75" y="184"/>
                    <a:pt x="75" y="184"/>
                  </a:cubicBezTo>
                  <a:cubicBezTo>
                    <a:pt x="75" y="191"/>
                    <a:pt x="75" y="191"/>
                    <a:pt x="75" y="191"/>
                  </a:cubicBezTo>
                  <a:cubicBezTo>
                    <a:pt x="45" y="191"/>
                    <a:pt x="45" y="191"/>
                    <a:pt x="45" y="191"/>
                  </a:cubicBezTo>
                  <a:cubicBezTo>
                    <a:pt x="45" y="184"/>
                    <a:pt x="45" y="184"/>
                    <a:pt x="45" y="184"/>
                  </a:cubicBezTo>
                  <a:cubicBezTo>
                    <a:pt x="42" y="184"/>
                    <a:pt x="42" y="184"/>
                    <a:pt x="42" y="184"/>
                  </a:cubicBezTo>
                  <a:cubicBezTo>
                    <a:pt x="42" y="191"/>
                    <a:pt x="42" y="191"/>
                    <a:pt x="42" y="191"/>
                  </a:cubicBezTo>
                  <a:cubicBezTo>
                    <a:pt x="32" y="191"/>
                    <a:pt x="32" y="191"/>
                    <a:pt x="32" y="191"/>
                  </a:cubicBezTo>
                  <a:cubicBezTo>
                    <a:pt x="32" y="180"/>
                    <a:pt x="32" y="180"/>
                    <a:pt x="32" y="180"/>
                  </a:cubicBezTo>
                  <a:cubicBezTo>
                    <a:pt x="32" y="172"/>
                    <a:pt x="39" y="165"/>
                    <a:pt x="47" y="165"/>
                  </a:cubicBezTo>
                  <a:cubicBezTo>
                    <a:pt x="73" y="165"/>
                    <a:pt x="73" y="165"/>
                    <a:pt x="73" y="165"/>
                  </a:cubicBezTo>
                  <a:close/>
                  <a:moveTo>
                    <a:pt x="197" y="58"/>
                  </a:moveTo>
                  <a:cubicBezTo>
                    <a:pt x="209" y="58"/>
                    <a:pt x="209" y="58"/>
                    <a:pt x="209" y="58"/>
                  </a:cubicBezTo>
                  <a:cubicBezTo>
                    <a:pt x="225" y="58"/>
                    <a:pt x="237" y="71"/>
                    <a:pt x="237" y="87"/>
                  </a:cubicBezTo>
                  <a:cubicBezTo>
                    <a:pt x="237" y="292"/>
                    <a:pt x="237" y="292"/>
                    <a:pt x="237" y="292"/>
                  </a:cubicBezTo>
                  <a:cubicBezTo>
                    <a:pt x="237" y="308"/>
                    <a:pt x="225" y="320"/>
                    <a:pt x="209" y="320"/>
                  </a:cubicBezTo>
                  <a:cubicBezTo>
                    <a:pt x="197" y="320"/>
                    <a:pt x="197" y="320"/>
                    <a:pt x="197" y="320"/>
                  </a:cubicBezTo>
                  <a:cubicBezTo>
                    <a:pt x="197" y="58"/>
                    <a:pt x="197" y="58"/>
                    <a:pt x="197" y="58"/>
                  </a:cubicBez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prstTxWarp prst="textNoShape">
                <a:avLst/>
              </a:prstTxWarp>
            </a:bodyPr>
            <a:lstStyle/>
            <a:p>
              <a:pPr fontAlgn="base">
                <a:spcBef>
                  <a:spcPct val="0"/>
                </a:spcBef>
                <a:spcAft>
                  <a:spcPct val="0"/>
                </a:spcAft>
              </a:pPr>
              <a:endParaRPr lang="zh-CN" altLang="en-US" sz="2531">
                <a:solidFill>
                  <a:prstClr val="black"/>
                </a:solidFill>
              </a:endParaRPr>
            </a:p>
          </p:txBody>
        </p:sp>
      </p:grpSp>
      <p:sp>
        <p:nvSpPr>
          <p:cNvPr id="34" name="TextBox 41"/>
          <p:cNvSpPr txBox="1"/>
          <p:nvPr/>
        </p:nvSpPr>
        <p:spPr>
          <a:xfrm>
            <a:off x="836926" y="3028724"/>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170"/>
          <p:cNvSpPr txBox="1"/>
          <p:nvPr/>
        </p:nvSpPr>
        <p:spPr>
          <a:xfrm>
            <a:off x="836926" y="276321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41"/>
          <p:cNvSpPr txBox="1"/>
          <p:nvPr/>
        </p:nvSpPr>
        <p:spPr>
          <a:xfrm>
            <a:off x="836926" y="4886099"/>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836926" y="4620591"/>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41"/>
          <p:cNvSpPr txBox="1"/>
          <p:nvPr/>
        </p:nvSpPr>
        <p:spPr>
          <a:xfrm>
            <a:off x="9366563" y="3028724"/>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2" name="TextBox 170"/>
          <p:cNvSpPr txBox="1"/>
          <p:nvPr/>
        </p:nvSpPr>
        <p:spPr>
          <a:xfrm>
            <a:off x="9366563" y="276321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1"/>
          <p:cNvSpPr txBox="1"/>
          <p:nvPr/>
        </p:nvSpPr>
        <p:spPr>
          <a:xfrm>
            <a:off x="9366563" y="4886099"/>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4" name="TextBox 170"/>
          <p:cNvSpPr txBox="1"/>
          <p:nvPr/>
        </p:nvSpPr>
        <p:spPr>
          <a:xfrm>
            <a:off x="9366563" y="4620591"/>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文本框 47"/>
          <p:cNvSpPr txBox="1"/>
          <p:nvPr/>
        </p:nvSpPr>
        <p:spPr>
          <a:xfrm>
            <a:off x="372973" y="266550"/>
            <a:ext cx="3272517" cy="466708"/>
          </a:xfrm>
          <a:prstGeom prst="rect">
            <a:avLst/>
          </a:prstGeom>
          <a:noFill/>
        </p:spPr>
        <p:txBody>
          <a:bodyPr wrap="none" lIns="96434" tIns="48217" rIns="96434" bIns="48217" rtlCol="0">
            <a:spAutoFit/>
          </a:bodyPr>
          <a:lstStyle/>
          <a:p>
            <a:pPr defTabSz="964278"/>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0" name="文本框 49"/>
          <p:cNvSpPr txBox="1"/>
          <p:nvPr/>
        </p:nvSpPr>
        <p:spPr>
          <a:xfrm>
            <a:off x="372973" y="654957"/>
            <a:ext cx="2809570" cy="374375"/>
          </a:xfrm>
          <a:prstGeom prst="rect">
            <a:avLst/>
          </a:prstGeom>
          <a:noFill/>
        </p:spPr>
        <p:txBody>
          <a:bodyPr wrap="none" lIns="96434" tIns="48217" rIns="96434" bIns="48217" rtlCol="0">
            <a:spAutoFit/>
          </a:bodyPr>
          <a:lstStyle/>
          <a:p>
            <a:pPr defTabSz="964278"/>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extLst>
      <p:ext uri="{BB962C8B-B14F-4D97-AF65-F5344CB8AC3E}">
        <p14:creationId xmlns:p14="http://schemas.microsoft.com/office/powerpoint/2010/main" val="768004752"/>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47"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anim calcmode="lin" valueType="num">
                                      <p:cBhvr>
                                        <p:cTn id="31" dur="500" fill="hold"/>
                                        <p:tgtEl>
                                          <p:spTgt spid="35"/>
                                        </p:tgtEl>
                                        <p:attrNameLst>
                                          <p:attrName>ppt_x</p:attrName>
                                        </p:attrNameLst>
                                      </p:cBhvr>
                                      <p:tavLst>
                                        <p:tav tm="0">
                                          <p:val>
                                            <p:strVal val="#ppt_x"/>
                                          </p:val>
                                        </p:tav>
                                        <p:tav tm="100000">
                                          <p:val>
                                            <p:strVal val="#ppt_x"/>
                                          </p:val>
                                        </p:tav>
                                      </p:tavLst>
                                    </p:anim>
                                    <p:anim calcmode="lin" valueType="num">
                                      <p:cBhvr>
                                        <p:cTn id="32" dur="500" fill="hold"/>
                                        <p:tgtEl>
                                          <p:spTgt spid="3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anim calcmode="lin" valueType="num">
                                      <p:cBhvr>
                                        <p:cTn id="36" dur="500" fill="hold"/>
                                        <p:tgtEl>
                                          <p:spTgt spid="34"/>
                                        </p:tgtEl>
                                        <p:attrNameLst>
                                          <p:attrName>ppt_x</p:attrName>
                                        </p:attrNameLst>
                                      </p:cBhvr>
                                      <p:tavLst>
                                        <p:tav tm="0">
                                          <p:val>
                                            <p:strVal val="#ppt_x"/>
                                          </p:val>
                                        </p:tav>
                                        <p:tav tm="100000">
                                          <p:val>
                                            <p:strVal val="#ppt_x"/>
                                          </p:val>
                                        </p:tav>
                                      </p:tavLst>
                                    </p:anim>
                                    <p:anim calcmode="lin" valueType="num">
                                      <p:cBhvr>
                                        <p:cTn id="37" dur="500" fill="hold"/>
                                        <p:tgtEl>
                                          <p:spTgt spid="34"/>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anim calcmode="lin" valueType="num">
                                      <p:cBhvr>
                                        <p:cTn id="41" dur="500" fill="hold"/>
                                        <p:tgtEl>
                                          <p:spTgt spid="37"/>
                                        </p:tgtEl>
                                        <p:attrNameLst>
                                          <p:attrName>ppt_x</p:attrName>
                                        </p:attrNameLst>
                                      </p:cBhvr>
                                      <p:tavLst>
                                        <p:tav tm="0">
                                          <p:val>
                                            <p:strVal val="#ppt_x"/>
                                          </p:val>
                                        </p:tav>
                                        <p:tav tm="100000">
                                          <p:val>
                                            <p:strVal val="#ppt_x"/>
                                          </p:val>
                                        </p:tav>
                                      </p:tavLst>
                                    </p:anim>
                                    <p:anim calcmode="lin" valueType="num">
                                      <p:cBhvr>
                                        <p:cTn id="42" dur="500" fill="hold"/>
                                        <p:tgtEl>
                                          <p:spTgt spid="3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anim calcmode="lin" valueType="num">
                                      <p:cBhvr>
                                        <p:cTn id="46" dur="500" fill="hold"/>
                                        <p:tgtEl>
                                          <p:spTgt spid="36"/>
                                        </p:tgtEl>
                                        <p:attrNameLst>
                                          <p:attrName>ppt_x</p:attrName>
                                        </p:attrNameLst>
                                      </p:cBhvr>
                                      <p:tavLst>
                                        <p:tav tm="0">
                                          <p:val>
                                            <p:strVal val="#ppt_x"/>
                                          </p:val>
                                        </p:tav>
                                        <p:tav tm="100000">
                                          <p:val>
                                            <p:strVal val="#ppt_x"/>
                                          </p:val>
                                        </p:tav>
                                      </p:tavLst>
                                    </p:anim>
                                    <p:anim calcmode="lin" valueType="num">
                                      <p:cBhvr>
                                        <p:cTn id="47" dur="500" fill="hold"/>
                                        <p:tgtEl>
                                          <p:spTgt spid="36"/>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anim calcmode="lin" valueType="num">
                                      <p:cBhvr>
                                        <p:cTn id="51" dur="500" fill="hold"/>
                                        <p:tgtEl>
                                          <p:spTgt spid="42"/>
                                        </p:tgtEl>
                                        <p:attrNameLst>
                                          <p:attrName>ppt_x</p:attrName>
                                        </p:attrNameLst>
                                      </p:cBhvr>
                                      <p:tavLst>
                                        <p:tav tm="0">
                                          <p:val>
                                            <p:strVal val="#ppt_x"/>
                                          </p:val>
                                        </p:tav>
                                        <p:tav tm="100000">
                                          <p:val>
                                            <p:strVal val="#ppt_x"/>
                                          </p:val>
                                        </p:tav>
                                      </p:tavLst>
                                    </p:anim>
                                    <p:anim calcmode="lin" valueType="num">
                                      <p:cBhvr>
                                        <p:cTn id="52" dur="500" fill="hold"/>
                                        <p:tgtEl>
                                          <p:spTgt spid="4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anim calcmode="lin" valueType="num">
                                      <p:cBhvr>
                                        <p:cTn id="56" dur="500" fill="hold"/>
                                        <p:tgtEl>
                                          <p:spTgt spid="38"/>
                                        </p:tgtEl>
                                        <p:attrNameLst>
                                          <p:attrName>ppt_x</p:attrName>
                                        </p:attrNameLst>
                                      </p:cBhvr>
                                      <p:tavLst>
                                        <p:tav tm="0">
                                          <p:val>
                                            <p:strVal val="#ppt_x"/>
                                          </p:val>
                                        </p:tav>
                                        <p:tav tm="100000">
                                          <p:val>
                                            <p:strVal val="#ppt_x"/>
                                          </p:val>
                                        </p:tav>
                                      </p:tavLst>
                                    </p:anim>
                                    <p:anim calcmode="lin" valueType="num">
                                      <p:cBhvr>
                                        <p:cTn id="57" dur="500" fill="hold"/>
                                        <p:tgtEl>
                                          <p:spTgt spid="38"/>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anim calcmode="lin" valueType="num">
                                      <p:cBhvr>
                                        <p:cTn id="61" dur="500" fill="hold"/>
                                        <p:tgtEl>
                                          <p:spTgt spid="44"/>
                                        </p:tgtEl>
                                        <p:attrNameLst>
                                          <p:attrName>ppt_x</p:attrName>
                                        </p:attrNameLst>
                                      </p:cBhvr>
                                      <p:tavLst>
                                        <p:tav tm="0">
                                          <p:val>
                                            <p:strVal val="#ppt_x"/>
                                          </p:val>
                                        </p:tav>
                                        <p:tav tm="100000">
                                          <p:val>
                                            <p:strVal val="#ppt_x"/>
                                          </p:val>
                                        </p:tav>
                                      </p:tavLst>
                                    </p:anim>
                                    <p:anim calcmode="lin" valueType="num">
                                      <p:cBhvr>
                                        <p:cTn id="62" dur="500" fill="hold"/>
                                        <p:tgtEl>
                                          <p:spTgt spid="4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anim calcmode="lin" valueType="num">
                                      <p:cBhvr>
                                        <p:cTn id="66" dur="500" fill="hold"/>
                                        <p:tgtEl>
                                          <p:spTgt spid="43"/>
                                        </p:tgtEl>
                                        <p:attrNameLst>
                                          <p:attrName>ppt_x</p:attrName>
                                        </p:attrNameLst>
                                      </p:cBhvr>
                                      <p:tavLst>
                                        <p:tav tm="0">
                                          <p:val>
                                            <p:strVal val="#ppt_x"/>
                                          </p:val>
                                        </p:tav>
                                        <p:tav tm="100000">
                                          <p:val>
                                            <p:strVal val="#ppt_x"/>
                                          </p:val>
                                        </p:tav>
                                      </p:tavLst>
                                    </p:anim>
                                    <p:anim calcmode="lin" valueType="num">
                                      <p:cBhvr>
                                        <p:cTn id="67"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42" grpId="0"/>
      <p:bldP spid="43"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Elbow Connector 6"/>
          <p:cNvCxnSpPr/>
          <p:nvPr/>
        </p:nvCxnSpPr>
        <p:spPr>
          <a:xfrm>
            <a:off x="6981620" y="3866433"/>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flipV="1">
            <a:off x="6967664" y="3130636"/>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H="1">
            <a:off x="5029153" y="3884806"/>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892001" y="2782926"/>
            <a:ext cx="3006691" cy="700835"/>
            <a:chOff x="7699508" y="2223969"/>
            <a:chExt cx="3283266" cy="765303"/>
          </a:xfrm>
        </p:grpSpPr>
        <p:sp>
          <p:nvSpPr>
            <p:cNvPr id="11" name="Round Same Side Corner Rectangle 10"/>
            <p:cNvSpPr/>
            <p:nvPr/>
          </p:nvSpPr>
          <p:spPr>
            <a:xfrm rot="5400000">
              <a:off x="9371697" y="1378195"/>
              <a:ext cx="765300" cy="245685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ound Same Side Corner Rectangle 13"/>
            <p:cNvSpPr/>
            <p:nvPr/>
          </p:nvSpPr>
          <p:spPr>
            <a:xfrm rot="16200000">
              <a:off x="7730064" y="21934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7892001" y="3761530"/>
            <a:ext cx="3006691" cy="700834"/>
            <a:chOff x="7699508" y="3292593"/>
            <a:chExt cx="3283266" cy="765302"/>
          </a:xfrm>
        </p:grpSpPr>
        <p:sp>
          <p:nvSpPr>
            <p:cNvPr id="17" name="Round Same Side Corner Rectangle 16"/>
            <p:cNvSpPr/>
            <p:nvPr/>
          </p:nvSpPr>
          <p:spPr>
            <a:xfrm rot="5400000">
              <a:off x="9371697" y="2446818"/>
              <a:ext cx="765300" cy="2456854"/>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 Same Side Corner Rectangle 19"/>
            <p:cNvSpPr/>
            <p:nvPr/>
          </p:nvSpPr>
          <p:spPr>
            <a:xfrm rot="16200000">
              <a:off x="7730064" y="32620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1982587" y="2794553"/>
            <a:ext cx="3006691" cy="700834"/>
            <a:chOff x="1246506" y="2236667"/>
            <a:chExt cx="3283266" cy="765302"/>
          </a:xfrm>
        </p:grpSpPr>
        <p:sp>
          <p:nvSpPr>
            <p:cNvPr id="23" name="Round Same Side Corner Rectangle 22"/>
            <p:cNvSpPr/>
            <p:nvPr/>
          </p:nvSpPr>
          <p:spPr>
            <a:xfrm rot="5400000" flipH="1" flipV="1">
              <a:off x="2092283" y="1390890"/>
              <a:ext cx="765300" cy="2456854"/>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ound Same Side Corner Rectangle 25"/>
            <p:cNvSpPr/>
            <p:nvPr/>
          </p:nvSpPr>
          <p:spPr>
            <a:xfrm rot="16200000" flipH="1" flipV="1">
              <a:off x="3733916" y="22061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27"/>
          <p:cNvGrpSpPr/>
          <p:nvPr/>
        </p:nvGrpSpPr>
        <p:grpSpPr>
          <a:xfrm>
            <a:off x="1982587" y="3773159"/>
            <a:ext cx="3006691" cy="700835"/>
            <a:chOff x="1246506" y="3305290"/>
            <a:chExt cx="3283266" cy="765303"/>
          </a:xfrm>
        </p:grpSpPr>
        <p:sp>
          <p:nvSpPr>
            <p:cNvPr id="29" name="Round Same Side Corner Rectangle 28"/>
            <p:cNvSpPr/>
            <p:nvPr/>
          </p:nvSpPr>
          <p:spPr>
            <a:xfrm rot="5400000" flipH="1" flipV="1">
              <a:off x="2092283" y="2459513"/>
              <a:ext cx="765300" cy="2456854"/>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ound Same Side Corner Rectangle 31"/>
            <p:cNvSpPr/>
            <p:nvPr/>
          </p:nvSpPr>
          <p:spPr>
            <a:xfrm rot="16200000" flipH="1" flipV="1">
              <a:off x="3733916" y="32747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34" name="Elbow Connector 33"/>
          <p:cNvCxnSpPr/>
          <p:nvPr/>
        </p:nvCxnSpPr>
        <p:spPr>
          <a:xfrm flipH="1" flipV="1">
            <a:off x="5029153" y="3149008"/>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6" name="Freeform 12"/>
          <p:cNvSpPr>
            <a:spLocks/>
          </p:cNvSpPr>
          <p:nvPr/>
        </p:nvSpPr>
        <p:spPr bwMode="auto">
          <a:xfrm>
            <a:off x="5442044" y="2618210"/>
            <a:ext cx="987332" cy="985094"/>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chemeClr val="accent1"/>
          </a:solidFill>
          <a:ln>
            <a:noFill/>
          </a:ln>
        </p:spPr>
        <p:txBody>
          <a:bodyPr vert="horz" wrap="square" lIns="111650" tIns="55825" rIns="111650" bIns="55825" numCol="1" anchor="t" anchorCtr="0" compatLnSpc="1">
            <a:prstTxWarp prst="textNoShape">
              <a:avLst/>
            </a:prstTxWarp>
          </a:body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3"/>
          <p:cNvSpPr>
            <a:spLocks/>
          </p:cNvSpPr>
          <p:nvPr/>
        </p:nvSpPr>
        <p:spPr bwMode="auto">
          <a:xfrm>
            <a:off x="6429377" y="2618210"/>
            <a:ext cx="986213" cy="985094"/>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chemeClr val="accent3"/>
          </a:solidFill>
          <a:ln>
            <a:noFill/>
          </a:ln>
        </p:spPr>
        <p:txBody>
          <a:bodyPr vert="horz" wrap="square" lIns="111650" tIns="55825" rIns="111650" bIns="55825" numCol="1" anchor="t" anchorCtr="0" compatLnSpc="1">
            <a:prstTxWarp prst="textNoShape">
              <a:avLst/>
            </a:prstTxWarp>
          </a:body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15"/>
          <p:cNvSpPr>
            <a:spLocks/>
          </p:cNvSpPr>
          <p:nvPr/>
        </p:nvSpPr>
        <p:spPr bwMode="auto">
          <a:xfrm>
            <a:off x="6429377" y="3603306"/>
            <a:ext cx="986213" cy="983975"/>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chemeClr val="accent4"/>
          </a:solidFill>
          <a:ln>
            <a:noFill/>
          </a:ln>
        </p:spPr>
        <p:txBody>
          <a:bodyPr vert="horz" wrap="square" lIns="111650" tIns="55825" rIns="111650" bIns="55825" numCol="1" anchor="t" anchorCtr="0" compatLnSpc="1">
            <a:prstTxWarp prst="textNoShape">
              <a:avLst/>
            </a:prstTxWarp>
          </a:body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4"/>
          <p:cNvSpPr>
            <a:spLocks/>
          </p:cNvSpPr>
          <p:nvPr/>
        </p:nvSpPr>
        <p:spPr bwMode="auto">
          <a:xfrm>
            <a:off x="5442044" y="3603306"/>
            <a:ext cx="987332" cy="983975"/>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chemeClr val="accent2"/>
          </a:solidFill>
          <a:ln>
            <a:noFill/>
          </a:ln>
        </p:spPr>
        <p:txBody>
          <a:bodyPr vert="horz" wrap="square" lIns="111650" tIns="55825" rIns="111650" bIns="55825" numCol="1" anchor="t" anchorCtr="0" compatLnSpc="1">
            <a:prstTxWarp prst="textNoShape">
              <a:avLst/>
            </a:prstTxWarp>
          </a:body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 Placeholder 6"/>
          <p:cNvSpPr>
            <a:spLocks noGrp="1"/>
          </p:cNvSpPr>
          <p:nvPr>
            <p:ph type="body" sz="quarter" idx="4294967295"/>
          </p:nvPr>
        </p:nvSpPr>
        <p:spPr>
          <a:xfrm>
            <a:off x="0" y="3040063"/>
            <a:ext cx="1479550" cy="285750"/>
          </a:xfrm>
          <a:prstGeom prst="rect">
            <a:avLst/>
          </a:prstGeom>
        </p:spPr>
        <p:txBody>
          <a:bodyPr>
            <a:spAutoFit/>
          </a:bodyPr>
          <a:lstStyle/>
          <a:p>
            <a:pPr marL="0" indent="0" algn="ctr">
              <a:spcBef>
                <a:spcPts val="0"/>
              </a:spcBef>
              <a:buNone/>
            </a:pPr>
            <a:r>
              <a:rPr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7" name="Text Placeholder 7"/>
          <p:cNvSpPr>
            <a:spLocks noGrp="1"/>
          </p:cNvSpPr>
          <p:nvPr>
            <p:ph type="body" sz="quarter" idx="4294967295"/>
          </p:nvPr>
        </p:nvSpPr>
        <p:spPr>
          <a:xfrm>
            <a:off x="0" y="3987800"/>
            <a:ext cx="1479550" cy="287338"/>
          </a:xfrm>
          <a:prstGeom prst="rect">
            <a:avLst/>
          </a:prstGeom>
        </p:spPr>
        <p:txBody>
          <a:bodyPr>
            <a:spAutoFit/>
          </a:bodyPr>
          <a:lstStyle/>
          <a:p>
            <a:pPr marL="0" indent="0" algn="ctr">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3" name="Freeform 11"/>
          <p:cNvSpPr>
            <a:spLocks noEditPoints="1"/>
          </p:cNvSpPr>
          <p:nvPr/>
        </p:nvSpPr>
        <p:spPr bwMode="auto">
          <a:xfrm>
            <a:off x="4330314" y="2937656"/>
            <a:ext cx="452602" cy="402133"/>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111650" tIns="55825" rIns="111650" bIns="55825" numCol="1" anchor="t" anchorCtr="0" compatLnSpc="1">
            <a:prstTxWarp prst="textNoShape">
              <a:avLst/>
            </a:prstTxWarp>
          </a:body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
          <p:cNvGrpSpPr/>
          <p:nvPr/>
        </p:nvGrpSpPr>
        <p:grpSpPr>
          <a:xfrm>
            <a:off x="4343906" y="3896695"/>
            <a:ext cx="440054" cy="437252"/>
            <a:chOff x="7392564" y="5336936"/>
            <a:chExt cx="556472" cy="552928"/>
          </a:xfrm>
          <a:solidFill>
            <a:schemeClr val="bg1"/>
          </a:solidFill>
        </p:grpSpPr>
        <p:sp>
          <p:nvSpPr>
            <p:cNvPr id="35" name="Freeform 8"/>
            <p:cNvSpPr>
              <a:spLocks/>
            </p:cNvSpPr>
            <p:nvPr/>
          </p:nvSpPr>
          <p:spPr bwMode="auto">
            <a:xfrm>
              <a:off x="7392564" y="5740999"/>
              <a:ext cx="148865" cy="14886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650" tIns="55825" rIns="111650" bIns="55825" numCol="1" anchor="t" anchorCtr="0" compatLnSpc="1">
              <a:prstTxWarp prst="textNoShape">
                <a:avLst/>
              </a:prstTxWarp>
            </a:body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9"/>
            <p:cNvSpPr>
              <a:spLocks/>
            </p:cNvSpPr>
            <p:nvPr/>
          </p:nvSpPr>
          <p:spPr bwMode="auto">
            <a:xfrm>
              <a:off x="7477630" y="5383014"/>
              <a:ext cx="368619" cy="375707"/>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650" tIns="55825" rIns="111650" bIns="55825" numCol="1" anchor="t" anchorCtr="0" compatLnSpc="1">
              <a:prstTxWarp prst="textNoShape">
                <a:avLst/>
              </a:prstTxWarp>
            </a:body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0"/>
            <p:cNvSpPr>
              <a:spLocks/>
            </p:cNvSpPr>
            <p:nvPr/>
          </p:nvSpPr>
          <p:spPr bwMode="auto">
            <a:xfrm>
              <a:off x="7527252" y="5439725"/>
              <a:ext cx="368619" cy="368619"/>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650" tIns="55825" rIns="111650" bIns="55825" numCol="1" anchor="t" anchorCtr="0" compatLnSpc="1">
              <a:prstTxWarp prst="textNoShape">
                <a:avLst/>
              </a:prstTxWarp>
            </a:body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11"/>
            <p:cNvSpPr>
              <a:spLocks/>
            </p:cNvSpPr>
            <p:nvPr/>
          </p:nvSpPr>
          <p:spPr bwMode="auto">
            <a:xfrm>
              <a:off x="7835615" y="5336936"/>
              <a:ext cx="113421" cy="109878"/>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650" tIns="55825" rIns="111650" bIns="55825" numCol="1" anchor="t" anchorCtr="0" compatLnSpc="1">
              <a:prstTxWarp prst="textNoShape">
                <a:avLst/>
              </a:prstTxWarp>
            </a:body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2"/>
          <p:cNvGrpSpPr/>
          <p:nvPr/>
        </p:nvGrpSpPr>
        <p:grpSpPr>
          <a:xfrm>
            <a:off x="8195924" y="2926885"/>
            <a:ext cx="282643" cy="378920"/>
            <a:chOff x="8025047" y="2676140"/>
            <a:chExt cx="308642" cy="413776"/>
          </a:xfrm>
        </p:grpSpPr>
        <p:sp>
          <p:nvSpPr>
            <p:cNvPr id="41" name="Freeform 62"/>
            <p:cNvSpPr>
              <a:spLocks noEditPoints="1"/>
            </p:cNvSpPr>
            <p:nvPr/>
          </p:nvSpPr>
          <p:spPr bwMode="auto">
            <a:xfrm>
              <a:off x="8025047" y="2676140"/>
              <a:ext cx="233759" cy="413776"/>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solidFill>
              <a:schemeClr val="bg1"/>
            </a:solidFill>
            <a:ln>
              <a:noFill/>
            </a:ln>
          </p:spPr>
          <p:txBody>
            <a:bodyPr vert="horz" wrap="square" lIns="111650" tIns="55825" rIns="111650" bIns="55825" numCol="1" anchor="t" anchorCtr="0" compatLnSpc="1">
              <a:prstTxWarp prst="textNoShape">
                <a:avLst/>
              </a:prstTxWarp>
            </a:body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63"/>
            <p:cNvSpPr>
              <a:spLocks/>
            </p:cNvSpPr>
            <p:nvPr/>
          </p:nvSpPr>
          <p:spPr bwMode="auto">
            <a:xfrm>
              <a:off x="8159041" y="2753123"/>
              <a:ext cx="174648" cy="16658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solidFill>
              <a:schemeClr val="bg1"/>
            </a:solidFill>
            <a:ln>
              <a:noFill/>
            </a:ln>
          </p:spPr>
          <p:txBody>
            <a:bodyPr vert="horz" wrap="square" lIns="111650" tIns="55825" rIns="111650" bIns="55825" numCol="1" anchor="t" anchorCtr="0" compatLnSpc="1">
              <a:prstTxWarp prst="textNoShape">
                <a:avLst/>
              </a:prstTxWarp>
            </a:body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Freeform 58"/>
          <p:cNvSpPr>
            <a:spLocks/>
          </p:cNvSpPr>
          <p:nvPr/>
        </p:nvSpPr>
        <p:spPr bwMode="auto">
          <a:xfrm>
            <a:off x="8089253" y="3890901"/>
            <a:ext cx="427409" cy="443045"/>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111650" tIns="55825" rIns="111650" bIns="55825" numCol="1" anchor="t" anchorCtr="0" compatLnSpc="1">
            <a:prstTxWarp prst="textNoShape">
              <a:avLst/>
            </a:prstTxWarp>
          </a:body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 Placeholder 6"/>
          <p:cNvSpPr txBox="1">
            <a:spLocks/>
          </p:cNvSpPr>
          <p:nvPr/>
        </p:nvSpPr>
        <p:spPr>
          <a:xfrm>
            <a:off x="8970700" y="3040603"/>
            <a:ext cx="1479003" cy="307739"/>
          </a:xfrm>
          <a:prstGeom prst="rect">
            <a:avLst/>
          </a:prstGeom>
        </p:spPr>
        <p:txBody>
          <a:bodyPr>
            <a:spAutoFit/>
          </a:bodyPr>
          <a:lstStyle>
            <a:lvl1pPr marL="228620" indent="-228620" algn="l" defTabSz="91447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4" name="Text Placeholder 7"/>
          <p:cNvSpPr txBox="1">
            <a:spLocks/>
          </p:cNvSpPr>
          <p:nvPr/>
        </p:nvSpPr>
        <p:spPr>
          <a:xfrm>
            <a:off x="8970742" y="3989053"/>
            <a:ext cx="1479427" cy="307739"/>
          </a:xfrm>
          <a:prstGeom prst="rect">
            <a:avLst/>
          </a:prstGeom>
        </p:spPr>
        <p:txBody>
          <a:bodyPr>
            <a:spAutoFit/>
          </a:bodyPr>
          <a:lstStyle>
            <a:lvl1pPr marL="228620" indent="-228620" algn="l" defTabSz="91447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3" name="TextBox 57"/>
          <p:cNvSpPr txBox="1"/>
          <p:nvPr/>
        </p:nvSpPr>
        <p:spPr>
          <a:xfrm>
            <a:off x="2446221" y="4844306"/>
            <a:ext cx="1768355" cy="258500"/>
          </a:xfrm>
          <a:prstGeom prst="rect">
            <a:avLst/>
          </a:prstGeom>
          <a:noFill/>
        </p:spPr>
        <p:txBody>
          <a:bodyPr wrap="square" lIns="0" tIns="0" rIns="0" bIns="0" rtlCol="0">
            <a:spAutoFit/>
          </a:bodyPr>
          <a:lstStyle/>
          <a:p>
            <a:pPr algn="just">
              <a:lnSpc>
                <a:spcPct val="120000"/>
              </a:lnSpc>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8"/>
          <p:cNvSpPr txBox="1"/>
          <p:nvPr/>
        </p:nvSpPr>
        <p:spPr>
          <a:xfrm>
            <a:off x="2451991" y="5082323"/>
            <a:ext cx="2142474" cy="590858"/>
          </a:xfrm>
          <a:prstGeom prst="rect">
            <a:avLst/>
          </a:prstGeom>
          <a:noFill/>
        </p:spPr>
        <p:txBody>
          <a:bodyPr wrap="square" lIns="0" tIns="0" rIns="0" bIns="0" numCol="1" spcCol="360000">
            <a:spAutoFit/>
          </a:bodyPr>
          <a:lstStyle/>
          <a:p>
            <a:pPr algn="just">
              <a:lnSpc>
                <a:spcPct val="120000"/>
              </a:lnSpc>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7"/>
          <p:cNvSpPr txBox="1"/>
          <p:nvPr/>
        </p:nvSpPr>
        <p:spPr>
          <a:xfrm>
            <a:off x="8205851" y="4844306"/>
            <a:ext cx="1768355" cy="258500"/>
          </a:xfrm>
          <a:prstGeom prst="rect">
            <a:avLst/>
          </a:prstGeom>
          <a:noFill/>
        </p:spPr>
        <p:txBody>
          <a:bodyPr wrap="square" lIns="0" tIns="0" rIns="0" bIns="0" rtlCol="0">
            <a:spAutoFit/>
          </a:bodyPr>
          <a:lstStyle/>
          <a:p>
            <a:pPr algn="just">
              <a:lnSpc>
                <a:spcPct val="120000"/>
              </a:lnSpc>
            </a:pPr>
            <a:r>
              <a:rPr lang="zh-CN" alt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8"/>
          <p:cNvSpPr txBox="1"/>
          <p:nvPr/>
        </p:nvSpPr>
        <p:spPr>
          <a:xfrm>
            <a:off x="8211621" y="5082323"/>
            <a:ext cx="2142474" cy="590858"/>
          </a:xfrm>
          <a:prstGeom prst="rect">
            <a:avLst/>
          </a:prstGeom>
          <a:noFill/>
        </p:spPr>
        <p:txBody>
          <a:bodyPr wrap="square" lIns="0" tIns="0" rIns="0" bIns="0" numCol="1" spcCol="360000">
            <a:spAutoFit/>
          </a:bodyPr>
          <a:lstStyle/>
          <a:p>
            <a:pPr algn="just">
              <a:lnSpc>
                <a:spcPct val="120000"/>
              </a:lnSpc>
              <a:defRPr/>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文本框 48"/>
          <p:cNvSpPr txBox="1"/>
          <p:nvPr/>
        </p:nvSpPr>
        <p:spPr>
          <a:xfrm>
            <a:off x="372973" y="266550"/>
            <a:ext cx="3272517" cy="466708"/>
          </a:xfrm>
          <a:prstGeom prst="rect">
            <a:avLst/>
          </a:prstGeom>
          <a:noFill/>
        </p:spPr>
        <p:txBody>
          <a:bodyPr wrap="none" lIns="96434" tIns="48217" rIns="96434" bIns="48217" rtlCol="0">
            <a:spAutoFit/>
          </a:bodyPr>
          <a:lstStyle/>
          <a:p>
            <a:pPr defTabSz="964278"/>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0" name="文本框 49"/>
          <p:cNvSpPr txBox="1"/>
          <p:nvPr/>
        </p:nvSpPr>
        <p:spPr>
          <a:xfrm>
            <a:off x="372973" y="654957"/>
            <a:ext cx="2809570" cy="374375"/>
          </a:xfrm>
          <a:prstGeom prst="rect">
            <a:avLst/>
          </a:prstGeom>
          <a:noFill/>
        </p:spPr>
        <p:txBody>
          <a:bodyPr wrap="none" lIns="96434" tIns="48217" rIns="96434" bIns="48217" rtlCol="0">
            <a:spAutoFit/>
          </a:bodyPr>
          <a:lstStyle/>
          <a:p>
            <a:pPr defTabSz="964278"/>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extLst>
      <p:ext uri="{BB962C8B-B14F-4D97-AF65-F5344CB8AC3E}">
        <p14:creationId xmlns:p14="http://schemas.microsoft.com/office/powerpoint/2010/main" val="437323753"/>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right)">
                                      <p:cBhvr>
                                        <p:cTn id="23" dur="500"/>
                                        <p:tgtEl>
                                          <p:spTgt spid="3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right)">
                                      <p:cBhvr>
                                        <p:cTn id="47" dur="500"/>
                                        <p:tgtEl>
                                          <p:spTgt spid="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46">
                                            <p:txEl>
                                              <p:pRg st="0" end="0"/>
                                            </p:txEl>
                                          </p:spTgt>
                                        </p:tgtEl>
                                        <p:attrNameLst>
                                          <p:attrName>style.visibility</p:attrName>
                                        </p:attrNameLst>
                                      </p:cBhvr>
                                      <p:to>
                                        <p:strVal val="visible"/>
                                      </p:to>
                                    </p:set>
                                    <p:animEffect transition="in" filter="wipe(down)">
                                      <p:cBhvr>
                                        <p:cTn id="71" dur="500"/>
                                        <p:tgtEl>
                                          <p:spTgt spid="46">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7">
                                            <p:txEl>
                                              <p:pRg st="0" end="0"/>
                                            </p:txEl>
                                          </p:spTgt>
                                        </p:tgtEl>
                                        <p:attrNameLst>
                                          <p:attrName>style.visibility</p:attrName>
                                        </p:attrNameLst>
                                      </p:cBhvr>
                                      <p:to>
                                        <p:strVal val="visible"/>
                                      </p:to>
                                    </p:set>
                                    <p:animEffect transition="in" filter="wipe(down)">
                                      <p:cBhvr>
                                        <p:cTn id="75" dur="500"/>
                                        <p:tgtEl>
                                          <p:spTgt spid="47">
                                            <p:txEl>
                                              <p:pRg st="0" end="0"/>
                                            </p:tx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43">
                                            <p:txEl>
                                              <p:pRg st="0" end="0"/>
                                            </p:txEl>
                                          </p:spTgt>
                                        </p:tgtEl>
                                        <p:attrNameLst>
                                          <p:attrName>style.visibility</p:attrName>
                                        </p:attrNameLst>
                                      </p:cBhvr>
                                      <p:to>
                                        <p:strVal val="visible"/>
                                      </p:to>
                                    </p:set>
                                    <p:animEffect transition="in" filter="wipe(down)">
                                      <p:cBhvr>
                                        <p:cTn id="79" dur="500"/>
                                        <p:tgtEl>
                                          <p:spTgt spid="43">
                                            <p:txEl>
                                              <p:pRg st="0" end="0"/>
                                            </p:tx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44">
                                            <p:txEl>
                                              <p:pRg st="0" end="0"/>
                                            </p:txEl>
                                          </p:spTgt>
                                        </p:tgtEl>
                                        <p:attrNameLst>
                                          <p:attrName>style.visibility</p:attrName>
                                        </p:attrNameLst>
                                      </p:cBhvr>
                                      <p:to>
                                        <p:strVal val="visible"/>
                                      </p:to>
                                    </p:set>
                                    <p:animEffect transition="in" filter="wipe(down)">
                                      <p:cBhvr>
                                        <p:cTn id="83" dur="500"/>
                                        <p:tgtEl>
                                          <p:spTgt spid="44">
                                            <p:txEl>
                                              <p:pRg st="0" end="0"/>
                                            </p:txEl>
                                          </p:spTgt>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left)">
                                      <p:cBhvr>
                                        <p:cTn id="87" dur="500"/>
                                        <p:tgtEl>
                                          <p:spTgt spid="53"/>
                                        </p:tgtEl>
                                      </p:cBhvr>
                                    </p:animEffect>
                                  </p:childTnLst>
                                </p:cTn>
                              </p:par>
                            </p:childTnLst>
                          </p:cTn>
                        </p:par>
                        <p:par>
                          <p:cTn id="88" fill="hold">
                            <p:stCondLst>
                              <p:cond delay="10500"/>
                            </p:stCondLst>
                            <p:childTnLst>
                              <p:par>
                                <p:cTn id="89" presetID="2" presetClass="entr" presetSubtype="2"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1+#ppt_w/2"/>
                                          </p:val>
                                        </p:tav>
                                        <p:tav tm="100000">
                                          <p:val>
                                            <p:strVal val="#ppt_x"/>
                                          </p:val>
                                        </p:tav>
                                      </p:tavLst>
                                    </p:anim>
                                    <p:anim calcmode="lin" valueType="num">
                                      <p:cBhvr additive="base">
                                        <p:cTn id="92" dur="500" fill="hold"/>
                                        <p:tgtEl>
                                          <p:spTgt spid="54"/>
                                        </p:tgtEl>
                                        <p:attrNameLst>
                                          <p:attrName>ppt_y</p:attrName>
                                        </p:attrNameLst>
                                      </p:cBhvr>
                                      <p:tavLst>
                                        <p:tav tm="0">
                                          <p:val>
                                            <p:strVal val="#ppt_y"/>
                                          </p:val>
                                        </p:tav>
                                        <p:tav tm="100000">
                                          <p:val>
                                            <p:strVal val="#ppt_y"/>
                                          </p:val>
                                        </p:tav>
                                      </p:tavLst>
                                    </p:anim>
                                  </p:childTnLst>
                                </p:cTn>
                              </p:par>
                            </p:childTnLst>
                          </p:cTn>
                        </p:par>
                        <p:par>
                          <p:cTn id="93" fill="hold">
                            <p:stCondLst>
                              <p:cond delay="11000"/>
                            </p:stCondLst>
                            <p:childTnLst>
                              <p:par>
                                <p:cTn id="94" presetID="22" presetClass="entr" presetSubtype="8"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left)">
                                      <p:cBhvr>
                                        <p:cTn id="96" dur="500"/>
                                        <p:tgtEl>
                                          <p:spTgt spid="55"/>
                                        </p:tgtEl>
                                      </p:cBhvr>
                                    </p:animEffect>
                                  </p:childTnLst>
                                </p:cTn>
                              </p:par>
                            </p:childTnLst>
                          </p:cTn>
                        </p:par>
                        <p:par>
                          <p:cTn id="97" fill="hold">
                            <p:stCondLst>
                              <p:cond delay="11500"/>
                            </p:stCondLst>
                            <p:childTnLst>
                              <p:par>
                                <p:cTn id="98" presetID="2" presetClass="entr" presetSubtype="2"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additive="base">
                                        <p:cTn id="100" dur="500" fill="hold"/>
                                        <p:tgtEl>
                                          <p:spTgt spid="56"/>
                                        </p:tgtEl>
                                        <p:attrNameLst>
                                          <p:attrName>ppt_x</p:attrName>
                                        </p:attrNameLst>
                                      </p:cBhvr>
                                      <p:tavLst>
                                        <p:tav tm="0">
                                          <p:val>
                                            <p:strVal val="1+#ppt_w/2"/>
                                          </p:val>
                                        </p:tav>
                                        <p:tav tm="100000">
                                          <p:val>
                                            <p:strVal val="#ppt_x"/>
                                          </p:val>
                                        </p:tav>
                                      </p:tavLst>
                                    </p:anim>
                                    <p:anim calcmode="lin" valueType="num">
                                      <p:cBhvr additive="base">
                                        <p:cTn id="101"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2" grpId="0" animBg="1"/>
      <p:bldP spid="45" grpId="0" animBg="1"/>
      <p:bldP spid="46" grpId="0" build="p"/>
      <p:bldP spid="47" grpId="0" build="p"/>
      <p:bldP spid="33" grpId="0" animBg="1"/>
      <p:bldP spid="52" grpId="0" animBg="1"/>
      <p:bldP spid="43" grpId="0" build="p"/>
      <p:bldP spid="44" grpId="0" build="p"/>
      <p:bldP spid="53" grpId="0"/>
      <p:bldP spid="54" grpId="0"/>
      <p:bldP spid="55" grpId="0"/>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7"/>
          <p:cNvSpPr/>
          <p:nvPr/>
        </p:nvSpPr>
        <p:spPr>
          <a:xfrm>
            <a:off x="3269845" y="200"/>
            <a:ext cx="9588200" cy="7232253"/>
          </a:xfrm>
          <a:custGeom>
            <a:avLst/>
            <a:gdLst>
              <a:gd name="connsiteX0" fmla="*/ 0 w 7664245"/>
              <a:gd name="connsiteY0" fmla="*/ 0 h 6858000"/>
              <a:gd name="connsiteX1" fmla="*/ 7664245 w 7664245"/>
              <a:gd name="connsiteY1" fmla="*/ 0 h 6858000"/>
              <a:gd name="connsiteX2" fmla="*/ 7664245 w 7664245"/>
              <a:gd name="connsiteY2" fmla="*/ 6858000 h 6858000"/>
              <a:gd name="connsiteX3" fmla="*/ 0 w 7664245"/>
              <a:gd name="connsiteY3" fmla="*/ 6858000 h 6858000"/>
              <a:gd name="connsiteX4" fmla="*/ 0 w 7664245"/>
              <a:gd name="connsiteY4" fmla="*/ 0 h 6858000"/>
              <a:gd name="connsiteX0-1" fmla="*/ 3657600 w 7664245"/>
              <a:gd name="connsiteY0-2" fmla="*/ 0 h 6858000"/>
              <a:gd name="connsiteX1-3" fmla="*/ 7664245 w 7664245"/>
              <a:gd name="connsiteY1-4" fmla="*/ 0 h 6858000"/>
              <a:gd name="connsiteX2-5" fmla="*/ 7664245 w 7664245"/>
              <a:gd name="connsiteY2-6" fmla="*/ 6858000 h 6858000"/>
              <a:gd name="connsiteX3-7" fmla="*/ 0 w 7664245"/>
              <a:gd name="connsiteY3-8" fmla="*/ 6858000 h 6858000"/>
              <a:gd name="connsiteX4-9" fmla="*/ 3657600 w 7664245"/>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664245" h="6858000">
                <a:moveTo>
                  <a:pt x="3657600" y="0"/>
                </a:moveTo>
                <a:lnTo>
                  <a:pt x="7664245" y="0"/>
                </a:lnTo>
                <a:lnTo>
                  <a:pt x="7664245" y="6858000"/>
                </a:lnTo>
                <a:lnTo>
                  <a:pt x="0" y="6858000"/>
                </a:lnTo>
                <a:lnTo>
                  <a:pt x="3657600"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Pentagon 25"/>
          <p:cNvSpPr/>
          <p:nvPr/>
        </p:nvSpPr>
        <p:spPr>
          <a:xfrm>
            <a:off x="486354" y="2485219"/>
            <a:ext cx="640667" cy="383982"/>
          </a:xfrm>
          <a:prstGeom prst="homePlate">
            <a:avLst/>
          </a:prstGeom>
          <a:solidFill>
            <a:schemeClr val="accent1"/>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r>
              <a:rPr lang="en-US" sz="210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en-GB" sz="210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Rectangle 26"/>
          <p:cNvSpPr/>
          <p:nvPr/>
        </p:nvSpPr>
        <p:spPr>
          <a:xfrm>
            <a:off x="1182899" y="2488083"/>
            <a:ext cx="3710890" cy="379246"/>
          </a:xfrm>
          <a:prstGeom prst="rect">
            <a:avLst/>
          </a:prstGeom>
        </p:spPr>
        <p:txBody>
          <a:bodyPr wrap="square" lIns="96430" tIns="48216" rIns="96430" bIns="48216">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40" name="Pentagon 33"/>
          <p:cNvSpPr/>
          <p:nvPr/>
        </p:nvSpPr>
        <p:spPr>
          <a:xfrm>
            <a:off x="486354" y="3424335"/>
            <a:ext cx="640667" cy="383982"/>
          </a:xfrm>
          <a:prstGeom prst="homePlate">
            <a:avLst/>
          </a:prstGeom>
          <a:solidFill>
            <a:schemeClr val="accent2"/>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r>
              <a:rPr lang="en-US" sz="210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en-GB" sz="210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1" name="Rectangle 34"/>
          <p:cNvSpPr/>
          <p:nvPr/>
        </p:nvSpPr>
        <p:spPr>
          <a:xfrm>
            <a:off x="1182899" y="3427199"/>
            <a:ext cx="3280085" cy="379246"/>
          </a:xfrm>
          <a:prstGeom prst="rect">
            <a:avLst/>
          </a:prstGeom>
        </p:spPr>
        <p:txBody>
          <a:bodyPr wrap="square" lIns="96430" tIns="48216" rIns="96430" bIns="48216">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42" name="Pentagon 36"/>
          <p:cNvSpPr/>
          <p:nvPr/>
        </p:nvSpPr>
        <p:spPr>
          <a:xfrm>
            <a:off x="486354" y="4350133"/>
            <a:ext cx="640667" cy="383982"/>
          </a:xfrm>
          <a:prstGeom prst="homePlate">
            <a:avLst/>
          </a:prstGeom>
          <a:solidFill>
            <a:schemeClr val="accent3"/>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r>
              <a:rPr lang="en-US" sz="210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en-GB" sz="210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37"/>
          <p:cNvSpPr/>
          <p:nvPr/>
        </p:nvSpPr>
        <p:spPr>
          <a:xfrm>
            <a:off x="1182901" y="4352995"/>
            <a:ext cx="3124389" cy="379246"/>
          </a:xfrm>
          <a:prstGeom prst="rect">
            <a:avLst/>
          </a:prstGeom>
        </p:spPr>
        <p:txBody>
          <a:bodyPr wrap="square" lIns="96430" tIns="48216" rIns="96430" bIns="48216">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44" name="Pentagon 39"/>
          <p:cNvSpPr/>
          <p:nvPr/>
        </p:nvSpPr>
        <p:spPr>
          <a:xfrm>
            <a:off x="486354" y="5318792"/>
            <a:ext cx="640667" cy="383982"/>
          </a:xfrm>
          <a:prstGeom prst="homePlate">
            <a:avLst/>
          </a:prstGeom>
          <a:solidFill>
            <a:schemeClr val="accent4"/>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r>
              <a:rPr lang="en-US" sz="210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en-GB" sz="210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Rectangle 40"/>
          <p:cNvSpPr/>
          <p:nvPr/>
        </p:nvSpPr>
        <p:spPr>
          <a:xfrm>
            <a:off x="1182902" y="5321655"/>
            <a:ext cx="2582178" cy="526979"/>
          </a:xfrm>
          <a:prstGeom prst="rect">
            <a:avLst/>
          </a:prstGeom>
        </p:spPr>
        <p:txBody>
          <a:bodyPr wrap="square" lIns="96430" tIns="48216" rIns="96430" bIns="48216">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nvGrpSpPr>
          <p:cNvPr id="146" name="Group 3"/>
          <p:cNvGrpSpPr/>
          <p:nvPr/>
        </p:nvGrpSpPr>
        <p:grpSpPr>
          <a:xfrm>
            <a:off x="4845286" y="2914267"/>
            <a:ext cx="2222506" cy="964301"/>
            <a:chOff x="5621315" y="2514600"/>
            <a:chExt cx="2107496" cy="914400"/>
          </a:xfrm>
          <a:solidFill>
            <a:schemeClr val="bg1"/>
          </a:solidFill>
        </p:grpSpPr>
        <p:sp>
          <p:nvSpPr>
            <p:cNvPr id="147" name="Parallelogram 14"/>
            <p:cNvSpPr/>
            <p:nvPr/>
          </p:nvSpPr>
          <p:spPr>
            <a:xfrm>
              <a:off x="5621315" y="2514600"/>
              <a:ext cx="2107496" cy="914400"/>
            </a:xfrm>
            <a:prstGeom prst="parallelogram">
              <a:avLst>
                <a:gd name="adj" fmla="val 524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8" name="AutoShape 59"/>
            <p:cNvSpPr/>
            <p:nvPr/>
          </p:nvSpPr>
          <p:spPr bwMode="auto">
            <a:xfrm>
              <a:off x="6442494" y="2777487"/>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060" hangingPunct="0">
                <a:lnSpc>
                  <a:spcPct val="120000"/>
                </a:lnSpc>
              </a:pPr>
              <a:endParaRPr lang="en-US">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9" name="Group 1"/>
          <p:cNvGrpSpPr/>
          <p:nvPr/>
        </p:nvGrpSpPr>
        <p:grpSpPr>
          <a:xfrm>
            <a:off x="5415574" y="1644262"/>
            <a:ext cx="2222506" cy="964301"/>
            <a:chOff x="6162090" y="1310315"/>
            <a:chExt cx="2107496" cy="914400"/>
          </a:xfrm>
          <a:solidFill>
            <a:schemeClr val="bg1"/>
          </a:solidFill>
        </p:grpSpPr>
        <p:sp>
          <p:nvSpPr>
            <p:cNvPr id="150" name="Parallelogram 13"/>
            <p:cNvSpPr/>
            <p:nvPr/>
          </p:nvSpPr>
          <p:spPr>
            <a:xfrm>
              <a:off x="6162090" y="1310315"/>
              <a:ext cx="2107496" cy="914400"/>
            </a:xfrm>
            <a:prstGeom prst="parallelogram">
              <a:avLst>
                <a:gd name="adj" fmla="val 524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1" name="Group 42"/>
            <p:cNvGrpSpPr/>
            <p:nvPr/>
          </p:nvGrpSpPr>
          <p:grpSpPr>
            <a:xfrm>
              <a:off x="6983269" y="1549630"/>
              <a:ext cx="465138" cy="435769"/>
              <a:chOff x="5368132" y="3540125"/>
              <a:chExt cx="465138" cy="435769"/>
            </a:xfrm>
            <a:grpFill/>
          </p:grpSpPr>
          <p:sp>
            <p:nvSpPr>
              <p:cNvPr id="15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060" hangingPunct="0">
                  <a:lnSpc>
                    <a:spcPct val="120000"/>
                  </a:lnSpc>
                </a:pPr>
                <a:endParaRPr lang="en-US" sz="1547">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060" hangingPunct="0">
                  <a:lnSpc>
                    <a:spcPct val="120000"/>
                  </a:lnSpc>
                </a:pPr>
                <a:endParaRPr lang="en-US" sz="1547">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54" name="Group 5"/>
          <p:cNvGrpSpPr/>
          <p:nvPr/>
        </p:nvGrpSpPr>
        <p:grpSpPr>
          <a:xfrm>
            <a:off x="3614285" y="5454278"/>
            <a:ext cx="2222506" cy="964301"/>
            <a:chOff x="4454013" y="4923170"/>
            <a:chExt cx="2107496" cy="914400"/>
          </a:xfrm>
          <a:solidFill>
            <a:schemeClr val="bg1"/>
          </a:solidFill>
        </p:grpSpPr>
        <p:sp>
          <p:nvSpPr>
            <p:cNvPr id="155" name="Parallelogram 16"/>
            <p:cNvSpPr/>
            <p:nvPr/>
          </p:nvSpPr>
          <p:spPr>
            <a:xfrm>
              <a:off x="4454013" y="4923170"/>
              <a:ext cx="2107496" cy="914400"/>
            </a:xfrm>
            <a:prstGeom prst="parallelogram">
              <a:avLst>
                <a:gd name="adj" fmla="val 524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6" name="Group 45"/>
            <p:cNvGrpSpPr/>
            <p:nvPr/>
          </p:nvGrpSpPr>
          <p:grpSpPr>
            <a:xfrm>
              <a:off x="5348217" y="5147801"/>
              <a:ext cx="319088" cy="465138"/>
              <a:chOff x="3582988" y="3510757"/>
              <a:chExt cx="319088" cy="465138"/>
            </a:xfrm>
            <a:grpFill/>
          </p:grpSpPr>
          <p:sp>
            <p:nvSpPr>
              <p:cNvPr id="15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060" hangingPunct="0">
                  <a:lnSpc>
                    <a:spcPct val="120000"/>
                  </a:lnSpc>
                </a:pPr>
                <a:endParaRPr lang="en-US">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060" hangingPunct="0">
                  <a:lnSpc>
                    <a:spcPct val="120000"/>
                  </a:lnSpc>
                </a:pPr>
                <a:endParaRPr lang="en-US">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59" name="Group 4"/>
          <p:cNvGrpSpPr/>
          <p:nvPr/>
        </p:nvGrpSpPr>
        <p:grpSpPr>
          <a:xfrm>
            <a:off x="4234624" y="4184272"/>
            <a:ext cx="2222506" cy="964301"/>
            <a:chOff x="5042252" y="3718885"/>
            <a:chExt cx="2107496" cy="914400"/>
          </a:xfrm>
          <a:solidFill>
            <a:schemeClr val="bg1"/>
          </a:solidFill>
        </p:grpSpPr>
        <p:sp>
          <p:nvSpPr>
            <p:cNvPr id="160" name="Parallelogram 15"/>
            <p:cNvSpPr/>
            <p:nvPr/>
          </p:nvSpPr>
          <p:spPr>
            <a:xfrm>
              <a:off x="5042252" y="3718885"/>
              <a:ext cx="2107496" cy="914400"/>
            </a:xfrm>
            <a:prstGeom prst="parallelogram">
              <a:avLst>
                <a:gd name="adj" fmla="val 524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1" name="Group 48"/>
            <p:cNvGrpSpPr/>
            <p:nvPr/>
          </p:nvGrpSpPr>
          <p:grpSpPr>
            <a:xfrm>
              <a:off x="5863431" y="3980425"/>
              <a:ext cx="465138" cy="391319"/>
              <a:chOff x="5368132" y="2625725"/>
              <a:chExt cx="465138" cy="391319"/>
            </a:xfrm>
            <a:grpFill/>
          </p:grpSpPr>
          <p:sp>
            <p:nvSpPr>
              <p:cNvPr id="16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060" hangingPunct="0">
                  <a:lnSpc>
                    <a:spcPct val="120000"/>
                  </a:lnSpc>
                </a:pPr>
                <a:endParaRPr lang="en-US" sz="1547">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060" hangingPunct="0">
                  <a:lnSpc>
                    <a:spcPct val="120000"/>
                  </a:lnSpc>
                </a:pPr>
                <a:endParaRPr lang="en-US" sz="1547">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060" hangingPunct="0">
                  <a:lnSpc>
                    <a:spcPct val="120000"/>
                  </a:lnSpc>
                </a:pPr>
                <a:endParaRPr lang="en-US" sz="1547">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30" name="文本框 29"/>
          <p:cNvSpPr txBox="1"/>
          <p:nvPr/>
        </p:nvSpPr>
        <p:spPr>
          <a:xfrm>
            <a:off x="372973" y="266550"/>
            <a:ext cx="3272517" cy="466708"/>
          </a:xfrm>
          <a:prstGeom prst="rect">
            <a:avLst/>
          </a:prstGeom>
          <a:noFill/>
        </p:spPr>
        <p:txBody>
          <a:bodyPr wrap="none" lIns="96434" tIns="48217" rIns="96434" bIns="48217" rtlCol="0">
            <a:spAutoFit/>
          </a:bodyPr>
          <a:lstStyle/>
          <a:p>
            <a:pPr defTabSz="964278"/>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1" name="文本框 30"/>
          <p:cNvSpPr txBox="1"/>
          <p:nvPr/>
        </p:nvSpPr>
        <p:spPr>
          <a:xfrm>
            <a:off x="372973" y="654957"/>
            <a:ext cx="2809570" cy="374375"/>
          </a:xfrm>
          <a:prstGeom prst="rect">
            <a:avLst/>
          </a:prstGeom>
          <a:noFill/>
        </p:spPr>
        <p:txBody>
          <a:bodyPr wrap="none" lIns="96434" tIns="48217" rIns="96434" bIns="48217" rtlCol="0">
            <a:spAutoFit/>
          </a:bodyPr>
          <a:lstStyle/>
          <a:p>
            <a:pPr defTabSz="964278"/>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extLst>
      <p:ext uri="{BB962C8B-B14F-4D97-AF65-F5344CB8AC3E}">
        <p14:creationId xmlns:p14="http://schemas.microsoft.com/office/powerpoint/2010/main" val="600390455"/>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strips(downLeft)">
                                      <p:cBhvr>
                                        <p:cTn id="7" dur="500"/>
                                        <p:tgtEl>
                                          <p:spTgt spid="13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 calcmode="lin" valueType="num">
                                      <p:cBhvr additive="base">
                                        <p:cTn id="11" dur="500" fill="hold"/>
                                        <p:tgtEl>
                                          <p:spTgt spid="149"/>
                                        </p:tgtEl>
                                        <p:attrNameLst>
                                          <p:attrName>ppt_x</p:attrName>
                                        </p:attrNameLst>
                                      </p:cBhvr>
                                      <p:tavLst>
                                        <p:tav tm="0">
                                          <p:val>
                                            <p:strVal val="1+#ppt_w/2"/>
                                          </p:val>
                                        </p:tav>
                                        <p:tav tm="100000">
                                          <p:val>
                                            <p:strVal val="#ppt_x"/>
                                          </p:val>
                                        </p:tav>
                                      </p:tavLst>
                                    </p:anim>
                                    <p:anim calcmode="lin" valueType="num">
                                      <p:cBhvr additive="base">
                                        <p:cTn id="12" dur="500" fill="hold"/>
                                        <p:tgtEl>
                                          <p:spTgt spid="14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3" fill="hold" nodeType="afterEffect">
                                  <p:stCondLst>
                                    <p:cond delay="0"/>
                                  </p:stCondLst>
                                  <p:childTnLst>
                                    <p:set>
                                      <p:cBhvr>
                                        <p:cTn id="15" dur="1" fill="hold">
                                          <p:stCondLst>
                                            <p:cond delay="0"/>
                                          </p:stCondLst>
                                        </p:cTn>
                                        <p:tgtEl>
                                          <p:spTgt spid="146"/>
                                        </p:tgtEl>
                                        <p:attrNameLst>
                                          <p:attrName>style.visibility</p:attrName>
                                        </p:attrNameLst>
                                      </p:cBhvr>
                                      <p:to>
                                        <p:strVal val="visible"/>
                                      </p:to>
                                    </p:set>
                                    <p:anim calcmode="lin" valueType="num">
                                      <p:cBhvr additive="base">
                                        <p:cTn id="16" dur="500" fill="hold"/>
                                        <p:tgtEl>
                                          <p:spTgt spid="146"/>
                                        </p:tgtEl>
                                        <p:attrNameLst>
                                          <p:attrName>ppt_x</p:attrName>
                                        </p:attrNameLst>
                                      </p:cBhvr>
                                      <p:tavLst>
                                        <p:tav tm="0">
                                          <p:val>
                                            <p:strVal val="1+#ppt_w/2"/>
                                          </p:val>
                                        </p:tav>
                                        <p:tav tm="100000">
                                          <p:val>
                                            <p:strVal val="#ppt_x"/>
                                          </p:val>
                                        </p:tav>
                                      </p:tavLst>
                                    </p:anim>
                                    <p:anim calcmode="lin" valueType="num">
                                      <p:cBhvr additive="base">
                                        <p:cTn id="17" dur="500" fill="hold"/>
                                        <p:tgtEl>
                                          <p:spTgt spid="146"/>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3" fill="hold" nodeType="afterEffect">
                                  <p:stCondLst>
                                    <p:cond delay="0"/>
                                  </p:stCondLst>
                                  <p:childTnLst>
                                    <p:set>
                                      <p:cBhvr>
                                        <p:cTn id="20" dur="1" fill="hold">
                                          <p:stCondLst>
                                            <p:cond delay="0"/>
                                          </p:stCondLst>
                                        </p:cTn>
                                        <p:tgtEl>
                                          <p:spTgt spid="159"/>
                                        </p:tgtEl>
                                        <p:attrNameLst>
                                          <p:attrName>style.visibility</p:attrName>
                                        </p:attrNameLst>
                                      </p:cBhvr>
                                      <p:to>
                                        <p:strVal val="visible"/>
                                      </p:to>
                                    </p:set>
                                    <p:anim calcmode="lin" valueType="num">
                                      <p:cBhvr additive="base">
                                        <p:cTn id="21" dur="500" fill="hold"/>
                                        <p:tgtEl>
                                          <p:spTgt spid="159"/>
                                        </p:tgtEl>
                                        <p:attrNameLst>
                                          <p:attrName>ppt_x</p:attrName>
                                        </p:attrNameLst>
                                      </p:cBhvr>
                                      <p:tavLst>
                                        <p:tav tm="0">
                                          <p:val>
                                            <p:strVal val="1+#ppt_w/2"/>
                                          </p:val>
                                        </p:tav>
                                        <p:tav tm="100000">
                                          <p:val>
                                            <p:strVal val="#ppt_x"/>
                                          </p:val>
                                        </p:tav>
                                      </p:tavLst>
                                    </p:anim>
                                    <p:anim calcmode="lin" valueType="num">
                                      <p:cBhvr additive="base">
                                        <p:cTn id="22" dur="500" fill="hold"/>
                                        <p:tgtEl>
                                          <p:spTgt spid="159"/>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3" fill="hold" nodeType="afterEffect">
                                  <p:stCondLst>
                                    <p:cond delay="0"/>
                                  </p:stCondLst>
                                  <p:childTnLst>
                                    <p:set>
                                      <p:cBhvr>
                                        <p:cTn id="25" dur="1" fill="hold">
                                          <p:stCondLst>
                                            <p:cond delay="0"/>
                                          </p:stCondLst>
                                        </p:cTn>
                                        <p:tgtEl>
                                          <p:spTgt spid="154"/>
                                        </p:tgtEl>
                                        <p:attrNameLst>
                                          <p:attrName>style.visibility</p:attrName>
                                        </p:attrNameLst>
                                      </p:cBhvr>
                                      <p:to>
                                        <p:strVal val="visible"/>
                                      </p:to>
                                    </p:set>
                                    <p:anim calcmode="lin" valueType="num">
                                      <p:cBhvr additive="base">
                                        <p:cTn id="26" dur="500" fill="hold"/>
                                        <p:tgtEl>
                                          <p:spTgt spid="154"/>
                                        </p:tgtEl>
                                        <p:attrNameLst>
                                          <p:attrName>ppt_x</p:attrName>
                                        </p:attrNameLst>
                                      </p:cBhvr>
                                      <p:tavLst>
                                        <p:tav tm="0">
                                          <p:val>
                                            <p:strVal val="1+#ppt_w/2"/>
                                          </p:val>
                                        </p:tav>
                                        <p:tav tm="100000">
                                          <p:val>
                                            <p:strVal val="#ppt_x"/>
                                          </p:val>
                                        </p:tav>
                                      </p:tavLst>
                                    </p:anim>
                                    <p:anim calcmode="lin" valueType="num">
                                      <p:cBhvr additive="base">
                                        <p:cTn id="27" dur="500" fill="hold"/>
                                        <p:tgtEl>
                                          <p:spTgt spid="154"/>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38"/>
                                        </p:tgtEl>
                                        <p:attrNameLst>
                                          <p:attrName>style.visibility</p:attrName>
                                        </p:attrNameLst>
                                      </p:cBhvr>
                                      <p:to>
                                        <p:strVal val="visible"/>
                                      </p:to>
                                    </p:set>
                                    <p:anim calcmode="lin" valueType="num">
                                      <p:cBhvr additive="base">
                                        <p:cTn id="31" dur="500" fill="hold"/>
                                        <p:tgtEl>
                                          <p:spTgt spid="138"/>
                                        </p:tgtEl>
                                        <p:attrNameLst>
                                          <p:attrName>ppt_x</p:attrName>
                                        </p:attrNameLst>
                                      </p:cBhvr>
                                      <p:tavLst>
                                        <p:tav tm="0">
                                          <p:val>
                                            <p:strVal val="0-#ppt_w/2"/>
                                          </p:val>
                                        </p:tav>
                                        <p:tav tm="100000">
                                          <p:val>
                                            <p:strVal val="#ppt_x"/>
                                          </p:val>
                                        </p:tav>
                                      </p:tavLst>
                                    </p:anim>
                                    <p:anim calcmode="lin" valueType="num">
                                      <p:cBhvr additive="base">
                                        <p:cTn id="32" dur="500" fill="hold"/>
                                        <p:tgtEl>
                                          <p:spTgt spid="138"/>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39"/>
                                        </p:tgtEl>
                                        <p:attrNameLst>
                                          <p:attrName>style.visibility</p:attrName>
                                        </p:attrNameLst>
                                      </p:cBhvr>
                                      <p:to>
                                        <p:strVal val="visible"/>
                                      </p:to>
                                    </p:set>
                                    <p:animEffect transition="in" filter="fade">
                                      <p:cBhvr>
                                        <p:cTn id="36" dur="500"/>
                                        <p:tgtEl>
                                          <p:spTgt spid="139"/>
                                        </p:tgtEl>
                                      </p:cBhvr>
                                    </p:animEffect>
                                  </p:childTnLst>
                                </p:cTn>
                              </p:par>
                            </p:childTnLst>
                          </p:cTn>
                        </p:par>
                        <p:par>
                          <p:cTn id="37" fill="hold">
                            <p:stCondLst>
                              <p:cond delay="3500"/>
                            </p:stCondLst>
                            <p:childTnLst>
                              <p:par>
                                <p:cTn id="38" presetID="2" presetClass="entr" presetSubtype="8"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 calcmode="lin" valueType="num">
                                      <p:cBhvr additive="base">
                                        <p:cTn id="40" dur="500" fill="hold"/>
                                        <p:tgtEl>
                                          <p:spTgt spid="140"/>
                                        </p:tgtEl>
                                        <p:attrNameLst>
                                          <p:attrName>ppt_x</p:attrName>
                                        </p:attrNameLst>
                                      </p:cBhvr>
                                      <p:tavLst>
                                        <p:tav tm="0">
                                          <p:val>
                                            <p:strVal val="0-#ppt_w/2"/>
                                          </p:val>
                                        </p:tav>
                                        <p:tav tm="100000">
                                          <p:val>
                                            <p:strVal val="#ppt_x"/>
                                          </p:val>
                                        </p:tav>
                                      </p:tavLst>
                                    </p:anim>
                                    <p:anim calcmode="lin" valueType="num">
                                      <p:cBhvr additive="base">
                                        <p:cTn id="41" dur="500" fill="hold"/>
                                        <p:tgtEl>
                                          <p:spTgt spid="140"/>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41"/>
                                        </p:tgtEl>
                                        <p:attrNameLst>
                                          <p:attrName>style.visibility</p:attrName>
                                        </p:attrNameLst>
                                      </p:cBhvr>
                                      <p:to>
                                        <p:strVal val="visible"/>
                                      </p:to>
                                    </p:set>
                                    <p:animEffect transition="in" filter="fade">
                                      <p:cBhvr>
                                        <p:cTn id="45" dur="500"/>
                                        <p:tgtEl>
                                          <p:spTgt spid="141"/>
                                        </p:tgtEl>
                                      </p:cBhvr>
                                    </p:animEffect>
                                  </p:childTnLst>
                                </p:cTn>
                              </p:par>
                            </p:childTnLst>
                          </p:cTn>
                        </p:par>
                        <p:par>
                          <p:cTn id="46" fill="hold">
                            <p:stCondLst>
                              <p:cond delay="4500"/>
                            </p:stCondLst>
                            <p:childTnLst>
                              <p:par>
                                <p:cTn id="47" presetID="2" presetClass="entr" presetSubtype="8" fill="hold" grpId="0" nodeType="afterEffect">
                                  <p:stCondLst>
                                    <p:cond delay="0"/>
                                  </p:stCondLst>
                                  <p:childTnLst>
                                    <p:set>
                                      <p:cBhvr>
                                        <p:cTn id="48" dur="1" fill="hold">
                                          <p:stCondLst>
                                            <p:cond delay="0"/>
                                          </p:stCondLst>
                                        </p:cTn>
                                        <p:tgtEl>
                                          <p:spTgt spid="142"/>
                                        </p:tgtEl>
                                        <p:attrNameLst>
                                          <p:attrName>style.visibility</p:attrName>
                                        </p:attrNameLst>
                                      </p:cBhvr>
                                      <p:to>
                                        <p:strVal val="visible"/>
                                      </p:to>
                                    </p:set>
                                    <p:anim calcmode="lin" valueType="num">
                                      <p:cBhvr additive="base">
                                        <p:cTn id="49" dur="500" fill="hold"/>
                                        <p:tgtEl>
                                          <p:spTgt spid="142"/>
                                        </p:tgtEl>
                                        <p:attrNameLst>
                                          <p:attrName>ppt_x</p:attrName>
                                        </p:attrNameLst>
                                      </p:cBhvr>
                                      <p:tavLst>
                                        <p:tav tm="0">
                                          <p:val>
                                            <p:strVal val="0-#ppt_w/2"/>
                                          </p:val>
                                        </p:tav>
                                        <p:tav tm="100000">
                                          <p:val>
                                            <p:strVal val="#ppt_x"/>
                                          </p:val>
                                        </p:tav>
                                      </p:tavLst>
                                    </p:anim>
                                    <p:anim calcmode="lin" valueType="num">
                                      <p:cBhvr additive="base">
                                        <p:cTn id="50" dur="500" fill="hold"/>
                                        <p:tgtEl>
                                          <p:spTgt spid="142"/>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500"/>
                                        <p:tgtEl>
                                          <p:spTgt spid="143"/>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144"/>
                                        </p:tgtEl>
                                        <p:attrNameLst>
                                          <p:attrName>style.visibility</p:attrName>
                                        </p:attrNameLst>
                                      </p:cBhvr>
                                      <p:to>
                                        <p:strVal val="visible"/>
                                      </p:to>
                                    </p:set>
                                    <p:anim calcmode="lin" valueType="num">
                                      <p:cBhvr additive="base">
                                        <p:cTn id="58" dur="500" fill="hold"/>
                                        <p:tgtEl>
                                          <p:spTgt spid="144"/>
                                        </p:tgtEl>
                                        <p:attrNameLst>
                                          <p:attrName>ppt_x</p:attrName>
                                        </p:attrNameLst>
                                      </p:cBhvr>
                                      <p:tavLst>
                                        <p:tav tm="0">
                                          <p:val>
                                            <p:strVal val="0-#ppt_w/2"/>
                                          </p:val>
                                        </p:tav>
                                        <p:tav tm="100000">
                                          <p:val>
                                            <p:strVal val="#ppt_x"/>
                                          </p:val>
                                        </p:tav>
                                      </p:tavLst>
                                    </p:anim>
                                    <p:anim calcmode="lin" valueType="num">
                                      <p:cBhvr additive="base">
                                        <p:cTn id="59" dur="500" fill="hold"/>
                                        <p:tgtEl>
                                          <p:spTgt spid="144"/>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45"/>
                                        </p:tgtEl>
                                        <p:attrNameLst>
                                          <p:attrName>style.visibility</p:attrName>
                                        </p:attrNameLst>
                                      </p:cBhvr>
                                      <p:to>
                                        <p:strVal val="visible"/>
                                      </p:to>
                                    </p:set>
                                    <p:animEffect transition="in" filter="fade">
                                      <p:cBhvr>
                                        <p:cTn id="63"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39" grpId="0"/>
      <p:bldP spid="140" grpId="0" animBg="1"/>
      <p:bldP spid="141" grpId="0"/>
      <p:bldP spid="142" grpId="0" animBg="1"/>
      <p:bldP spid="143" grpId="0"/>
      <p:bldP spid="144" grpId="0" animBg="1"/>
      <p:bldP spid="1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410679" y="2250367"/>
            <a:ext cx="1708294" cy="1708293"/>
            <a:chOff x="1336945" y="2133708"/>
            <a:chExt cx="1619916" cy="1619915"/>
          </a:xfrm>
        </p:grpSpPr>
        <p:grpSp>
          <p:nvGrpSpPr>
            <p:cNvPr id="6" name="Group 5"/>
            <p:cNvGrpSpPr/>
            <p:nvPr/>
          </p:nvGrpSpPr>
          <p:grpSpPr>
            <a:xfrm>
              <a:off x="1336945" y="2133708"/>
              <a:ext cx="1619916" cy="1619915"/>
              <a:chOff x="2488916" y="3076243"/>
              <a:chExt cx="1619916" cy="1619915"/>
            </a:xfrm>
          </p:grpSpPr>
          <p:sp>
            <p:nvSpPr>
              <p:cNvPr id="4" name="Rectangle 3"/>
              <p:cNvSpPr/>
              <p:nvPr/>
            </p:nvSpPr>
            <p:spPr>
              <a:xfrm>
                <a:off x="2488917" y="3076243"/>
                <a:ext cx="1619915" cy="1619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 name="Rectangle 4"/>
              <p:cNvSpPr/>
              <p:nvPr/>
            </p:nvSpPr>
            <p:spPr>
              <a:xfrm>
                <a:off x="2488916" y="4220308"/>
                <a:ext cx="1619915" cy="4758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latin typeface="Franklin Gothic Medium" panose="020B0603020102020204" pitchFamily="34" charset="0"/>
                    <a:ea typeface="微软雅黑" panose="020B0503020204020204" pitchFamily="34" charset="-122"/>
                    <a:cs typeface="Arial" panose="020B0604020202020204" pitchFamily="34" charset="0"/>
                  </a:rPr>
                  <a:t>THE TEXT</a:t>
                </a:r>
                <a:endParaRPr lang="en-GB" dirty="0">
                  <a:solidFill>
                    <a:schemeClr val="accent1"/>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sp>
          <p:nvSpPr>
            <p:cNvPr id="8" name="TextBox 7"/>
            <p:cNvSpPr txBox="1"/>
            <p:nvPr/>
          </p:nvSpPr>
          <p:spPr>
            <a:xfrm>
              <a:off x="1492359" y="2272332"/>
              <a:ext cx="1309086" cy="918610"/>
            </a:xfrm>
            <a:prstGeom prst="rect">
              <a:avLst/>
            </a:prstGeom>
            <a:noFill/>
          </p:spPr>
          <p:txBody>
            <a:bodyPr wrap="none" rtlCol="0">
              <a:spAutoFit/>
            </a:bodyPr>
            <a:lstStyle/>
            <a:p>
              <a:pPr algn="ctr"/>
              <a:r>
                <a:rPr lang="en-US" sz="5695" dirty="0">
                  <a:solidFill>
                    <a:schemeClr val="bg1"/>
                  </a:solidFill>
                  <a:latin typeface="Franklin Gothic Medium" panose="020B0603020102020204" pitchFamily="34" charset="0"/>
                  <a:ea typeface="微软雅黑" panose="020B0503020204020204" pitchFamily="34" charset="-122"/>
                  <a:cs typeface="Arial" panose="020B0604020202020204" pitchFamily="34" charset="0"/>
                </a:rPr>
                <a:t>54</a:t>
              </a:r>
              <a:r>
                <a:rPr lang="en-US" sz="3375" dirty="0">
                  <a:solidFill>
                    <a:schemeClr val="bg1"/>
                  </a:solidFill>
                  <a:latin typeface="Franklin Gothic Medium" panose="020B0603020102020204" pitchFamily="34" charset="0"/>
                  <a:ea typeface="微软雅黑" panose="020B0503020204020204" pitchFamily="34" charset="-122"/>
                  <a:cs typeface="Arial" panose="020B0604020202020204" pitchFamily="34" charset="0"/>
                </a:rPr>
                <a:t>%</a:t>
              </a:r>
              <a:endParaRPr lang="en-GB" sz="5695" dirty="0">
                <a:solidFill>
                  <a:schemeClr val="bg1"/>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9" name="Group 8"/>
          <p:cNvGrpSpPr/>
          <p:nvPr/>
        </p:nvGrpSpPr>
        <p:grpSpPr>
          <a:xfrm>
            <a:off x="4190214" y="2247893"/>
            <a:ext cx="1708294" cy="1708293"/>
            <a:chOff x="3972681" y="2131362"/>
            <a:chExt cx="1619916" cy="1619915"/>
          </a:xfrm>
        </p:grpSpPr>
        <p:grpSp>
          <p:nvGrpSpPr>
            <p:cNvPr id="12" name="Group 11"/>
            <p:cNvGrpSpPr/>
            <p:nvPr/>
          </p:nvGrpSpPr>
          <p:grpSpPr>
            <a:xfrm>
              <a:off x="3972681" y="2131362"/>
              <a:ext cx="1619916" cy="1619915"/>
              <a:chOff x="2488916" y="3076243"/>
              <a:chExt cx="1619916" cy="1619915"/>
            </a:xfrm>
          </p:grpSpPr>
          <p:sp>
            <p:nvSpPr>
              <p:cNvPr id="14" name="Rectangle 13"/>
              <p:cNvSpPr/>
              <p:nvPr/>
            </p:nvSpPr>
            <p:spPr>
              <a:xfrm>
                <a:off x="2488917" y="3076243"/>
                <a:ext cx="1619915" cy="16199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5" name="Rectangle 14"/>
              <p:cNvSpPr/>
              <p:nvPr/>
            </p:nvSpPr>
            <p:spPr>
              <a:xfrm>
                <a:off x="2488916" y="4220308"/>
                <a:ext cx="1619915" cy="4758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Franklin Gothic Medium" panose="020B0603020102020204" pitchFamily="34" charset="0"/>
                    <a:ea typeface="微软雅黑" panose="020B0503020204020204" pitchFamily="34" charset="-122"/>
                    <a:cs typeface="Arial" panose="020B0604020202020204" pitchFamily="34" charset="0"/>
                  </a:rPr>
                  <a:t>THE TEXT</a:t>
                </a:r>
                <a:endParaRPr lang="en-GB" dirty="0">
                  <a:latin typeface="Franklin Gothic Medium" panose="020B0603020102020204" pitchFamily="34" charset="0"/>
                  <a:ea typeface="微软雅黑" panose="020B0503020204020204" pitchFamily="34" charset="-122"/>
                  <a:cs typeface="Arial" panose="020B0604020202020204" pitchFamily="34" charset="0"/>
                </a:endParaRPr>
              </a:p>
            </p:txBody>
          </p:sp>
        </p:grpSp>
        <p:sp>
          <p:nvSpPr>
            <p:cNvPr id="13" name="TextBox 12"/>
            <p:cNvSpPr txBox="1"/>
            <p:nvPr/>
          </p:nvSpPr>
          <p:spPr>
            <a:xfrm>
              <a:off x="4128094" y="2269986"/>
              <a:ext cx="1309086" cy="918610"/>
            </a:xfrm>
            <a:prstGeom prst="rect">
              <a:avLst/>
            </a:prstGeom>
            <a:noFill/>
          </p:spPr>
          <p:txBody>
            <a:bodyPr wrap="none" rtlCol="0">
              <a:spAutoFit/>
            </a:bodyPr>
            <a:lstStyle/>
            <a:p>
              <a:pPr algn="ctr"/>
              <a:r>
                <a:rPr lang="en-US" sz="5695" dirty="0">
                  <a:solidFill>
                    <a:schemeClr val="accent2"/>
                  </a:solidFill>
                  <a:latin typeface="Franklin Gothic Medium" panose="020B0603020102020204" pitchFamily="34" charset="0"/>
                  <a:ea typeface="微软雅黑" panose="020B0503020204020204" pitchFamily="34" charset="-122"/>
                  <a:cs typeface="Arial" panose="020B0604020202020204" pitchFamily="34" charset="0"/>
                </a:rPr>
                <a:t>68</a:t>
              </a:r>
              <a:r>
                <a:rPr lang="en-US" sz="3375" dirty="0">
                  <a:solidFill>
                    <a:schemeClr val="accent2"/>
                  </a:solidFill>
                  <a:latin typeface="Franklin Gothic Medium" panose="020B0603020102020204" pitchFamily="34" charset="0"/>
                  <a:ea typeface="微软雅黑" panose="020B0503020204020204" pitchFamily="34" charset="-122"/>
                  <a:cs typeface="Arial" panose="020B0604020202020204" pitchFamily="34" charset="0"/>
                </a:rPr>
                <a:t>%</a:t>
              </a:r>
              <a:endParaRPr lang="en-GB" sz="5695" dirty="0">
                <a:solidFill>
                  <a:schemeClr val="accent2"/>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0" name="Group 9"/>
          <p:cNvGrpSpPr/>
          <p:nvPr/>
        </p:nvGrpSpPr>
        <p:grpSpPr>
          <a:xfrm>
            <a:off x="6964995" y="2256507"/>
            <a:ext cx="1708294" cy="1708293"/>
            <a:chOff x="6603910" y="2139530"/>
            <a:chExt cx="1619916" cy="1619915"/>
          </a:xfrm>
        </p:grpSpPr>
        <p:grpSp>
          <p:nvGrpSpPr>
            <p:cNvPr id="17" name="Group 16"/>
            <p:cNvGrpSpPr/>
            <p:nvPr/>
          </p:nvGrpSpPr>
          <p:grpSpPr>
            <a:xfrm>
              <a:off x="6603910" y="2139530"/>
              <a:ext cx="1619916" cy="1619915"/>
              <a:chOff x="2488916" y="3076243"/>
              <a:chExt cx="1619916" cy="1619915"/>
            </a:xfrm>
          </p:grpSpPr>
          <p:sp>
            <p:nvSpPr>
              <p:cNvPr id="19" name="Rectangle 18"/>
              <p:cNvSpPr/>
              <p:nvPr/>
            </p:nvSpPr>
            <p:spPr>
              <a:xfrm>
                <a:off x="2488917" y="3076243"/>
                <a:ext cx="1619915" cy="16199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0" name="Rectangle 19"/>
              <p:cNvSpPr/>
              <p:nvPr/>
            </p:nvSpPr>
            <p:spPr>
              <a:xfrm>
                <a:off x="2488916" y="4220308"/>
                <a:ext cx="1619915" cy="4758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3"/>
                    </a:solidFill>
                    <a:latin typeface="Franklin Gothic Medium" panose="020B0603020102020204" pitchFamily="34" charset="0"/>
                    <a:ea typeface="微软雅黑" panose="020B0503020204020204" pitchFamily="34" charset="-122"/>
                    <a:cs typeface="Arial" panose="020B0604020202020204" pitchFamily="34" charset="0"/>
                  </a:rPr>
                  <a:t>THE TEXT</a:t>
                </a:r>
                <a:endParaRPr lang="en-GB" dirty="0">
                  <a:solidFill>
                    <a:schemeClr val="accent3"/>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sp>
          <p:nvSpPr>
            <p:cNvPr id="18" name="TextBox 17"/>
            <p:cNvSpPr txBox="1"/>
            <p:nvPr/>
          </p:nvSpPr>
          <p:spPr>
            <a:xfrm>
              <a:off x="6759324" y="2278154"/>
              <a:ext cx="1309086" cy="918610"/>
            </a:xfrm>
            <a:prstGeom prst="rect">
              <a:avLst/>
            </a:prstGeom>
            <a:noFill/>
          </p:spPr>
          <p:txBody>
            <a:bodyPr wrap="none" rtlCol="0">
              <a:spAutoFit/>
            </a:bodyPr>
            <a:lstStyle/>
            <a:p>
              <a:pPr algn="ctr"/>
              <a:r>
                <a:rPr lang="en-US" sz="5695" dirty="0">
                  <a:solidFill>
                    <a:schemeClr val="bg1"/>
                  </a:solidFill>
                  <a:latin typeface="Franklin Gothic Medium" panose="020B0603020102020204" pitchFamily="34" charset="0"/>
                  <a:ea typeface="微软雅黑" panose="020B0503020204020204" pitchFamily="34" charset="-122"/>
                  <a:cs typeface="Arial" panose="020B0604020202020204" pitchFamily="34" charset="0"/>
                </a:rPr>
                <a:t>72</a:t>
              </a:r>
              <a:r>
                <a:rPr lang="en-US" sz="3375" dirty="0">
                  <a:solidFill>
                    <a:schemeClr val="bg1"/>
                  </a:solidFill>
                  <a:latin typeface="Franklin Gothic Medium" panose="020B0603020102020204" pitchFamily="34" charset="0"/>
                  <a:ea typeface="微软雅黑" panose="020B0503020204020204" pitchFamily="34" charset="-122"/>
                  <a:cs typeface="Arial" panose="020B0604020202020204" pitchFamily="34" charset="0"/>
                </a:rPr>
                <a:t>%</a:t>
              </a:r>
              <a:endParaRPr lang="en-GB" sz="5695" dirty="0">
                <a:solidFill>
                  <a:schemeClr val="bg1"/>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1" name="Group 10"/>
          <p:cNvGrpSpPr/>
          <p:nvPr/>
        </p:nvGrpSpPr>
        <p:grpSpPr>
          <a:xfrm>
            <a:off x="9739777" y="2247892"/>
            <a:ext cx="1708294" cy="1708293"/>
            <a:chOff x="9235139" y="2131361"/>
            <a:chExt cx="1619916" cy="1619915"/>
          </a:xfrm>
        </p:grpSpPr>
        <p:grpSp>
          <p:nvGrpSpPr>
            <p:cNvPr id="22" name="Group 21"/>
            <p:cNvGrpSpPr/>
            <p:nvPr/>
          </p:nvGrpSpPr>
          <p:grpSpPr>
            <a:xfrm>
              <a:off x="9235139" y="2131361"/>
              <a:ext cx="1619916" cy="1619915"/>
              <a:chOff x="2488916" y="3076243"/>
              <a:chExt cx="1619916" cy="1619915"/>
            </a:xfrm>
          </p:grpSpPr>
          <p:sp>
            <p:nvSpPr>
              <p:cNvPr id="24" name="Rectangle 23"/>
              <p:cNvSpPr/>
              <p:nvPr/>
            </p:nvSpPr>
            <p:spPr>
              <a:xfrm>
                <a:off x="2488917" y="3076243"/>
                <a:ext cx="1619915" cy="16199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5" name="Rectangle 24"/>
              <p:cNvSpPr/>
              <p:nvPr/>
            </p:nvSpPr>
            <p:spPr>
              <a:xfrm>
                <a:off x="2488916" y="4220308"/>
                <a:ext cx="1619915" cy="4758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Franklin Gothic Medium" panose="020B0603020102020204" pitchFamily="34" charset="0"/>
                    <a:ea typeface="微软雅黑" panose="020B0503020204020204" pitchFamily="34" charset="-122"/>
                    <a:cs typeface="Arial" panose="020B0604020202020204" pitchFamily="34" charset="0"/>
                  </a:rPr>
                  <a:t>THE TEXT</a:t>
                </a:r>
                <a:endParaRPr lang="en-GB" dirty="0">
                  <a:latin typeface="Franklin Gothic Medium" panose="020B0603020102020204" pitchFamily="34" charset="0"/>
                  <a:ea typeface="微软雅黑" panose="020B0503020204020204" pitchFamily="34" charset="-122"/>
                  <a:cs typeface="Arial" panose="020B0604020202020204" pitchFamily="34" charset="0"/>
                </a:endParaRPr>
              </a:p>
            </p:txBody>
          </p:sp>
        </p:grpSp>
        <p:sp>
          <p:nvSpPr>
            <p:cNvPr id="23" name="TextBox 22"/>
            <p:cNvSpPr txBox="1"/>
            <p:nvPr/>
          </p:nvSpPr>
          <p:spPr>
            <a:xfrm>
              <a:off x="9390553" y="2269985"/>
              <a:ext cx="1309086" cy="918610"/>
            </a:xfrm>
            <a:prstGeom prst="rect">
              <a:avLst/>
            </a:prstGeom>
            <a:noFill/>
          </p:spPr>
          <p:txBody>
            <a:bodyPr wrap="none" rtlCol="0">
              <a:spAutoFit/>
            </a:bodyPr>
            <a:lstStyle/>
            <a:p>
              <a:pPr algn="ctr"/>
              <a:r>
                <a:rPr lang="en-US" sz="5695" dirty="0">
                  <a:solidFill>
                    <a:schemeClr val="accent4"/>
                  </a:solidFill>
                  <a:latin typeface="Franklin Gothic Medium" panose="020B0603020102020204" pitchFamily="34" charset="0"/>
                  <a:ea typeface="微软雅黑" panose="020B0503020204020204" pitchFamily="34" charset="-122"/>
                  <a:cs typeface="Arial" panose="020B0604020202020204" pitchFamily="34" charset="0"/>
                </a:rPr>
                <a:t>90</a:t>
              </a:r>
              <a:r>
                <a:rPr lang="en-US" sz="3375" dirty="0">
                  <a:solidFill>
                    <a:schemeClr val="accent4"/>
                  </a:solidFill>
                  <a:latin typeface="Franklin Gothic Medium" panose="020B0603020102020204" pitchFamily="34" charset="0"/>
                  <a:ea typeface="微软雅黑" panose="020B0503020204020204" pitchFamily="34" charset="-122"/>
                  <a:cs typeface="Arial" panose="020B0604020202020204" pitchFamily="34" charset="0"/>
                </a:rPr>
                <a:t>%</a:t>
              </a:r>
              <a:endParaRPr lang="en-GB" sz="5695" dirty="0">
                <a:solidFill>
                  <a:schemeClr val="accent4"/>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sp>
        <p:nvSpPr>
          <p:cNvPr id="35" name="TextBox 41"/>
          <p:cNvSpPr txBox="1"/>
          <p:nvPr/>
        </p:nvSpPr>
        <p:spPr>
          <a:xfrm>
            <a:off x="1172791" y="5034686"/>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6" name="TextBox 170"/>
          <p:cNvSpPr txBox="1"/>
          <p:nvPr/>
        </p:nvSpPr>
        <p:spPr>
          <a:xfrm>
            <a:off x="1172792" y="469644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41"/>
          <p:cNvSpPr txBox="1"/>
          <p:nvPr/>
        </p:nvSpPr>
        <p:spPr>
          <a:xfrm>
            <a:off x="3915991" y="5034686"/>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8" name="TextBox 170"/>
          <p:cNvSpPr txBox="1"/>
          <p:nvPr/>
        </p:nvSpPr>
        <p:spPr>
          <a:xfrm>
            <a:off x="3915992" y="469644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41"/>
          <p:cNvSpPr txBox="1"/>
          <p:nvPr/>
        </p:nvSpPr>
        <p:spPr>
          <a:xfrm>
            <a:off x="6630616" y="5034686"/>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0" name="TextBox 170"/>
          <p:cNvSpPr txBox="1"/>
          <p:nvPr/>
        </p:nvSpPr>
        <p:spPr>
          <a:xfrm>
            <a:off x="6630617" y="469644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1"/>
          <p:cNvSpPr txBox="1"/>
          <p:nvPr/>
        </p:nvSpPr>
        <p:spPr>
          <a:xfrm>
            <a:off x="9416678" y="5034686"/>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8" name="TextBox 170"/>
          <p:cNvSpPr txBox="1"/>
          <p:nvPr/>
        </p:nvSpPr>
        <p:spPr>
          <a:xfrm>
            <a:off x="9416679" y="469644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文本框 30"/>
          <p:cNvSpPr txBox="1"/>
          <p:nvPr/>
        </p:nvSpPr>
        <p:spPr>
          <a:xfrm>
            <a:off x="372973" y="266550"/>
            <a:ext cx="3272517" cy="466708"/>
          </a:xfrm>
          <a:prstGeom prst="rect">
            <a:avLst/>
          </a:prstGeom>
          <a:noFill/>
        </p:spPr>
        <p:txBody>
          <a:bodyPr wrap="none" lIns="96434" tIns="48217" rIns="96434" bIns="48217" rtlCol="0">
            <a:spAutoFit/>
          </a:bodyPr>
          <a:lstStyle/>
          <a:p>
            <a:pPr defTabSz="964278"/>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2" name="文本框 31"/>
          <p:cNvSpPr txBox="1"/>
          <p:nvPr/>
        </p:nvSpPr>
        <p:spPr>
          <a:xfrm>
            <a:off x="372973" y="654957"/>
            <a:ext cx="2809570" cy="374375"/>
          </a:xfrm>
          <a:prstGeom prst="rect">
            <a:avLst/>
          </a:prstGeom>
          <a:noFill/>
        </p:spPr>
        <p:txBody>
          <a:bodyPr wrap="none" lIns="96434" tIns="48217" rIns="96434" bIns="48217" rtlCol="0">
            <a:spAutoFit/>
          </a:bodyPr>
          <a:lstStyle/>
          <a:p>
            <a:pPr defTabSz="964278"/>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extLst>
      <p:ext uri="{BB962C8B-B14F-4D97-AF65-F5344CB8AC3E}">
        <p14:creationId xmlns:p14="http://schemas.microsoft.com/office/powerpoint/2010/main" val="1715664962"/>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strVal val="#ppt_x"/>
                                          </p:val>
                                        </p:tav>
                                        <p:tav tm="100000">
                                          <p:val>
                                            <p:strVal val="#ppt_x"/>
                                          </p:val>
                                        </p:tav>
                                      </p:tavLst>
                                    </p:anim>
                                    <p:anim calcmode="lin" valueType="num">
                                      <p:cBhvr>
                                        <p:cTn id="19" dur="5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47" presetClass="entr" presetSubtype="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anim calcmode="lin" valueType="num">
                                      <p:cBhvr>
                                        <p:cTn id="29" dur="500" fill="hold"/>
                                        <p:tgtEl>
                                          <p:spTgt spid="38"/>
                                        </p:tgtEl>
                                        <p:attrNameLst>
                                          <p:attrName>ppt_x</p:attrName>
                                        </p:attrNameLst>
                                      </p:cBhvr>
                                      <p:tavLst>
                                        <p:tav tm="0">
                                          <p:val>
                                            <p:strVal val="#ppt_x"/>
                                          </p:val>
                                        </p:tav>
                                        <p:tav tm="100000">
                                          <p:val>
                                            <p:strVal val="#ppt_x"/>
                                          </p:val>
                                        </p:tav>
                                      </p:tavLst>
                                    </p:anim>
                                    <p:anim calcmode="lin" valueType="num">
                                      <p:cBhvr>
                                        <p:cTn id="30" dur="500" fill="hold"/>
                                        <p:tgtEl>
                                          <p:spTgt spid="3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anim calcmode="lin" valueType="num">
                                      <p:cBhvr>
                                        <p:cTn id="34" dur="500" fill="hold"/>
                                        <p:tgtEl>
                                          <p:spTgt spid="37"/>
                                        </p:tgtEl>
                                        <p:attrNameLst>
                                          <p:attrName>ppt_x</p:attrName>
                                        </p:attrNameLst>
                                      </p:cBhvr>
                                      <p:tavLst>
                                        <p:tav tm="0">
                                          <p:val>
                                            <p:strVal val="#ppt_x"/>
                                          </p:val>
                                        </p:tav>
                                        <p:tav tm="100000">
                                          <p:val>
                                            <p:strVal val="#ppt_x"/>
                                          </p:val>
                                        </p:tav>
                                      </p:tavLst>
                                    </p:anim>
                                    <p:anim calcmode="lin" valueType="num">
                                      <p:cBhvr>
                                        <p:cTn id="35" dur="500" fill="hold"/>
                                        <p:tgtEl>
                                          <p:spTgt spid="37"/>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2"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47" presetClass="entr" presetSubtype="0"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anim calcmode="lin" valueType="num">
                                      <p:cBhvr>
                                        <p:cTn id="45" dur="500" fill="hold"/>
                                        <p:tgtEl>
                                          <p:spTgt spid="40"/>
                                        </p:tgtEl>
                                        <p:attrNameLst>
                                          <p:attrName>ppt_x</p:attrName>
                                        </p:attrNameLst>
                                      </p:cBhvr>
                                      <p:tavLst>
                                        <p:tav tm="0">
                                          <p:val>
                                            <p:strVal val="#ppt_x"/>
                                          </p:val>
                                        </p:tav>
                                        <p:tav tm="100000">
                                          <p:val>
                                            <p:strVal val="#ppt_x"/>
                                          </p:val>
                                        </p:tav>
                                      </p:tavLst>
                                    </p:anim>
                                    <p:anim calcmode="lin" valueType="num">
                                      <p:cBhvr>
                                        <p:cTn id="46" dur="500" fill="hold"/>
                                        <p:tgtEl>
                                          <p:spTgt spid="4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anim calcmode="lin" valueType="num">
                                      <p:cBhvr>
                                        <p:cTn id="50" dur="500" fill="hold"/>
                                        <p:tgtEl>
                                          <p:spTgt spid="39"/>
                                        </p:tgtEl>
                                        <p:attrNameLst>
                                          <p:attrName>ppt_x</p:attrName>
                                        </p:attrNameLst>
                                      </p:cBhvr>
                                      <p:tavLst>
                                        <p:tav tm="0">
                                          <p:val>
                                            <p:strVal val="#ppt_x"/>
                                          </p:val>
                                        </p:tav>
                                        <p:tav tm="100000">
                                          <p:val>
                                            <p:strVal val="#ppt_x"/>
                                          </p:val>
                                        </p:tav>
                                      </p:tavLst>
                                    </p:anim>
                                    <p:anim calcmode="lin" valueType="num">
                                      <p:cBhvr>
                                        <p:cTn id="51" dur="500" fill="hold"/>
                                        <p:tgtEl>
                                          <p:spTgt spid="39"/>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2" presetClass="entr" presetSubtype="4"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par>
                          <p:cTn id="57" fill="hold">
                            <p:stCondLst>
                              <p:cond delay="3500"/>
                            </p:stCondLst>
                            <p:childTnLst>
                              <p:par>
                                <p:cTn id="58" presetID="47" presetClass="entr" presetSubtype="0"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fade">
                                      <p:cBhvr>
                                        <p:cTn id="60" dur="500"/>
                                        <p:tgtEl>
                                          <p:spTgt spid="48"/>
                                        </p:tgtEl>
                                      </p:cBhvr>
                                    </p:animEffect>
                                    <p:anim calcmode="lin" valueType="num">
                                      <p:cBhvr>
                                        <p:cTn id="61" dur="500" fill="hold"/>
                                        <p:tgtEl>
                                          <p:spTgt spid="48"/>
                                        </p:tgtEl>
                                        <p:attrNameLst>
                                          <p:attrName>ppt_x</p:attrName>
                                        </p:attrNameLst>
                                      </p:cBhvr>
                                      <p:tavLst>
                                        <p:tav tm="0">
                                          <p:val>
                                            <p:strVal val="#ppt_x"/>
                                          </p:val>
                                        </p:tav>
                                        <p:tav tm="100000">
                                          <p:val>
                                            <p:strVal val="#ppt_x"/>
                                          </p:val>
                                        </p:tav>
                                      </p:tavLst>
                                    </p:anim>
                                    <p:anim calcmode="lin" valueType="num">
                                      <p:cBhvr>
                                        <p:cTn id="62" dur="500" fill="hold"/>
                                        <p:tgtEl>
                                          <p:spTgt spid="4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anim calcmode="lin" valueType="num">
                                      <p:cBhvr>
                                        <p:cTn id="66" dur="500" fill="hold"/>
                                        <p:tgtEl>
                                          <p:spTgt spid="41"/>
                                        </p:tgtEl>
                                        <p:attrNameLst>
                                          <p:attrName>ppt_x</p:attrName>
                                        </p:attrNameLst>
                                      </p:cBhvr>
                                      <p:tavLst>
                                        <p:tav tm="0">
                                          <p:val>
                                            <p:strVal val="#ppt_x"/>
                                          </p:val>
                                        </p:tav>
                                        <p:tav tm="100000">
                                          <p:val>
                                            <p:strVal val="#ppt_x"/>
                                          </p:val>
                                        </p:tav>
                                      </p:tavLst>
                                    </p:anim>
                                    <p:anim calcmode="lin" valueType="num">
                                      <p:cBhvr>
                                        <p:cTn id="67"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P spid="41"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90606" y="896"/>
            <a:ext cx="5881083" cy="7231573"/>
            <a:chOff x="389112" y="2"/>
            <a:chExt cx="5882535" cy="7233359"/>
          </a:xfrm>
        </p:grpSpPr>
        <p:sp>
          <p:nvSpPr>
            <p:cNvPr id="7" name="Freeform 11"/>
            <p:cNvSpPr>
              <a:spLocks/>
            </p:cNvSpPr>
            <p:nvPr/>
          </p:nvSpPr>
          <p:spPr bwMode="auto">
            <a:xfrm>
              <a:off x="389112" y="2"/>
              <a:ext cx="5882535" cy="7233359"/>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solidFill>
              <a:schemeClr val="accent1"/>
            </a:solidFill>
            <a:ln>
              <a:noFill/>
            </a:ln>
            <a:effectLst/>
          </p:spPr>
          <p:txBody>
            <a:bodyPr vert="horz" wrap="square" lIns="45305" tIns="22653" rIns="45305" bIns="22653" numCol="1" anchor="t" anchorCtr="0" compatLnSpc="1">
              <a:prstTxWarp prst="textNoShape">
                <a:avLst/>
              </a:prstTxWarp>
            </a:bodyPr>
            <a:lstStyle/>
            <a:p>
              <a:endParaRPr lang="zh-CN" altLang="en-US">
                <a:ea typeface="微软雅黑" panose="020B0503020204020204" pitchFamily="34" charset="-122"/>
              </a:endParaRPr>
            </a:p>
          </p:txBody>
        </p:sp>
        <p:sp>
          <p:nvSpPr>
            <p:cNvPr id="32" name="任意多边形 31"/>
            <p:cNvSpPr>
              <a:spLocks/>
            </p:cNvSpPr>
            <p:nvPr/>
          </p:nvSpPr>
          <p:spPr bwMode="auto">
            <a:xfrm rot="549104">
              <a:off x="4104826" y="4856476"/>
              <a:ext cx="611245" cy="1160034"/>
            </a:xfrm>
            <a:custGeom>
              <a:avLst/>
              <a:gdLst>
                <a:gd name="connsiteX0" fmla="*/ 231532 w 611245"/>
                <a:gd name="connsiteY0" fmla="*/ 61172 h 1160034"/>
                <a:gd name="connsiteX1" fmla="*/ 611245 w 611245"/>
                <a:gd name="connsiteY1" fmla="*/ 0 h 1160034"/>
                <a:gd name="connsiteX2" fmla="*/ 379353 w 611245"/>
                <a:gd name="connsiteY2" fmla="*/ 1098920 h 1160034"/>
                <a:gd name="connsiteX3" fmla="*/ 0 w 611245"/>
                <a:gd name="connsiteY3" fmla="*/ 1160034 h 1160034"/>
                <a:gd name="connsiteX4" fmla="*/ 231532 w 611245"/>
                <a:gd name="connsiteY4" fmla="*/ 61172 h 116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245" h="1160034">
                  <a:moveTo>
                    <a:pt x="231532" y="61172"/>
                  </a:moveTo>
                  <a:lnTo>
                    <a:pt x="611245" y="0"/>
                  </a:lnTo>
                  <a:lnTo>
                    <a:pt x="379353" y="1098920"/>
                  </a:lnTo>
                  <a:lnTo>
                    <a:pt x="0" y="1160034"/>
                  </a:lnTo>
                  <a:lnTo>
                    <a:pt x="231532" y="61172"/>
                  </a:lnTo>
                  <a:close/>
                </a:path>
              </a:pathLst>
            </a:custGeom>
            <a:solidFill>
              <a:schemeClr val="accent2"/>
            </a:solidFill>
            <a:ln>
              <a:noFill/>
            </a:ln>
            <a:effectLst/>
          </p:spPr>
          <p:txBody>
            <a:bodyPr vert="horz" wrap="square" lIns="45305" tIns="22653" rIns="45305" bIns="22653" numCol="1" anchor="t" anchorCtr="0" compatLnSpc="1">
              <a:prstTxWarp prst="textNoShape">
                <a:avLst/>
              </a:prstTxWarp>
            </a:bodyPr>
            <a:lstStyle/>
            <a:p>
              <a:endParaRPr lang="zh-CN" altLang="en-US">
                <a:ea typeface="微软雅黑" panose="020B0503020204020204" pitchFamily="34" charset="-122"/>
              </a:endParaRPr>
            </a:p>
          </p:txBody>
        </p:sp>
      </p:grpSp>
      <p:sp>
        <p:nvSpPr>
          <p:cNvPr id="45" name="TextBox 44"/>
          <p:cNvSpPr txBox="1"/>
          <p:nvPr/>
        </p:nvSpPr>
        <p:spPr>
          <a:xfrm>
            <a:off x="2593776" y="2180494"/>
            <a:ext cx="2506303" cy="599678"/>
          </a:xfrm>
          <a:prstGeom prst="rect">
            <a:avLst/>
          </a:prstGeom>
          <a:noFill/>
        </p:spPr>
        <p:txBody>
          <a:bodyPr wrap="square" lIns="45305" tIns="22653" rIns="45305" bIns="22653" rtlCol="0">
            <a:spAutoFit/>
          </a:bodyPr>
          <a:lstStyle/>
          <a:p>
            <a:pPr algn="just">
              <a:lnSpc>
                <a:spcPct val="150000"/>
              </a:lnSpc>
              <a:spcBef>
                <a:spcPts val="0"/>
              </a:spcBef>
              <a:spcAft>
                <a:spcPts val="0"/>
              </a:spcAft>
            </a:pPr>
            <a:r>
              <a:rPr lang="zh-CN" altLang="en-US" sz="2400" dirty="0">
                <a:solidFill>
                  <a:schemeClr val="bg1"/>
                </a:solidFill>
                <a:latin typeface="Arial" panose="020B0604020202020204" pitchFamily="34" charset="0"/>
                <a:ea typeface="微软雅黑" pitchFamily="34" charset="-122"/>
                <a:sym typeface="Arial" panose="020B0604020202020204" pitchFamily="34" charset="0"/>
              </a:rPr>
              <a:t>请替换文字内容</a:t>
            </a:r>
          </a:p>
        </p:txBody>
      </p:sp>
      <p:sp>
        <p:nvSpPr>
          <p:cNvPr id="46" name="TextBox 45"/>
          <p:cNvSpPr txBox="1"/>
          <p:nvPr/>
        </p:nvSpPr>
        <p:spPr>
          <a:xfrm>
            <a:off x="2593777" y="1984271"/>
            <a:ext cx="2899727" cy="215005"/>
          </a:xfrm>
          <a:prstGeom prst="rect">
            <a:avLst/>
          </a:prstGeom>
          <a:noFill/>
        </p:spPr>
        <p:txBody>
          <a:bodyPr wrap="square" lIns="45305" tIns="22653" rIns="45305" bIns="22653" rtlCol="0">
            <a:spAutoFit/>
          </a:bodyPr>
          <a:lstStyle/>
          <a:p>
            <a:r>
              <a:rPr lang="en-US" altLang="zh-CN" sz="1050" dirty="0">
                <a:solidFill>
                  <a:schemeClr val="bg1"/>
                </a:solidFill>
                <a:latin typeface="微软雅黑" panose="020B0503020204020204" pitchFamily="34" charset="-122"/>
                <a:ea typeface="微软雅黑" panose="020B0503020204020204" pitchFamily="34" charset="-122"/>
                <a:cs typeface="Microsoft Himalaya" panose="01010100010101010101" pitchFamily="2" charset="0"/>
              </a:rPr>
              <a:t>PLEASE REPLACE THE WRITTEN CONTENT</a:t>
            </a:r>
            <a:endParaRPr lang="zh-CN" altLang="en-US" sz="1050" dirty="0">
              <a:solidFill>
                <a:schemeClr val="bg1"/>
              </a:solidFill>
              <a:latin typeface="微软雅黑" panose="020B0503020204020204" pitchFamily="34" charset="-122"/>
              <a:ea typeface="微软雅黑" panose="020B0503020204020204" pitchFamily="34" charset="-122"/>
              <a:cs typeface="Microsoft Himalaya" panose="01010100010101010101" pitchFamily="2" charset="0"/>
            </a:endParaRPr>
          </a:p>
        </p:txBody>
      </p:sp>
      <p:grpSp>
        <p:nvGrpSpPr>
          <p:cNvPr id="2" name="组合 1"/>
          <p:cNvGrpSpPr/>
          <p:nvPr/>
        </p:nvGrpSpPr>
        <p:grpSpPr>
          <a:xfrm>
            <a:off x="7748372" y="5387990"/>
            <a:ext cx="2772700" cy="553930"/>
            <a:chOff x="15486198" y="7757237"/>
            <a:chExt cx="5356112" cy="1048058"/>
          </a:xfrm>
          <a:effectLst>
            <a:outerShdw blurRad="127000" dist="127000" dir="600000" algn="ctr" rotWithShape="0">
              <a:srgbClr val="000000">
                <a:alpha val="40000"/>
              </a:srgbClr>
            </a:outerShdw>
          </a:effectLst>
        </p:grpSpPr>
        <p:sp>
          <p:nvSpPr>
            <p:cNvPr id="6" name="圆角矩形 5"/>
            <p:cNvSpPr/>
            <p:nvPr/>
          </p:nvSpPr>
          <p:spPr>
            <a:xfrm>
              <a:off x="15486198" y="7850465"/>
              <a:ext cx="5356112" cy="857027"/>
            </a:xfrm>
            <a:prstGeom prst="roundRect">
              <a:avLst/>
            </a:prstGeom>
            <a:solidFill>
              <a:schemeClr val="accent1"/>
            </a:solidFill>
            <a:ln w="60325">
              <a:solidFill>
                <a:schemeClr val="bg1"/>
              </a:solidFill>
            </a:ln>
            <a:effectLst>
              <a:outerShdw blurRad="266700" dist="114300" dir="534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8" name="TextBox 47"/>
            <p:cNvSpPr txBox="1"/>
            <p:nvPr/>
          </p:nvSpPr>
          <p:spPr>
            <a:xfrm>
              <a:off x="16233798" y="7757237"/>
              <a:ext cx="4265293" cy="1048058"/>
            </a:xfrm>
            <a:prstGeom prst="rect">
              <a:avLst/>
            </a:prstGeom>
            <a:noFill/>
          </p:spPr>
          <p:txBody>
            <a:bodyPr wrap="square" rtlCol="0">
              <a:spAutoFit/>
            </a:bodyPr>
            <a:lstStyle/>
            <a:p>
              <a:pPr algn="just">
                <a:lnSpc>
                  <a:spcPct val="150000"/>
                </a:lnSpc>
                <a:spcBef>
                  <a:spcPts val="0"/>
                </a:spcBef>
                <a:spcAft>
                  <a:spcPts val="0"/>
                </a:spcAft>
              </a:pPr>
              <a:r>
                <a:rPr lang="zh-CN" altLang="en-US" sz="2000" dirty="0">
                  <a:solidFill>
                    <a:schemeClr val="bg1"/>
                  </a:solidFill>
                  <a:latin typeface="Arial" panose="020B0604020202020204" pitchFamily="34" charset="0"/>
                  <a:ea typeface="微软雅黑" pitchFamily="34" charset="-122"/>
                  <a:sym typeface="Arial" panose="020B0604020202020204" pitchFamily="34" charset="0"/>
                </a:rPr>
                <a:t>请替换文字内容</a:t>
              </a:r>
            </a:p>
          </p:txBody>
        </p:sp>
      </p:grpSp>
      <p:sp>
        <p:nvSpPr>
          <p:cNvPr id="70" name="TextBox 69"/>
          <p:cNvSpPr txBox="1"/>
          <p:nvPr/>
        </p:nvSpPr>
        <p:spPr>
          <a:xfrm>
            <a:off x="1607938" y="3600660"/>
            <a:ext cx="1943220" cy="2230642"/>
          </a:xfrm>
          <a:prstGeom prst="rect">
            <a:avLst/>
          </a:prstGeom>
          <a:noFill/>
        </p:spPr>
        <p:txBody>
          <a:bodyPr wrap="none" lIns="45305" tIns="22653" rIns="45305" bIns="22653" rtlCol="0">
            <a:spAutoFit/>
          </a:bodyPr>
          <a:lstStyle/>
          <a:p>
            <a:r>
              <a:rPr lang="en-US" altLang="zh-CN" sz="14198" spc="-149" dirty="0">
                <a:solidFill>
                  <a:schemeClr val="bg1"/>
                </a:solidFill>
                <a:latin typeface="Impact" panose="020B0806030902050204" pitchFamily="34" charset="0"/>
                <a:ea typeface="微软雅黑" panose="020B0503020204020204" pitchFamily="34" charset="-122"/>
                <a:cs typeface="Raavi" pitchFamily="34" charset="0"/>
              </a:rPr>
              <a:t>02</a:t>
            </a:r>
            <a:endParaRPr lang="zh-CN" altLang="en-US" sz="14198" spc="-149" dirty="0">
              <a:solidFill>
                <a:schemeClr val="bg1"/>
              </a:solidFill>
              <a:latin typeface="Impact" panose="020B0806030902050204" pitchFamily="34" charset="0"/>
              <a:ea typeface="微软雅黑" panose="020B0503020204020204" pitchFamily="34" charset="-122"/>
              <a:cs typeface="Raavi" pitchFamily="34" charset="0"/>
            </a:endParaRPr>
          </a:p>
        </p:txBody>
      </p:sp>
      <p:sp>
        <p:nvSpPr>
          <p:cNvPr id="10" name="圆角矩形 9"/>
          <p:cNvSpPr/>
          <p:nvPr/>
        </p:nvSpPr>
        <p:spPr>
          <a:xfrm>
            <a:off x="6381936" y="1377236"/>
            <a:ext cx="5505572" cy="3321374"/>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Tree>
    <p:extLst>
      <p:ext uri="{BB962C8B-B14F-4D97-AF65-F5344CB8AC3E}">
        <p14:creationId xmlns:p14="http://schemas.microsoft.com/office/powerpoint/2010/main" val="2069826138"/>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randombar(horizontal)">
                                      <p:cBhvr>
                                        <p:cTn id="12" dur="500"/>
                                        <p:tgtEl>
                                          <p:spTgt spid="4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randombar(horizontal)">
                                      <p:cBhvr>
                                        <p:cTn id="15" dur="500"/>
                                        <p:tgtEl>
                                          <p:spTgt spid="4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childTnLst>
                                </p:cTn>
                              </p:par>
                            </p:childTnLst>
                          </p:cTn>
                        </p:par>
                        <p:par>
                          <p:cTn id="20" fill="hold">
                            <p:stCondLst>
                              <p:cond delay="1500"/>
                            </p:stCondLst>
                            <p:childTnLst>
                              <p:par>
                                <p:cTn id="21" presetID="5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Scale>
                                      <p:cBhvr>
                                        <p:cTn id="23"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500" decel="50000" fill="hold">
                                          <p:stCondLst>
                                            <p:cond delay="0"/>
                                          </p:stCondLst>
                                        </p:cTn>
                                        <p:tgtEl>
                                          <p:spTgt spid="10"/>
                                        </p:tgtEl>
                                        <p:attrNameLst>
                                          <p:attrName>ppt_x</p:attrName>
                                          <p:attrName>ppt_y</p:attrName>
                                        </p:attrNameLst>
                                      </p:cBhvr>
                                    </p:animMotion>
                                    <p:animEffect transition="in" filter="fade">
                                      <p:cBhvr>
                                        <p:cTn id="25" dur="500"/>
                                        <p:tgtEl>
                                          <p:spTgt spid="10"/>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70"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rot="20388521">
            <a:off x="3985268" y="2112547"/>
            <a:ext cx="2847437" cy="2847437"/>
          </a:xfrm>
          <a:prstGeom prst="rect">
            <a:avLst/>
          </a:prstGeom>
          <a:solidFill>
            <a:schemeClr val="accent4"/>
          </a:solidFill>
          <a:ln w="12700">
            <a:noFill/>
          </a:ln>
          <a:effectLst>
            <a:outerShdw blurRad="76200" sx="106000" sy="106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72" tIns="64286" rIns="128572" bIns="64286" numCol="1" spcCol="0" rtlCol="0" fromWordArt="0" anchor="ctr" anchorCtr="0" forceAA="0" compatLnSpc="1">
            <a:prstTxWarp prst="textNoShape">
              <a:avLst/>
            </a:prstTxWarp>
            <a:noAutofit/>
          </a:bodyPr>
          <a:lstStyle/>
          <a:p>
            <a:pPr algn="ctr"/>
            <a:endParaRPr lang="zh-CN" altLang="en-US" sz="2531">
              <a:solidFill>
                <a:prstClr val="white"/>
              </a:solidFill>
            </a:endParaRPr>
          </a:p>
        </p:txBody>
      </p:sp>
      <p:sp>
        <p:nvSpPr>
          <p:cNvPr id="4" name="矩形 3"/>
          <p:cNvSpPr/>
          <p:nvPr/>
        </p:nvSpPr>
        <p:spPr>
          <a:xfrm rot="20388521">
            <a:off x="6141815" y="3305674"/>
            <a:ext cx="2716881" cy="2716881"/>
          </a:xfrm>
          <a:prstGeom prst="rect">
            <a:avLst/>
          </a:prstGeom>
          <a:solidFill>
            <a:schemeClr val="accent1"/>
          </a:solidFill>
          <a:ln w="12700">
            <a:noFill/>
          </a:ln>
          <a:effectLst>
            <a:outerShdw blurRad="76200" sx="106000" sy="106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72" tIns="64286" rIns="128572" bIns="64286" numCol="1" spcCol="0" rtlCol="0" fromWordArt="0" anchor="ctr" anchorCtr="0" forceAA="0" compatLnSpc="1">
            <a:prstTxWarp prst="textNoShape">
              <a:avLst/>
            </a:prstTxWarp>
            <a:noAutofit/>
          </a:bodyPr>
          <a:lstStyle/>
          <a:p>
            <a:pPr algn="ctr"/>
            <a:endParaRPr lang="zh-CN" altLang="en-US" sz="2531">
              <a:solidFill>
                <a:prstClr val="white"/>
              </a:solidFill>
            </a:endParaRPr>
          </a:p>
        </p:txBody>
      </p:sp>
      <p:sp>
        <p:nvSpPr>
          <p:cNvPr id="3" name="矩形 2"/>
          <p:cNvSpPr/>
          <p:nvPr/>
        </p:nvSpPr>
        <p:spPr>
          <a:xfrm rot="20388521">
            <a:off x="6232836" y="1103004"/>
            <a:ext cx="2716881" cy="2716881"/>
          </a:xfrm>
          <a:prstGeom prst="rect">
            <a:avLst/>
          </a:prstGeom>
          <a:solidFill>
            <a:schemeClr val="accent1"/>
          </a:solidFill>
          <a:ln w="12700">
            <a:noFill/>
          </a:ln>
          <a:effectLst>
            <a:outerShdw blurRad="76200" sx="106000" sy="106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72" tIns="64286" rIns="128572" bIns="64286" numCol="1" spcCol="0" rtlCol="0" fromWordArt="0" anchor="ctr" anchorCtr="0" forceAA="0" compatLnSpc="1">
            <a:prstTxWarp prst="textNoShape">
              <a:avLst/>
            </a:prstTxWarp>
            <a:noAutofit/>
          </a:bodyPr>
          <a:lstStyle/>
          <a:p>
            <a:pPr algn="ctr"/>
            <a:endParaRPr lang="zh-CN" altLang="en-US" sz="2531">
              <a:solidFill>
                <a:prstClr val="white"/>
              </a:solidFill>
            </a:endParaRPr>
          </a:p>
        </p:txBody>
      </p:sp>
      <p:sp>
        <p:nvSpPr>
          <p:cNvPr id="6" name="矩形 5"/>
          <p:cNvSpPr/>
          <p:nvPr/>
        </p:nvSpPr>
        <p:spPr>
          <a:xfrm rot="20388521">
            <a:off x="3994590" y="3829152"/>
            <a:ext cx="2515613" cy="2515613"/>
          </a:xfrm>
          <a:prstGeom prst="rect">
            <a:avLst/>
          </a:prstGeom>
          <a:solidFill>
            <a:schemeClr val="accent3"/>
          </a:solidFill>
          <a:ln w="12700">
            <a:noFill/>
          </a:ln>
          <a:effectLst>
            <a:outerShdw blurRad="76200" sx="106000" sy="106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72" tIns="64286" rIns="128572" bIns="64286" numCol="1" spcCol="0" rtlCol="0" fromWordArt="0" anchor="ctr" anchorCtr="0" forceAA="0" compatLnSpc="1">
            <a:prstTxWarp prst="textNoShape">
              <a:avLst/>
            </a:prstTxWarp>
            <a:noAutofit/>
          </a:bodyPr>
          <a:lstStyle/>
          <a:p>
            <a:pPr algn="ctr"/>
            <a:endParaRPr lang="zh-CN" altLang="en-US" sz="2531">
              <a:solidFill>
                <a:prstClr val="white"/>
              </a:solidFill>
            </a:endParaRPr>
          </a:p>
        </p:txBody>
      </p:sp>
      <p:sp>
        <p:nvSpPr>
          <p:cNvPr id="2" name="矩形 1"/>
          <p:cNvSpPr/>
          <p:nvPr/>
        </p:nvSpPr>
        <p:spPr>
          <a:xfrm rot="20388521">
            <a:off x="5088626" y="2863318"/>
            <a:ext cx="2429970" cy="2429970"/>
          </a:xfrm>
          <a:prstGeom prst="rect">
            <a:avLst/>
          </a:prstGeom>
          <a:solidFill>
            <a:schemeClr val="accent2"/>
          </a:solidFill>
          <a:ln w="12700">
            <a:noFill/>
          </a:ln>
          <a:effectLst>
            <a:outerShdw blurRad="76200" sx="106000" sy="106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72" tIns="64286" rIns="128572" bIns="64286" numCol="1" spcCol="0" rtlCol="0" fromWordArt="0" anchor="ctr" anchorCtr="0" forceAA="0" compatLnSpc="1">
            <a:prstTxWarp prst="textNoShape">
              <a:avLst/>
            </a:prstTxWarp>
            <a:noAutofit/>
          </a:bodyPr>
          <a:lstStyle/>
          <a:p>
            <a:pPr algn="ctr"/>
            <a:endParaRPr lang="zh-CN" altLang="en-US" sz="2531">
              <a:solidFill>
                <a:prstClr val="white"/>
              </a:solidFill>
            </a:endParaRPr>
          </a:p>
        </p:txBody>
      </p:sp>
      <p:sp>
        <p:nvSpPr>
          <p:cNvPr id="15" name="TextBox 41"/>
          <p:cNvSpPr txBox="1"/>
          <p:nvPr/>
        </p:nvSpPr>
        <p:spPr>
          <a:xfrm>
            <a:off x="1017058" y="2758625"/>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grpSp>
        <p:nvGrpSpPr>
          <p:cNvPr id="7" name="组合 6"/>
          <p:cNvGrpSpPr/>
          <p:nvPr/>
        </p:nvGrpSpPr>
        <p:grpSpPr>
          <a:xfrm>
            <a:off x="3646152" y="2332029"/>
            <a:ext cx="5633551" cy="3942783"/>
            <a:chOff x="3645357" y="2332028"/>
            <a:chExt cx="5633551" cy="3942783"/>
          </a:xfrm>
        </p:grpSpPr>
        <p:sp>
          <p:nvSpPr>
            <p:cNvPr id="9" name="TextBox 8"/>
            <p:cNvSpPr txBox="1"/>
            <p:nvPr/>
          </p:nvSpPr>
          <p:spPr>
            <a:xfrm rot="20304192">
              <a:off x="7533359" y="3101100"/>
              <a:ext cx="1745549" cy="350865"/>
            </a:xfrm>
            <a:prstGeom prst="rect">
              <a:avLst/>
            </a:prstGeom>
            <a:noFill/>
          </p:spPr>
          <p:txBody>
            <a:bodyPr wrap="square" rtlCol="0">
              <a:spAutoFit/>
            </a:bodyPr>
            <a:lstStyle/>
            <a:p>
              <a:pPr algn="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9"/>
            <p:cNvSpPr txBox="1"/>
            <p:nvPr/>
          </p:nvSpPr>
          <p:spPr>
            <a:xfrm rot="20429128">
              <a:off x="3645357" y="2332028"/>
              <a:ext cx="2392131" cy="350865"/>
            </a:xfrm>
            <a:prstGeom prst="rect">
              <a:avLst/>
            </a:prstGeom>
            <a:noFill/>
          </p:spPr>
          <p:txBody>
            <a:bodyPr wrap="square" rtlCol="0">
              <a:spAutoFit/>
            </a:bodyPr>
            <a:lstStyle/>
            <a:p>
              <a:pPr algn="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rot="20487529">
              <a:off x="7044648" y="5361214"/>
              <a:ext cx="1891006" cy="350865"/>
            </a:xfrm>
            <a:prstGeom prst="rect">
              <a:avLst/>
            </a:prstGeom>
            <a:noFill/>
          </p:spPr>
          <p:txBody>
            <a:bodyPr wrap="square" rtlCol="0">
              <a:spAutoFit/>
            </a:bodyPr>
            <a:lstStyle/>
            <a:p>
              <a:pPr algn="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rot="20441200">
              <a:off x="4419588" y="5923946"/>
              <a:ext cx="1885400" cy="350865"/>
            </a:xfrm>
            <a:prstGeom prst="rect">
              <a:avLst/>
            </a:prstGeom>
            <a:noFill/>
          </p:spPr>
          <p:txBody>
            <a:bodyPr wrap="square" rtlCol="0">
              <a:spAutoFit/>
            </a:bodyPr>
            <a:lstStyle/>
            <a:p>
              <a:pPr algn="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文本框 16"/>
            <p:cNvSpPr txBox="1"/>
            <p:nvPr/>
          </p:nvSpPr>
          <p:spPr>
            <a:xfrm rot="20427633">
              <a:off x="5285555" y="4160656"/>
              <a:ext cx="2995893" cy="892552"/>
            </a:xfrm>
            <a:prstGeom prst="rect">
              <a:avLst/>
            </a:prstGeom>
            <a:noFill/>
          </p:spPr>
          <p:txBody>
            <a:bodyPr wrap="square">
              <a:spAutoFit/>
            </a:bodyPr>
            <a:lstStyle/>
            <a:p>
              <a:r>
                <a:rPr lang="en-US" altLang="zh-CN" sz="2000" b="1" dirty="0">
                  <a:solidFill>
                    <a:schemeClr val="bg1"/>
                  </a:solidFill>
                  <a:ea typeface="微软雅黑" panose="020B0503020204020204" pitchFamily="34" charset="-122"/>
                </a:rPr>
                <a:t>ADD RELATED</a:t>
              </a:r>
            </a:p>
            <a:p>
              <a:r>
                <a:rPr lang="en-US" altLang="zh-CN" sz="3200" b="1" dirty="0">
                  <a:solidFill>
                    <a:schemeClr val="bg1"/>
                  </a:solidFill>
                  <a:ea typeface="微软雅黑" panose="020B0503020204020204" pitchFamily="34" charset="-122"/>
                </a:rPr>
                <a:t>TITLE WORDS</a:t>
              </a:r>
              <a:endParaRPr lang="zh-CN" altLang="en-US" sz="3200" b="1" dirty="0">
                <a:solidFill>
                  <a:schemeClr val="bg1"/>
                </a:solidFill>
                <a:ea typeface="微软雅黑" panose="020B0503020204020204" pitchFamily="34" charset="-122"/>
                <a:cs typeface="Arial" panose="020B0604020202020204" pitchFamily="34" charset="0"/>
              </a:endParaRPr>
            </a:p>
          </p:txBody>
        </p:sp>
      </p:grpSp>
      <p:sp>
        <p:nvSpPr>
          <p:cNvPr id="18" name="TextBox 41"/>
          <p:cNvSpPr txBox="1"/>
          <p:nvPr/>
        </p:nvSpPr>
        <p:spPr>
          <a:xfrm>
            <a:off x="1491817" y="5371688"/>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9" name="TextBox 41"/>
          <p:cNvSpPr txBox="1"/>
          <p:nvPr/>
        </p:nvSpPr>
        <p:spPr>
          <a:xfrm>
            <a:off x="8900500" y="3389070"/>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0" name="TextBox 41"/>
          <p:cNvSpPr txBox="1"/>
          <p:nvPr/>
        </p:nvSpPr>
        <p:spPr>
          <a:xfrm>
            <a:off x="8451260" y="572705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2" name="文本框 21"/>
          <p:cNvSpPr txBox="1"/>
          <p:nvPr/>
        </p:nvSpPr>
        <p:spPr>
          <a:xfrm>
            <a:off x="372973" y="266550"/>
            <a:ext cx="3272517" cy="466708"/>
          </a:xfrm>
          <a:prstGeom prst="rect">
            <a:avLst/>
          </a:prstGeom>
          <a:noFill/>
        </p:spPr>
        <p:txBody>
          <a:bodyPr wrap="none" lIns="96434" tIns="48217" rIns="96434" bIns="48217" rtlCol="0">
            <a:spAutoFit/>
          </a:bodyPr>
          <a:lstStyle/>
          <a:p>
            <a:pPr defTabSz="964278"/>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3" name="文本框 22"/>
          <p:cNvSpPr txBox="1"/>
          <p:nvPr/>
        </p:nvSpPr>
        <p:spPr>
          <a:xfrm>
            <a:off x="372973" y="654957"/>
            <a:ext cx="2809570" cy="374375"/>
          </a:xfrm>
          <a:prstGeom prst="rect">
            <a:avLst/>
          </a:prstGeom>
          <a:noFill/>
        </p:spPr>
        <p:txBody>
          <a:bodyPr wrap="none" lIns="96434" tIns="48217" rIns="96434" bIns="48217" rtlCol="0">
            <a:spAutoFit/>
          </a:bodyPr>
          <a:lstStyle/>
          <a:p>
            <a:pPr defTabSz="964278"/>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extLst>
      <p:ext uri="{BB962C8B-B14F-4D97-AF65-F5344CB8AC3E}">
        <p14:creationId xmlns:p14="http://schemas.microsoft.com/office/powerpoint/2010/main" val="724665663"/>
      </p:ext>
    </p:extLst>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500"/>
                            </p:stCondLst>
                            <p:childTnLst>
                              <p:par>
                                <p:cTn id="20" presetID="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2" presetClass="entr" presetSubtype="1"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0-#ppt_h/2"/>
                                          </p:val>
                                        </p:tav>
                                        <p:tav tm="100000">
                                          <p:val>
                                            <p:strVal val="#ppt_y"/>
                                          </p:val>
                                        </p:tav>
                                      </p:tavLst>
                                    </p:anim>
                                  </p:childTnLst>
                                </p:cTn>
                              </p:par>
                            </p:childTnLst>
                          </p:cTn>
                        </p:par>
                        <p:par>
                          <p:cTn id="29" fill="hold">
                            <p:stCondLst>
                              <p:cond delay="3500"/>
                            </p:stCondLst>
                            <p:childTnLst>
                              <p:par>
                                <p:cTn id="30" presetID="53" presetClass="entr" presetSubtype="16"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strVal val="#ppt_x"/>
                                          </p:val>
                                        </p:tav>
                                        <p:tav tm="100000">
                                          <p:val>
                                            <p:strVal val="#ppt_x"/>
                                          </p:val>
                                        </p:tav>
                                      </p:tavLst>
                                    </p:anim>
                                    <p:anim calcmode="lin" valueType="num">
                                      <p:cBhvr>
                                        <p:cTn id="39" dur="5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anim calcmode="lin" valueType="num">
                                      <p:cBhvr>
                                        <p:cTn id="43" dur="500" fill="hold"/>
                                        <p:tgtEl>
                                          <p:spTgt spid="18"/>
                                        </p:tgtEl>
                                        <p:attrNameLst>
                                          <p:attrName>ppt_x</p:attrName>
                                        </p:attrNameLst>
                                      </p:cBhvr>
                                      <p:tavLst>
                                        <p:tav tm="0">
                                          <p:val>
                                            <p:strVal val="#ppt_x"/>
                                          </p:val>
                                        </p:tav>
                                        <p:tav tm="100000">
                                          <p:val>
                                            <p:strVal val="#ppt_x"/>
                                          </p:val>
                                        </p:tav>
                                      </p:tavLst>
                                    </p:anim>
                                    <p:anim calcmode="lin" valueType="num">
                                      <p:cBhvr>
                                        <p:cTn id="44" dur="5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anim calcmode="lin" valueType="num">
                                      <p:cBhvr>
                                        <p:cTn id="48" dur="500" fill="hold"/>
                                        <p:tgtEl>
                                          <p:spTgt spid="19"/>
                                        </p:tgtEl>
                                        <p:attrNameLst>
                                          <p:attrName>ppt_x</p:attrName>
                                        </p:attrNameLst>
                                      </p:cBhvr>
                                      <p:tavLst>
                                        <p:tav tm="0">
                                          <p:val>
                                            <p:strVal val="#ppt_x"/>
                                          </p:val>
                                        </p:tav>
                                        <p:tav tm="100000">
                                          <p:val>
                                            <p:strVal val="#ppt_x"/>
                                          </p:val>
                                        </p:tav>
                                      </p:tavLst>
                                    </p:anim>
                                    <p:anim calcmode="lin" valueType="num">
                                      <p:cBhvr>
                                        <p:cTn id="49" dur="500" fill="hold"/>
                                        <p:tgtEl>
                                          <p:spTgt spid="1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anim calcmode="lin" valueType="num">
                                      <p:cBhvr>
                                        <p:cTn id="53" dur="500" fill="hold"/>
                                        <p:tgtEl>
                                          <p:spTgt spid="20"/>
                                        </p:tgtEl>
                                        <p:attrNameLst>
                                          <p:attrName>ppt_x</p:attrName>
                                        </p:attrNameLst>
                                      </p:cBhvr>
                                      <p:tavLst>
                                        <p:tav tm="0">
                                          <p:val>
                                            <p:strVal val="#ppt_x"/>
                                          </p:val>
                                        </p:tav>
                                        <p:tav tm="100000">
                                          <p:val>
                                            <p:strVal val="#ppt_x"/>
                                          </p:val>
                                        </p:tav>
                                      </p:tavLst>
                                    </p:anim>
                                    <p:anim calcmode="lin" valueType="num">
                                      <p:cBhvr>
                                        <p:cTn id="5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3" grpId="0" animBg="1"/>
      <p:bldP spid="6" grpId="0" animBg="1"/>
      <p:bldP spid="2" grpId="0" animBg="1"/>
      <p:bldP spid="15" grpId="0"/>
      <p:bldP spid="18" grpId="0"/>
      <p:bldP spid="19"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bt040.pptx"/>
</p:tagLst>
</file>

<file path=ppt/theme/theme1.xml><?xml version="1.0" encoding="utf-8"?>
<a:theme xmlns:a="http://schemas.openxmlformats.org/drawingml/2006/main" name="在行">
  <a:themeElements>
    <a:clrScheme name="自定义 180">
      <a:dk1>
        <a:sysClr val="windowText" lastClr="000000"/>
      </a:dk1>
      <a:lt1>
        <a:sysClr val="window" lastClr="FFFFFF"/>
      </a:lt1>
      <a:dk2>
        <a:srgbClr val="44546A"/>
      </a:dk2>
      <a:lt2>
        <a:srgbClr val="E7E6E6"/>
      </a:lt2>
      <a:accent1>
        <a:srgbClr val="4DA512"/>
      </a:accent1>
      <a:accent2>
        <a:srgbClr val="F6EBDF"/>
      </a:accent2>
      <a:accent3>
        <a:srgbClr val="4DA512"/>
      </a:accent3>
      <a:accent4>
        <a:srgbClr val="F6EBDF"/>
      </a:accent4>
      <a:accent5>
        <a:srgbClr val="4DA512"/>
      </a:accent5>
      <a:accent6>
        <a:srgbClr val="F6EBDF"/>
      </a:accent6>
      <a:hlink>
        <a:srgbClr val="4DA512"/>
      </a:hlink>
      <a:folHlink>
        <a:srgbClr val="F6EBD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2758</Words>
  <Application>Microsoft Office PowerPoint</Application>
  <PresentationFormat>自定义</PresentationFormat>
  <Paragraphs>234</Paragraphs>
  <Slides>22</Slides>
  <Notes>17</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22</vt:i4>
      </vt:variant>
    </vt:vector>
  </HeadingPairs>
  <TitlesOfParts>
    <vt:vector size="35" baseType="lpstr">
      <vt:lpstr>HelveticaNeueLT Pro 35 Th</vt:lpstr>
      <vt:lpstr>方正稚艺简体</vt:lpstr>
      <vt:lpstr>宋体</vt:lpstr>
      <vt:lpstr>微软雅黑</vt:lpstr>
      <vt:lpstr>叶根友毛笔行书2.0版</vt:lpstr>
      <vt:lpstr>Arial</vt:lpstr>
      <vt:lpstr>Calibri</vt:lpstr>
      <vt:lpstr>Calibri Light</vt:lpstr>
      <vt:lpstr>Franklin Gothic Book</vt:lpstr>
      <vt:lpstr>Franklin Gothic Medium</vt:lpstr>
      <vt:lpstr>Impact</vt:lpstr>
      <vt:lpstr>Wingdings</vt:lpstr>
      <vt:lpstr>在行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2016-10-17T14:00:15Z</dcterms:created>
  <dcterms:modified xsi:type="dcterms:W3CDTF">2019-07-28T01:05:41Z</dcterms:modified>
</cp:coreProperties>
</file>