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sldIdLst>
    <p:sldId id="256" r:id="rId2"/>
    <p:sldId id="258" r:id="rId3"/>
    <p:sldId id="259" r:id="rId4"/>
    <p:sldId id="264" r:id="rId5"/>
    <p:sldId id="265" r:id="rId6"/>
    <p:sldId id="266" r:id="rId7"/>
    <p:sldId id="267" r:id="rId8"/>
    <p:sldId id="289" r:id="rId9"/>
    <p:sldId id="268" r:id="rId10"/>
    <p:sldId id="269" r:id="rId11"/>
    <p:sldId id="270" r:id="rId12"/>
    <p:sldId id="271" r:id="rId13"/>
    <p:sldId id="288" r:id="rId14"/>
    <p:sldId id="272" r:id="rId15"/>
    <p:sldId id="273" r:id="rId16"/>
    <p:sldId id="274" r:id="rId17"/>
    <p:sldId id="275" r:id="rId18"/>
    <p:sldId id="276" r:id="rId19"/>
    <p:sldId id="287" r:id="rId20"/>
    <p:sldId id="277" r:id="rId21"/>
    <p:sldId id="278" r:id="rId22"/>
    <p:sldId id="279" r:id="rId23"/>
    <p:sldId id="280" r:id="rId24"/>
    <p:sldId id="281" r:id="rId25"/>
    <p:sldId id="286" r:id="rId26"/>
    <p:sldId id="282" r:id="rId27"/>
    <p:sldId id="283" r:id="rId28"/>
    <p:sldId id="284" r:id="rId29"/>
    <p:sldId id="285" r:id="rId30"/>
    <p:sldId id="290" r:id="rId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9" autoAdjust="0"/>
    <p:restoredTop sz="94700" autoAdjust="0"/>
  </p:normalViewPr>
  <p:slideViewPr>
    <p:cSldViewPr>
      <p:cViewPr varScale="1">
        <p:scale>
          <a:sx n="141" d="100"/>
          <a:sy n="141" d="100"/>
        </p:scale>
        <p:origin x="102" y="14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1</c:v>
                </c:pt>
              </c:numCache>
            </c:numRef>
          </c:val>
          <c:extLst>
            <c:ext xmlns:c16="http://schemas.microsoft.com/office/drawing/2014/chart" uri="{C3380CC4-5D6E-409C-BE32-E72D297353CC}">
              <c16:uniqueId val="{00000000-8686-4BE4-AEF6-68B7425D1B26}"/>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1.5</c:v>
                </c:pt>
              </c:numCache>
            </c:numRef>
          </c:val>
          <c:extLst>
            <c:ext xmlns:c16="http://schemas.microsoft.com/office/drawing/2014/chart" uri="{C3380CC4-5D6E-409C-BE32-E72D297353CC}">
              <c16:uniqueId val="{00000001-8686-4BE4-AEF6-68B7425D1B26}"/>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2</c:v>
                </c:pt>
              </c:numCache>
            </c:numRef>
          </c:val>
          <c:extLst>
            <c:ext xmlns:c16="http://schemas.microsoft.com/office/drawing/2014/chart" uri="{C3380CC4-5D6E-409C-BE32-E72D297353CC}">
              <c16:uniqueId val="{00000002-8686-4BE4-AEF6-68B7425D1B26}"/>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3</c:v>
                </c:pt>
              </c:numCache>
            </c:numRef>
          </c:val>
          <c:extLst>
            <c:ext xmlns:c16="http://schemas.microsoft.com/office/drawing/2014/chart" uri="{C3380CC4-5D6E-409C-BE32-E72D297353CC}">
              <c16:uniqueId val="{00000003-8686-4BE4-AEF6-68B7425D1B26}"/>
            </c:ext>
          </c:extLst>
        </c:ser>
        <c:dLbls>
          <c:showLegendKey val="0"/>
          <c:showVal val="0"/>
          <c:showCatName val="0"/>
          <c:showSerName val="0"/>
          <c:showPercent val="0"/>
          <c:showBubbleSize val="0"/>
        </c:dLbls>
        <c:gapWidth val="50"/>
        <c:axId val="573496792"/>
        <c:axId val="573496400"/>
      </c:barChart>
      <c:catAx>
        <c:axId val="573496792"/>
        <c:scaling>
          <c:orientation val="minMax"/>
        </c:scaling>
        <c:delete val="0"/>
        <c:axPos val="b"/>
        <c:numFmt formatCode="General" sourceLinked="1"/>
        <c:majorTickMark val="out"/>
        <c:minorTickMark val="none"/>
        <c:tickLblPos val="nextTo"/>
        <c:crossAx val="573496400"/>
        <c:crossesAt val="0"/>
        <c:auto val="1"/>
        <c:lblAlgn val="ctr"/>
        <c:lblOffset val="100"/>
        <c:noMultiLvlLbl val="0"/>
      </c:catAx>
      <c:valAx>
        <c:axId val="573496400"/>
        <c:scaling>
          <c:orientation val="minMax"/>
          <c:max val="5"/>
        </c:scaling>
        <c:delete val="0"/>
        <c:axPos val="l"/>
        <c:numFmt formatCode="General" sourceLinked="1"/>
        <c:majorTickMark val="out"/>
        <c:minorTickMark val="none"/>
        <c:tickLblPos val="nextTo"/>
        <c:crossAx val="5734967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0.3</c:v>
                </c:pt>
              </c:numCache>
            </c:numRef>
          </c:val>
          <c:extLst>
            <c:ext xmlns:c16="http://schemas.microsoft.com/office/drawing/2014/chart" uri="{C3380CC4-5D6E-409C-BE32-E72D297353CC}">
              <c16:uniqueId val="{00000000-3867-49AE-AAA2-A84FA5F21C0C}"/>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1.2</c:v>
                </c:pt>
              </c:numCache>
            </c:numRef>
          </c:val>
          <c:extLst>
            <c:ext xmlns:c16="http://schemas.microsoft.com/office/drawing/2014/chart" uri="{C3380CC4-5D6E-409C-BE32-E72D297353CC}">
              <c16:uniqueId val="{00000001-3867-49AE-AAA2-A84FA5F21C0C}"/>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1</c:v>
                </c:pt>
              </c:numCache>
            </c:numRef>
          </c:val>
          <c:extLst>
            <c:ext xmlns:c16="http://schemas.microsoft.com/office/drawing/2014/chart" uri="{C3380CC4-5D6E-409C-BE32-E72D297353CC}">
              <c16:uniqueId val="{00000002-3867-49AE-AAA2-A84FA5F21C0C}"/>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1.6</c:v>
                </c:pt>
              </c:numCache>
            </c:numRef>
          </c:val>
          <c:extLst>
            <c:ext xmlns:c16="http://schemas.microsoft.com/office/drawing/2014/chart" uri="{C3380CC4-5D6E-409C-BE32-E72D297353CC}">
              <c16:uniqueId val="{00000003-3867-49AE-AAA2-A84FA5F21C0C}"/>
            </c:ext>
          </c:extLst>
        </c:ser>
        <c:dLbls>
          <c:showLegendKey val="0"/>
          <c:showVal val="0"/>
          <c:showCatName val="0"/>
          <c:showSerName val="0"/>
          <c:showPercent val="0"/>
          <c:showBubbleSize val="0"/>
        </c:dLbls>
        <c:gapWidth val="50"/>
        <c:axId val="573495616"/>
        <c:axId val="573495224"/>
      </c:barChart>
      <c:catAx>
        <c:axId val="573495616"/>
        <c:scaling>
          <c:orientation val="minMax"/>
        </c:scaling>
        <c:delete val="0"/>
        <c:axPos val="b"/>
        <c:numFmt formatCode="General" sourceLinked="1"/>
        <c:majorTickMark val="out"/>
        <c:minorTickMark val="none"/>
        <c:tickLblPos val="nextTo"/>
        <c:crossAx val="573495224"/>
        <c:crossesAt val="0"/>
        <c:auto val="1"/>
        <c:lblAlgn val="ctr"/>
        <c:lblOffset val="100"/>
        <c:noMultiLvlLbl val="0"/>
      </c:catAx>
      <c:valAx>
        <c:axId val="573495224"/>
        <c:scaling>
          <c:orientation val="minMax"/>
          <c:max val="5"/>
        </c:scaling>
        <c:delete val="0"/>
        <c:axPos val="l"/>
        <c:numFmt formatCode="General" sourceLinked="1"/>
        <c:majorTickMark val="out"/>
        <c:minorTickMark val="none"/>
        <c:tickLblPos val="nextTo"/>
        <c:crossAx val="5734956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099E-2"/>
          <c:y val="0"/>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E02-49A7-8E8F-1F9757422394}"/>
              </c:ext>
            </c:extLst>
          </c:dPt>
          <c:cat>
            <c:numRef>
              <c:f>Sheet1!$A$2</c:f>
              <c:numCache>
                <c:formatCode>General</c:formatCode>
                <c:ptCount val="1"/>
                <c:pt idx="0">
                  <c:v>2010</c:v>
                </c:pt>
              </c:numCache>
            </c:numRef>
          </c:cat>
          <c:val>
            <c:numRef>
              <c:f>Sheet1!$B$2</c:f>
              <c:numCache>
                <c:formatCode>General</c:formatCode>
                <c:ptCount val="1"/>
                <c:pt idx="0">
                  <c:v>5</c:v>
                </c:pt>
              </c:numCache>
            </c:numRef>
          </c:val>
          <c:extLst>
            <c:ext xmlns:c16="http://schemas.microsoft.com/office/drawing/2014/chart" uri="{C3380CC4-5D6E-409C-BE32-E72D297353CC}">
              <c16:uniqueId val="{00000001-9E02-49A7-8E8F-1F9757422394}"/>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2.6</c:v>
                </c:pt>
              </c:numCache>
            </c:numRef>
          </c:val>
          <c:extLst>
            <c:ext xmlns:c16="http://schemas.microsoft.com/office/drawing/2014/chart" uri="{C3380CC4-5D6E-409C-BE32-E72D297353CC}">
              <c16:uniqueId val="{00000002-9E02-49A7-8E8F-1F9757422394}"/>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3.5</c:v>
                </c:pt>
              </c:numCache>
            </c:numRef>
          </c:val>
          <c:extLst>
            <c:ext xmlns:c16="http://schemas.microsoft.com/office/drawing/2014/chart" uri="{C3380CC4-5D6E-409C-BE32-E72D297353CC}">
              <c16:uniqueId val="{00000003-9E02-49A7-8E8F-1F9757422394}"/>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1.8</c:v>
                </c:pt>
              </c:numCache>
            </c:numRef>
          </c:val>
          <c:extLst>
            <c:ext xmlns:c16="http://schemas.microsoft.com/office/drawing/2014/chart" uri="{C3380CC4-5D6E-409C-BE32-E72D297353CC}">
              <c16:uniqueId val="{00000004-9E02-49A7-8E8F-1F9757422394}"/>
            </c:ext>
          </c:extLst>
        </c:ser>
        <c:dLbls>
          <c:showLegendKey val="0"/>
          <c:showVal val="0"/>
          <c:showCatName val="0"/>
          <c:showSerName val="0"/>
          <c:showPercent val="0"/>
          <c:showBubbleSize val="0"/>
        </c:dLbls>
        <c:gapWidth val="50"/>
        <c:axId val="573494440"/>
        <c:axId val="573494048"/>
      </c:barChart>
      <c:catAx>
        <c:axId val="573494440"/>
        <c:scaling>
          <c:orientation val="minMax"/>
        </c:scaling>
        <c:delete val="0"/>
        <c:axPos val="b"/>
        <c:numFmt formatCode="General" sourceLinked="1"/>
        <c:majorTickMark val="out"/>
        <c:minorTickMark val="none"/>
        <c:tickLblPos val="nextTo"/>
        <c:crossAx val="573494048"/>
        <c:crossesAt val="0"/>
        <c:auto val="1"/>
        <c:lblAlgn val="ctr"/>
        <c:lblOffset val="100"/>
        <c:noMultiLvlLbl val="0"/>
      </c:catAx>
      <c:valAx>
        <c:axId val="573494048"/>
        <c:scaling>
          <c:orientation val="minMax"/>
          <c:max val="5"/>
        </c:scaling>
        <c:delete val="0"/>
        <c:axPos val="l"/>
        <c:numFmt formatCode="General" sourceLinked="1"/>
        <c:majorTickMark val="out"/>
        <c:minorTickMark val="none"/>
        <c:tickLblPos val="nextTo"/>
        <c:crossAx val="57349444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1.2</c:v>
                </c:pt>
              </c:numCache>
            </c:numRef>
          </c:val>
          <c:extLst>
            <c:ext xmlns:c16="http://schemas.microsoft.com/office/drawing/2014/chart" uri="{C3380CC4-5D6E-409C-BE32-E72D297353CC}">
              <c16:uniqueId val="{00000000-FDFE-4246-ABF6-FD960DAAADC6}"/>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2.5</c:v>
                </c:pt>
              </c:numCache>
            </c:numRef>
          </c:val>
          <c:extLst>
            <c:ext xmlns:c16="http://schemas.microsoft.com/office/drawing/2014/chart" uri="{C3380CC4-5D6E-409C-BE32-E72D297353CC}">
              <c16:uniqueId val="{00000001-FDFE-4246-ABF6-FD960DAAADC6}"/>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4</c:v>
                </c:pt>
              </c:numCache>
            </c:numRef>
          </c:val>
          <c:extLst>
            <c:ext xmlns:c16="http://schemas.microsoft.com/office/drawing/2014/chart" uri="{C3380CC4-5D6E-409C-BE32-E72D297353CC}">
              <c16:uniqueId val="{00000002-FDFE-4246-ABF6-FD960DAAADC6}"/>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0.7</c:v>
                </c:pt>
              </c:numCache>
            </c:numRef>
          </c:val>
          <c:extLst>
            <c:ext xmlns:c16="http://schemas.microsoft.com/office/drawing/2014/chart" uri="{C3380CC4-5D6E-409C-BE32-E72D297353CC}">
              <c16:uniqueId val="{00000003-FDFE-4246-ABF6-FD960DAAADC6}"/>
            </c:ext>
          </c:extLst>
        </c:ser>
        <c:dLbls>
          <c:showLegendKey val="0"/>
          <c:showVal val="0"/>
          <c:showCatName val="0"/>
          <c:showSerName val="0"/>
          <c:showPercent val="0"/>
          <c:showBubbleSize val="0"/>
        </c:dLbls>
        <c:gapWidth val="50"/>
        <c:axId val="573493264"/>
        <c:axId val="573492872"/>
      </c:barChart>
      <c:catAx>
        <c:axId val="573493264"/>
        <c:scaling>
          <c:orientation val="minMax"/>
        </c:scaling>
        <c:delete val="0"/>
        <c:axPos val="b"/>
        <c:numFmt formatCode="General" sourceLinked="1"/>
        <c:majorTickMark val="out"/>
        <c:minorTickMark val="none"/>
        <c:tickLblPos val="nextTo"/>
        <c:crossAx val="573492872"/>
        <c:crossesAt val="0"/>
        <c:auto val="1"/>
        <c:lblAlgn val="ctr"/>
        <c:lblOffset val="100"/>
        <c:noMultiLvlLbl val="0"/>
      </c:catAx>
      <c:valAx>
        <c:axId val="573492872"/>
        <c:scaling>
          <c:orientation val="minMax"/>
          <c:max val="5"/>
        </c:scaling>
        <c:delete val="0"/>
        <c:axPos val="l"/>
        <c:numFmt formatCode="General" sourceLinked="1"/>
        <c:majorTickMark val="out"/>
        <c:minorTickMark val="none"/>
        <c:tickLblPos val="nextTo"/>
        <c:crossAx val="57349326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2.8</c:v>
                </c:pt>
              </c:numCache>
            </c:numRef>
          </c:val>
          <c:extLst>
            <c:ext xmlns:c16="http://schemas.microsoft.com/office/drawing/2014/chart" uri="{C3380CC4-5D6E-409C-BE32-E72D297353CC}">
              <c16:uniqueId val="{00000000-6956-4123-8CCF-72658B4E41CD}"/>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0.6</c:v>
                </c:pt>
              </c:numCache>
            </c:numRef>
          </c:val>
          <c:extLst>
            <c:ext xmlns:c16="http://schemas.microsoft.com/office/drawing/2014/chart" uri="{C3380CC4-5D6E-409C-BE32-E72D297353CC}">
              <c16:uniqueId val="{00000001-6956-4123-8CCF-72658B4E41CD}"/>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1</c:v>
                </c:pt>
              </c:numCache>
            </c:numRef>
          </c:val>
          <c:extLst>
            <c:ext xmlns:c16="http://schemas.microsoft.com/office/drawing/2014/chart" uri="{C3380CC4-5D6E-409C-BE32-E72D297353CC}">
              <c16:uniqueId val="{00000002-6956-4123-8CCF-72658B4E41CD}"/>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0.9</c:v>
                </c:pt>
              </c:numCache>
            </c:numRef>
          </c:val>
          <c:extLst>
            <c:ext xmlns:c16="http://schemas.microsoft.com/office/drawing/2014/chart" uri="{C3380CC4-5D6E-409C-BE32-E72D297353CC}">
              <c16:uniqueId val="{00000003-6956-4123-8CCF-72658B4E41CD}"/>
            </c:ext>
          </c:extLst>
        </c:ser>
        <c:dLbls>
          <c:showLegendKey val="0"/>
          <c:showVal val="0"/>
          <c:showCatName val="0"/>
          <c:showSerName val="0"/>
          <c:showPercent val="0"/>
          <c:showBubbleSize val="0"/>
        </c:dLbls>
        <c:gapWidth val="50"/>
        <c:axId val="573499144"/>
        <c:axId val="573499928"/>
      </c:barChart>
      <c:catAx>
        <c:axId val="573499144"/>
        <c:scaling>
          <c:orientation val="minMax"/>
        </c:scaling>
        <c:delete val="0"/>
        <c:axPos val="b"/>
        <c:numFmt formatCode="General" sourceLinked="1"/>
        <c:majorTickMark val="out"/>
        <c:minorTickMark val="none"/>
        <c:tickLblPos val="nextTo"/>
        <c:crossAx val="573499928"/>
        <c:crossesAt val="0"/>
        <c:auto val="1"/>
        <c:lblAlgn val="ctr"/>
        <c:lblOffset val="100"/>
        <c:noMultiLvlLbl val="0"/>
      </c:catAx>
      <c:valAx>
        <c:axId val="573499928"/>
        <c:scaling>
          <c:orientation val="minMax"/>
          <c:max val="5"/>
        </c:scaling>
        <c:delete val="0"/>
        <c:axPos val="l"/>
        <c:numFmt formatCode="General" sourceLinked="1"/>
        <c:majorTickMark val="out"/>
        <c:minorTickMark val="none"/>
        <c:tickLblPos val="nextTo"/>
        <c:crossAx val="5734991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E5129-E2DD-4B3D-BEE4-F61503710ADA}" type="datetimeFigureOut">
              <a:rPr lang="zh-CN" altLang="en-US" smtClean="0"/>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D67DE-7AE3-44EB-87F1-6C267332AA2A}" type="slidenum">
              <a:rPr lang="zh-CN" altLang="en-US" smtClean="0"/>
              <a:t>‹#›</a:t>
            </a:fld>
            <a:endParaRPr lang="zh-CN" altLang="en-US"/>
          </a:p>
        </p:txBody>
      </p:sp>
    </p:spTree>
    <p:extLst>
      <p:ext uri="{BB962C8B-B14F-4D97-AF65-F5344CB8AC3E}">
        <p14:creationId xmlns:p14="http://schemas.microsoft.com/office/powerpoint/2010/main" val="33065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extLst>
      <p:ext uri="{BB962C8B-B14F-4D97-AF65-F5344CB8AC3E}">
        <p14:creationId xmlns:p14="http://schemas.microsoft.com/office/powerpoint/2010/main" val="309974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extLst>
      <p:ext uri="{BB962C8B-B14F-4D97-AF65-F5344CB8AC3E}">
        <p14:creationId xmlns:p14="http://schemas.microsoft.com/office/powerpoint/2010/main" val="348978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extLst>
      <p:ext uri="{BB962C8B-B14F-4D97-AF65-F5344CB8AC3E}">
        <p14:creationId xmlns:p14="http://schemas.microsoft.com/office/powerpoint/2010/main" val="80591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extLst>
      <p:ext uri="{BB962C8B-B14F-4D97-AF65-F5344CB8AC3E}">
        <p14:creationId xmlns:p14="http://schemas.microsoft.com/office/powerpoint/2010/main" val="93994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extLst>
      <p:ext uri="{BB962C8B-B14F-4D97-AF65-F5344CB8AC3E}">
        <p14:creationId xmlns:p14="http://schemas.microsoft.com/office/powerpoint/2010/main" val="294523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25</a:t>
            </a:fld>
            <a:endParaRPr lang="zh-CN" altLang="en-US"/>
          </a:p>
        </p:txBody>
      </p:sp>
    </p:spTree>
    <p:extLst>
      <p:ext uri="{BB962C8B-B14F-4D97-AF65-F5344CB8AC3E}">
        <p14:creationId xmlns:p14="http://schemas.microsoft.com/office/powerpoint/2010/main" val="359523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B988309-3488-4BF2-9D3F-92ABDDEB4BA2}" type="datetimeFigureOut">
              <a:rPr lang="zh-CN" altLang="en-US" smtClean="0">
                <a:solidFill>
                  <a:prstClr val="black">
                    <a:tint val="75000"/>
                  </a:prstClr>
                </a:solidFill>
              </a:rPr>
              <a:pPr/>
              <a:t>2018/11/8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D33FE59-4E92-4E77-8980-6C9D7B1792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4102198"/>
      </p:ext>
    </p:extLst>
  </p:cSld>
  <p:clrMapOvr>
    <a:masterClrMapping/>
  </p:clrMapOvr>
  <p:transition advClick="0" advTm="0">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491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EB988309-3488-4BF2-9D3F-92ABDDEB4BA2}" type="datetimeFigureOut">
              <a:rPr lang="zh-CN" altLang="en-US" smtClean="0">
                <a:solidFill>
                  <a:prstClr val="black">
                    <a:tint val="75000"/>
                  </a:prstClr>
                </a:solidFill>
              </a:rPr>
              <a:pPr/>
              <a:t>2018/11/8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2D33FE59-4E92-4E77-8980-6C9D7B1792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628759"/>
      </p:ext>
    </p:extLst>
  </p:cSld>
  <p:clrMap bg1="lt1" tx1="dk1" bg2="lt2" tx2="dk2" accent1="accent1" accent2="accent2" accent3="accent3" accent4="accent4" accent5="accent5" accent6="accent6" hlink="hlink" folHlink="folHlink"/>
  <p:sldLayoutIdLst>
    <p:sldLayoutId id="2147483651" r:id="rId1"/>
    <p:sldLayoutId id="2147483652" r:id="rId2"/>
  </p:sldLayoutIdLst>
  <p:transition advClick="0" advTm="0">
    <p:zoom/>
  </p:transition>
  <p:timing>
    <p:tnLst>
      <p:par>
        <p:cTn id="1" dur="indefinite" restart="never" nodeType="tmRoot"/>
      </p:par>
    </p:tnLst>
  </p:timing>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5" Type="http://schemas.microsoft.com/office/2007/relationships/media" Target="../media/media1.mp3"/><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g"/><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8">
            <a:extLst>
              <a:ext uri="{28A0092B-C50C-407E-A947-70E740481C1C}">
                <a14:useLocalDpi xmlns:a14="http://schemas.microsoft.com/office/drawing/2010/main" val="0"/>
              </a:ext>
            </a:extLst>
          </a:blip>
          <a:srcRect t="4306" b="10100"/>
          <a:stretch/>
        </p:blipFill>
        <p:spPr>
          <a:xfrm>
            <a:off x="0" y="1"/>
            <a:ext cx="9142589" cy="5128666"/>
          </a:xfrm>
          <a:prstGeom prst="rect">
            <a:avLst/>
          </a:prstGeom>
        </p:spPr>
      </p:pic>
      <p:sp>
        <p:nvSpPr>
          <p:cNvPr id="10" name="PA_文本框 6"/>
          <p:cNvSpPr txBox="1"/>
          <p:nvPr>
            <p:custDataLst>
              <p:tags r:id="rId1"/>
            </p:custDataLst>
          </p:nvPr>
        </p:nvSpPr>
        <p:spPr>
          <a:xfrm>
            <a:off x="7608669" y="376184"/>
            <a:ext cx="1533921" cy="646132"/>
          </a:xfrm>
          <a:prstGeom prst="rect">
            <a:avLst/>
          </a:prstGeom>
          <a:noFill/>
        </p:spPr>
        <p:txBody>
          <a:bodyPr wrap="none" rtlCol="0">
            <a:spAutoFit/>
          </a:bodyPr>
          <a:lstStyle/>
          <a:p>
            <a:r>
              <a:rPr lang="en-US" altLang="zh-CN" sz="3599" b="1" dirty="0">
                <a:solidFill>
                  <a:prstClr val="white"/>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599"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0" y="3615544"/>
            <a:ext cx="9179091" cy="1513123"/>
          </a:xfrm>
          <a:prstGeom prst="rect">
            <a:avLst/>
          </a:prstGeom>
          <a:solidFill>
            <a:schemeClr val="accent6">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文本框 6"/>
          <p:cNvSpPr txBox="1"/>
          <p:nvPr>
            <p:custDataLst>
              <p:tags r:id="rId2"/>
            </p:custDataLst>
          </p:nvPr>
        </p:nvSpPr>
        <p:spPr>
          <a:xfrm>
            <a:off x="1830724" y="3629261"/>
            <a:ext cx="5698996" cy="646203"/>
          </a:xfrm>
          <a:prstGeom prst="rect">
            <a:avLst/>
          </a:prstGeom>
          <a:noFill/>
        </p:spPr>
        <p:txBody>
          <a:bodyPr wrap="none" rtlCol="0">
            <a:spAutoFit/>
          </a:bodyPr>
          <a:lstStyle/>
          <a:p>
            <a:pPr algn="ctr"/>
            <a:r>
              <a:rPr lang="zh-CN" altLang="en-US" sz="3599" b="1" dirty="0">
                <a:solidFill>
                  <a:prstClr val="white"/>
                </a:solidFill>
                <a:latin typeface="Arial" panose="020B0604020202020204" pitchFamily="34" charset="0"/>
                <a:ea typeface="微软雅黑" panose="020B0503020204020204" pitchFamily="34" charset="-122"/>
                <a:sym typeface="Arial" panose="020B0604020202020204" pitchFamily="34" charset="0"/>
              </a:rPr>
              <a:t>齿</a:t>
            </a:r>
            <a:r>
              <a:rPr lang="zh-CN" altLang="en-US" sz="3599"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科牙医口腔行业</a:t>
            </a:r>
            <a:r>
              <a:rPr lang="en-US" altLang="zh-CN" sz="3599" b="1" dirty="0">
                <a:solidFill>
                  <a:prstClr val="white"/>
                </a:solidFill>
                <a:latin typeface="Arial" panose="020B0604020202020204" pitchFamily="34" charset="0"/>
                <a:ea typeface="微软雅黑" panose="020B0503020204020204" pitchFamily="34" charset="-122"/>
                <a:sym typeface="Arial" panose="020B0604020202020204" pitchFamily="34" charset="0"/>
              </a:rPr>
              <a:t>PPT</a:t>
            </a:r>
            <a:r>
              <a:rPr lang="zh-CN" altLang="en-US" sz="3599" b="1" dirty="0">
                <a:solidFill>
                  <a:prstClr val="white"/>
                </a:solidFill>
                <a:latin typeface="Arial" panose="020B0604020202020204" pitchFamily="34" charset="0"/>
                <a:ea typeface="微软雅黑" panose="020B0503020204020204" pitchFamily="34" charset="-122"/>
                <a:sym typeface="Arial" panose="020B0604020202020204" pitchFamily="34" charset="0"/>
              </a:rPr>
              <a:t>模板</a:t>
            </a:r>
          </a:p>
        </p:txBody>
      </p:sp>
      <p:sp>
        <p:nvSpPr>
          <p:cNvPr id="8" name="PA_矩形 7"/>
          <p:cNvSpPr/>
          <p:nvPr>
            <p:custDataLst>
              <p:tags r:id="rId3"/>
            </p:custDataLst>
          </p:nvPr>
        </p:nvSpPr>
        <p:spPr>
          <a:xfrm>
            <a:off x="2718608" y="4285424"/>
            <a:ext cx="3923226" cy="369218"/>
          </a:xfrm>
          <a:prstGeom prst="rect">
            <a:avLst/>
          </a:prstGeom>
        </p:spPr>
        <p:txBody>
          <a:bodyPr wrap="square">
            <a:spAutoFit/>
          </a:bodyPr>
          <a:lstStyle/>
          <a:p>
            <a:pPr algn="ctr"/>
            <a:r>
              <a:rPr lang="zh-CN" altLang="en-US"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适用于医疗生物课件</a:t>
            </a:r>
            <a:r>
              <a:rPr lang="en-US" altLang="zh-CN"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医院</a:t>
            </a:r>
            <a:r>
              <a:rPr lang="en-US" altLang="zh-CN"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卫生院等</a:t>
            </a:r>
          </a:p>
        </p:txBody>
      </p:sp>
      <p:sp>
        <p:nvSpPr>
          <p:cNvPr id="9" name="PA_矩形 7"/>
          <p:cNvSpPr/>
          <p:nvPr>
            <p:custDataLst>
              <p:tags r:id="rId4"/>
            </p:custDataLst>
          </p:nvPr>
        </p:nvSpPr>
        <p:spPr>
          <a:xfrm>
            <a:off x="2915816" y="4573456"/>
            <a:ext cx="3456384" cy="338554"/>
          </a:xfrm>
          <a:prstGeom prst="rect">
            <a:avLst/>
          </a:prstGeom>
        </p:spPr>
        <p:txBody>
          <a:bodyPr wrap="square">
            <a:spAutoFit/>
          </a:bodyPr>
          <a:lstStyle/>
          <a:p>
            <a:pPr algn="ctr"/>
            <a:r>
              <a:rPr lang="zh-CN" altLang="en-US"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汇报人：在行   时间：</a:t>
            </a:r>
            <a:r>
              <a:rPr lang="en-US" altLang="zh-CN"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a:t>
            </a:r>
            <a:r>
              <a:rPr lang="zh-CN" altLang="en-US"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XX</a:t>
            </a:r>
            <a:r>
              <a:rPr lang="zh-CN" altLang="en-US"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zh-CN" altLang="en-US" sz="16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1" name="Daydrea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527884" y="-650149"/>
            <a:ext cx="433493" cy="433493"/>
          </a:xfrm>
          <a:prstGeom prst="rect">
            <a:avLst/>
          </a:prstGeom>
        </p:spPr>
      </p:pic>
    </p:spTree>
    <p:extLst>
      <p:ext uri="{BB962C8B-B14F-4D97-AF65-F5344CB8AC3E}">
        <p14:creationId xmlns:p14="http://schemas.microsoft.com/office/powerpoint/2010/main" val="3883670338"/>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by="(-#ppt_w*2)" calcmode="lin" valueType="num">
                                      <p:cBhvr rctx="PPT">
                                        <p:cTn id="21" dur="500" autoRev="1" fill="hold">
                                          <p:stCondLst>
                                            <p:cond delay="0"/>
                                          </p:stCondLst>
                                        </p:cTn>
                                        <p:tgtEl>
                                          <p:spTgt spid="7"/>
                                        </p:tgtEl>
                                        <p:attrNameLst>
                                          <p:attrName>ppt_w</p:attrName>
                                        </p:attrNameLst>
                                      </p:cBhvr>
                                    </p:anim>
                                    <p:anim by="(#ppt_w*0.50)" calcmode="lin" valueType="num">
                                      <p:cBhvr>
                                        <p:cTn id="22" dur="500" decel="50000" autoRev="1" fill="hold">
                                          <p:stCondLst>
                                            <p:cond delay="0"/>
                                          </p:stCondLst>
                                        </p:cTn>
                                        <p:tgtEl>
                                          <p:spTgt spid="7"/>
                                        </p:tgtEl>
                                        <p:attrNameLst>
                                          <p:attrName>ppt_x</p:attrName>
                                        </p:attrNameLst>
                                      </p:cBhvr>
                                    </p:anim>
                                    <p:anim from="(-#ppt_h/2)" to="(#ppt_y)" calcmode="lin" valueType="num">
                                      <p:cBhvr>
                                        <p:cTn id="23" dur="1000" fill="hold">
                                          <p:stCondLst>
                                            <p:cond delay="0"/>
                                          </p:stCondLst>
                                        </p:cTn>
                                        <p:tgtEl>
                                          <p:spTgt spid="7"/>
                                        </p:tgtEl>
                                        <p:attrNameLst>
                                          <p:attrName>ppt_y</p:attrName>
                                        </p:attrNameLst>
                                      </p:cBhvr>
                                    </p:anim>
                                    <p:animRot by="21600000">
                                      <p:cBhvr>
                                        <p:cTn id="24" dur="1000" fill="hold">
                                          <p:stCondLst>
                                            <p:cond delay="0"/>
                                          </p:stCondLst>
                                        </p:cTn>
                                        <p:tgtEl>
                                          <p:spTgt spid="7"/>
                                        </p:tgtEl>
                                        <p:attrNameLst>
                                          <p:attrName>r</p:attrName>
                                        </p:attrNameLst>
                                      </p:cBhvr>
                                    </p:animRot>
                                  </p:childTnLst>
                                </p:cTn>
                              </p:par>
                            </p:childTnLst>
                          </p:cTn>
                        </p:par>
                        <p:par>
                          <p:cTn id="25" fill="hold">
                            <p:stCondLst>
                              <p:cond delay="47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by="(-#ppt_w*2)" calcmode="lin" valueType="num">
                                      <p:cBhvr rctx="PPT">
                                        <p:cTn id="28" dur="500" autoRev="1" fill="hold">
                                          <p:stCondLst>
                                            <p:cond delay="0"/>
                                          </p:stCondLst>
                                        </p:cTn>
                                        <p:tgtEl>
                                          <p:spTgt spid="8"/>
                                        </p:tgtEl>
                                        <p:attrNameLst>
                                          <p:attrName>ppt_w</p:attrName>
                                        </p:attrNameLst>
                                      </p:cBhvr>
                                    </p:anim>
                                    <p:anim by="(#ppt_w*0.50)" calcmode="lin" valueType="num">
                                      <p:cBhvr>
                                        <p:cTn id="29" dur="500" decel="50000" autoRev="1" fill="hold">
                                          <p:stCondLst>
                                            <p:cond delay="0"/>
                                          </p:stCondLst>
                                        </p:cTn>
                                        <p:tgtEl>
                                          <p:spTgt spid="8"/>
                                        </p:tgtEl>
                                        <p:attrNameLst>
                                          <p:attrName>ppt_x</p:attrName>
                                        </p:attrNameLst>
                                      </p:cBhvr>
                                    </p:anim>
                                    <p:anim from="(-#ppt_h/2)" to="(#ppt_y)" calcmode="lin" valueType="num">
                                      <p:cBhvr>
                                        <p:cTn id="30" dur="1000" fill="hold">
                                          <p:stCondLst>
                                            <p:cond delay="0"/>
                                          </p:stCondLst>
                                        </p:cTn>
                                        <p:tgtEl>
                                          <p:spTgt spid="8"/>
                                        </p:tgtEl>
                                        <p:attrNameLst>
                                          <p:attrName>ppt_y</p:attrName>
                                        </p:attrNameLst>
                                      </p:cBhvr>
                                    </p:anim>
                                    <p:animRot by="21600000">
                                      <p:cBhvr>
                                        <p:cTn id="31" dur="1000" fill="hold">
                                          <p:stCondLst>
                                            <p:cond delay="0"/>
                                          </p:stCondLst>
                                        </p:cTn>
                                        <p:tgtEl>
                                          <p:spTgt spid="8"/>
                                        </p:tgtEl>
                                        <p:attrNameLst>
                                          <p:attrName>r</p:attrName>
                                        </p:attrNameLst>
                                      </p:cBhvr>
                                    </p:animRot>
                                  </p:childTnLst>
                                </p:cTn>
                              </p:par>
                            </p:childTnLst>
                          </p:cTn>
                        </p:par>
                        <p:par>
                          <p:cTn id="32" fill="hold">
                            <p:stCondLst>
                              <p:cond delay="73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by="(-#ppt_w*2)" calcmode="lin" valueType="num">
                                      <p:cBhvr rctx="PPT">
                                        <p:cTn id="35" dur="500" autoRev="1" fill="hold">
                                          <p:stCondLst>
                                            <p:cond delay="0"/>
                                          </p:stCondLst>
                                        </p:cTn>
                                        <p:tgtEl>
                                          <p:spTgt spid="9"/>
                                        </p:tgtEl>
                                        <p:attrNameLst>
                                          <p:attrName>ppt_w</p:attrName>
                                        </p:attrNameLst>
                                      </p:cBhvr>
                                    </p:anim>
                                    <p:anim by="(#ppt_w*0.50)" calcmode="lin" valueType="num">
                                      <p:cBhvr>
                                        <p:cTn id="36" dur="500" decel="50000" autoRev="1" fill="hold">
                                          <p:stCondLst>
                                            <p:cond delay="0"/>
                                          </p:stCondLst>
                                        </p:cTn>
                                        <p:tgtEl>
                                          <p:spTgt spid="9"/>
                                        </p:tgtEl>
                                        <p:attrNameLst>
                                          <p:attrName>ppt_x</p:attrName>
                                        </p:attrNameLst>
                                      </p:cBhvr>
                                    </p:anim>
                                    <p:anim from="(-#ppt_h/2)" to="(#ppt_y)" calcmode="lin" valueType="num">
                                      <p:cBhvr>
                                        <p:cTn id="37" dur="1000" fill="hold">
                                          <p:stCondLst>
                                            <p:cond delay="0"/>
                                          </p:stCondLst>
                                        </p:cTn>
                                        <p:tgtEl>
                                          <p:spTgt spid="9"/>
                                        </p:tgtEl>
                                        <p:attrNameLst>
                                          <p:attrName>ppt_y</p:attrName>
                                        </p:attrNameLst>
                                      </p:cBhvr>
                                    </p:anim>
                                    <p:animRot by="21600000">
                                      <p:cBhvr>
                                        <p:cTn id="38" dur="1000" fill="hold">
                                          <p:stCondLst>
                                            <p:cond delay="0"/>
                                          </p:stCondLst>
                                        </p:cTn>
                                        <p:tgtEl>
                                          <p:spTgt spid="9"/>
                                        </p:tgtEl>
                                        <p:attrNameLst>
                                          <p:attrName>r</p:attrName>
                                        </p:attrNameLst>
                                      </p:cBhvr>
                                    </p:animRot>
                                  </p:childTnLst>
                                </p:cTn>
                              </p:par>
                            </p:childTnLst>
                          </p:cTn>
                        </p:par>
                        <p:par>
                          <p:cTn id="39" fill="hold">
                            <p:stCondLst>
                              <p:cond delay="99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0"/>
                                        </p:tgtEl>
                                        <p:attrNameLst>
                                          <p:attrName>style.visibility</p:attrName>
                                        </p:attrNameLst>
                                      </p:cBhvr>
                                      <p:to>
                                        <p:strVal val="visible"/>
                                      </p:to>
                                    </p:set>
                                    <p:anim by="(-#ppt_w*2)" calcmode="lin" valueType="num">
                                      <p:cBhvr rctx="PPT">
                                        <p:cTn id="42" dur="500" autoRev="1" fill="hold">
                                          <p:stCondLst>
                                            <p:cond delay="0"/>
                                          </p:stCondLst>
                                        </p:cTn>
                                        <p:tgtEl>
                                          <p:spTgt spid="10"/>
                                        </p:tgtEl>
                                        <p:attrNameLst>
                                          <p:attrName>ppt_w</p:attrName>
                                        </p:attrNameLst>
                                      </p:cBhvr>
                                    </p:anim>
                                    <p:anim by="(#ppt_w*0.50)" calcmode="lin" valueType="num">
                                      <p:cBhvr>
                                        <p:cTn id="43" dur="500" decel="50000" autoRev="1" fill="hold">
                                          <p:stCondLst>
                                            <p:cond delay="0"/>
                                          </p:stCondLst>
                                        </p:cTn>
                                        <p:tgtEl>
                                          <p:spTgt spid="10"/>
                                        </p:tgtEl>
                                        <p:attrNameLst>
                                          <p:attrName>ppt_x</p:attrName>
                                        </p:attrNameLst>
                                      </p:cBhvr>
                                    </p:anim>
                                    <p:anim from="(-#ppt_h/2)" to="(#ppt_y)" calcmode="lin" valueType="num">
                                      <p:cBhvr>
                                        <p:cTn id="44" dur="1000" fill="hold">
                                          <p:stCondLst>
                                            <p:cond delay="0"/>
                                          </p:stCondLst>
                                        </p:cTn>
                                        <p:tgtEl>
                                          <p:spTgt spid="10"/>
                                        </p:tgtEl>
                                        <p:attrNameLst>
                                          <p:attrName>ppt_y</p:attrName>
                                        </p:attrNameLst>
                                      </p:cBhvr>
                                    </p:anim>
                                    <p:animRot by="21600000">
                                      <p:cBhvr>
                                        <p:cTn id="45"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11"/>
                </p:tgtEl>
              </p:cMediaNode>
            </p:audio>
          </p:childTnLst>
        </p:cTn>
      </p:par>
    </p:tnLst>
    <p:bldLst>
      <p:bldP spid="10" grpId="0"/>
      <p:bldP spid="3" grpId="0" animBg="1"/>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13572" y="84456"/>
            <a:ext cx="2166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工作达标情况</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26"/>
          <p:cNvGrpSpPr/>
          <p:nvPr/>
        </p:nvGrpSpPr>
        <p:grpSpPr>
          <a:xfrm>
            <a:off x="3317162" y="734061"/>
            <a:ext cx="96410" cy="4165179"/>
            <a:chOff x="3225404" y="829867"/>
            <a:chExt cx="96440" cy="3868340"/>
          </a:xfrm>
        </p:grpSpPr>
        <p:cxnSp>
          <p:nvCxnSpPr>
            <p:cNvPr id="7" name="直接连接符 13"/>
            <p:cNvCxnSpPr>
              <a:cxnSpLocks noChangeShapeType="1"/>
            </p:cNvCxnSpPr>
            <p:nvPr/>
          </p:nvCxnSpPr>
          <p:spPr bwMode="auto">
            <a:xfrm>
              <a:off x="3276600" y="829867"/>
              <a:ext cx="0" cy="3868340"/>
            </a:xfrm>
            <a:prstGeom prst="lin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8" name="椭圆 14"/>
            <p:cNvSpPr>
              <a:spLocks noChangeArrowheads="1"/>
            </p:cNvSpPr>
            <p:nvPr/>
          </p:nvSpPr>
          <p:spPr bwMode="auto">
            <a:xfrm>
              <a:off x="3225404" y="1458517"/>
              <a:ext cx="96440" cy="96440"/>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15"/>
            <p:cNvSpPr>
              <a:spLocks noChangeArrowheads="1"/>
            </p:cNvSpPr>
            <p:nvPr/>
          </p:nvSpPr>
          <p:spPr bwMode="auto">
            <a:xfrm>
              <a:off x="3225404" y="2365443"/>
              <a:ext cx="96440" cy="96440"/>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16"/>
            <p:cNvSpPr>
              <a:spLocks noChangeArrowheads="1"/>
            </p:cNvSpPr>
            <p:nvPr/>
          </p:nvSpPr>
          <p:spPr bwMode="auto">
            <a:xfrm>
              <a:off x="3225404" y="4083839"/>
              <a:ext cx="96440" cy="96441"/>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5"/>
            <p:cNvSpPr>
              <a:spLocks noChangeArrowheads="1"/>
            </p:cNvSpPr>
            <p:nvPr/>
          </p:nvSpPr>
          <p:spPr bwMode="auto">
            <a:xfrm>
              <a:off x="3225404" y="3197857"/>
              <a:ext cx="96440" cy="96440"/>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34"/>
          <p:cNvGrpSpPr/>
          <p:nvPr/>
        </p:nvGrpSpPr>
        <p:grpSpPr>
          <a:xfrm>
            <a:off x="2157617" y="718289"/>
            <a:ext cx="875326" cy="3718859"/>
            <a:chOff x="2065502" y="1044318"/>
            <a:chExt cx="875596" cy="3718859"/>
          </a:xfrm>
        </p:grpSpPr>
        <p:sp>
          <p:nvSpPr>
            <p:cNvPr id="14" name="泪滴形 7"/>
            <p:cNvSpPr/>
            <p:nvPr/>
          </p:nvSpPr>
          <p:spPr bwMode="auto">
            <a:xfrm rot="2700000">
              <a:off x="2066047" y="1043773"/>
              <a:ext cx="874470"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1"/>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7"/>
            <p:cNvSpPr txBox="1">
              <a:spLocks noChangeArrowheads="1"/>
            </p:cNvSpPr>
            <p:nvPr/>
          </p:nvSpPr>
          <p:spPr bwMode="auto">
            <a:xfrm>
              <a:off x="2213858" y="1250456"/>
              <a:ext cx="657266"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799"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79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泪滴形 9"/>
            <p:cNvSpPr/>
            <p:nvPr/>
          </p:nvSpPr>
          <p:spPr bwMode="auto">
            <a:xfrm rot="2700000">
              <a:off x="2065537" y="1989856"/>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2"/>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799">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8"/>
            <p:cNvSpPr txBox="1">
              <a:spLocks noChangeArrowheads="1"/>
            </p:cNvSpPr>
            <p:nvPr/>
          </p:nvSpPr>
          <p:spPr bwMode="auto">
            <a:xfrm>
              <a:off x="2215761" y="2228952"/>
              <a:ext cx="657266"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1799"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79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泪滴形 12"/>
            <p:cNvSpPr/>
            <p:nvPr/>
          </p:nvSpPr>
          <p:spPr bwMode="auto">
            <a:xfrm rot="2700000">
              <a:off x="2065538" y="2944251"/>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3"/>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40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9"/>
            <p:cNvSpPr txBox="1">
              <a:spLocks noChangeArrowheads="1"/>
            </p:cNvSpPr>
            <p:nvPr/>
          </p:nvSpPr>
          <p:spPr bwMode="auto">
            <a:xfrm>
              <a:off x="2215762" y="3155985"/>
              <a:ext cx="657266"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799"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79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泪滴形 12"/>
            <p:cNvSpPr/>
            <p:nvPr/>
          </p:nvSpPr>
          <p:spPr bwMode="auto">
            <a:xfrm rot="2700000">
              <a:off x="2065539" y="3887618"/>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4"/>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40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19"/>
            <p:cNvSpPr txBox="1">
              <a:spLocks noChangeArrowheads="1"/>
            </p:cNvSpPr>
            <p:nvPr/>
          </p:nvSpPr>
          <p:spPr bwMode="auto">
            <a:xfrm>
              <a:off x="2215763" y="4099352"/>
              <a:ext cx="657266"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799"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79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0"/>
          <p:cNvSpPr>
            <a:spLocks noChangeArrowheads="1"/>
          </p:cNvSpPr>
          <p:nvPr/>
        </p:nvSpPr>
        <p:spPr bwMode="auto">
          <a:xfrm>
            <a:off x="3658767" y="1066600"/>
            <a:ext cx="2047243" cy="282178"/>
          </a:xfrm>
          <a:prstGeom prst="rect">
            <a:avLst/>
          </a:prstGeom>
          <a:solidFill>
            <a:schemeClr val="accent1"/>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3" name="TextBox 10"/>
          <p:cNvSpPr txBox="1">
            <a:spLocks noChangeArrowheads="1"/>
          </p:cNvSpPr>
          <p:nvPr/>
        </p:nvSpPr>
        <p:spPr bwMode="auto">
          <a:xfrm>
            <a:off x="3568306" y="1405926"/>
            <a:ext cx="3602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24" name="矩形 22"/>
          <p:cNvSpPr>
            <a:spLocks noChangeArrowheads="1"/>
          </p:cNvSpPr>
          <p:nvPr/>
        </p:nvSpPr>
        <p:spPr bwMode="auto">
          <a:xfrm>
            <a:off x="3658767" y="2037059"/>
            <a:ext cx="2047243" cy="283369"/>
          </a:xfrm>
          <a:prstGeom prst="rect">
            <a:avLst/>
          </a:prstGeom>
          <a:solidFill>
            <a:schemeClr val="accent2"/>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5" name="TextBox 10"/>
          <p:cNvSpPr txBox="1">
            <a:spLocks noChangeArrowheads="1"/>
          </p:cNvSpPr>
          <p:nvPr/>
        </p:nvSpPr>
        <p:spPr bwMode="auto">
          <a:xfrm>
            <a:off x="3568306" y="2377578"/>
            <a:ext cx="3602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26" name="矩形 24"/>
          <p:cNvSpPr>
            <a:spLocks noChangeArrowheads="1"/>
          </p:cNvSpPr>
          <p:nvPr/>
        </p:nvSpPr>
        <p:spPr bwMode="auto">
          <a:xfrm>
            <a:off x="3691535" y="2984044"/>
            <a:ext cx="2047243" cy="283369"/>
          </a:xfrm>
          <a:prstGeom prst="rect">
            <a:avLst/>
          </a:prstGeom>
          <a:solidFill>
            <a:schemeClr val="accent3"/>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7" name="TextBox 10"/>
          <p:cNvSpPr txBox="1">
            <a:spLocks noChangeArrowheads="1"/>
          </p:cNvSpPr>
          <p:nvPr/>
        </p:nvSpPr>
        <p:spPr bwMode="auto">
          <a:xfrm>
            <a:off x="3568306" y="3339056"/>
            <a:ext cx="3602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28" name="矩形 24"/>
          <p:cNvSpPr>
            <a:spLocks noChangeArrowheads="1"/>
          </p:cNvSpPr>
          <p:nvPr/>
        </p:nvSpPr>
        <p:spPr bwMode="auto">
          <a:xfrm>
            <a:off x="3658767" y="3877217"/>
            <a:ext cx="2047243" cy="283369"/>
          </a:xfrm>
          <a:prstGeom prst="rect">
            <a:avLst/>
          </a:prstGeom>
          <a:solidFill>
            <a:schemeClr val="accent4"/>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9" name="TextBox 10"/>
          <p:cNvSpPr txBox="1">
            <a:spLocks noChangeArrowheads="1"/>
          </p:cNvSpPr>
          <p:nvPr/>
        </p:nvSpPr>
        <p:spPr bwMode="auto">
          <a:xfrm>
            <a:off x="3568306" y="4217737"/>
            <a:ext cx="3602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30" name="矩形 29"/>
          <p:cNvSpPr/>
          <p:nvPr/>
        </p:nvSpPr>
        <p:spPr>
          <a:xfrm>
            <a:off x="91342" y="-13000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63623427"/>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1+#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1+#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22" grpId="0" animBg="1"/>
      <p:bldP spid="23" grpId="0"/>
      <p:bldP spid="24" grpId="0" animBg="1"/>
      <p:bldP spid="25" grpId="0"/>
      <p:bldP spid="26" grpId="0" animBg="1"/>
      <p:bldP spid="27" grpId="0"/>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629596" y="84456"/>
            <a:ext cx="1734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季度业绩汇总</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59E4D1B1-AE23-4E84-A653-C4FDC8D2578D}"/>
              </a:ext>
            </a:extLst>
          </p:cNvPr>
          <p:cNvSpPr/>
          <p:nvPr/>
        </p:nvSpPr>
        <p:spPr>
          <a:xfrm>
            <a:off x="3275987" y="1140591"/>
            <a:ext cx="2592028" cy="1546894"/>
          </a:xfrm>
          <a:prstGeom prst="rect">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bIns="270000" anchor="b">
            <a:normAutofit/>
          </a:bodyPr>
          <a:lstStyle/>
          <a:p>
            <a:pPr algn="ctr">
              <a:lnSpc>
                <a:spcPct val="120000"/>
              </a:lnSpc>
            </a:pPr>
            <a:r>
              <a:rPr lang="zh-CN" altLang="en-US" sz="825"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4">
            <a:extLst>
              <a:ext uri="{FF2B5EF4-FFF2-40B4-BE49-F238E27FC236}">
                <a16:creationId xmlns:a16="http://schemas.microsoft.com/office/drawing/2014/main" id="{CF8F1A6D-E94D-4667-AD5C-BDCC06ACCA5A}"/>
              </a:ext>
            </a:extLst>
          </p:cNvPr>
          <p:cNvSpPr/>
          <p:nvPr/>
        </p:nvSpPr>
        <p:spPr>
          <a:xfrm>
            <a:off x="549577" y="1140591"/>
            <a:ext cx="2592028" cy="1546894"/>
          </a:xfrm>
          <a:prstGeom prst="rect">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bIns="270000" anchor="b">
            <a:normAutofit/>
          </a:bodyPr>
          <a:lstStyle/>
          <a:p>
            <a:pPr algn="ctr">
              <a:lnSpc>
                <a:spcPct val="120000"/>
              </a:lnSpc>
            </a:pPr>
            <a:r>
              <a:rPr lang="zh-CN" altLang="en-US" sz="825"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5">
            <a:extLst>
              <a:ext uri="{FF2B5EF4-FFF2-40B4-BE49-F238E27FC236}">
                <a16:creationId xmlns:a16="http://schemas.microsoft.com/office/drawing/2014/main" id="{45B1012C-5257-4E7A-86B8-326F2CAC5A72}"/>
              </a:ext>
            </a:extLst>
          </p:cNvPr>
          <p:cNvSpPr/>
          <p:nvPr/>
        </p:nvSpPr>
        <p:spPr>
          <a:xfrm>
            <a:off x="6002397" y="1140591"/>
            <a:ext cx="2592028" cy="1546894"/>
          </a:xfrm>
          <a:prstGeom prst="rect">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bIns="270000" anchor="b">
            <a:normAutofit/>
          </a:bodyPr>
          <a:lstStyle/>
          <a:p>
            <a:pPr algn="ctr">
              <a:lnSpc>
                <a:spcPct val="120000"/>
              </a:lnSpc>
            </a:pPr>
            <a:r>
              <a:rPr lang="zh-CN" altLang="en-US" sz="825"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6">
            <a:extLst>
              <a:ext uri="{FF2B5EF4-FFF2-40B4-BE49-F238E27FC236}">
                <a16:creationId xmlns:a16="http://schemas.microsoft.com/office/drawing/2014/main" id="{CC3ED22C-BBD0-4213-903D-AEE1CC614F97}"/>
              </a:ext>
            </a:extLst>
          </p:cNvPr>
          <p:cNvSpPr/>
          <p:nvPr/>
        </p:nvSpPr>
        <p:spPr>
          <a:xfrm>
            <a:off x="3275987" y="2816543"/>
            <a:ext cx="2592028" cy="1546894"/>
          </a:xfrm>
          <a:prstGeom prst="rect">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bIns="162000" anchor="b" anchorCtr="1">
            <a:normAutofit/>
          </a:bodyPr>
          <a:lstStyle/>
          <a:p>
            <a:pPr algn="ctr">
              <a:lnSpc>
                <a:spcPct val="120000"/>
              </a:lnSpc>
            </a:pPr>
            <a:r>
              <a:rPr lang="zh-CN" altLang="en-US" sz="9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7">
            <a:extLst>
              <a:ext uri="{FF2B5EF4-FFF2-40B4-BE49-F238E27FC236}">
                <a16:creationId xmlns:a16="http://schemas.microsoft.com/office/drawing/2014/main" id="{CE7E69BD-8092-461E-AB8C-064802CAD486}"/>
              </a:ext>
            </a:extLst>
          </p:cNvPr>
          <p:cNvSpPr/>
          <p:nvPr/>
        </p:nvSpPr>
        <p:spPr>
          <a:xfrm>
            <a:off x="549577" y="2816543"/>
            <a:ext cx="2592028" cy="1546894"/>
          </a:xfrm>
          <a:prstGeom prst="rect">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bIns="270000" anchor="b">
            <a:normAutofit/>
          </a:bodyPr>
          <a:lstStyle/>
          <a:p>
            <a:pPr algn="ctr">
              <a:lnSpc>
                <a:spcPct val="120000"/>
              </a:lnSpc>
            </a:pPr>
            <a:r>
              <a:rPr lang="zh-CN" altLang="en-US" sz="825"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8">
            <a:extLst>
              <a:ext uri="{FF2B5EF4-FFF2-40B4-BE49-F238E27FC236}">
                <a16:creationId xmlns:a16="http://schemas.microsoft.com/office/drawing/2014/main" id="{5335A4CA-D24F-46FE-9F99-0E79CF2C322F}"/>
              </a:ext>
            </a:extLst>
          </p:cNvPr>
          <p:cNvSpPr/>
          <p:nvPr/>
        </p:nvSpPr>
        <p:spPr>
          <a:xfrm>
            <a:off x="6002397" y="2816543"/>
            <a:ext cx="2592028" cy="1546894"/>
          </a:xfrm>
          <a:prstGeom prst="rect">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bIns="270000" anchor="b">
            <a:normAutofit/>
          </a:bodyPr>
          <a:lstStyle/>
          <a:p>
            <a:pPr algn="ctr">
              <a:lnSpc>
                <a:spcPct val="120000"/>
              </a:lnSpc>
            </a:pPr>
            <a:r>
              <a:rPr lang="zh-CN" altLang="en-US" sz="825"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9">
            <a:extLst>
              <a:ext uri="{FF2B5EF4-FFF2-40B4-BE49-F238E27FC236}">
                <a16:creationId xmlns:a16="http://schemas.microsoft.com/office/drawing/2014/main" id="{2D69D15F-5583-47B7-B089-A4C786FD6194}"/>
              </a:ext>
            </a:extLst>
          </p:cNvPr>
          <p:cNvGrpSpPr>
            <a:grpSpLocks noChangeAspect="1"/>
          </p:cNvGrpSpPr>
          <p:nvPr/>
        </p:nvGrpSpPr>
        <p:grpSpPr>
          <a:xfrm>
            <a:off x="1560945" y="1275606"/>
            <a:ext cx="566480" cy="498720"/>
            <a:chOff x="6040049" y="4182118"/>
            <a:chExt cx="521619" cy="459224"/>
          </a:xfrm>
          <a:solidFill>
            <a:schemeClr val="accent1"/>
          </a:solidFill>
        </p:grpSpPr>
        <p:sp>
          <p:nvSpPr>
            <p:cNvPr id="14" name="Freeform: Shape 10">
              <a:extLst>
                <a:ext uri="{FF2B5EF4-FFF2-40B4-BE49-F238E27FC236}">
                  <a16:creationId xmlns:a16="http://schemas.microsoft.com/office/drawing/2014/main" id="{D55D9220-E0BE-4661-A93C-EFF50AEA3C3E}"/>
                </a:ext>
              </a:extLst>
            </p:cNvPr>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1">
              <a:extLst>
                <a:ext uri="{FF2B5EF4-FFF2-40B4-BE49-F238E27FC236}">
                  <a16:creationId xmlns:a16="http://schemas.microsoft.com/office/drawing/2014/main" id="{57964E47-7C16-48F0-807A-F7660B3492E9}"/>
                </a:ext>
              </a:extLst>
            </p:cNvPr>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2">
              <a:extLst>
                <a:ext uri="{FF2B5EF4-FFF2-40B4-BE49-F238E27FC236}">
                  <a16:creationId xmlns:a16="http://schemas.microsoft.com/office/drawing/2014/main" id="{68BFFC49-5EEF-41AD-AE00-F0A4A3631B00}"/>
                </a:ext>
              </a:extLst>
            </p:cNvPr>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3">
              <a:extLst>
                <a:ext uri="{FF2B5EF4-FFF2-40B4-BE49-F238E27FC236}">
                  <a16:creationId xmlns:a16="http://schemas.microsoft.com/office/drawing/2014/main" id="{9F8D6FC7-7699-47E8-9119-D04CC2455BD8}"/>
                </a:ext>
              </a:extLst>
            </p:cNvPr>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4">
              <a:extLst>
                <a:ext uri="{FF2B5EF4-FFF2-40B4-BE49-F238E27FC236}">
                  <a16:creationId xmlns:a16="http://schemas.microsoft.com/office/drawing/2014/main" id="{00564077-1F3F-45B1-B3DB-9E1029D8CD64}"/>
                </a:ext>
              </a:extLst>
            </p:cNvPr>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5">
            <a:extLst>
              <a:ext uri="{FF2B5EF4-FFF2-40B4-BE49-F238E27FC236}">
                <a16:creationId xmlns:a16="http://schemas.microsoft.com/office/drawing/2014/main" id="{3BB856AC-7A6C-4F5D-9E35-4F9F291A65AD}"/>
              </a:ext>
            </a:extLst>
          </p:cNvPr>
          <p:cNvGrpSpPr>
            <a:grpSpLocks noChangeAspect="1"/>
          </p:cNvGrpSpPr>
          <p:nvPr/>
        </p:nvGrpSpPr>
        <p:grpSpPr>
          <a:xfrm>
            <a:off x="4341084" y="1275601"/>
            <a:ext cx="412102" cy="498719"/>
            <a:chOff x="427038" y="3595610"/>
            <a:chExt cx="391838" cy="474198"/>
          </a:xfrm>
          <a:solidFill>
            <a:schemeClr val="accent2"/>
          </a:solidFill>
        </p:grpSpPr>
        <p:sp>
          <p:nvSpPr>
            <p:cNvPr id="20" name="Freeform: Shape 16">
              <a:extLst>
                <a:ext uri="{FF2B5EF4-FFF2-40B4-BE49-F238E27FC236}">
                  <a16:creationId xmlns:a16="http://schemas.microsoft.com/office/drawing/2014/main" id="{733C497F-972F-4C64-9221-748FF1753929}"/>
                </a:ext>
              </a:extLst>
            </p:cNvPr>
            <p:cNvSpPr>
              <a:spLocks/>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17">
              <a:extLst>
                <a:ext uri="{FF2B5EF4-FFF2-40B4-BE49-F238E27FC236}">
                  <a16:creationId xmlns:a16="http://schemas.microsoft.com/office/drawing/2014/main" id="{14B85165-550A-4D20-BB7A-EB5A66B4893D}"/>
                </a:ext>
              </a:extLst>
            </p:cNvPr>
            <p:cNvSpPr>
              <a:spLocks/>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8">
              <a:extLst>
                <a:ext uri="{FF2B5EF4-FFF2-40B4-BE49-F238E27FC236}">
                  <a16:creationId xmlns:a16="http://schemas.microsoft.com/office/drawing/2014/main" id="{29CFC682-3195-4141-A98B-7841A249F50B}"/>
                </a:ext>
              </a:extLst>
            </p:cNvPr>
            <p:cNvSpPr>
              <a:spLocks/>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9">
            <a:extLst>
              <a:ext uri="{FF2B5EF4-FFF2-40B4-BE49-F238E27FC236}">
                <a16:creationId xmlns:a16="http://schemas.microsoft.com/office/drawing/2014/main" id="{F7C5E026-892F-4811-B521-A316F95C6397}"/>
              </a:ext>
            </a:extLst>
          </p:cNvPr>
          <p:cNvGrpSpPr>
            <a:grpSpLocks noChangeAspect="1"/>
          </p:cNvGrpSpPr>
          <p:nvPr/>
        </p:nvGrpSpPr>
        <p:grpSpPr>
          <a:xfrm>
            <a:off x="6989057" y="1275620"/>
            <a:ext cx="549546" cy="498722"/>
            <a:chOff x="5159039" y="3837700"/>
            <a:chExt cx="431771" cy="391838"/>
          </a:xfrm>
          <a:solidFill>
            <a:schemeClr val="accent3"/>
          </a:solidFill>
        </p:grpSpPr>
        <p:sp>
          <p:nvSpPr>
            <p:cNvPr id="24" name="Rectangle 20">
              <a:extLst>
                <a:ext uri="{FF2B5EF4-FFF2-40B4-BE49-F238E27FC236}">
                  <a16:creationId xmlns:a16="http://schemas.microsoft.com/office/drawing/2014/main" id="{6ABF4A66-F2B1-4E38-BC65-FCEF31637E1F}"/>
                </a:ext>
              </a:extLst>
            </p:cNvPr>
            <p:cNvSpPr>
              <a:spLocks/>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21">
              <a:extLst>
                <a:ext uri="{FF2B5EF4-FFF2-40B4-BE49-F238E27FC236}">
                  <a16:creationId xmlns:a16="http://schemas.microsoft.com/office/drawing/2014/main" id="{4E418B71-E5C4-4A3C-ACA5-A16C9EBF66E5}"/>
                </a:ext>
              </a:extLst>
            </p:cNvPr>
            <p:cNvSpPr>
              <a:spLocks/>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2">
              <a:extLst>
                <a:ext uri="{FF2B5EF4-FFF2-40B4-BE49-F238E27FC236}">
                  <a16:creationId xmlns:a16="http://schemas.microsoft.com/office/drawing/2014/main" id="{C8A8C3EA-8FC5-4475-990E-F86FEC4A1FB8}"/>
                </a:ext>
              </a:extLst>
            </p:cNvPr>
            <p:cNvSpPr>
              <a:spLocks/>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3">
              <a:extLst>
                <a:ext uri="{FF2B5EF4-FFF2-40B4-BE49-F238E27FC236}">
                  <a16:creationId xmlns:a16="http://schemas.microsoft.com/office/drawing/2014/main" id="{DE71D582-CDC6-4DCA-ACC3-36ED28A9C9A9}"/>
                </a:ext>
              </a:extLst>
            </p:cNvPr>
            <p:cNvSpPr>
              <a:spLocks/>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4">
              <a:extLst>
                <a:ext uri="{FF2B5EF4-FFF2-40B4-BE49-F238E27FC236}">
                  <a16:creationId xmlns:a16="http://schemas.microsoft.com/office/drawing/2014/main" id="{4A9DEF56-46F0-41AE-B59D-F31A0E78F709}"/>
                </a:ext>
              </a:extLst>
            </p:cNvPr>
            <p:cNvSpPr>
              <a:spLocks/>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25">
            <a:extLst>
              <a:ext uri="{FF2B5EF4-FFF2-40B4-BE49-F238E27FC236}">
                <a16:creationId xmlns:a16="http://schemas.microsoft.com/office/drawing/2014/main" id="{DCE3221A-FB8E-48D5-A355-DAE7A3F1445E}"/>
              </a:ext>
            </a:extLst>
          </p:cNvPr>
          <p:cNvGrpSpPr>
            <a:grpSpLocks noChangeAspect="1"/>
          </p:cNvGrpSpPr>
          <p:nvPr/>
        </p:nvGrpSpPr>
        <p:grpSpPr>
          <a:xfrm>
            <a:off x="1556175" y="2953959"/>
            <a:ext cx="481815" cy="498720"/>
            <a:chOff x="1163293" y="4009909"/>
            <a:chExt cx="426779" cy="441753"/>
          </a:xfrm>
          <a:solidFill>
            <a:schemeClr val="accent4"/>
          </a:solidFill>
        </p:grpSpPr>
        <p:sp>
          <p:nvSpPr>
            <p:cNvPr id="30" name="Freeform: Shape 26">
              <a:extLst>
                <a:ext uri="{FF2B5EF4-FFF2-40B4-BE49-F238E27FC236}">
                  <a16:creationId xmlns:a16="http://schemas.microsoft.com/office/drawing/2014/main" id="{0B817383-0331-4874-A9F4-DFA7BEDA9CDD}"/>
                </a:ext>
              </a:extLst>
            </p:cNvPr>
            <p:cNvSpPr>
              <a:spLocks/>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27">
              <a:extLst>
                <a:ext uri="{FF2B5EF4-FFF2-40B4-BE49-F238E27FC236}">
                  <a16:creationId xmlns:a16="http://schemas.microsoft.com/office/drawing/2014/main" id="{9A5E897D-01E9-4B79-B618-D7297EF51EE1}"/>
                </a:ext>
              </a:extLst>
            </p:cNvPr>
            <p:cNvSpPr>
              <a:spLocks/>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28">
              <a:extLst>
                <a:ext uri="{FF2B5EF4-FFF2-40B4-BE49-F238E27FC236}">
                  <a16:creationId xmlns:a16="http://schemas.microsoft.com/office/drawing/2014/main" id="{D0752685-6A02-4173-97BF-B5DB01F162BC}"/>
                </a:ext>
              </a:extLst>
            </p:cNvPr>
            <p:cNvSpPr>
              <a:spLocks/>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29">
            <a:extLst>
              <a:ext uri="{FF2B5EF4-FFF2-40B4-BE49-F238E27FC236}">
                <a16:creationId xmlns:a16="http://schemas.microsoft.com/office/drawing/2014/main" id="{12FEB9E6-4343-4857-9FEC-84AB82B3212B}"/>
              </a:ext>
            </a:extLst>
          </p:cNvPr>
          <p:cNvGrpSpPr>
            <a:grpSpLocks noChangeAspect="1"/>
          </p:cNvGrpSpPr>
          <p:nvPr/>
        </p:nvGrpSpPr>
        <p:grpSpPr>
          <a:xfrm>
            <a:off x="4375198" y="2922789"/>
            <a:ext cx="355373" cy="529890"/>
            <a:chOff x="4669866" y="3800264"/>
            <a:chExt cx="279527" cy="416797"/>
          </a:xfrm>
          <a:solidFill>
            <a:schemeClr val="bg1"/>
          </a:solidFill>
        </p:grpSpPr>
        <p:sp>
          <p:nvSpPr>
            <p:cNvPr id="34" name="Freeform: Shape 30">
              <a:extLst>
                <a:ext uri="{FF2B5EF4-FFF2-40B4-BE49-F238E27FC236}">
                  <a16:creationId xmlns:a16="http://schemas.microsoft.com/office/drawing/2014/main" id="{9964C719-79C6-444C-8708-4C27C9B93491}"/>
                </a:ext>
              </a:extLst>
            </p:cNvPr>
            <p:cNvSpPr>
              <a:spLocks/>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1">
              <a:extLst>
                <a:ext uri="{FF2B5EF4-FFF2-40B4-BE49-F238E27FC236}">
                  <a16:creationId xmlns:a16="http://schemas.microsoft.com/office/drawing/2014/main" id="{DC009A67-6C54-45B7-AB17-E5F7A8B510C5}"/>
                </a:ext>
              </a:extLst>
            </p:cNvPr>
            <p:cNvSpPr>
              <a:spLocks/>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Shape 32">
              <a:extLst>
                <a:ext uri="{FF2B5EF4-FFF2-40B4-BE49-F238E27FC236}">
                  <a16:creationId xmlns:a16="http://schemas.microsoft.com/office/drawing/2014/main" id="{6F433675-880C-45BE-B691-C5616644FDCE}"/>
                </a:ext>
              </a:extLst>
            </p:cNvPr>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Shape 33">
              <a:extLst>
                <a:ext uri="{FF2B5EF4-FFF2-40B4-BE49-F238E27FC236}">
                  <a16:creationId xmlns:a16="http://schemas.microsoft.com/office/drawing/2014/main" id="{1B286DB7-7A24-4F4C-9D13-DCFFF0640DB5}"/>
                </a:ext>
              </a:extLst>
            </p:cNvPr>
            <p:cNvSpPr>
              <a:spLocks/>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34">
            <a:extLst>
              <a:ext uri="{FF2B5EF4-FFF2-40B4-BE49-F238E27FC236}">
                <a16:creationId xmlns:a16="http://schemas.microsoft.com/office/drawing/2014/main" id="{048BD206-FA5B-4F55-AFE9-F66A84543A65}"/>
              </a:ext>
            </a:extLst>
          </p:cNvPr>
          <p:cNvGrpSpPr>
            <a:grpSpLocks noChangeAspect="1"/>
          </p:cNvGrpSpPr>
          <p:nvPr/>
        </p:nvGrpSpPr>
        <p:grpSpPr>
          <a:xfrm>
            <a:off x="7071934" y="2953959"/>
            <a:ext cx="397751" cy="498720"/>
            <a:chOff x="5106627" y="2260366"/>
            <a:chExt cx="324452" cy="406813"/>
          </a:xfrm>
          <a:solidFill>
            <a:schemeClr val="accent6"/>
          </a:solidFill>
        </p:grpSpPr>
        <p:sp>
          <p:nvSpPr>
            <p:cNvPr id="39" name="Freeform: Shape 35">
              <a:extLst>
                <a:ext uri="{FF2B5EF4-FFF2-40B4-BE49-F238E27FC236}">
                  <a16:creationId xmlns:a16="http://schemas.microsoft.com/office/drawing/2014/main" id="{B72908E6-B25E-40D1-8CCD-E53984494DD0}"/>
                </a:ext>
              </a:extLst>
            </p:cNvPr>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Shape 36">
              <a:extLst>
                <a:ext uri="{FF2B5EF4-FFF2-40B4-BE49-F238E27FC236}">
                  <a16:creationId xmlns:a16="http://schemas.microsoft.com/office/drawing/2014/main" id="{D13FB11D-7866-4423-A799-0B42182D1BE4}"/>
                </a:ext>
              </a:extLst>
            </p:cNvPr>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Shape 37">
              <a:extLst>
                <a:ext uri="{FF2B5EF4-FFF2-40B4-BE49-F238E27FC236}">
                  <a16:creationId xmlns:a16="http://schemas.microsoft.com/office/drawing/2014/main" id="{89A03C4E-E0CF-450C-B20D-8FBC2A37CE37}"/>
                </a:ext>
              </a:extLst>
            </p:cNvPr>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42" name="Oval 38">
              <a:extLst>
                <a:ext uri="{FF2B5EF4-FFF2-40B4-BE49-F238E27FC236}">
                  <a16:creationId xmlns:a16="http://schemas.microsoft.com/office/drawing/2014/main" id="{CDFD64CD-027D-4BE6-AAE0-FDECF682938A}"/>
                </a:ext>
              </a:extLst>
            </p:cNvPr>
            <p:cNvSpPr>
              <a:spLocks/>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5">
            <a:extLst>
              <a:ext uri="{FF2B5EF4-FFF2-40B4-BE49-F238E27FC236}">
                <a16:creationId xmlns:a16="http://schemas.microsoft.com/office/drawing/2014/main" id="{FEF54E88-4321-4DCE-8A98-E82D4A7C54A0}"/>
              </a:ext>
            </a:extLst>
          </p:cNvPr>
          <p:cNvSpPr txBox="1">
            <a:spLocks/>
          </p:cNvSpPr>
          <p:nvPr/>
        </p:nvSpPr>
        <p:spPr bwMode="auto">
          <a:xfrm>
            <a:off x="549578" y="1774326"/>
            <a:ext cx="2592027" cy="294251"/>
          </a:xfrm>
          <a:prstGeom prst="rect">
            <a:avLst/>
          </a:prstGeom>
          <a:noFill/>
          <a:extLst/>
        </p:spPr>
        <p:txBody>
          <a:bodyPr wrap="none" lIns="0" tIns="0" rIns="0" bIns="0" anchor="ctr" anchorCtr="1">
            <a:normAutofit/>
          </a:bodyPr>
          <a:lstStyle/>
          <a:p>
            <a:pPr latinLnBrk="0"/>
            <a:r>
              <a:rPr lang="zh-CN" altLang="en-US" sz="1050" dirty="0" smtClea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52">
            <a:extLst>
              <a:ext uri="{FF2B5EF4-FFF2-40B4-BE49-F238E27FC236}">
                <a16:creationId xmlns:a16="http://schemas.microsoft.com/office/drawing/2014/main" id="{3609A5CB-E201-4F7F-8BBA-148E04F8266D}"/>
              </a:ext>
            </a:extLst>
          </p:cNvPr>
          <p:cNvSpPr txBox="1">
            <a:spLocks/>
          </p:cNvSpPr>
          <p:nvPr/>
        </p:nvSpPr>
        <p:spPr bwMode="auto">
          <a:xfrm>
            <a:off x="3275987" y="1774326"/>
            <a:ext cx="2592027" cy="294251"/>
          </a:xfrm>
          <a:prstGeom prst="rect">
            <a:avLst/>
          </a:prstGeom>
          <a:noFill/>
          <a:extLst/>
        </p:spPr>
        <p:txBody>
          <a:bodyPr wrap="none" lIns="0" tIns="0" rIns="0" bIns="0" anchor="ctr" anchorCtr="1">
            <a:normAutofit/>
          </a:bodyPr>
          <a:lstStyle/>
          <a:p>
            <a:pPr latinLnBrk="0"/>
            <a:r>
              <a:rPr lang="zh-CN" altLang="en-US" sz="1050" dirty="0" smtClean="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53">
            <a:extLst>
              <a:ext uri="{FF2B5EF4-FFF2-40B4-BE49-F238E27FC236}">
                <a16:creationId xmlns:a16="http://schemas.microsoft.com/office/drawing/2014/main" id="{2D30D34B-5ECD-435F-A2FB-C189A8EF2FCD}"/>
              </a:ext>
            </a:extLst>
          </p:cNvPr>
          <p:cNvSpPr txBox="1">
            <a:spLocks/>
          </p:cNvSpPr>
          <p:nvPr/>
        </p:nvSpPr>
        <p:spPr bwMode="auto">
          <a:xfrm>
            <a:off x="6002396" y="1774326"/>
            <a:ext cx="2592027" cy="294251"/>
          </a:xfrm>
          <a:prstGeom prst="rect">
            <a:avLst/>
          </a:prstGeom>
          <a:noFill/>
          <a:extLst/>
        </p:spPr>
        <p:txBody>
          <a:bodyPr wrap="none" lIns="0" tIns="0" rIns="0" bIns="0" anchor="ctr" anchorCtr="1">
            <a:normAutofit/>
          </a:bodyPr>
          <a:lstStyle/>
          <a:p>
            <a:pPr latinLnBrk="0"/>
            <a:r>
              <a:rPr lang="zh-CN" altLang="en-US" sz="1050" dirty="0" smtClean="0">
                <a:solidFill>
                  <a:schemeClr val="accent3">
                    <a:lumMod val="10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dirty="0">
              <a:solidFill>
                <a:schemeClr val="accent3">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54">
            <a:extLst>
              <a:ext uri="{FF2B5EF4-FFF2-40B4-BE49-F238E27FC236}">
                <a16:creationId xmlns:a16="http://schemas.microsoft.com/office/drawing/2014/main" id="{E6BA57B2-A156-436C-B4FE-66173EDA1AE2}"/>
              </a:ext>
            </a:extLst>
          </p:cNvPr>
          <p:cNvSpPr txBox="1">
            <a:spLocks/>
          </p:cNvSpPr>
          <p:nvPr/>
        </p:nvSpPr>
        <p:spPr bwMode="auto">
          <a:xfrm>
            <a:off x="549578" y="3452679"/>
            <a:ext cx="2592027" cy="294251"/>
          </a:xfrm>
          <a:prstGeom prst="rect">
            <a:avLst/>
          </a:prstGeom>
          <a:noFill/>
          <a:extLst/>
        </p:spPr>
        <p:txBody>
          <a:bodyPr wrap="none" lIns="0" tIns="0" rIns="0" bIns="0" anchor="ctr" anchorCtr="1">
            <a:normAutofit/>
          </a:bodyPr>
          <a:lstStyle/>
          <a:p>
            <a:pPr latinLnBrk="0"/>
            <a:r>
              <a:rPr lang="zh-CN" altLang="en-US" sz="1050" dirty="0" smtClean="0">
                <a:solidFill>
                  <a:schemeClr val="accent4">
                    <a:lumMod val="10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dirty="0">
              <a:solidFill>
                <a:schemeClr val="accent4">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55">
            <a:extLst>
              <a:ext uri="{FF2B5EF4-FFF2-40B4-BE49-F238E27FC236}">
                <a16:creationId xmlns:a16="http://schemas.microsoft.com/office/drawing/2014/main" id="{357DFED5-E0AC-4A83-B76A-D2F72B41CF5B}"/>
              </a:ext>
            </a:extLst>
          </p:cNvPr>
          <p:cNvSpPr txBox="1">
            <a:spLocks/>
          </p:cNvSpPr>
          <p:nvPr/>
        </p:nvSpPr>
        <p:spPr bwMode="auto">
          <a:xfrm>
            <a:off x="3275987" y="3452679"/>
            <a:ext cx="2592027" cy="294251"/>
          </a:xfrm>
          <a:prstGeom prst="rect">
            <a:avLst/>
          </a:prstGeom>
          <a:noFill/>
          <a:extLst/>
        </p:spPr>
        <p:txBody>
          <a:bodyPr wrap="none" lIns="0" tIns="0" rIns="0" bIns="0" anchor="ctr" anchorCtr="1">
            <a:normAutofit/>
          </a:bodyPr>
          <a:lstStyle/>
          <a:p>
            <a:pPr latinLnBrk="0"/>
            <a:r>
              <a:rPr lang="zh-CN" altLang="en-US" sz="105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56">
            <a:extLst>
              <a:ext uri="{FF2B5EF4-FFF2-40B4-BE49-F238E27FC236}">
                <a16:creationId xmlns:a16="http://schemas.microsoft.com/office/drawing/2014/main" id="{4813856A-F7A0-41E2-9D7E-C856EB7B9687}"/>
              </a:ext>
            </a:extLst>
          </p:cNvPr>
          <p:cNvSpPr txBox="1">
            <a:spLocks/>
          </p:cNvSpPr>
          <p:nvPr/>
        </p:nvSpPr>
        <p:spPr bwMode="auto">
          <a:xfrm>
            <a:off x="6002396" y="3452679"/>
            <a:ext cx="2592027" cy="294251"/>
          </a:xfrm>
          <a:prstGeom prst="rect">
            <a:avLst/>
          </a:prstGeom>
          <a:noFill/>
          <a:extLst/>
        </p:spPr>
        <p:txBody>
          <a:bodyPr wrap="none" lIns="0" tIns="0" rIns="0" bIns="0" anchor="ctr" anchorCtr="1">
            <a:normAutofit/>
          </a:bodyPr>
          <a:lstStyle/>
          <a:p>
            <a:pPr latinLnBrk="0"/>
            <a:r>
              <a:rPr lang="zh-CN" altLang="en-US" sz="1050" dirty="0" smtClean="0">
                <a:solidFill>
                  <a:schemeClr val="accent6">
                    <a:lumMod val="10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dirty="0">
              <a:solidFill>
                <a:schemeClr val="accent6">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677723228"/>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500" fill="hold"/>
                                        <p:tgtEl>
                                          <p:spTgt spid="38"/>
                                        </p:tgtEl>
                                        <p:attrNameLst>
                                          <p:attrName>ppt_w</p:attrName>
                                        </p:attrNameLst>
                                      </p:cBhvr>
                                      <p:tavLst>
                                        <p:tav tm="0">
                                          <p:val>
                                            <p:fltVal val="0"/>
                                          </p:val>
                                        </p:tav>
                                        <p:tav tm="100000">
                                          <p:val>
                                            <p:strVal val="#ppt_w"/>
                                          </p:val>
                                        </p:tav>
                                      </p:tavLst>
                                    </p:anim>
                                    <p:anim calcmode="lin" valueType="num">
                                      <p:cBhvr>
                                        <p:cTn id="89" dur="500" fill="hold"/>
                                        <p:tgtEl>
                                          <p:spTgt spid="38"/>
                                        </p:tgtEl>
                                        <p:attrNameLst>
                                          <p:attrName>ppt_h</p:attrName>
                                        </p:attrNameLst>
                                      </p:cBhvr>
                                      <p:tavLst>
                                        <p:tav tm="0">
                                          <p:val>
                                            <p:fltVal val="0"/>
                                          </p:val>
                                        </p:tav>
                                        <p:tav tm="100000">
                                          <p:val>
                                            <p:strVal val="#ppt_h"/>
                                          </p:val>
                                        </p:tav>
                                      </p:tavLst>
                                    </p:anim>
                                    <p:animEffect transition="in" filter="fade">
                                      <p:cBhvr>
                                        <p:cTn id="90" dur="500"/>
                                        <p:tgtEl>
                                          <p:spTgt spid="38"/>
                                        </p:tgtEl>
                                      </p:cBhvr>
                                    </p:animEffect>
                                  </p:childTnLst>
                                </p:cTn>
                              </p:par>
                            </p:childTnLst>
                          </p:cTn>
                        </p:par>
                        <p:par>
                          <p:cTn id="91" fill="hold">
                            <p:stCondLst>
                              <p:cond delay="7500"/>
                            </p:stCondLst>
                            <p:childTnLst>
                              <p:par>
                                <p:cTn id="92" presetID="53" presetClass="entr" presetSubtype="16"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p:cTn id="94" dur="500" fill="hold"/>
                                        <p:tgtEl>
                                          <p:spTgt spid="43"/>
                                        </p:tgtEl>
                                        <p:attrNameLst>
                                          <p:attrName>ppt_w</p:attrName>
                                        </p:attrNameLst>
                                      </p:cBhvr>
                                      <p:tavLst>
                                        <p:tav tm="0">
                                          <p:val>
                                            <p:fltVal val="0"/>
                                          </p:val>
                                        </p:tav>
                                        <p:tav tm="100000">
                                          <p:val>
                                            <p:strVal val="#ppt_w"/>
                                          </p:val>
                                        </p:tav>
                                      </p:tavLst>
                                    </p:anim>
                                    <p:anim calcmode="lin" valueType="num">
                                      <p:cBhvr>
                                        <p:cTn id="95" dur="500" fill="hold"/>
                                        <p:tgtEl>
                                          <p:spTgt spid="43"/>
                                        </p:tgtEl>
                                        <p:attrNameLst>
                                          <p:attrName>ppt_h</p:attrName>
                                        </p:attrNameLst>
                                      </p:cBhvr>
                                      <p:tavLst>
                                        <p:tav tm="0">
                                          <p:val>
                                            <p:fltVal val="0"/>
                                          </p:val>
                                        </p:tav>
                                        <p:tav tm="100000">
                                          <p:val>
                                            <p:strVal val="#ppt_h"/>
                                          </p:val>
                                        </p:tav>
                                      </p:tavLst>
                                    </p:anim>
                                    <p:animEffect transition="in" filter="fade">
                                      <p:cBhvr>
                                        <p:cTn id="96" dur="500"/>
                                        <p:tgtEl>
                                          <p:spTgt spid="43"/>
                                        </p:tgtEl>
                                      </p:cBhvr>
                                    </p:animEffect>
                                  </p:childTnLst>
                                </p:cTn>
                              </p:par>
                            </p:childTnLst>
                          </p:cTn>
                        </p:par>
                        <p:par>
                          <p:cTn id="97" fill="hold">
                            <p:stCondLst>
                              <p:cond delay="8000"/>
                            </p:stCondLst>
                            <p:childTnLst>
                              <p:par>
                                <p:cTn id="98" presetID="53" presetClass="entr" presetSubtype="16"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500" fill="hold"/>
                                        <p:tgtEl>
                                          <p:spTgt spid="44"/>
                                        </p:tgtEl>
                                        <p:attrNameLst>
                                          <p:attrName>ppt_w</p:attrName>
                                        </p:attrNameLst>
                                      </p:cBhvr>
                                      <p:tavLst>
                                        <p:tav tm="0">
                                          <p:val>
                                            <p:fltVal val="0"/>
                                          </p:val>
                                        </p:tav>
                                        <p:tav tm="100000">
                                          <p:val>
                                            <p:strVal val="#ppt_w"/>
                                          </p:val>
                                        </p:tav>
                                      </p:tavLst>
                                    </p:anim>
                                    <p:anim calcmode="lin" valueType="num">
                                      <p:cBhvr>
                                        <p:cTn id="101" dur="500" fill="hold"/>
                                        <p:tgtEl>
                                          <p:spTgt spid="44"/>
                                        </p:tgtEl>
                                        <p:attrNameLst>
                                          <p:attrName>ppt_h</p:attrName>
                                        </p:attrNameLst>
                                      </p:cBhvr>
                                      <p:tavLst>
                                        <p:tav tm="0">
                                          <p:val>
                                            <p:fltVal val="0"/>
                                          </p:val>
                                        </p:tav>
                                        <p:tav tm="100000">
                                          <p:val>
                                            <p:strVal val="#ppt_h"/>
                                          </p:val>
                                        </p:tav>
                                      </p:tavLst>
                                    </p:anim>
                                    <p:animEffect transition="in" filter="fade">
                                      <p:cBhvr>
                                        <p:cTn id="102" dur="500"/>
                                        <p:tgtEl>
                                          <p:spTgt spid="44"/>
                                        </p:tgtEl>
                                      </p:cBhvr>
                                    </p:animEffect>
                                  </p:childTnLst>
                                </p:cTn>
                              </p:par>
                            </p:childTnLst>
                          </p:cTn>
                        </p:par>
                        <p:par>
                          <p:cTn id="103" fill="hold">
                            <p:stCondLst>
                              <p:cond delay="8500"/>
                            </p:stCondLst>
                            <p:childTnLst>
                              <p:par>
                                <p:cTn id="104" presetID="53" presetClass="entr" presetSubtype="16"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p:cTn id="112" dur="500" fill="hold"/>
                                        <p:tgtEl>
                                          <p:spTgt spid="46"/>
                                        </p:tgtEl>
                                        <p:attrNameLst>
                                          <p:attrName>ppt_w</p:attrName>
                                        </p:attrNameLst>
                                      </p:cBhvr>
                                      <p:tavLst>
                                        <p:tav tm="0">
                                          <p:val>
                                            <p:fltVal val="0"/>
                                          </p:val>
                                        </p:tav>
                                        <p:tav tm="100000">
                                          <p:val>
                                            <p:strVal val="#ppt_w"/>
                                          </p:val>
                                        </p:tav>
                                      </p:tavLst>
                                    </p:anim>
                                    <p:anim calcmode="lin" valueType="num">
                                      <p:cBhvr>
                                        <p:cTn id="113" dur="500" fill="hold"/>
                                        <p:tgtEl>
                                          <p:spTgt spid="46"/>
                                        </p:tgtEl>
                                        <p:attrNameLst>
                                          <p:attrName>ppt_h</p:attrName>
                                        </p:attrNameLst>
                                      </p:cBhvr>
                                      <p:tavLst>
                                        <p:tav tm="0">
                                          <p:val>
                                            <p:fltVal val="0"/>
                                          </p:val>
                                        </p:tav>
                                        <p:tav tm="100000">
                                          <p:val>
                                            <p:strVal val="#ppt_h"/>
                                          </p:val>
                                        </p:tav>
                                      </p:tavLst>
                                    </p:anim>
                                    <p:animEffect transition="in" filter="fade">
                                      <p:cBhvr>
                                        <p:cTn id="114" dur="500"/>
                                        <p:tgtEl>
                                          <p:spTgt spid="46"/>
                                        </p:tgtEl>
                                      </p:cBhvr>
                                    </p:animEffect>
                                  </p:childTnLst>
                                </p:cTn>
                              </p:par>
                            </p:childTnLst>
                          </p:cTn>
                        </p:par>
                        <p:par>
                          <p:cTn id="115" fill="hold">
                            <p:stCondLst>
                              <p:cond delay="9500"/>
                            </p:stCondLst>
                            <p:childTnLst>
                              <p:par>
                                <p:cTn id="116" presetID="53" presetClass="entr" presetSubtype="16" fill="hold" grpId="0" nodeType="after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500" fill="hold"/>
                                        <p:tgtEl>
                                          <p:spTgt spid="47"/>
                                        </p:tgtEl>
                                        <p:attrNameLst>
                                          <p:attrName>ppt_w</p:attrName>
                                        </p:attrNameLst>
                                      </p:cBhvr>
                                      <p:tavLst>
                                        <p:tav tm="0">
                                          <p:val>
                                            <p:fltVal val="0"/>
                                          </p:val>
                                        </p:tav>
                                        <p:tav tm="100000">
                                          <p:val>
                                            <p:strVal val="#ppt_w"/>
                                          </p:val>
                                        </p:tav>
                                      </p:tavLst>
                                    </p:anim>
                                    <p:anim calcmode="lin" valueType="num">
                                      <p:cBhvr>
                                        <p:cTn id="119" dur="500" fill="hold"/>
                                        <p:tgtEl>
                                          <p:spTgt spid="47"/>
                                        </p:tgtEl>
                                        <p:attrNameLst>
                                          <p:attrName>ppt_h</p:attrName>
                                        </p:attrNameLst>
                                      </p:cBhvr>
                                      <p:tavLst>
                                        <p:tav tm="0">
                                          <p:val>
                                            <p:fltVal val="0"/>
                                          </p:val>
                                        </p:tav>
                                        <p:tav tm="100000">
                                          <p:val>
                                            <p:strVal val="#ppt_h"/>
                                          </p:val>
                                        </p:tav>
                                      </p:tavLst>
                                    </p:anim>
                                    <p:animEffect transition="in" filter="fade">
                                      <p:cBhvr>
                                        <p:cTn id="120" dur="500"/>
                                        <p:tgtEl>
                                          <p:spTgt spid="47"/>
                                        </p:tgtEl>
                                      </p:cBhvr>
                                    </p:animEffect>
                                  </p:childTnLst>
                                </p:cTn>
                              </p:par>
                            </p:childTnLst>
                          </p:cTn>
                        </p:par>
                        <p:par>
                          <p:cTn id="121" fill="hold">
                            <p:stCondLst>
                              <p:cond delay="10000"/>
                            </p:stCondLst>
                            <p:childTnLst>
                              <p:par>
                                <p:cTn id="122" presetID="53" presetClass="entr" presetSubtype="16" fill="hold" grpId="0" nodeType="after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p:cTn id="124" dur="500" fill="hold"/>
                                        <p:tgtEl>
                                          <p:spTgt spid="48"/>
                                        </p:tgtEl>
                                        <p:attrNameLst>
                                          <p:attrName>ppt_w</p:attrName>
                                        </p:attrNameLst>
                                      </p:cBhvr>
                                      <p:tavLst>
                                        <p:tav tm="0">
                                          <p:val>
                                            <p:fltVal val="0"/>
                                          </p:val>
                                        </p:tav>
                                        <p:tav tm="100000">
                                          <p:val>
                                            <p:strVal val="#ppt_w"/>
                                          </p:val>
                                        </p:tav>
                                      </p:tavLst>
                                    </p:anim>
                                    <p:anim calcmode="lin" valueType="num">
                                      <p:cBhvr>
                                        <p:cTn id="125" dur="500" fill="hold"/>
                                        <p:tgtEl>
                                          <p:spTgt spid="48"/>
                                        </p:tgtEl>
                                        <p:attrNameLst>
                                          <p:attrName>ppt_h</p:attrName>
                                        </p:attrNameLst>
                                      </p:cBhvr>
                                      <p:tavLst>
                                        <p:tav tm="0">
                                          <p:val>
                                            <p:fltVal val="0"/>
                                          </p:val>
                                        </p:tav>
                                        <p:tav tm="100000">
                                          <p:val>
                                            <p:strVal val="#ppt_h"/>
                                          </p:val>
                                        </p:tav>
                                      </p:tavLst>
                                    </p:anim>
                                    <p:animEffect transition="in" filter="fade">
                                      <p:cBhvr>
                                        <p:cTn id="1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animBg="1"/>
      <p:bldP spid="12" grpId="0" animBg="1"/>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629596" y="84456"/>
            <a:ext cx="1734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月度指标达成</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Oval 4">
            <a:extLst>
              <a:ext uri="{FF2B5EF4-FFF2-40B4-BE49-F238E27FC236}">
                <a16:creationId xmlns:a16="http://schemas.microsoft.com/office/drawing/2014/main" id="{698CCBE3-37EC-4A2C-BD23-6FE382E944D4}"/>
              </a:ext>
            </a:extLst>
          </p:cNvPr>
          <p:cNvSpPr/>
          <p:nvPr/>
        </p:nvSpPr>
        <p:spPr>
          <a:xfrm>
            <a:off x="1308581" y="2873411"/>
            <a:ext cx="3172884" cy="106030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7" name="Oval 29">
            <a:extLst>
              <a:ext uri="{FF2B5EF4-FFF2-40B4-BE49-F238E27FC236}">
                <a16:creationId xmlns:a16="http://schemas.microsoft.com/office/drawing/2014/main" id="{55474EAF-DFD3-4556-AEF1-1E7B3318FA5E}"/>
              </a:ext>
            </a:extLst>
          </p:cNvPr>
          <p:cNvSpPr/>
          <p:nvPr/>
        </p:nvSpPr>
        <p:spPr>
          <a:xfrm>
            <a:off x="1424619" y="2873411"/>
            <a:ext cx="2846354" cy="1060304"/>
          </a:xfrm>
          <a:prstGeom prst="ellipse">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6">
            <a:extLst>
              <a:ext uri="{FF2B5EF4-FFF2-40B4-BE49-F238E27FC236}">
                <a16:creationId xmlns:a16="http://schemas.microsoft.com/office/drawing/2014/main" id="{45AEB123-FFD9-4ECE-8B50-E89BF7A327E3}"/>
              </a:ext>
            </a:extLst>
          </p:cNvPr>
          <p:cNvSpPr>
            <a:spLocks/>
          </p:cNvSpPr>
          <p:nvPr/>
        </p:nvSpPr>
        <p:spPr bwMode="auto">
          <a:xfrm>
            <a:off x="1520661" y="1245805"/>
            <a:ext cx="1374362" cy="2687123"/>
          </a:xfrm>
          <a:custGeom>
            <a:avLst/>
            <a:gdLst>
              <a:gd name="T0" fmla="*/ 536 w 536"/>
              <a:gd name="T1" fmla="*/ 0 h 1048"/>
              <a:gd name="T2" fmla="*/ 390 w 536"/>
              <a:gd name="T3" fmla="*/ 1048 h 1048"/>
              <a:gd name="T4" fmla="*/ 96 w 536"/>
              <a:gd name="T5" fmla="*/ 716 h 1048"/>
              <a:gd name="T6" fmla="*/ 536 w 536"/>
              <a:gd name="T7" fmla="*/ 0 h 1048"/>
            </a:gdLst>
            <a:ahLst/>
            <a:cxnLst>
              <a:cxn ang="0">
                <a:pos x="T0" y="T1"/>
              </a:cxn>
              <a:cxn ang="0">
                <a:pos x="T2" y="T3"/>
              </a:cxn>
              <a:cxn ang="0">
                <a:pos x="T4" y="T5"/>
              </a:cxn>
              <a:cxn ang="0">
                <a:pos x="T6" y="T7"/>
              </a:cxn>
            </a:cxnLst>
            <a:rect l="0" t="0" r="r" b="b"/>
            <a:pathLst>
              <a:path w="536" h="1048">
                <a:moveTo>
                  <a:pt x="536" y="0"/>
                </a:moveTo>
                <a:cubicBezTo>
                  <a:pt x="390" y="1048"/>
                  <a:pt x="390" y="1048"/>
                  <a:pt x="390" y="1048"/>
                </a:cubicBezTo>
                <a:cubicBezTo>
                  <a:pt x="390" y="1048"/>
                  <a:pt x="0" y="972"/>
                  <a:pt x="96" y="716"/>
                </a:cubicBezTo>
                <a:lnTo>
                  <a:pt x="536" y="0"/>
                </a:lnTo>
                <a:close/>
              </a:path>
            </a:pathLst>
          </a:custGeom>
          <a:solidFill>
            <a:schemeClr val="accent1"/>
          </a:solidFill>
          <a:ln w="38100">
            <a:solidFill>
              <a:schemeClr val="bg1"/>
            </a:solid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7">
            <a:extLst>
              <a:ext uri="{FF2B5EF4-FFF2-40B4-BE49-F238E27FC236}">
                <a16:creationId xmlns:a16="http://schemas.microsoft.com/office/drawing/2014/main" id="{E9968AB4-7DCE-465B-A282-19A09E4B02B8}"/>
              </a:ext>
            </a:extLst>
          </p:cNvPr>
          <p:cNvSpPr>
            <a:spLocks/>
          </p:cNvSpPr>
          <p:nvPr/>
        </p:nvSpPr>
        <p:spPr bwMode="auto">
          <a:xfrm>
            <a:off x="2895023" y="1245806"/>
            <a:ext cx="1215570" cy="2251817"/>
          </a:xfrm>
          <a:custGeom>
            <a:avLst/>
            <a:gdLst>
              <a:gd name="T0" fmla="*/ 0 w 474"/>
              <a:gd name="T1" fmla="*/ 0 h 878"/>
              <a:gd name="T2" fmla="*/ 430 w 474"/>
              <a:gd name="T3" fmla="*/ 878 h 878"/>
              <a:gd name="T4" fmla="*/ 452 w 474"/>
              <a:gd name="T5" fmla="*/ 742 h 878"/>
              <a:gd name="T6" fmla="*/ 0 w 474"/>
              <a:gd name="T7" fmla="*/ 0 h 878"/>
            </a:gdLst>
            <a:ahLst/>
            <a:cxnLst>
              <a:cxn ang="0">
                <a:pos x="T0" y="T1"/>
              </a:cxn>
              <a:cxn ang="0">
                <a:pos x="T2" y="T3"/>
              </a:cxn>
              <a:cxn ang="0">
                <a:pos x="T4" y="T5"/>
              </a:cxn>
              <a:cxn ang="0">
                <a:pos x="T6" y="T7"/>
              </a:cxn>
            </a:cxnLst>
            <a:rect l="0" t="0" r="r" b="b"/>
            <a:pathLst>
              <a:path w="474" h="878">
                <a:moveTo>
                  <a:pt x="0" y="0"/>
                </a:moveTo>
                <a:cubicBezTo>
                  <a:pt x="430" y="878"/>
                  <a:pt x="430" y="878"/>
                  <a:pt x="430" y="878"/>
                </a:cubicBezTo>
                <a:cubicBezTo>
                  <a:pt x="430" y="878"/>
                  <a:pt x="474" y="846"/>
                  <a:pt x="452" y="742"/>
                </a:cubicBezTo>
                <a:lnTo>
                  <a:pt x="0" y="0"/>
                </a:lnTo>
                <a:close/>
              </a:path>
            </a:pathLst>
          </a:custGeom>
          <a:solidFill>
            <a:schemeClr val="accent2"/>
          </a:solidFill>
          <a:ln w="38100">
            <a:solidFill>
              <a:schemeClr val="bg1"/>
            </a:solid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8">
            <a:extLst>
              <a:ext uri="{FF2B5EF4-FFF2-40B4-BE49-F238E27FC236}">
                <a16:creationId xmlns:a16="http://schemas.microsoft.com/office/drawing/2014/main" id="{35316F6F-AD07-4E1C-962B-F5495515169D}"/>
              </a:ext>
            </a:extLst>
          </p:cNvPr>
          <p:cNvSpPr>
            <a:spLocks/>
          </p:cNvSpPr>
          <p:nvPr/>
        </p:nvSpPr>
        <p:spPr bwMode="auto">
          <a:xfrm>
            <a:off x="2895023" y="2769375"/>
            <a:ext cx="1103322" cy="728247"/>
          </a:xfrm>
          <a:custGeom>
            <a:avLst/>
            <a:gdLst>
              <a:gd name="T0" fmla="*/ 806 w 806"/>
              <a:gd name="T1" fmla="*/ 532 h 532"/>
              <a:gd name="T2" fmla="*/ 0 w 806"/>
              <a:gd name="T3" fmla="*/ 382 h 532"/>
              <a:gd name="T4" fmla="*/ 0 w 806"/>
              <a:gd name="T5" fmla="*/ 0 h 532"/>
              <a:gd name="T6" fmla="*/ 601 w 806"/>
              <a:gd name="T7" fmla="*/ 116 h 532"/>
              <a:gd name="T8" fmla="*/ 806 w 806"/>
              <a:gd name="T9" fmla="*/ 532 h 532"/>
            </a:gdLst>
            <a:ahLst/>
            <a:cxnLst>
              <a:cxn ang="0">
                <a:pos x="T0" y="T1"/>
              </a:cxn>
              <a:cxn ang="0">
                <a:pos x="T2" y="T3"/>
              </a:cxn>
              <a:cxn ang="0">
                <a:pos x="T4" y="T5"/>
              </a:cxn>
              <a:cxn ang="0">
                <a:pos x="T6" y="T7"/>
              </a:cxn>
              <a:cxn ang="0">
                <a:pos x="T8" y="T9"/>
              </a:cxn>
            </a:cxnLst>
            <a:rect l="0" t="0" r="r" b="b"/>
            <a:pathLst>
              <a:path w="806" h="532">
                <a:moveTo>
                  <a:pt x="806" y="532"/>
                </a:moveTo>
                <a:lnTo>
                  <a:pt x="0" y="382"/>
                </a:lnTo>
                <a:lnTo>
                  <a:pt x="0" y="0"/>
                </a:lnTo>
                <a:lnTo>
                  <a:pt x="601" y="116"/>
                </a:lnTo>
                <a:lnTo>
                  <a:pt x="806" y="532"/>
                </a:lnTo>
                <a:close/>
              </a:path>
            </a:pathLst>
          </a:custGeom>
          <a:solidFill>
            <a:schemeClr val="accent1"/>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9">
            <a:extLst>
              <a:ext uri="{FF2B5EF4-FFF2-40B4-BE49-F238E27FC236}">
                <a16:creationId xmlns:a16="http://schemas.microsoft.com/office/drawing/2014/main" id="{5A2CE0CC-4D7E-4EB3-A16B-23FD3BFD7A86}"/>
              </a:ext>
            </a:extLst>
          </p:cNvPr>
          <p:cNvSpPr>
            <a:spLocks/>
          </p:cNvSpPr>
          <p:nvPr/>
        </p:nvSpPr>
        <p:spPr bwMode="auto">
          <a:xfrm>
            <a:off x="2895022" y="2276576"/>
            <a:ext cx="822701" cy="651590"/>
          </a:xfrm>
          <a:custGeom>
            <a:avLst/>
            <a:gdLst>
              <a:gd name="T0" fmla="*/ 0 w 601"/>
              <a:gd name="T1" fmla="*/ 360 h 476"/>
              <a:gd name="T2" fmla="*/ 0 w 601"/>
              <a:gd name="T3" fmla="*/ 0 h 476"/>
              <a:gd name="T4" fmla="*/ 403 w 601"/>
              <a:gd name="T5" fmla="*/ 69 h 476"/>
              <a:gd name="T6" fmla="*/ 601 w 601"/>
              <a:gd name="T7" fmla="*/ 476 h 476"/>
              <a:gd name="T8" fmla="*/ 0 w 601"/>
              <a:gd name="T9" fmla="*/ 360 h 476"/>
            </a:gdLst>
            <a:ahLst/>
            <a:cxnLst>
              <a:cxn ang="0">
                <a:pos x="T0" y="T1"/>
              </a:cxn>
              <a:cxn ang="0">
                <a:pos x="T2" y="T3"/>
              </a:cxn>
              <a:cxn ang="0">
                <a:pos x="T4" y="T5"/>
              </a:cxn>
              <a:cxn ang="0">
                <a:pos x="T6" y="T7"/>
              </a:cxn>
              <a:cxn ang="0">
                <a:pos x="T8" y="T9"/>
              </a:cxn>
            </a:cxnLst>
            <a:rect l="0" t="0" r="r" b="b"/>
            <a:pathLst>
              <a:path w="601" h="476">
                <a:moveTo>
                  <a:pt x="0" y="360"/>
                </a:moveTo>
                <a:lnTo>
                  <a:pt x="0" y="0"/>
                </a:lnTo>
                <a:lnTo>
                  <a:pt x="403" y="69"/>
                </a:lnTo>
                <a:lnTo>
                  <a:pt x="601" y="476"/>
                </a:lnTo>
                <a:lnTo>
                  <a:pt x="0" y="360"/>
                </a:lnTo>
                <a:close/>
              </a:path>
            </a:pathLst>
          </a:custGeom>
          <a:solidFill>
            <a:schemeClr val="accent2"/>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0">
            <a:extLst>
              <a:ext uri="{FF2B5EF4-FFF2-40B4-BE49-F238E27FC236}">
                <a16:creationId xmlns:a16="http://schemas.microsoft.com/office/drawing/2014/main" id="{42BAA3DD-16F3-4801-A9C4-C31ABFBE6D7A}"/>
              </a:ext>
            </a:extLst>
          </p:cNvPr>
          <p:cNvSpPr>
            <a:spLocks/>
          </p:cNvSpPr>
          <p:nvPr/>
        </p:nvSpPr>
        <p:spPr bwMode="auto">
          <a:xfrm>
            <a:off x="2895023" y="1774196"/>
            <a:ext cx="551661" cy="596834"/>
          </a:xfrm>
          <a:custGeom>
            <a:avLst/>
            <a:gdLst>
              <a:gd name="T0" fmla="*/ 0 w 403"/>
              <a:gd name="T1" fmla="*/ 367 h 436"/>
              <a:gd name="T2" fmla="*/ 0 w 403"/>
              <a:gd name="T3" fmla="*/ 0 h 436"/>
              <a:gd name="T4" fmla="*/ 212 w 403"/>
              <a:gd name="T5" fmla="*/ 45 h 436"/>
              <a:gd name="T6" fmla="*/ 403 w 403"/>
              <a:gd name="T7" fmla="*/ 436 h 436"/>
              <a:gd name="T8" fmla="*/ 0 w 403"/>
              <a:gd name="T9" fmla="*/ 367 h 436"/>
            </a:gdLst>
            <a:ahLst/>
            <a:cxnLst>
              <a:cxn ang="0">
                <a:pos x="T0" y="T1"/>
              </a:cxn>
              <a:cxn ang="0">
                <a:pos x="T2" y="T3"/>
              </a:cxn>
              <a:cxn ang="0">
                <a:pos x="T4" y="T5"/>
              </a:cxn>
              <a:cxn ang="0">
                <a:pos x="T6" y="T7"/>
              </a:cxn>
              <a:cxn ang="0">
                <a:pos x="T8" y="T9"/>
              </a:cxn>
            </a:cxnLst>
            <a:rect l="0" t="0" r="r" b="b"/>
            <a:pathLst>
              <a:path w="403" h="436">
                <a:moveTo>
                  <a:pt x="0" y="367"/>
                </a:moveTo>
                <a:lnTo>
                  <a:pt x="0" y="0"/>
                </a:lnTo>
                <a:lnTo>
                  <a:pt x="212" y="45"/>
                </a:lnTo>
                <a:lnTo>
                  <a:pt x="403" y="436"/>
                </a:lnTo>
                <a:lnTo>
                  <a:pt x="0" y="367"/>
                </a:lnTo>
                <a:close/>
              </a:path>
            </a:pathLst>
          </a:custGeom>
          <a:solidFill>
            <a:schemeClr val="accent3"/>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1">
            <a:extLst>
              <a:ext uri="{FF2B5EF4-FFF2-40B4-BE49-F238E27FC236}">
                <a16:creationId xmlns:a16="http://schemas.microsoft.com/office/drawing/2014/main" id="{89EE3EA6-31F0-4B15-8309-2E0E2783AA0F}"/>
              </a:ext>
            </a:extLst>
          </p:cNvPr>
          <p:cNvSpPr>
            <a:spLocks/>
          </p:cNvSpPr>
          <p:nvPr/>
        </p:nvSpPr>
        <p:spPr bwMode="auto">
          <a:xfrm>
            <a:off x="2895023" y="1245805"/>
            <a:ext cx="290204" cy="589991"/>
          </a:xfrm>
          <a:custGeom>
            <a:avLst/>
            <a:gdLst>
              <a:gd name="T0" fmla="*/ 0 w 212"/>
              <a:gd name="T1" fmla="*/ 386 h 431"/>
              <a:gd name="T2" fmla="*/ 0 w 212"/>
              <a:gd name="T3" fmla="*/ 0 h 431"/>
              <a:gd name="T4" fmla="*/ 212 w 212"/>
              <a:gd name="T5" fmla="*/ 431 h 431"/>
              <a:gd name="T6" fmla="*/ 0 w 212"/>
              <a:gd name="T7" fmla="*/ 386 h 431"/>
            </a:gdLst>
            <a:ahLst/>
            <a:cxnLst>
              <a:cxn ang="0">
                <a:pos x="T0" y="T1"/>
              </a:cxn>
              <a:cxn ang="0">
                <a:pos x="T2" y="T3"/>
              </a:cxn>
              <a:cxn ang="0">
                <a:pos x="T4" y="T5"/>
              </a:cxn>
              <a:cxn ang="0">
                <a:pos x="T6" y="T7"/>
              </a:cxn>
            </a:cxnLst>
            <a:rect l="0" t="0" r="r" b="b"/>
            <a:pathLst>
              <a:path w="212" h="431">
                <a:moveTo>
                  <a:pt x="0" y="386"/>
                </a:moveTo>
                <a:lnTo>
                  <a:pt x="0" y="0"/>
                </a:lnTo>
                <a:lnTo>
                  <a:pt x="212" y="431"/>
                </a:lnTo>
                <a:lnTo>
                  <a:pt x="0" y="386"/>
                </a:lnTo>
                <a:close/>
              </a:path>
            </a:pathLst>
          </a:custGeom>
          <a:solidFill>
            <a:schemeClr val="accent4"/>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2">
            <a:extLst>
              <a:ext uri="{FF2B5EF4-FFF2-40B4-BE49-F238E27FC236}">
                <a16:creationId xmlns:a16="http://schemas.microsoft.com/office/drawing/2014/main" id="{31215540-90C7-482F-AD37-AF78A2774FAF}"/>
              </a:ext>
            </a:extLst>
          </p:cNvPr>
          <p:cNvSpPr>
            <a:spLocks/>
          </p:cNvSpPr>
          <p:nvPr/>
        </p:nvSpPr>
        <p:spPr bwMode="auto">
          <a:xfrm>
            <a:off x="2800569" y="1245805"/>
            <a:ext cx="94454" cy="677598"/>
          </a:xfrm>
          <a:custGeom>
            <a:avLst/>
            <a:gdLst>
              <a:gd name="T0" fmla="*/ 69 w 69"/>
              <a:gd name="T1" fmla="*/ 0 h 495"/>
              <a:gd name="T2" fmla="*/ 69 w 69"/>
              <a:gd name="T3" fmla="*/ 386 h 495"/>
              <a:gd name="T4" fmla="*/ 0 w 69"/>
              <a:gd name="T5" fmla="*/ 495 h 495"/>
              <a:gd name="T6" fmla="*/ 69 w 69"/>
              <a:gd name="T7" fmla="*/ 0 h 495"/>
            </a:gdLst>
            <a:ahLst/>
            <a:cxnLst>
              <a:cxn ang="0">
                <a:pos x="T0" y="T1"/>
              </a:cxn>
              <a:cxn ang="0">
                <a:pos x="T2" y="T3"/>
              </a:cxn>
              <a:cxn ang="0">
                <a:pos x="T4" y="T5"/>
              </a:cxn>
              <a:cxn ang="0">
                <a:pos x="T6" y="T7"/>
              </a:cxn>
            </a:cxnLst>
            <a:rect l="0" t="0" r="r" b="b"/>
            <a:pathLst>
              <a:path w="69" h="495">
                <a:moveTo>
                  <a:pt x="69" y="0"/>
                </a:moveTo>
                <a:lnTo>
                  <a:pt x="69" y="386"/>
                </a:lnTo>
                <a:lnTo>
                  <a:pt x="0" y="495"/>
                </a:lnTo>
                <a:lnTo>
                  <a:pt x="69" y="0"/>
                </a:lnTo>
                <a:close/>
              </a:path>
            </a:pathLst>
          </a:custGeom>
          <a:solidFill>
            <a:schemeClr val="accent4">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3">
            <a:extLst>
              <a:ext uri="{FF2B5EF4-FFF2-40B4-BE49-F238E27FC236}">
                <a16:creationId xmlns:a16="http://schemas.microsoft.com/office/drawing/2014/main" id="{8B56F62E-FC24-40BC-B91D-2312528EA803}"/>
              </a:ext>
            </a:extLst>
          </p:cNvPr>
          <p:cNvSpPr>
            <a:spLocks/>
          </p:cNvSpPr>
          <p:nvPr/>
        </p:nvSpPr>
        <p:spPr bwMode="auto">
          <a:xfrm>
            <a:off x="2708853" y="1774195"/>
            <a:ext cx="186168" cy="815856"/>
          </a:xfrm>
          <a:custGeom>
            <a:avLst/>
            <a:gdLst>
              <a:gd name="T0" fmla="*/ 136 w 136"/>
              <a:gd name="T1" fmla="*/ 0 h 596"/>
              <a:gd name="T2" fmla="*/ 136 w 136"/>
              <a:gd name="T3" fmla="*/ 367 h 596"/>
              <a:gd name="T4" fmla="*/ 0 w 136"/>
              <a:gd name="T5" fmla="*/ 596 h 596"/>
              <a:gd name="T6" fmla="*/ 67 w 136"/>
              <a:gd name="T7" fmla="*/ 109 h 596"/>
              <a:gd name="T8" fmla="*/ 136 w 136"/>
              <a:gd name="T9" fmla="*/ 0 h 596"/>
            </a:gdLst>
            <a:ahLst/>
            <a:cxnLst>
              <a:cxn ang="0">
                <a:pos x="T0" y="T1"/>
              </a:cxn>
              <a:cxn ang="0">
                <a:pos x="T2" y="T3"/>
              </a:cxn>
              <a:cxn ang="0">
                <a:pos x="T4" y="T5"/>
              </a:cxn>
              <a:cxn ang="0">
                <a:pos x="T6" y="T7"/>
              </a:cxn>
              <a:cxn ang="0">
                <a:pos x="T8" y="T9"/>
              </a:cxn>
            </a:cxnLst>
            <a:rect l="0" t="0" r="r" b="b"/>
            <a:pathLst>
              <a:path w="136" h="596">
                <a:moveTo>
                  <a:pt x="136" y="0"/>
                </a:moveTo>
                <a:lnTo>
                  <a:pt x="136" y="367"/>
                </a:lnTo>
                <a:lnTo>
                  <a:pt x="0" y="596"/>
                </a:lnTo>
                <a:lnTo>
                  <a:pt x="67" y="109"/>
                </a:lnTo>
                <a:lnTo>
                  <a:pt x="136" y="0"/>
                </a:lnTo>
                <a:close/>
              </a:path>
            </a:pathLst>
          </a:custGeom>
          <a:solidFill>
            <a:schemeClr val="accent3">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4">
            <a:extLst>
              <a:ext uri="{FF2B5EF4-FFF2-40B4-BE49-F238E27FC236}">
                <a16:creationId xmlns:a16="http://schemas.microsoft.com/office/drawing/2014/main" id="{09F901D3-7A11-40C7-8E8E-D89979617FE1}"/>
              </a:ext>
            </a:extLst>
          </p:cNvPr>
          <p:cNvSpPr>
            <a:spLocks/>
          </p:cNvSpPr>
          <p:nvPr/>
        </p:nvSpPr>
        <p:spPr bwMode="auto">
          <a:xfrm>
            <a:off x="2618506" y="2276576"/>
            <a:ext cx="276515" cy="960958"/>
          </a:xfrm>
          <a:custGeom>
            <a:avLst/>
            <a:gdLst>
              <a:gd name="T0" fmla="*/ 202 w 202"/>
              <a:gd name="T1" fmla="*/ 0 h 702"/>
              <a:gd name="T2" fmla="*/ 202 w 202"/>
              <a:gd name="T3" fmla="*/ 360 h 702"/>
              <a:gd name="T4" fmla="*/ 0 w 202"/>
              <a:gd name="T5" fmla="*/ 702 h 702"/>
              <a:gd name="T6" fmla="*/ 66 w 202"/>
              <a:gd name="T7" fmla="*/ 229 h 702"/>
              <a:gd name="T8" fmla="*/ 202 w 202"/>
              <a:gd name="T9" fmla="*/ 0 h 702"/>
            </a:gdLst>
            <a:ahLst/>
            <a:cxnLst>
              <a:cxn ang="0">
                <a:pos x="T0" y="T1"/>
              </a:cxn>
              <a:cxn ang="0">
                <a:pos x="T2" y="T3"/>
              </a:cxn>
              <a:cxn ang="0">
                <a:pos x="T4" y="T5"/>
              </a:cxn>
              <a:cxn ang="0">
                <a:pos x="T6" y="T7"/>
              </a:cxn>
              <a:cxn ang="0">
                <a:pos x="T8" y="T9"/>
              </a:cxn>
            </a:cxnLst>
            <a:rect l="0" t="0" r="r" b="b"/>
            <a:pathLst>
              <a:path w="202" h="702">
                <a:moveTo>
                  <a:pt x="202" y="0"/>
                </a:moveTo>
                <a:lnTo>
                  <a:pt x="202" y="360"/>
                </a:lnTo>
                <a:lnTo>
                  <a:pt x="0" y="702"/>
                </a:lnTo>
                <a:lnTo>
                  <a:pt x="66" y="229"/>
                </a:lnTo>
                <a:lnTo>
                  <a:pt x="202" y="0"/>
                </a:lnTo>
                <a:close/>
              </a:path>
            </a:pathLst>
          </a:custGeom>
          <a:solidFill>
            <a:schemeClr val="accent2">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5">
            <a:extLst>
              <a:ext uri="{FF2B5EF4-FFF2-40B4-BE49-F238E27FC236}">
                <a16:creationId xmlns:a16="http://schemas.microsoft.com/office/drawing/2014/main" id="{70000403-ECDE-429C-8F42-2623B7798237}"/>
              </a:ext>
            </a:extLst>
          </p:cNvPr>
          <p:cNvSpPr>
            <a:spLocks/>
          </p:cNvSpPr>
          <p:nvPr/>
        </p:nvSpPr>
        <p:spPr bwMode="auto">
          <a:xfrm>
            <a:off x="2521316" y="2769375"/>
            <a:ext cx="373706" cy="1163553"/>
          </a:xfrm>
          <a:custGeom>
            <a:avLst/>
            <a:gdLst>
              <a:gd name="T0" fmla="*/ 273 w 273"/>
              <a:gd name="T1" fmla="*/ 0 h 850"/>
              <a:gd name="T2" fmla="*/ 273 w 273"/>
              <a:gd name="T3" fmla="*/ 382 h 850"/>
              <a:gd name="T4" fmla="*/ 0 w 273"/>
              <a:gd name="T5" fmla="*/ 850 h 850"/>
              <a:gd name="T6" fmla="*/ 71 w 273"/>
              <a:gd name="T7" fmla="*/ 342 h 850"/>
              <a:gd name="T8" fmla="*/ 273 w 273"/>
              <a:gd name="T9" fmla="*/ 0 h 850"/>
            </a:gdLst>
            <a:ahLst/>
            <a:cxnLst>
              <a:cxn ang="0">
                <a:pos x="T0" y="T1"/>
              </a:cxn>
              <a:cxn ang="0">
                <a:pos x="T2" y="T3"/>
              </a:cxn>
              <a:cxn ang="0">
                <a:pos x="T4" y="T5"/>
              </a:cxn>
              <a:cxn ang="0">
                <a:pos x="T6" y="T7"/>
              </a:cxn>
              <a:cxn ang="0">
                <a:pos x="T8" y="T9"/>
              </a:cxn>
            </a:cxnLst>
            <a:rect l="0" t="0" r="r" b="b"/>
            <a:pathLst>
              <a:path w="273" h="850">
                <a:moveTo>
                  <a:pt x="273" y="0"/>
                </a:moveTo>
                <a:lnTo>
                  <a:pt x="273" y="382"/>
                </a:lnTo>
                <a:lnTo>
                  <a:pt x="0" y="850"/>
                </a:lnTo>
                <a:lnTo>
                  <a:pt x="71" y="342"/>
                </a:lnTo>
                <a:lnTo>
                  <a:pt x="273" y="0"/>
                </a:lnTo>
                <a:close/>
              </a:path>
            </a:pathLst>
          </a:custGeom>
          <a:solidFill>
            <a:schemeClr val="accent1">
              <a:lumMod val="75000"/>
            </a:schemeClr>
          </a:solidFill>
          <a:ln>
            <a:noFill/>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Oval 31">
            <a:extLst>
              <a:ext uri="{FF2B5EF4-FFF2-40B4-BE49-F238E27FC236}">
                <a16:creationId xmlns:a16="http://schemas.microsoft.com/office/drawing/2014/main" id="{867D3FAA-8303-472E-A7CF-EFCE16A5E731}"/>
              </a:ext>
            </a:extLst>
          </p:cNvPr>
          <p:cNvSpPr>
            <a:spLocks/>
          </p:cNvSpPr>
          <p:nvPr/>
        </p:nvSpPr>
        <p:spPr bwMode="auto">
          <a:xfrm flipH="1">
            <a:off x="5105110" y="1557535"/>
            <a:ext cx="234023" cy="234028"/>
          </a:xfrm>
          <a:prstGeom prst="ellipse">
            <a:avLst/>
          </a:prstGeom>
          <a:solidFill>
            <a:schemeClr val="accent4"/>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0" name="Oval 35">
            <a:extLst>
              <a:ext uri="{FF2B5EF4-FFF2-40B4-BE49-F238E27FC236}">
                <a16:creationId xmlns:a16="http://schemas.microsoft.com/office/drawing/2014/main" id="{41658ABC-A1FF-4E48-9396-B79B9576387E}"/>
              </a:ext>
            </a:extLst>
          </p:cNvPr>
          <p:cNvSpPr>
            <a:spLocks/>
          </p:cNvSpPr>
          <p:nvPr/>
        </p:nvSpPr>
        <p:spPr bwMode="auto">
          <a:xfrm flipH="1">
            <a:off x="5105110" y="2100389"/>
            <a:ext cx="234023" cy="234028"/>
          </a:xfrm>
          <a:prstGeom prst="ellipse">
            <a:avLst/>
          </a:prstGeom>
          <a:solidFill>
            <a:schemeClr val="accent3"/>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1" name="Oval 39">
            <a:extLst>
              <a:ext uri="{FF2B5EF4-FFF2-40B4-BE49-F238E27FC236}">
                <a16:creationId xmlns:a16="http://schemas.microsoft.com/office/drawing/2014/main" id="{5B7316D4-0A80-40BA-AF2D-5525603DA931}"/>
              </a:ext>
            </a:extLst>
          </p:cNvPr>
          <p:cNvSpPr>
            <a:spLocks/>
          </p:cNvSpPr>
          <p:nvPr/>
        </p:nvSpPr>
        <p:spPr bwMode="auto">
          <a:xfrm flipH="1">
            <a:off x="5105110" y="2695932"/>
            <a:ext cx="234023" cy="234028"/>
          </a:xfrm>
          <a:prstGeom prst="ellipse">
            <a:avLst/>
          </a:prstGeom>
          <a:solidFill>
            <a:schemeClr val="accent2"/>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Oval 43">
            <a:extLst>
              <a:ext uri="{FF2B5EF4-FFF2-40B4-BE49-F238E27FC236}">
                <a16:creationId xmlns:a16="http://schemas.microsoft.com/office/drawing/2014/main" id="{512D1004-86FE-4ECA-BE8F-6427B74830E0}"/>
              </a:ext>
            </a:extLst>
          </p:cNvPr>
          <p:cNvSpPr>
            <a:spLocks/>
          </p:cNvSpPr>
          <p:nvPr/>
        </p:nvSpPr>
        <p:spPr bwMode="auto">
          <a:xfrm flipH="1">
            <a:off x="5105110" y="3269748"/>
            <a:ext cx="234023" cy="234028"/>
          </a:xfrm>
          <a:prstGeom prst="ellipse">
            <a:avLst/>
          </a:prstGeom>
          <a:solidFill>
            <a:schemeClr val="accent1"/>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2">
            <a:extLst>
              <a:ext uri="{FF2B5EF4-FFF2-40B4-BE49-F238E27FC236}">
                <a16:creationId xmlns:a16="http://schemas.microsoft.com/office/drawing/2014/main" id="{1A2CC34E-15CF-48FF-9F8B-DABE1A96A650}"/>
              </a:ext>
            </a:extLst>
          </p:cNvPr>
          <p:cNvGrpSpPr/>
          <p:nvPr/>
        </p:nvGrpSpPr>
        <p:grpSpPr>
          <a:xfrm>
            <a:off x="5339132" y="1545708"/>
            <a:ext cx="2739021" cy="410765"/>
            <a:chOff x="7268508" y="2388710"/>
            <a:chExt cx="3652028" cy="547687"/>
          </a:xfrm>
        </p:grpSpPr>
        <p:sp>
          <p:nvSpPr>
            <p:cNvPr id="24" name="TextBox 50">
              <a:extLst>
                <a:ext uri="{FF2B5EF4-FFF2-40B4-BE49-F238E27FC236}">
                  <a16:creationId xmlns:a16="http://schemas.microsoft.com/office/drawing/2014/main" id="{ED6A8023-DBFF-46C2-8FFE-8F1264A296ED}"/>
                </a:ext>
              </a:extLst>
            </p:cNvPr>
            <p:cNvSpPr txBox="1">
              <a:spLocks/>
            </p:cNvSpPr>
            <p:nvPr/>
          </p:nvSpPr>
          <p:spPr bwMode="auto">
            <a:xfrm>
              <a:off x="7268508" y="2388710"/>
              <a:ext cx="1295327" cy="215444"/>
            </a:xfrm>
            <a:prstGeom prst="rect">
              <a:avLst/>
            </a:prstGeom>
            <a:noFill/>
            <a:extLst/>
          </p:spPr>
          <p:txBody>
            <a:bodyPr wrap="none" lIns="162000" tIns="0" rIns="0" bIns="0" anchor="b" anchorCtr="0">
              <a:normAutofit/>
            </a:bodyPr>
            <a:lstStyle/>
            <a:p>
              <a:pPr algn="l" latinLnBrk="0"/>
              <a:r>
                <a:rPr lang="zh-CN" altLang="en-US" sz="1050" b="1"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51">
              <a:extLst>
                <a:ext uri="{FF2B5EF4-FFF2-40B4-BE49-F238E27FC236}">
                  <a16:creationId xmlns:a16="http://schemas.microsoft.com/office/drawing/2014/main" id="{3AAE8C0C-2D45-45A6-9034-4EE864960AA1}"/>
                </a:ext>
              </a:extLst>
            </p:cNvPr>
            <p:cNvSpPr txBox="1">
              <a:spLocks/>
            </p:cNvSpPr>
            <p:nvPr/>
          </p:nvSpPr>
          <p:spPr bwMode="auto">
            <a:xfrm>
              <a:off x="7268510" y="2611051"/>
              <a:ext cx="3652026" cy="325346"/>
            </a:xfrm>
            <a:prstGeom prst="rect">
              <a:avLst/>
            </a:prstGeom>
            <a:noFill/>
            <a:extLst/>
          </p:spPr>
          <p:txBody>
            <a:bodyPr wrap="square" lIns="162000" tIns="35100" rIns="67500" bIns="35100">
              <a:normAutofit/>
            </a:bodyPr>
            <a:lstStyle/>
            <a:p>
              <a:pPr algn="l" latinLnBrk="0">
                <a:lnSpc>
                  <a:spcPct val="120000"/>
                </a:lnSpc>
              </a:pPr>
              <a:r>
                <a:rPr lang="zh-CN" altLang="en-US" sz="75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3">
            <a:extLst>
              <a:ext uri="{FF2B5EF4-FFF2-40B4-BE49-F238E27FC236}">
                <a16:creationId xmlns:a16="http://schemas.microsoft.com/office/drawing/2014/main" id="{BEB45E15-5D53-4D2D-ABA1-46E7260584AF}"/>
              </a:ext>
            </a:extLst>
          </p:cNvPr>
          <p:cNvGrpSpPr/>
          <p:nvPr/>
        </p:nvGrpSpPr>
        <p:grpSpPr>
          <a:xfrm>
            <a:off x="5339132" y="2080759"/>
            <a:ext cx="2739021" cy="433436"/>
            <a:chOff x="7268508" y="3203255"/>
            <a:chExt cx="3652028" cy="577914"/>
          </a:xfrm>
        </p:grpSpPr>
        <p:sp>
          <p:nvSpPr>
            <p:cNvPr id="27" name="TextBox 53">
              <a:extLst>
                <a:ext uri="{FF2B5EF4-FFF2-40B4-BE49-F238E27FC236}">
                  <a16:creationId xmlns:a16="http://schemas.microsoft.com/office/drawing/2014/main" id="{837A0C0B-D9ED-470E-AF04-6396E14D4C44}"/>
                </a:ext>
              </a:extLst>
            </p:cNvPr>
            <p:cNvSpPr txBox="1">
              <a:spLocks/>
            </p:cNvSpPr>
            <p:nvPr/>
          </p:nvSpPr>
          <p:spPr bwMode="auto">
            <a:xfrm>
              <a:off x="7268508" y="3203255"/>
              <a:ext cx="1295327" cy="215444"/>
            </a:xfrm>
            <a:prstGeom prst="rect">
              <a:avLst/>
            </a:prstGeom>
            <a:noFill/>
            <a:extLst/>
          </p:spPr>
          <p:txBody>
            <a:bodyPr wrap="none" lIns="162000" tIns="0" rIns="0" bIns="0" anchor="b" anchorCtr="0">
              <a:normAutofit/>
            </a:bodyPr>
            <a:lstStyle/>
            <a:p>
              <a:pPr algn="l" latinLnBrk="0"/>
              <a:r>
                <a:rPr lang="zh-CN" altLang="en-US" sz="1050" b="1"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54">
              <a:extLst>
                <a:ext uri="{FF2B5EF4-FFF2-40B4-BE49-F238E27FC236}">
                  <a16:creationId xmlns:a16="http://schemas.microsoft.com/office/drawing/2014/main" id="{E3450C91-B5C2-42A2-98B5-30B78C07D52A}"/>
                </a:ext>
              </a:extLst>
            </p:cNvPr>
            <p:cNvSpPr txBox="1">
              <a:spLocks/>
            </p:cNvSpPr>
            <p:nvPr/>
          </p:nvSpPr>
          <p:spPr bwMode="auto">
            <a:xfrm>
              <a:off x="7268510" y="3425597"/>
              <a:ext cx="3652026" cy="355572"/>
            </a:xfrm>
            <a:prstGeom prst="rect">
              <a:avLst/>
            </a:prstGeom>
            <a:noFill/>
            <a:extLst/>
          </p:spPr>
          <p:txBody>
            <a:bodyPr wrap="square" lIns="162000" tIns="35100" rIns="67500" bIns="35100">
              <a:normAutofit/>
            </a:bodyPr>
            <a:lstStyle/>
            <a:p>
              <a:pPr algn="l" latinLnBrk="0">
                <a:lnSpc>
                  <a:spcPct val="120000"/>
                </a:lnSpc>
              </a:pPr>
              <a:r>
                <a:rPr lang="zh-CN" altLang="en-US" sz="75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6">
            <a:extLst>
              <a:ext uri="{FF2B5EF4-FFF2-40B4-BE49-F238E27FC236}">
                <a16:creationId xmlns:a16="http://schemas.microsoft.com/office/drawing/2014/main" id="{150CC759-60C7-4E02-BED2-CB8266F88293}"/>
              </a:ext>
            </a:extLst>
          </p:cNvPr>
          <p:cNvGrpSpPr/>
          <p:nvPr/>
        </p:nvGrpSpPr>
        <p:grpSpPr>
          <a:xfrm>
            <a:off x="5339132" y="2687949"/>
            <a:ext cx="2739021" cy="433436"/>
            <a:chOff x="7268508" y="4017801"/>
            <a:chExt cx="3652028" cy="577914"/>
          </a:xfrm>
        </p:grpSpPr>
        <p:sp>
          <p:nvSpPr>
            <p:cNvPr id="30" name="TextBox 56">
              <a:extLst>
                <a:ext uri="{FF2B5EF4-FFF2-40B4-BE49-F238E27FC236}">
                  <a16:creationId xmlns:a16="http://schemas.microsoft.com/office/drawing/2014/main" id="{4F488166-DD91-40EA-A203-13A90BB89DC7}"/>
                </a:ext>
              </a:extLst>
            </p:cNvPr>
            <p:cNvSpPr txBox="1">
              <a:spLocks/>
            </p:cNvSpPr>
            <p:nvPr/>
          </p:nvSpPr>
          <p:spPr bwMode="auto">
            <a:xfrm>
              <a:off x="7268508" y="4017801"/>
              <a:ext cx="1295327" cy="215444"/>
            </a:xfrm>
            <a:prstGeom prst="rect">
              <a:avLst/>
            </a:prstGeom>
            <a:noFill/>
            <a:extLst/>
          </p:spPr>
          <p:txBody>
            <a:bodyPr wrap="none" lIns="162000" tIns="0" rIns="0" bIns="0" anchor="b" anchorCtr="0">
              <a:normAutofit/>
            </a:bodyPr>
            <a:lstStyle/>
            <a:p>
              <a:pPr algn="l" latinLnBrk="0"/>
              <a:r>
                <a:rPr lang="zh-CN" altLang="en-US" sz="1050" b="1"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57">
              <a:extLst>
                <a:ext uri="{FF2B5EF4-FFF2-40B4-BE49-F238E27FC236}">
                  <a16:creationId xmlns:a16="http://schemas.microsoft.com/office/drawing/2014/main" id="{7AAB066E-B5DB-47E3-9D30-045717D4AA04}"/>
                </a:ext>
              </a:extLst>
            </p:cNvPr>
            <p:cNvSpPr txBox="1">
              <a:spLocks/>
            </p:cNvSpPr>
            <p:nvPr/>
          </p:nvSpPr>
          <p:spPr bwMode="auto">
            <a:xfrm>
              <a:off x="7268510" y="4240143"/>
              <a:ext cx="3652026" cy="355572"/>
            </a:xfrm>
            <a:prstGeom prst="rect">
              <a:avLst/>
            </a:prstGeom>
            <a:noFill/>
            <a:extLst/>
          </p:spPr>
          <p:txBody>
            <a:bodyPr wrap="square" lIns="162000" tIns="35100" rIns="67500" bIns="35100">
              <a:normAutofit lnSpcReduction="10000"/>
            </a:bodyPr>
            <a:lstStyle/>
            <a:p>
              <a:pPr algn="l" latinLnBrk="0">
                <a:lnSpc>
                  <a:spcPct val="120000"/>
                </a:lnSpc>
              </a:pPr>
              <a:r>
                <a:rPr lang="zh-CN" altLang="en-US" sz="75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17">
            <a:extLst>
              <a:ext uri="{FF2B5EF4-FFF2-40B4-BE49-F238E27FC236}">
                <a16:creationId xmlns:a16="http://schemas.microsoft.com/office/drawing/2014/main" id="{61F1931D-F521-4706-A258-EDE36A697607}"/>
              </a:ext>
            </a:extLst>
          </p:cNvPr>
          <p:cNvGrpSpPr/>
          <p:nvPr/>
        </p:nvGrpSpPr>
        <p:grpSpPr>
          <a:xfrm>
            <a:off x="5339132" y="3245178"/>
            <a:ext cx="2739021" cy="433436"/>
            <a:chOff x="7268508" y="4832346"/>
            <a:chExt cx="3652028" cy="577914"/>
          </a:xfrm>
        </p:grpSpPr>
        <p:sp>
          <p:nvSpPr>
            <p:cNvPr id="33" name="TextBox 59">
              <a:extLst>
                <a:ext uri="{FF2B5EF4-FFF2-40B4-BE49-F238E27FC236}">
                  <a16:creationId xmlns:a16="http://schemas.microsoft.com/office/drawing/2014/main" id="{9A705B02-827D-4C83-BF10-1C38B848E878}"/>
                </a:ext>
              </a:extLst>
            </p:cNvPr>
            <p:cNvSpPr txBox="1">
              <a:spLocks/>
            </p:cNvSpPr>
            <p:nvPr/>
          </p:nvSpPr>
          <p:spPr bwMode="auto">
            <a:xfrm>
              <a:off x="7268508" y="4832346"/>
              <a:ext cx="1295327" cy="215444"/>
            </a:xfrm>
            <a:prstGeom prst="rect">
              <a:avLst/>
            </a:prstGeom>
            <a:noFill/>
            <a:extLst/>
          </p:spPr>
          <p:txBody>
            <a:bodyPr wrap="none" lIns="162000" tIns="0" rIns="0" bIns="0" anchor="b" anchorCtr="0">
              <a:normAutofit/>
            </a:bodyPr>
            <a:lstStyle/>
            <a:p>
              <a:pPr algn="l" latinLnBrk="0"/>
              <a:r>
                <a:rPr lang="zh-CN" altLang="en-US" sz="105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0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60">
              <a:extLst>
                <a:ext uri="{FF2B5EF4-FFF2-40B4-BE49-F238E27FC236}">
                  <a16:creationId xmlns:a16="http://schemas.microsoft.com/office/drawing/2014/main" id="{839E911D-EA1F-47C0-93C7-DF95CD055E08}"/>
                </a:ext>
              </a:extLst>
            </p:cNvPr>
            <p:cNvSpPr txBox="1">
              <a:spLocks/>
            </p:cNvSpPr>
            <p:nvPr/>
          </p:nvSpPr>
          <p:spPr bwMode="auto">
            <a:xfrm>
              <a:off x="7268510" y="5054688"/>
              <a:ext cx="3652026" cy="355572"/>
            </a:xfrm>
            <a:prstGeom prst="rect">
              <a:avLst/>
            </a:prstGeom>
            <a:noFill/>
            <a:extLst/>
          </p:spPr>
          <p:txBody>
            <a:bodyPr wrap="square" lIns="162000" tIns="35100" rIns="67500" bIns="35100">
              <a:normAutofit/>
            </a:bodyPr>
            <a:lstStyle/>
            <a:p>
              <a:pPr algn="l" latinLnBrk="0">
                <a:lnSpc>
                  <a:spcPct val="120000"/>
                </a:lnSpc>
              </a:pPr>
              <a:r>
                <a:rPr lang="zh-CN" altLang="en-US" sz="75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0" y="1219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1117679"/>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childTnLst>
                          </p:cTn>
                        </p:par>
                        <p:par>
                          <p:cTn id="91" fill="hold">
                            <p:stCondLst>
                              <p:cond delay="7500"/>
                            </p:stCondLst>
                            <p:childTnLst>
                              <p:par>
                                <p:cTn id="92" presetID="53" presetClass="entr" presetSubtype="16"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childTnLst>
                          </p:cTn>
                        </p:par>
                        <p:par>
                          <p:cTn id="97" fill="hold">
                            <p:stCondLst>
                              <p:cond delay="8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8500"/>
                            </p:stCondLst>
                            <p:childTnLst>
                              <p:par>
                                <p:cTn id="104" presetID="53" presetClass="entr" presetSubtype="16"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childTnLst>
                          </p:cTn>
                        </p:par>
                        <p:par>
                          <p:cTn id="109" fill="hold">
                            <p:stCondLst>
                              <p:cond delay="9000"/>
                            </p:stCondLst>
                            <p:childTnLst>
                              <p:par>
                                <p:cTn id="110" presetID="53" presetClass="entr" presetSubtype="16" fill="hold"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childTnLst>
                                </p:cTn>
                              </p:par>
                            </p:childTnLst>
                          </p:cTn>
                        </p:par>
                        <p:par>
                          <p:cTn id="121" fill="hold">
                            <p:stCondLst>
                              <p:cond delay="10000"/>
                            </p:stCondLst>
                            <p:childTnLst>
                              <p:par>
                                <p:cTn id="122" presetID="53" presetClass="entr" presetSubtype="16" fill="hold" nodeType="after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fill="hold"/>
                                        <p:tgtEl>
                                          <p:spTgt spid="32"/>
                                        </p:tgtEl>
                                        <p:attrNameLst>
                                          <p:attrName>ppt_w</p:attrName>
                                        </p:attrNameLst>
                                      </p:cBhvr>
                                      <p:tavLst>
                                        <p:tav tm="0">
                                          <p:val>
                                            <p:fltVal val="0"/>
                                          </p:val>
                                        </p:tav>
                                        <p:tav tm="100000">
                                          <p:val>
                                            <p:strVal val="#ppt_w"/>
                                          </p:val>
                                        </p:tav>
                                      </p:tavLst>
                                    </p:anim>
                                    <p:anim calcmode="lin" valueType="num">
                                      <p:cBhvr>
                                        <p:cTn id="125" dur="500" fill="hold"/>
                                        <p:tgtEl>
                                          <p:spTgt spid="32"/>
                                        </p:tgtEl>
                                        <p:attrNameLst>
                                          <p:attrName>ppt_h</p:attrName>
                                        </p:attrNameLst>
                                      </p:cBhvr>
                                      <p:tavLst>
                                        <p:tav tm="0">
                                          <p:val>
                                            <p:fltVal val="0"/>
                                          </p:val>
                                        </p:tav>
                                        <p:tav tm="100000">
                                          <p:val>
                                            <p:strVal val="#ppt_h"/>
                                          </p:val>
                                        </p:tav>
                                      </p:tavLst>
                                    </p:anim>
                                    <p:animEffect transition="in" filter="fade">
                                      <p:cBhvr>
                                        <p:cTn id="1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2" y="2773307"/>
            <a:ext cx="6773242" cy="85743"/>
            <a:chOff x="-2370516" y="2370784"/>
            <a:chExt cx="6773985" cy="85752"/>
          </a:xfrm>
          <a:solidFill>
            <a:schemeClr val="accent3"/>
          </a:solidFill>
        </p:grpSpPr>
        <p:sp>
          <p:nvSpPr>
            <p:cNvPr id="13" name="Rectangle 12"/>
            <p:cNvSpPr/>
            <p:nvPr/>
          </p:nvSpPr>
          <p:spPr>
            <a:xfrm flipV="1">
              <a:off x="-2370516" y="2370784"/>
              <a:ext cx="6773985" cy="32513"/>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1031435">
                <a:defRPr/>
              </a:pPr>
              <a:endParaRPr lang="en-US" sz="1897"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1031435">
                <a:defRPr/>
              </a:pPr>
              <a:endParaRPr lang="en-US" sz="1897"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3341509" y="1683609"/>
            <a:ext cx="3409490" cy="91916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267" smtClean="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4267">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706">
                <a:solidFill>
                  <a:schemeClr val="accent3"/>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706"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5203025"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467881"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203025"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467881"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69338553"/>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557588" y="84456"/>
            <a:ext cx="187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总体数据统计</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Freeform: Shape 4">
            <a:extLst>
              <a:ext uri="{FF2B5EF4-FFF2-40B4-BE49-F238E27FC236}">
                <a16:creationId xmlns:a16="http://schemas.microsoft.com/office/drawing/2014/main" id="{DC1122F6-AC59-4CBE-99A0-483F13706E05}"/>
              </a:ext>
            </a:extLst>
          </p:cNvPr>
          <p:cNvSpPr>
            <a:spLocks/>
          </p:cNvSpPr>
          <p:nvPr/>
        </p:nvSpPr>
        <p:spPr bwMode="auto">
          <a:xfrm flipH="1">
            <a:off x="4817001" y="1353711"/>
            <a:ext cx="1782364" cy="1782359"/>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3"/>
          </a:solidFill>
          <a:ln w="0">
            <a:noFill/>
            <a:prstDash val="solid"/>
            <a:round/>
            <a:headEnd/>
            <a:tailEnd/>
          </a:ln>
          <a:effectLst/>
        </p:spPr>
        <p:txBody>
          <a:bodyPr vert="horz" wrap="square" lIns="68580" tIns="34290" rIns="68580" bIns="34290" anchor="ctr" anchorCtr="0" compatLnSpc="1">
            <a:prstTxWarp prst="textNoShape">
              <a:avLst/>
            </a:prstTxWarp>
            <a:normAutofit/>
          </a:bodyPr>
          <a:lstStyle/>
          <a:p>
            <a:pPr lvl="0" algn="ctr">
              <a:lnSpc>
                <a:spcPct val="120000"/>
              </a:lnSpc>
            </a:pPr>
            <a:r>
              <a:rPr lang="zh-CN" altLang="en-US" sz="825"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rPr>
              <a:t/>
            </a:r>
            <a:br>
              <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rPr>
            </a:br>
            <a:endPar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5">
            <a:extLst>
              <a:ext uri="{FF2B5EF4-FFF2-40B4-BE49-F238E27FC236}">
                <a16:creationId xmlns:a16="http://schemas.microsoft.com/office/drawing/2014/main" id="{700419FF-D0BE-4389-9166-0A320AF86527}"/>
              </a:ext>
            </a:extLst>
          </p:cNvPr>
          <p:cNvSpPr>
            <a:spLocks/>
          </p:cNvSpPr>
          <p:nvPr/>
        </p:nvSpPr>
        <p:spPr bwMode="auto">
          <a:xfrm>
            <a:off x="6533975" y="1811616"/>
            <a:ext cx="1816298" cy="1816281"/>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4"/>
          </a:solidFill>
          <a:ln w="0">
            <a:noFill/>
            <a:prstDash val="solid"/>
            <a:round/>
            <a:headEnd/>
            <a:tailEnd/>
          </a:ln>
          <a:effectLst/>
        </p:spPr>
        <p:txBody>
          <a:bodyPr vert="horz" wrap="square" lIns="68580" tIns="34290" rIns="68580" bIns="34290" anchor="ctr" anchorCtr="0" compatLnSpc="1">
            <a:prstTxWarp prst="textNoShape">
              <a:avLst/>
            </a:prstTxWarp>
            <a:normAutofit/>
          </a:bodyPr>
          <a:lstStyle/>
          <a:p>
            <a:pPr lvl="0" algn="ctr">
              <a:lnSpc>
                <a:spcPct val="120000"/>
              </a:lnSpc>
            </a:pPr>
            <a:r>
              <a:rPr lang="zh-CN" altLang="en-US" sz="825"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rPr>
              <a:t/>
            </a:r>
            <a:br>
              <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rPr>
            </a:br>
            <a:endPar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6">
            <a:extLst>
              <a:ext uri="{FF2B5EF4-FFF2-40B4-BE49-F238E27FC236}">
                <a16:creationId xmlns:a16="http://schemas.microsoft.com/office/drawing/2014/main" id="{D1C42FBA-23AD-4F58-BA57-C934E2A14C27}"/>
              </a:ext>
            </a:extLst>
          </p:cNvPr>
          <p:cNvSpPr>
            <a:spLocks/>
          </p:cNvSpPr>
          <p:nvPr/>
        </p:nvSpPr>
        <p:spPr bwMode="auto">
          <a:xfrm>
            <a:off x="809262" y="1098785"/>
            <a:ext cx="2160628" cy="216062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1"/>
          </a:solidFill>
          <a:ln w="0">
            <a:noFill/>
            <a:prstDash val="solid"/>
            <a:round/>
            <a:headEnd/>
            <a:tailEnd/>
          </a:ln>
          <a:effectLst/>
        </p:spPr>
        <p:txBody>
          <a:bodyPr vert="horz" wrap="square" lIns="68580" tIns="34290" rIns="68580" bIns="34290" anchor="ctr" anchorCtr="0" compatLnSpc="1">
            <a:prstTxWarp prst="textNoShape">
              <a:avLst/>
            </a:prstTxWarp>
            <a:normAutofit/>
          </a:bodyPr>
          <a:lstStyle/>
          <a:p>
            <a:pPr algn="ctr">
              <a:lnSpc>
                <a:spcPct val="120000"/>
              </a:lnSpc>
            </a:pPr>
            <a:r>
              <a:rPr lang="zh-CN" altLang="en-US" sz="105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rPr>
              <a:t/>
            </a:r>
            <a:br>
              <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rPr>
            </a:br>
            <a:endPar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7">
            <a:extLst>
              <a:ext uri="{FF2B5EF4-FFF2-40B4-BE49-F238E27FC236}">
                <a16:creationId xmlns:a16="http://schemas.microsoft.com/office/drawing/2014/main" id="{0BA473E8-D3EE-484F-B3B6-0030134E2BE7}"/>
              </a:ext>
            </a:extLst>
          </p:cNvPr>
          <p:cNvSpPr txBox="1">
            <a:spLocks/>
          </p:cNvSpPr>
          <p:nvPr/>
        </p:nvSpPr>
        <p:spPr>
          <a:xfrm>
            <a:off x="820617" y="2089108"/>
            <a:ext cx="2137922" cy="273152"/>
          </a:xfrm>
          <a:prstGeom prst="rect">
            <a:avLst/>
          </a:prstGeom>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
            <a:extLst>
              <a:ext uri="{FF2B5EF4-FFF2-40B4-BE49-F238E27FC236}">
                <a16:creationId xmlns:a16="http://schemas.microsoft.com/office/drawing/2014/main" id="{5149BE73-08A0-4441-8AE0-1B9D35698C50}"/>
              </a:ext>
            </a:extLst>
          </p:cNvPr>
          <p:cNvSpPr txBox="1">
            <a:spLocks/>
          </p:cNvSpPr>
          <p:nvPr/>
        </p:nvSpPr>
        <p:spPr>
          <a:xfrm>
            <a:off x="7442101" y="2675480"/>
            <a:ext cx="49" cy="273152"/>
          </a:xfrm>
          <a:prstGeom prst="rect">
            <a:avLst/>
          </a:prstGeom>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9">
            <a:extLst>
              <a:ext uri="{FF2B5EF4-FFF2-40B4-BE49-F238E27FC236}">
                <a16:creationId xmlns:a16="http://schemas.microsoft.com/office/drawing/2014/main" id="{A725928B-3F50-4BD4-8B9B-8BB0F6E80BC8}"/>
              </a:ext>
            </a:extLst>
          </p:cNvPr>
          <p:cNvSpPr txBox="1">
            <a:spLocks/>
          </p:cNvSpPr>
          <p:nvPr/>
        </p:nvSpPr>
        <p:spPr>
          <a:xfrm>
            <a:off x="5151609" y="2152747"/>
            <a:ext cx="1122230" cy="273152"/>
          </a:xfrm>
          <a:prstGeom prst="rect">
            <a:avLst/>
          </a:prstGeom>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0">
            <a:extLst>
              <a:ext uri="{FF2B5EF4-FFF2-40B4-BE49-F238E27FC236}">
                <a16:creationId xmlns:a16="http://schemas.microsoft.com/office/drawing/2014/main" id="{7C9C8551-8C02-44CE-AAAD-015F94816349}"/>
              </a:ext>
            </a:extLst>
          </p:cNvPr>
          <p:cNvSpPr>
            <a:spLocks/>
          </p:cNvSpPr>
          <p:nvPr/>
        </p:nvSpPr>
        <p:spPr bwMode="auto">
          <a:xfrm flipH="1">
            <a:off x="2913779" y="1675673"/>
            <a:ext cx="1991256" cy="1991252"/>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2"/>
          </a:solidFill>
          <a:ln w="0">
            <a:noFill/>
            <a:prstDash val="solid"/>
            <a:round/>
            <a:headEnd/>
            <a:tailEnd/>
          </a:ln>
          <a:effectLst/>
        </p:spPr>
        <p:txBody>
          <a:bodyPr vert="horz" wrap="square" lIns="68580" tIns="34290" rIns="68580" bIns="34290" anchor="ctr" anchorCtr="0" compatLnSpc="1">
            <a:prstTxWarp prst="textNoShape">
              <a:avLst/>
            </a:prstTxWarp>
            <a:normAutofit/>
          </a:bodyPr>
          <a:lstStyle/>
          <a:p>
            <a:pPr lvl="0" algn="ctr">
              <a:lnSpc>
                <a:spcPct val="120000"/>
              </a:lnSpc>
            </a:pPr>
            <a:r>
              <a:rPr lang="zh-CN" altLang="en-US" sz="825"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rPr>
              <a:t/>
            </a:r>
            <a:br>
              <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rPr>
            </a:br>
            <a:endParaRPr lang="zh-CN" altLang="en-US" sz="8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a:extLst>
              <a:ext uri="{FF2B5EF4-FFF2-40B4-BE49-F238E27FC236}">
                <a16:creationId xmlns:a16="http://schemas.microsoft.com/office/drawing/2014/main" id="{21DA8ADD-49C0-4CF3-8847-C6427C0F6274}"/>
              </a:ext>
            </a:extLst>
          </p:cNvPr>
          <p:cNvSpPr txBox="1">
            <a:spLocks/>
          </p:cNvSpPr>
          <p:nvPr/>
        </p:nvSpPr>
        <p:spPr>
          <a:xfrm>
            <a:off x="2923532" y="2630151"/>
            <a:ext cx="1971749" cy="273152"/>
          </a:xfrm>
          <a:prstGeom prst="rect">
            <a:avLst/>
          </a:prstGeom>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Isosceles Triangle 12">
            <a:extLst>
              <a:ext uri="{FF2B5EF4-FFF2-40B4-BE49-F238E27FC236}">
                <a16:creationId xmlns:a16="http://schemas.microsoft.com/office/drawing/2014/main" id="{D136794C-4FC6-442F-BABF-2361585E407E}"/>
              </a:ext>
            </a:extLst>
          </p:cNvPr>
          <p:cNvSpPr>
            <a:spLocks/>
          </p:cNvSpPr>
          <p:nvPr/>
        </p:nvSpPr>
        <p:spPr bwMode="auto">
          <a:xfrm flipH="1">
            <a:off x="5645935" y="2447085"/>
            <a:ext cx="175058" cy="1928979"/>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Isosceles Triangle 13">
            <a:extLst>
              <a:ext uri="{FF2B5EF4-FFF2-40B4-BE49-F238E27FC236}">
                <a16:creationId xmlns:a16="http://schemas.microsoft.com/office/drawing/2014/main" id="{55E69C98-513E-4FE1-A4FF-C8CCC4AEDA4D}"/>
              </a:ext>
            </a:extLst>
          </p:cNvPr>
          <p:cNvSpPr>
            <a:spLocks/>
          </p:cNvSpPr>
          <p:nvPr/>
        </p:nvSpPr>
        <p:spPr bwMode="auto">
          <a:xfrm rot="18674193" flipH="1">
            <a:off x="5543164" y="2716216"/>
            <a:ext cx="69668" cy="408469"/>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Isosceles Triangle 14">
            <a:extLst>
              <a:ext uri="{FF2B5EF4-FFF2-40B4-BE49-F238E27FC236}">
                <a16:creationId xmlns:a16="http://schemas.microsoft.com/office/drawing/2014/main" id="{AC6FCC0E-5190-4CDD-B872-31CBD23678A7}"/>
              </a:ext>
            </a:extLst>
          </p:cNvPr>
          <p:cNvSpPr>
            <a:spLocks/>
          </p:cNvSpPr>
          <p:nvPr/>
        </p:nvSpPr>
        <p:spPr bwMode="auto">
          <a:xfrm rot="2896893" flipH="1">
            <a:off x="5913129" y="2500212"/>
            <a:ext cx="40795" cy="555263"/>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Isosceles Triangle 15">
            <a:extLst>
              <a:ext uri="{FF2B5EF4-FFF2-40B4-BE49-F238E27FC236}">
                <a16:creationId xmlns:a16="http://schemas.microsoft.com/office/drawing/2014/main" id="{E3FFFE15-4838-4DE5-A30C-C1878395B784}"/>
              </a:ext>
            </a:extLst>
          </p:cNvPr>
          <p:cNvSpPr>
            <a:spLocks/>
          </p:cNvSpPr>
          <p:nvPr/>
        </p:nvSpPr>
        <p:spPr bwMode="auto">
          <a:xfrm>
            <a:off x="7331902" y="3081272"/>
            <a:ext cx="178211" cy="129479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Isosceles Triangle 16">
            <a:extLst>
              <a:ext uri="{FF2B5EF4-FFF2-40B4-BE49-F238E27FC236}">
                <a16:creationId xmlns:a16="http://schemas.microsoft.com/office/drawing/2014/main" id="{4FB0C0DA-16A6-4160-AE7E-456BF56F456F}"/>
              </a:ext>
            </a:extLst>
          </p:cNvPr>
          <p:cNvSpPr>
            <a:spLocks/>
          </p:cNvSpPr>
          <p:nvPr/>
        </p:nvSpPr>
        <p:spPr bwMode="auto">
          <a:xfrm rot="2925807">
            <a:off x="7545873" y="3229274"/>
            <a:ext cx="70922" cy="415826"/>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0" name="Isosceles Triangle 17">
            <a:extLst>
              <a:ext uri="{FF2B5EF4-FFF2-40B4-BE49-F238E27FC236}">
                <a16:creationId xmlns:a16="http://schemas.microsoft.com/office/drawing/2014/main" id="{86088032-7D21-4CD4-8707-197998A8EA9A}"/>
              </a:ext>
            </a:extLst>
          </p:cNvPr>
          <p:cNvSpPr>
            <a:spLocks/>
          </p:cNvSpPr>
          <p:nvPr/>
        </p:nvSpPr>
        <p:spPr bwMode="auto">
          <a:xfrm rot="18703107">
            <a:off x="7164903" y="3025801"/>
            <a:ext cx="79562" cy="565263"/>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1" name="Isosceles Triangle 18">
            <a:extLst>
              <a:ext uri="{FF2B5EF4-FFF2-40B4-BE49-F238E27FC236}">
                <a16:creationId xmlns:a16="http://schemas.microsoft.com/office/drawing/2014/main" id="{68021920-6624-4639-879C-BFB289453094}"/>
              </a:ext>
            </a:extLst>
          </p:cNvPr>
          <p:cNvSpPr>
            <a:spLocks/>
          </p:cNvSpPr>
          <p:nvPr/>
        </p:nvSpPr>
        <p:spPr bwMode="auto">
          <a:xfrm>
            <a:off x="1773139" y="2507340"/>
            <a:ext cx="188263" cy="186872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Isosceles Triangle 19">
            <a:extLst>
              <a:ext uri="{FF2B5EF4-FFF2-40B4-BE49-F238E27FC236}">
                <a16:creationId xmlns:a16="http://schemas.microsoft.com/office/drawing/2014/main" id="{08674CA1-801F-4A1D-9552-78F03051A745}"/>
              </a:ext>
            </a:extLst>
          </p:cNvPr>
          <p:cNvSpPr>
            <a:spLocks/>
          </p:cNvSpPr>
          <p:nvPr/>
        </p:nvSpPr>
        <p:spPr bwMode="auto">
          <a:xfrm rot="2925807">
            <a:off x="1991705" y="2888890"/>
            <a:ext cx="74921" cy="439279"/>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3" name="Isosceles Triangle 20">
            <a:extLst>
              <a:ext uri="{FF2B5EF4-FFF2-40B4-BE49-F238E27FC236}">
                <a16:creationId xmlns:a16="http://schemas.microsoft.com/office/drawing/2014/main" id="{34A7B6CB-4992-4259-8463-9FE3DA2F9586}"/>
              </a:ext>
            </a:extLst>
          </p:cNvPr>
          <p:cNvSpPr>
            <a:spLocks/>
          </p:cNvSpPr>
          <p:nvPr/>
        </p:nvSpPr>
        <p:spPr bwMode="auto">
          <a:xfrm rot="18703107">
            <a:off x="1610460" y="2649314"/>
            <a:ext cx="65272" cy="597146"/>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21">
            <a:extLst>
              <a:ext uri="{FF2B5EF4-FFF2-40B4-BE49-F238E27FC236}">
                <a16:creationId xmlns:a16="http://schemas.microsoft.com/office/drawing/2014/main" id="{558394D1-119B-4CC1-BEFE-5ACDE9527300}"/>
              </a:ext>
            </a:extLst>
          </p:cNvPr>
          <p:cNvSpPr>
            <a:spLocks/>
          </p:cNvSpPr>
          <p:nvPr/>
        </p:nvSpPr>
        <p:spPr bwMode="auto">
          <a:xfrm flipH="1">
            <a:off x="3851272" y="2923991"/>
            <a:ext cx="152378" cy="145207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5" name="Isosceles Triangle 22">
            <a:extLst>
              <a:ext uri="{FF2B5EF4-FFF2-40B4-BE49-F238E27FC236}">
                <a16:creationId xmlns:a16="http://schemas.microsoft.com/office/drawing/2014/main" id="{D69BF749-D583-4335-B834-76B07063D78E}"/>
              </a:ext>
            </a:extLst>
          </p:cNvPr>
          <p:cNvSpPr>
            <a:spLocks/>
          </p:cNvSpPr>
          <p:nvPr/>
        </p:nvSpPr>
        <p:spPr bwMode="auto">
          <a:xfrm rot="18674193" flipH="1">
            <a:off x="3691562" y="3128263"/>
            <a:ext cx="40794" cy="538310"/>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3">
            <a:extLst>
              <a:ext uri="{FF2B5EF4-FFF2-40B4-BE49-F238E27FC236}">
                <a16:creationId xmlns:a16="http://schemas.microsoft.com/office/drawing/2014/main" id="{59B89206-BBF9-4C58-9C2B-289EB0BEDF84}"/>
              </a:ext>
            </a:extLst>
          </p:cNvPr>
          <p:cNvSpPr>
            <a:spLocks/>
          </p:cNvSpPr>
          <p:nvPr/>
        </p:nvSpPr>
        <p:spPr bwMode="auto">
          <a:xfrm rot="2896893" flipH="1">
            <a:off x="4080236" y="2980333"/>
            <a:ext cx="57113" cy="483320"/>
          </a:xfrm>
          <a:prstGeom prst="triangle">
            <a:avLst/>
          </a:prstGeom>
          <a:solidFill>
            <a:schemeClr val="tx2"/>
          </a:solidFill>
          <a:ln w="0">
            <a:noFill/>
            <a:prstDash val="solid"/>
            <a:round/>
            <a:headEnd/>
            <a:tailEnd/>
          </a:ln>
          <a:effectLst/>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7767" y="1219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2736036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3000"/>
                            </p:stCondLst>
                            <p:childTnLst>
                              <p:par>
                                <p:cTn id="38" presetID="53" presetClass="entr" presetSubtype="16" fill="hold" grpId="0" nodeType="afterEffect" nodePh="1">
                                  <p:stCondLst>
                                    <p:cond delay="0"/>
                                  </p:stCondLst>
                                  <p:endCondLst>
                                    <p:cond evt="begin" delay="0">
                                      <p:tn val="38"/>
                                    </p:cond>
                                  </p:end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500"/>
                            </p:stCondLst>
                            <p:childTnLst>
                              <p:par>
                                <p:cTn id="44" presetID="53" presetClass="entr" presetSubtype="16" fill="hold" grpId="0" nodeType="afterEffect" nodePh="1">
                                  <p:stCondLst>
                                    <p:cond delay="0"/>
                                  </p:stCondLst>
                                  <p:endCondLst>
                                    <p:cond evt="begin" delay="0">
                                      <p:tn val="44"/>
                                    </p:cond>
                                  </p:end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53" presetClass="entr" presetSubtype="16" fill="hold" grpId="0" nodeType="afterEffect" nodePh="1">
                                  <p:stCondLst>
                                    <p:cond delay="0"/>
                                  </p:stCondLst>
                                  <p:endCondLst>
                                    <p:cond evt="begin" delay="0">
                                      <p:tn val="50"/>
                                    </p:cond>
                                  </p:end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000"/>
                            </p:stCondLst>
                            <p:childTnLst>
                              <p:par>
                                <p:cTn id="62" presetID="53" presetClass="entr" presetSubtype="16" fill="hold" grpId="0" nodeType="afterEffect" nodePh="1">
                                  <p:stCondLst>
                                    <p:cond delay="0"/>
                                  </p:stCondLst>
                                  <p:endCondLst>
                                    <p:cond evt="begin" delay="0">
                                      <p:tn val="62"/>
                                    </p:cond>
                                  </p:end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p:stCondLst>
                              <p:cond delay="7500"/>
                            </p:stCondLst>
                            <p:childTnLst>
                              <p:par>
                                <p:cTn id="92" presetID="53" presetClass="entr" presetSubtype="16"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childTnLst>
                          </p:cTn>
                        </p:par>
                        <p:par>
                          <p:cTn id="97" fill="hold">
                            <p:stCondLst>
                              <p:cond delay="8000"/>
                            </p:stCondLst>
                            <p:childTnLst>
                              <p:par>
                                <p:cTn id="98" presetID="53" presetClass="entr" presetSubtype="16"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500" fill="hold"/>
                                        <p:tgtEl>
                                          <p:spTgt spid="20"/>
                                        </p:tgtEl>
                                        <p:attrNameLst>
                                          <p:attrName>ppt_w</p:attrName>
                                        </p:attrNameLst>
                                      </p:cBhvr>
                                      <p:tavLst>
                                        <p:tav tm="0">
                                          <p:val>
                                            <p:fltVal val="0"/>
                                          </p:val>
                                        </p:tav>
                                        <p:tav tm="100000">
                                          <p:val>
                                            <p:strVal val="#ppt_w"/>
                                          </p:val>
                                        </p:tav>
                                      </p:tavLst>
                                    </p:anim>
                                    <p:anim calcmode="lin" valueType="num">
                                      <p:cBhvr>
                                        <p:cTn id="101" dur="500" fill="hold"/>
                                        <p:tgtEl>
                                          <p:spTgt spid="20"/>
                                        </p:tgtEl>
                                        <p:attrNameLst>
                                          <p:attrName>ppt_h</p:attrName>
                                        </p:attrNameLst>
                                      </p:cBhvr>
                                      <p:tavLst>
                                        <p:tav tm="0">
                                          <p:val>
                                            <p:fltVal val="0"/>
                                          </p:val>
                                        </p:tav>
                                        <p:tav tm="100000">
                                          <p:val>
                                            <p:strVal val="#ppt_h"/>
                                          </p:val>
                                        </p:tav>
                                      </p:tavLst>
                                    </p:anim>
                                    <p:animEffect transition="in" filter="fade">
                                      <p:cBhvr>
                                        <p:cTn id="102" dur="500"/>
                                        <p:tgtEl>
                                          <p:spTgt spid="20"/>
                                        </p:tgtEl>
                                      </p:cBhvr>
                                    </p:animEffect>
                                  </p:childTnLst>
                                </p:cTn>
                              </p:par>
                            </p:childTnLst>
                          </p:cTn>
                        </p:par>
                        <p:par>
                          <p:cTn id="103" fill="hold">
                            <p:stCondLst>
                              <p:cond delay="8500"/>
                            </p:stCondLst>
                            <p:childTnLst>
                              <p:par>
                                <p:cTn id="104" presetID="53" presetClass="entr" presetSubtype="16"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fltVal val="0"/>
                                          </p:val>
                                        </p:tav>
                                        <p:tav tm="100000">
                                          <p:val>
                                            <p:strVal val="#ppt_h"/>
                                          </p:val>
                                        </p:tav>
                                      </p:tavLst>
                                    </p:anim>
                                    <p:animEffect transition="in" filter="fade">
                                      <p:cBhvr>
                                        <p:cTn id="108" dur="500"/>
                                        <p:tgtEl>
                                          <p:spTgt spid="21"/>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Effect transition="in" filter="fade">
                                      <p:cBhvr>
                                        <p:cTn id="114" dur="500"/>
                                        <p:tgtEl>
                                          <p:spTgt spid="22"/>
                                        </p:tgtEl>
                                      </p:cBhvr>
                                    </p:animEffect>
                                  </p:childTnLst>
                                </p:cTn>
                              </p:par>
                            </p:childTnLst>
                          </p:cTn>
                        </p:par>
                        <p:par>
                          <p:cTn id="115" fill="hold">
                            <p:stCondLst>
                              <p:cond delay="9500"/>
                            </p:stCondLst>
                            <p:childTnLst>
                              <p:par>
                                <p:cTn id="116" presetID="53" presetClass="entr" presetSubtype="16"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500" fill="hold"/>
                                        <p:tgtEl>
                                          <p:spTgt spid="23"/>
                                        </p:tgtEl>
                                        <p:attrNameLst>
                                          <p:attrName>ppt_w</p:attrName>
                                        </p:attrNameLst>
                                      </p:cBhvr>
                                      <p:tavLst>
                                        <p:tav tm="0">
                                          <p:val>
                                            <p:fltVal val="0"/>
                                          </p:val>
                                        </p:tav>
                                        <p:tav tm="100000">
                                          <p:val>
                                            <p:strVal val="#ppt_w"/>
                                          </p:val>
                                        </p:tav>
                                      </p:tavLst>
                                    </p:anim>
                                    <p:anim calcmode="lin" valueType="num">
                                      <p:cBhvr>
                                        <p:cTn id="119" dur="500" fill="hold"/>
                                        <p:tgtEl>
                                          <p:spTgt spid="23"/>
                                        </p:tgtEl>
                                        <p:attrNameLst>
                                          <p:attrName>ppt_h</p:attrName>
                                        </p:attrNameLst>
                                      </p:cBhvr>
                                      <p:tavLst>
                                        <p:tav tm="0">
                                          <p:val>
                                            <p:fltVal val="0"/>
                                          </p:val>
                                        </p:tav>
                                        <p:tav tm="100000">
                                          <p:val>
                                            <p:strVal val="#ppt_h"/>
                                          </p:val>
                                        </p:tav>
                                      </p:tavLst>
                                    </p:anim>
                                    <p:animEffect transition="in" filter="fade">
                                      <p:cBhvr>
                                        <p:cTn id="120" dur="500"/>
                                        <p:tgtEl>
                                          <p:spTgt spid="23"/>
                                        </p:tgtEl>
                                      </p:cBhvr>
                                    </p:animEffect>
                                  </p:childTnLst>
                                </p:cTn>
                              </p:par>
                            </p:childTnLst>
                          </p:cTn>
                        </p:par>
                        <p:par>
                          <p:cTn id="121" fill="hold">
                            <p:stCondLst>
                              <p:cond delay="10000"/>
                            </p:stCondLst>
                            <p:childTnLst>
                              <p:par>
                                <p:cTn id="122" presetID="53" presetClass="entr" presetSubtype="16"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p:cTn id="124" dur="500" fill="hold"/>
                                        <p:tgtEl>
                                          <p:spTgt spid="24"/>
                                        </p:tgtEl>
                                        <p:attrNameLst>
                                          <p:attrName>ppt_w</p:attrName>
                                        </p:attrNameLst>
                                      </p:cBhvr>
                                      <p:tavLst>
                                        <p:tav tm="0">
                                          <p:val>
                                            <p:fltVal val="0"/>
                                          </p:val>
                                        </p:tav>
                                        <p:tav tm="100000">
                                          <p:val>
                                            <p:strVal val="#ppt_w"/>
                                          </p:val>
                                        </p:tav>
                                      </p:tavLst>
                                    </p:anim>
                                    <p:anim calcmode="lin" valueType="num">
                                      <p:cBhvr>
                                        <p:cTn id="125" dur="500" fill="hold"/>
                                        <p:tgtEl>
                                          <p:spTgt spid="24"/>
                                        </p:tgtEl>
                                        <p:attrNameLst>
                                          <p:attrName>ppt_h</p:attrName>
                                        </p:attrNameLst>
                                      </p:cBhvr>
                                      <p:tavLst>
                                        <p:tav tm="0">
                                          <p:val>
                                            <p:fltVal val="0"/>
                                          </p:val>
                                        </p:tav>
                                        <p:tav tm="100000">
                                          <p:val>
                                            <p:strVal val="#ppt_h"/>
                                          </p:val>
                                        </p:tav>
                                      </p:tavLst>
                                    </p:anim>
                                    <p:animEffect transition="in" filter="fade">
                                      <p:cBhvr>
                                        <p:cTn id="126" dur="500"/>
                                        <p:tgtEl>
                                          <p:spTgt spid="24"/>
                                        </p:tgtEl>
                                      </p:cBhvr>
                                    </p:animEffect>
                                  </p:childTnLst>
                                </p:cTn>
                              </p:par>
                            </p:childTnLst>
                          </p:cTn>
                        </p:par>
                        <p:par>
                          <p:cTn id="127" fill="hold">
                            <p:stCondLst>
                              <p:cond delay="10500"/>
                            </p:stCondLst>
                            <p:childTnLst>
                              <p:par>
                                <p:cTn id="128" presetID="53" presetClass="entr" presetSubtype="16" fill="hold" grpId="0" nodeType="afterEffect">
                                  <p:stCondLst>
                                    <p:cond delay="0"/>
                                  </p:stCondLst>
                                  <p:childTnLst>
                                    <p:set>
                                      <p:cBhvr>
                                        <p:cTn id="129" dur="1" fill="hold">
                                          <p:stCondLst>
                                            <p:cond delay="0"/>
                                          </p:stCondLst>
                                        </p:cTn>
                                        <p:tgtEl>
                                          <p:spTgt spid="25"/>
                                        </p:tgtEl>
                                        <p:attrNameLst>
                                          <p:attrName>style.visibility</p:attrName>
                                        </p:attrNameLst>
                                      </p:cBhvr>
                                      <p:to>
                                        <p:strVal val="visible"/>
                                      </p:to>
                                    </p:set>
                                    <p:anim calcmode="lin" valueType="num">
                                      <p:cBhvr>
                                        <p:cTn id="130" dur="500" fill="hold"/>
                                        <p:tgtEl>
                                          <p:spTgt spid="25"/>
                                        </p:tgtEl>
                                        <p:attrNameLst>
                                          <p:attrName>ppt_w</p:attrName>
                                        </p:attrNameLst>
                                      </p:cBhvr>
                                      <p:tavLst>
                                        <p:tav tm="0">
                                          <p:val>
                                            <p:fltVal val="0"/>
                                          </p:val>
                                        </p:tav>
                                        <p:tav tm="100000">
                                          <p:val>
                                            <p:strVal val="#ppt_w"/>
                                          </p:val>
                                        </p:tav>
                                      </p:tavLst>
                                    </p:anim>
                                    <p:anim calcmode="lin" valueType="num">
                                      <p:cBhvr>
                                        <p:cTn id="131" dur="500" fill="hold"/>
                                        <p:tgtEl>
                                          <p:spTgt spid="25"/>
                                        </p:tgtEl>
                                        <p:attrNameLst>
                                          <p:attrName>ppt_h</p:attrName>
                                        </p:attrNameLst>
                                      </p:cBhvr>
                                      <p:tavLst>
                                        <p:tav tm="0">
                                          <p:val>
                                            <p:fltVal val="0"/>
                                          </p:val>
                                        </p:tav>
                                        <p:tav tm="100000">
                                          <p:val>
                                            <p:strVal val="#ppt_h"/>
                                          </p:val>
                                        </p:tav>
                                      </p:tavLst>
                                    </p:anim>
                                    <p:animEffect transition="in" filter="fade">
                                      <p:cBhvr>
                                        <p:cTn id="132" dur="500"/>
                                        <p:tgtEl>
                                          <p:spTgt spid="25"/>
                                        </p:tgtEl>
                                      </p:cBhvr>
                                    </p:animEffect>
                                  </p:childTnLst>
                                </p:cTn>
                              </p:par>
                            </p:childTnLst>
                          </p:cTn>
                        </p:par>
                        <p:par>
                          <p:cTn id="133" fill="hold">
                            <p:stCondLst>
                              <p:cond delay="11000"/>
                            </p:stCondLst>
                            <p:childTnLst>
                              <p:par>
                                <p:cTn id="134" presetID="53" presetClass="entr" presetSubtype="16"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 calcmode="lin" valueType="num">
                                      <p:cBhvr>
                                        <p:cTn id="136" dur="500" fill="hold"/>
                                        <p:tgtEl>
                                          <p:spTgt spid="26"/>
                                        </p:tgtEl>
                                        <p:attrNameLst>
                                          <p:attrName>ppt_w</p:attrName>
                                        </p:attrNameLst>
                                      </p:cBhvr>
                                      <p:tavLst>
                                        <p:tav tm="0">
                                          <p:val>
                                            <p:fltVal val="0"/>
                                          </p:val>
                                        </p:tav>
                                        <p:tav tm="100000">
                                          <p:val>
                                            <p:strVal val="#ppt_w"/>
                                          </p:val>
                                        </p:tav>
                                      </p:tavLst>
                                    </p:anim>
                                    <p:anim calcmode="lin" valueType="num">
                                      <p:cBhvr>
                                        <p:cTn id="137" dur="500" fill="hold"/>
                                        <p:tgtEl>
                                          <p:spTgt spid="26"/>
                                        </p:tgtEl>
                                        <p:attrNameLst>
                                          <p:attrName>ppt_h</p:attrName>
                                        </p:attrNameLst>
                                      </p:cBhvr>
                                      <p:tavLst>
                                        <p:tav tm="0">
                                          <p:val>
                                            <p:fltVal val="0"/>
                                          </p:val>
                                        </p:tav>
                                        <p:tav tm="100000">
                                          <p:val>
                                            <p:strVal val="#ppt_h"/>
                                          </p:val>
                                        </p:tav>
                                      </p:tavLst>
                                    </p:anim>
                                    <p:animEffect transition="in" filter="fade">
                                      <p:cBhvr>
                                        <p:cTn id="1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p:bldP spid="10" grpId="0"/>
      <p:bldP spid="12" grpId="0"/>
      <p:bldP spid="13"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341564" y="84456"/>
            <a:ext cx="2310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获得成绩与经验</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不完整圆 3"/>
          <p:cNvSpPr/>
          <p:nvPr/>
        </p:nvSpPr>
        <p:spPr>
          <a:xfrm>
            <a:off x="3756743" y="1219543"/>
            <a:ext cx="2704415" cy="2704415"/>
          </a:xfrm>
          <a:prstGeom prst="pie">
            <a:avLst>
              <a:gd name="adj1" fmla="val 5409537"/>
              <a:gd name="adj2" fmla="val 16200000"/>
            </a:avLst>
          </a:prstGeom>
          <a:solidFill>
            <a:schemeClr val="accent1"/>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不完整圆 4"/>
          <p:cNvSpPr/>
          <p:nvPr/>
        </p:nvSpPr>
        <p:spPr>
          <a:xfrm>
            <a:off x="3756743" y="1219543"/>
            <a:ext cx="2704415" cy="2704415"/>
          </a:xfrm>
          <a:prstGeom prst="pie">
            <a:avLst>
              <a:gd name="adj1" fmla="val 5409537"/>
              <a:gd name="adj2" fmla="val 12545976"/>
            </a:avLst>
          </a:prstGeom>
          <a:solidFill>
            <a:schemeClr val="accent2"/>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不完整圆 5"/>
          <p:cNvSpPr/>
          <p:nvPr/>
        </p:nvSpPr>
        <p:spPr>
          <a:xfrm>
            <a:off x="3756743" y="1219543"/>
            <a:ext cx="2704415" cy="2704415"/>
          </a:xfrm>
          <a:prstGeom prst="pie">
            <a:avLst>
              <a:gd name="adj1" fmla="val 5409537"/>
              <a:gd name="adj2" fmla="val 10782087"/>
            </a:avLst>
          </a:prstGeom>
          <a:solidFill>
            <a:schemeClr val="accent3"/>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不完整圆 6"/>
          <p:cNvSpPr/>
          <p:nvPr/>
        </p:nvSpPr>
        <p:spPr>
          <a:xfrm>
            <a:off x="3756743" y="1219543"/>
            <a:ext cx="2704415" cy="2704415"/>
          </a:xfrm>
          <a:prstGeom prst="pie">
            <a:avLst>
              <a:gd name="adj1" fmla="val 5409537"/>
              <a:gd name="adj2" fmla="val 8071697"/>
            </a:avLst>
          </a:prstGeom>
          <a:solidFill>
            <a:schemeClr val="accent4"/>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椭圆 9"/>
          <p:cNvSpPr/>
          <p:nvPr/>
        </p:nvSpPr>
        <p:spPr>
          <a:xfrm>
            <a:off x="4222144" y="1684944"/>
            <a:ext cx="1773613" cy="1773612"/>
          </a:xfrm>
          <a:prstGeom prst="ellipse">
            <a:avLst/>
          </a:prstGeom>
          <a:solidFill>
            <a:srgbClr val="F9F9F9"/>
          </a:solidFill>
          <a:ln>
            <a:noFill/>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5112389" y="1252711"/>
            <a:ext cx="395969" cy="395969"/>
          </a:xfrm>
          <a:prstGeom prst="rect">
            <a:avLst/>
          </a:prstGeom>
          <a:solidFill>
            <a:schemeClr val="accent1"/>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5112389" y="3487864"/>
            <a:ext cx="395969" cy="395969"/>
          </a:xfrm>
          <a:prstGeom prst="rect">
            <a:avLst/>
          </a:prstGeom>
          <a:solidFill>
            <a:schemeClr val="accent4"/>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5112389" y="2759938"/>
            <a:ext cx="395969" cy="395969"/>
          </a:xfrm>
          <a:prstGeom prst="rect">
            <a:avLst/>
          </a:prstGeom>
          <a:solidFill>
            <a:schemeClr val="accent3"/>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5112389" y="2003746"/>
            <a:ext cx="395969" cy="395969"/>
          </a:xfrm>
          <a:prstGeom prst="rect">
            <a:avLst/>
          </a:prstGeom>
          <a:solidFill>
            <a:schemeClr val="accent2"/>
          </a:solidFill>
          <a:ln w="12700" cap="flat" cmpd="sng">
            <a:solidFill>
              <a:schemeClr val="lt1"/>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1"/>
          <p:cNvSpPr txBox="1"/>
          <p:nvPr/>
        </p:nvSpPr>
        <p:spPr>
          <a:xfrm>
            <a:off x="477285" y="1053764"/>
            <a:ext cx="2074367" cy="531032"/>
          </a:xfrm>
          <a:prstGeom prst="rect">
            <a:avLst/>
          </a:prstGeom>
          <a:noFill/>
          <a:ln>
            <a:noFill/>
          </a:ln>
        </p:spPr>
        <p:txBody>
          <a:bodyPr wrap="square" lIns="0" tIns="0" rIns="0" bIns="0" anchor="ctr" anchorCtr="0">
            <a:normAutofit/>
          </a:bodyPr>
          <a:lstStyle/>
          <a:p>
            <a:pPr algn="r">
              <a:lnSpc>
                <a:spcPct val="120000"/>
              </a:lnSpc>
              <a:buSzPct val="25000"/>
            </a:pPr>
            <a:r>
              <a:rPr lang="zh-CN" altLang="en-US" sz="900" dirty="0" smtClean="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
            </a:r>
            <a:b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2"/>
          <p:cNvSpPr txBox="1"/>
          <p:nvPr/>
        </p:nvSpPr>
        <p:spPr>
          <a:xfrm>
            <a:off x="5618917" y="1257190"/>
            <a:ext cx="701663" cy="365339"/>
          </a:xfrm>
          <a:prstGeom prst="rect">
            <a:avLst/>
          </a:prstGeom>
          <a:noFill/>
          <a:ln>
            <a:noFill/>
          </a:ln>
        </p:spPr>
        <p:txBody>
          <a:bodyPr wrap="none" lIns="0" tIns="0" rIns="0" bIns="0" anchor="ctr" anchorCtr="0">
            <a:normAutofit/>
          </a:bodyPr>
          <a:lstStyle/>
          <a:p>
            <a:pPr algn="just">
              <a:buSzPct val="25000"/>
            </a:pPr>
            <a:r>
              <a:rPr lang="en-US" sz="1650">
                <a:solidFill>
                  <a:schemeClr val="dk2"/>
                </a:solidFill>
                <a:latin typeface="Arial" panose="020B0604020202020204" pitchFamily="34" charset="0"/>
                <a:ea typeface="微软雅黑" panose="020B0503020204020204" pitchFamily="34" charset="-122"/>
                <a:cs typeface="+mn-ea"/>
                <a:sym typeface="Arial" panose="020B0604020202020204" pitchFamily="34" charset="0"/>
              </a:rPr>
              <a:t>32%</a:t>
            </a:r>
          </a:p>
        </p:txBody>
      </p:sp>
      <p:sp>
        <p:nvSpPr>
          <p:cNvPr id="18" name="文本框 13"/>
          <p:cNvSpPr txBox="1"/>
          <p:nvPr/>
        </p:nvSpPr>
        <p:spPr>
          <a:xfrm>
            <a:off x="5603449" y="2013621"/>
            <a:ext cx="701663" cy="355201"/>
          </a:xfrm>
          <a:prstGeom prst="rect">
            <a:avLst/>
          </a:prstGeom>
          <a:noFill/>
          <a:ln>
            <a:noFill/>
          </a:ln>
        </p:spPr>
        <p:txBody>
          <a:bodyPr wrap="none" lIns="0" tIns="0" rIns="0" bIns="0" anchor="ctr" anchorCtr="0">
            <a:normAutofit/>
          </a:bodyPr>
          <a:lstStyle/>
          <a:p>
            <a:pPr algn="just">
              <a:buSzPct val="25000"/>
            </a:pPr>
            <a:r>
              <a:rPr lang="en-US" sz="1650">
                <a:solidFill>
                  <a:schemeClr val="dk2"/>
                </a:solidFill>
                <a:latin typeface="Arial" panose="020B0604020202020204" pitchFamily="34" charset="0"/>
                <a:ea typeface="微软雅黑" panose="020B0503020204020204" pitchFamily="34" charset="-122"/>
                <a:cs typeface="+mn-ea"/>
                <a:sym typeface="Arial" panose="020B0604020202020204" pitchFamily="34" charset="0"/>
              </a:rPr>
              <a:t>18%</a:t>
            </a:r>
          </a:p>
        </p:txBody>
      </p:sp>
      <p:sp>
        <p:nvSpPr>
          <p:cNvPr id="19" name="文本框 14"/>
          <p:cNvSpPr txBox="1"/>
          <p:nvPr/>
        </p:nvSpPr>
        <p:spPr>
          <a:xfrm>
            <a:off x="5603449" y="2751198"/>
            <a:ext cx="701663" cy="358727"/>
          </a:xfrm>
          <a:prstGeom prst="rect">
            <a:avLst/>
          </a:prstGeom>
          <a:noFill/>
          <a:ln>
            <a:noFill/>
          </a:ln>
        </p:spPr>
        <p:txBody>
          <a:bodyPr wrap="none" lIns="0" tIns="0" rIns="0" bIns="0" anchor="ctr" anchorCtr="0">
            <a:normAutofit/>
          </a:bodyPr>
          <a:lstStyle/>
          <a:p>
            <a:pPr algn="just">
              <a:buSzPct val="25000"/>
            </a:pPr>
            <a:r>
              <a:rPr lang="en-US" sz="1650">
                <a:solidFill>
                  <a:schemeClr val="dk2"/>
                </a:solidFill>
                <a:latin typeface="Arial" panose="020B0604020202020204" pitchFamily="34" charset="0"/>
                <a:ea typeface="微软雅黑" panose="020B0503020204020204" pitchFamily="34" charset="-122"/>
                <a:cs typeface="+mn-ea"/>
                <a:sym typeface="Arial" panose="020B0604020202020204" pitchFamily="34" charset="0"/>
              </a:rPr>
              <a:t>28%</a:t>
            </a:r>
          </a:p>
        </p:txBody>
      </p:sp>
      <p:sp>
        <p:nvSpPr>
          <p:cNvPr id="20" name="文本框 15"/>
          <p:cNvSpPr txBox="1"/>
          <p:nvPr/>
        </p:nvSpPr>
        <p:spPr>
          <a:xfrm>
            <a:off x="5603449" y="3482839"/>
            <a:ext cx="701663" cy="370358"/>
          </a:xfrm>
          <a:prstGeom prst="rect">
            <a:avLst/>
          </a:prstGeom>
          <a:noFill/>
          <a:ln>
            <a:noFill/>
          </a:ln>
        </p:spPr>
        <p:txBody>
          <a:bodyPr wrap="none" lIns="0" tIns="0" rIns="0" bIns="0" anchor="ctr" anchorCtr="0">
            <a:normAutofit/>
          </a:bodyPr>
          <a:lstStyle/>
          <a:p>
            <a:pPr algn="just">
              <a:buSzPct val="25000"/>
            </a:pPr>
            <a:r>
              <a:rPr lang="en-US" sz="1650">
                <a:solidFill>
                  <a:schemeClr val="dk2"/>
                </a:solidFill>
                <a:latin typeface="Arial" panose="020B0604020202020204" pitchFamily="34" charset="0"/>
                <a:ea typeface="微软雅黑" panose="020B0503020204020204" pitchFamily="34" charset="-122"/>
                <a:cs typeface="+mn-ea"/>
                <a:sym typeface="Arial" panose="020B0604020202020204" pitchFamily="34" charset="0"/>
              </a:rPr>
              <a:t>22%</a:t>
            </a:r>
          </a:p>
        </p:txBody>
      </p:sp>
      <p:sp>
        <p:nvSpPr>
          <p:cNvPr id="21" name="文本框 16"/>
          <p:cNvSpPr txBox="1"/>
          <p:nvPr/>
        </p:nvSpPr>
        <p:spPr>
          <a:xfrm>
            <a:off x="6267582" y="1360800"/>
            <a:ext cx="2414669" cy="180480"/>
          </a:xfrm>
          <a:prstGeom prst="rect">
            <a:avLst/>
          </a:prstGeom>
          <a:noFill/>
          <a:ln>
            <a:noFill/>
          </a:ln>
        </p:spPr>
        <p:txBody>
          <a:bodyPr wrap="none" lIns="0" tIns="0" rIns="0" bIns="0" anchor="ctr" anchorCtr="0">
            <a:normAutofit/>
          </a:bodyPr>
          <a:lstStyle/>
          <a:p>
            <a:pPr algn="just">
              <a:buSzPct val="25000"/>
            </a:pPr>
            <a:r>
              <a:rPr lang="zh-CN" altLang="en-US" sz="1050" b="1"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zh-CN" altLang="en-US" sz="105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17"/>
          <p:cNvSpPr txBox="1"/>
          <p:nvPr/>
        </p:nvSpPr>
        <p:spPr>
          <a:xfrm>
            <a:off x="6267582" y="2125318"/>
            <a:ext cx="2414669" cy="180480"/>
          </a:xfrm>
          <a:prstGeom prst="rect">
            <a:avLst/>
          </a:prstGeom>
          <a:noFill/>
          <a:ln>
            <a:noFill/>
          </a:ln>
        </p:spPr>
        <p:txBody>
          <a:bodyPr wrap="none" lIns="0" tIns="0" rIns="0" bIns="0" anchor="ctr" anchorCtr="0">
            <a:normAutofit/>
          </a:bodyPr>
          <a:lstStyle/>
          <a:p>
            <a:pPr algn="just">
              <a:buSzPct val="25000"/>
            </a:pPr>
            <a:r>
              <a:rPr lang="zh-CN" altLang="en-US" sz="1050" b="1"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zh-CN" altLang="en-US" sz="105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18"/>
          <p:cNvSpPr txBox="1"/>
          <p:nvPr/>
        </p:nvSpPr>
        <p:spPr>
          <a:xfrm>
            <a:off x="6267582" y="2874634"/>
            <a:ext cx="2414669" cy="180480"/>
          </a:xfrm>
          <a:prstGeom prst="rect">
            <a:avLst/>
          </a:prstGeom>
          <a:noFill/>
          <a:ln>
            <a:noFill/>
          </a:ln>
        </p:spPr>
        <p:txBody>
          <a:bodyPr wrap="none" lIns="0" tIns="0" rIns="0" bIns="0" anchor="ctr" anchorCtr="0">
            <a:normAutofit/>
          </a:bodyPr>
          <a:lstStyle/>
          <a:p>
            <a:pPr algn="just">
              <a:buSzPct val="25000"/>
            </a:pPr>
            <a:r>
              <a:rPr lang="zh-CN" altLang="en-US" sz="1050" b="1" dirty="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zh-CN" altLang="en-US" sz="105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19"/>
          <p:cNvSpPr txBox="1"/>
          <p:nvPr/>
        </p:nvSpPr>
        <p:spPr>
          <a:xfrm>
            <a:off x="6267582" y="3578954"/>
            <a:ext cx="2414669" cy="180480"/>
          </a:xfrm>
          <a:prstGeom prst="rect">
            <a:avLst/>
          </a:prstGeom>
          <a:noFill/>
          <a:ln>
            <a:noFill/>
          </a:ln>
        </p:spPr>
        <p:txBody>
          <a:bodyPr wrap="none" lIns="0" tIns="0" rIns="0" bIns="0" anchor="ctr" anchorCtr="0">
            <a:normAutofit/>
          </a:bodyPr>
          <a:lstStyle/>
          <a:p>
            <a:pPr algn="just">
              <a:buSzPct val="25000"/>
            </a:pPr>
            <a:r>
              <a:rPr lang="zh-CN" altLang="en-US" sz="1050" b="1" dirty="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zh-CN" altLang="en-US" sz="105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直接箭头连接符 24"/>
          <p:cNvCxnSpPr/>
          <p:nvPr/>
        </p:nvCxnSpPr>
        <p:spPr>
          <a:xfrm rot="5400000">
            <a:off x="3571647" y="2570892"/>
            <a:ext cx="3076324" cy="1718"/>
          </a:xfrm>
          <a:prstGeom prst="straightConnector1">
            <a:avLst/>
          </a:prstGeom>
          <a:noFill/>
          <a:ln w="28575" cap="flat" cmpd="sng">
            <a:solidFill>
              <a:srgbClr val="BFBFBF"/>
            </a:solidFill>
            <a:prstDash val="solid"/>
            <a:miter/>
            <a:headEnd type="none" w="med" len="med"/>
            <a:tailEnd type="none" w="med" len="med"/>
          </a:ln>
        </p:spPr>
      </p:cxnSp>
      <p:sp>
        <p:nvSpPr>
          <p:cNvPr id="26" name="文本框 21"/>
          <p:cNvSpPr txBox="1"/>
          <p:nvPr/>
        </p:nvSpPr>
        <p:spPr>
          <a:xfrm>
            <a:off x="477285" y="1895470"/>
            <a:ext cx="2074367" cy="531032"/>
          </a:xfrm>
          <a:prstGeom prst="rect">
            <a:avLst/>
          </a:prstGeom>
          <a:noFill/>
          <a:ln>
            <a:noFill/>
          </a:ln>
        </p:spPr>
        <p:txBody>
          <a:bodyPr wrap="square" lIns="0" tIns="0" rIns="0" bIns="0" anchor="ctr" anchorCtr="0">
            <a:normAutofit/>
          </a:bodyPr>
          <a:lstStyle/>
          <a:p>
            <a:pPr algn="r">
              <a:lnSpc>
                <a:spcPct val="120000"/>
              </a:lnSpc>
              <a:buSzPct val="25000"/>
            </a:pPr>
            <a:r>
              <a:rPr lang="zh-CN" altLang="en-US" sz="900" dirty="0" smtClean="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
            </a:r>
            <a:b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2"/>
          <p:cNvSpPr txBox="1"/>
          <p:nvPr/>
        </p:nvSpPr>
        <p:spPr>
          <a:xfrm>
            <a:off x="477285" y="2737175"/>
            <a:ext cx="2074367" cy="531032"/>
          </a:xfrm>
          <a:prstGeom prst="rect">
            <a:avLst/>
          </a:prstGeom>
          <a:noFill/>
          <a:ln>
            <a:noFill/>
          </a:ln>
        </p:spPr>
        <p:txBody>
          <a:bodyPr wrap="square" lIns="0" tIns="0" rIns="0" bIns="0" anchor="ctr" anchorCtr="0">
            <a:normAutofit/>
          </a:bodyPr>
          <a:lstStyle/>
          <a:p>
            <a:pPr algn="r">
              <a:lnSpc>
                <a:spcPct val="120000"/>
              </a:lnSpc>
              <a:buSzPct val="25000"/>
            </a:pPr>
            <a:r>
              <a:rPr lang="zh-CN" altLang="en-US" sz="900" dirty="0" smtClean="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
            </a:r>
            <a:b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3"/>
          <p:cNvSpPr txBox="1"/>
          <p:nvPr/>
        </p:nvSpPr>
        <p:spPr>
          <a:xfrm>
            <a:off x="477285" y="3578881"/>
            <a:ext cx="2074367" cy="531032"/>
          </a:xfrm>
          <a:prstGeom prst="rect">
            <a:avLst/>
          </a:prstGeom>
          <a:noFill/>
          <a:ln>
            <a:noFill/>
          </a:ln>
        </p:spPr>
        <p:txBody>
          <a:bodyPr wrap="square" lIns="0" tIns="0" rIns="0" bIns="0" anchor="ctr" anchorCtr="0">
            <a:normAutofit/>
          </a:bodyPr>
          <a:lstStyle/>
          <a:p>
            <a:pPr algn="r">
              <a:lnSpc>
                <a:spcPct val="120000"/>
              </a:lnSpc>
              <a:buSzPct val="25000"/>
            </a:pPr>
            <a:r>
              <a:rPr lang="zh-CN" altLang="en-US" sz="900" dirty="0" smtClean="0">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
            </a:r>
            <a:b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br>
            <a:endParaRPr lang="zh-CN" alt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直接箭头连接符 28"/>
          <p:cNvCxnSpPr/>
          <p:nvPr/>
        </p:nvCxnSpPr>
        <p:spPr>
          <a:xfrm rot="10800000">
            <a:off x="2978899" y="1283709"/>
            <a:ext cx="1452923" cy="4886"/>
          </a:xfrm>
          <a:prstGeom prst="straightConnector1">
            <a:avLst/>
          </a:prstGeom>
          <a:noFill/>
          <a:ln w="12700" cap="flat" cmpd="sng">
            <a:solidFill>
              <a:srgbClr val="BFBFBF"/>
            </a:solidFill>
            <a:prstDash val="solid"/>
            <a:miter/>
            <a:headEnd type="none" w="med" len="med"/>
            <a:tailEnd type="none" w="med" len="med"/>
          </a:ln>
        </p:spPr>
      </p:cxnSp>
      <p:sp>
        <p:nvSpPr>
          <p:cNvPr id="30" name="椭圆 29"/>
          <p:cNvSpPr/>
          <p:nvPr/>
        </p:nvSpPr>
        <p:spPr>
          <a:xfrm rot="16200000">
            <a:off x="2912644" y="1253025"/>
            <a:ext cx="66255" cy="66255"/>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直接箭头连接符 30"/>
          <p:cNvCxnSpPr/>
          <p:nvPr/>
        </p:nvCxnSpPr>
        <p:spPr>
          <a:xfrm flipH="1">
            <a:off x="2978899" y="2256352"/>
            <a:ext cx="743144" cy="3370"/>
          </a:xfrm>
          <a:prstGeom prst="straightConnector1">
            <a:avLst/>
          </a:prstGeom>
          <a:noFill/>
          <a:ln w="12700" cap="flat" cmpd="sng">
            <a:solidFill>
              <a:srgbClr val="BFBFBF"/>
            </a:solidFill>
            <a:prstDash val="solid"/>
            <a:miter/>
            <a:headEnd type="none" w="med" len="med"/>
            <a:tailEnd type="none" w="med" len="med"/>
          </a:ln>
        </p:spPr>
      </p:cxnSp>
      <p:sp>
        <p:nvSpPr>
          <p:cNvPr id="32" name="椭圆 31"/>
          <p:cNvSpPr/>
          <p:nvPr/>
        </p:nvSpPr>
        <p:spPr>
          <a:xfrm rot="16200000">
            <a:off x="2912644" y="2224911"/>
            <a:ext cx="66255" cy="66255"/>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3" name="直接箭头连接符 32"/>
          <p:cNvCxnSpPr/>
          <p:nvPr/>
        </p:nvCxnSpPr>
        <p:spPr>
          <a:xfrm rot="10800000">
            <a:off x="2978899" y="3119890"/>
            <a:ext cx="777518" cy="640"/>
          </a:xfrm>
          <a:prstGeom prst="straightConnector1">
            <a:avLst/>
          </a:prstGeom>
          <a:noFill/>
          <a:ln w="12700" cap="flat" cmpd="sng">
            <a:solidFill>
              <a:srgbClr val="BFBFBF"/>
            </a:solidFill>
            <a:prstDash val="solid"/>
            <a:miter/>
            <a:headEnd type="none" w="med" len="med"/>
            <a:tailEnd type="none" w="med" len="med"/>
          </a:ln>
        </p:spPr>
      </p:cxnSp>
      <p:sp>
        <p:nvSpPr>
          <p:cNvPr id="34" name="椭圆 33"/>
          <p:cNvSpPr/>
          <p:nvPr/>
        </p:nvSpPr>
        <p:spPr>
          <a:xfrm rot="16200000">
            <a:off x="2912644" y="3087083"/>
            <a:ext cx="66255" cy="66255"/>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直接箭头连接符 34"/>
          <p:cNvCxnSpPr/>
          <p:nvPr/>
        </p:nvCxnSpPr>
        <p:spPr>
          <a:xfrm rot="10800000">
            <a:off x="2978899" y="3820755"/>
            <a:ext cx="1452923" cy="859"/>
          </a:xfrm>
          <a:prstGeom prst="straightConnector1">
            <a:avLst/>
          </a:prstGeom>
          <a:noFill/>
          <a:ln w="12700" cap="flat" cmpd="sng">
            <a:solidFill>
              <a:srgbClr val="BFBFBF"/>
            </a:solidFill>
            <a:prstDash val="solid"/>
            <a:miter/>
            <a:headEnd type="none" w="med" len="med"/>
            <a:tailEnd type="none" w="med" len="med"/>
          </a:ln>
        </p:spPr>
      </p:cxnSp>
      <p:sp>
        <p:nvSpPr>
          <p:cNvPr id="36" name="椭圆 35"/>
          <p:cNvSpPr/>
          <p:nvPr/>
        </p:nvSpPr>
        <p:spPr>
          <a:xfrm rot="16200000">
            <a:off x="2912644" y="3788057"/>
            <a:ext cx="66255" cy="66255"/>
          </a:xfrm>
          <a:prstGeom prst="ellipse">
            <a:avLst/>
          </a:prstGeom>
          <a:solidFill>
            <a:schemeClr val="lt1"/>
          </a:solidFill>
          <a:ln w="12700" cap="flat" cmpd="sng">
            <a:solidFill>
              <a:srgbClr val="BFBFBF"/>
            </a:solidFill>
            <a:prstDash val="solid"/>
            <a:miter/>
            <a:headEnd type="none" w="med" len="med"/>
            <a:tailEnd type="none" w="med" len="med"/>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任意多边形: 形状 33"/>
          <p:cNvSpPr/>
          <p:nvPr/>
        </p:nvSpPr>
        <p:spPr>
          <a:xfrm>
            <a:off x="5207093" y="1344860"/>
            <a:ext cx="236626" cy="192284"/>
          </a:xfrm>
          <a:custGeom>
            <a:avLst/>
            <a:gdLst/>
            <a:ahLst/>
            <a:cxnLst/>
            <a:rect l="0" t="0" r="0" b="0"/>
            <a:pathLst>
              <a:path w="120000" h="120000" extrusionOk="0">
                <a:moveTo>
                  <a:pt x="107711" y="29872"/>
                </a:moveTo>
                <a:cubicBezTo>
                  <a:pt x="107766" y="31172"/>
                  <a:pt x="107783" y="32488"/>
                  <a:pt x="107783" y="33788"/>
                </a:cubicBezTo>
                <a:cubicBezTo>
                  <a:pt x="107783" y="73838"/>
                  <a:pt x="83022" y="120000"/>
                  <a:pt x="37738" y="120000"/>
                </a:cubicBezTo>
                <a:cubicBezTo>
                  <a:pt x="23827" y="120000"/>
                  <a:pt x="10900" y="114983"/>
                  <a:pt x="0" y="106377"/>
                </a:cubicBezTo>
                <a:cubicBezTo>
                  <a:pt x="1927" y="106661"/>
                  <a:pt x="3888" y="106805"/>
                  <a:pt x="5872" y="106805"/>
                </a:cubicBezTo>
                <a:cubicBezTo>
                  <a:pt x="17411" y="106805"/>
                  <a:pt x="28022" y="101955"/>
                  <a:pt x="36444" y="93844"/>
                </a:cubicBezTo>
                <a:cubicBezTo>
                  <a:pt x="25677" y="93594"/>
                  <a:pt x="16577" y="84850"/>
                  <a:pt x="13450" y="72811"/>
                </a:cubicBezTo>
                <a:cubicBezTo>
                  <a:pt x="14950" y="73155"/>
                  <a:pt x="16494" y="73338"/>
                  <a:pt x="18077" y="73338"/>
                </a:cubicBezTo>
                <a:cubicBezTo>
                  <a:pt x="20327" y="73338"/>
                  <a:pt x="22505" y="72977"/>
                  <a:pt x="24566" y="72288"/>
                </a:cubicBezTo>
                <a:cubicBezTo>
                  <a:pt x="13305" y="69494"/>
                  <a:pt x="4822" y="57255"/>
                  <a:pt x="4822" y="42566"/>
                </a:cubicBezTo>
                <a:cubicBezTo>
                  <a:pt x="4822" y="42438"/>
                  <a:pt x="4822" y="42316"/>
                  <a:pt x="4822" y="42188"/>
                </a:cubicBezTo>
                <a:cubicBezTo>
                  <a:pt x="8138" y="44461"/>
                  <a:pt x="11938" y="45827"/>
                  <a:pt x="15972" y="45988"/>
                </a:cubicBezTo>
                <a:cubicBezTo>
                  <a:pt x="9366" y="40544"/>
                  <a:pt x="5016" y="31283"/>
                  <a:pt x="5016" y="20761"/>
                </a:cubicBezTo>
                <a:cubicBezTo>
                  <a:pt x="5016" y="15216"/>
                  <a:pt x="6227" y="10005"/>
                  <a:pt x="8355" y="5527"/>
                </a:cubicBezTo>
                <a:cubicBezTo>
                  <a:pt x="20488" y="23866"/>
                  <a:pt x="38638" y="35922"/>
                  <a:pt x="59100" y="37188"/>
                </a:cubicBezTo>
                <a:cubicBezTo>
                  <a:pt x="58683" y="34966"/>
                  <a:pt x="58466" y="32666"/>
                  <a:pt x="58466" y="30283"/>
                </a:cubicBezTo>
                <a:cubicBezTo>
                  <a:pt x="58466" y="13555"/>
                  <a:pt x="69483" y="0"/>
                  <a:pt x="83077" y="0"/>
                </a:cubicBezTo>
                <a:cubicBezTo>
                  <a:pt x="90161" y="0"/>
                  <a:pt x="96561" y="3666"/>
                  <a:pt x="101055" y="9561"/>
                </a:cubicBezTo>
                <a:cubicBezTo>
                  <a:pt x="106655" y="8194"/>
                  <a:pt x="111927" y="5672"/>
                  <a:pt x="116688" y="2205"/>
                </a:cubicBezTo>
                <a:cubicBezTo>
                  <a:pt x="114850" y="9277"/>
                  <a:pt x="110938" y="15216"/>
                  <a:pt x="105861" y="18966"/>
                </a:cubicBezTo>
                <a:cubicBezTo>
                  <a:pt x="110844" y="18227"/>
                  <a:pt x="115577" y="16611"/>
                  <a:pt x="120000" y="14200"/>
                </a:cubicBezTo>
                <a:cubicBezTo>
                  <a:pt x="116700" y="20283"/>
                  <a:pt x="112527" y="25611"/>
                  <a:pt x="107711" y="29872"/>
                </a:cubicBezTo>
                <a:close/>
              </a:path>
            </a:pathLst>
          </a:custGeom>
          <a:solidFill>
            <a:srgbClr val="FFFFFF"/>
          </a:solidFill>
          <a:ln>
            <a:noFill/>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任意多边形: 形状 34"/>
          <p:cNvSpPr/>
          <p:nvPr/>
        </p:nvSpPr>
        <p:spPr>
          <a:xfrm>
            <a:off x="5221809" y="2087388"/>
            <a:ext cx="207664" cy="207664"/>
          </a:xfrm>
          <a:custGeom>
            <a:avLst/>
            <a:gdLst/>
            <a:ahLst/>
            <a:cxnLst/>
            <a:rect l="0" t="0" r="0" b="0"/>
            <a:pathLst>
              <a:path w="120000" h="120000" extrusionOk="0">
                <a:moveTo>
                  <a:pt x="102044" y="33333"/>
                </a:moveTo>
                <a:lnTo>
                  <a:pt x="91277" y="33333"/>
                </a:lnTo>
                <a:cubicBezTo>
                  <a:pt x="88733" y="33333"/>
                  <a:pt x="86666" y="31255"/>
                  <a:pt x="86666" y="28722"/>
                </a:cubicBezTo>
                <a:lnTo>
                  <a:pt x="86666" y="17938"/>
                </a:lnTo>
                <a:cubicBezTo>
                  <a:pt x="86666" y="15394"/>
                  <a:pt x="88733" y="13333"/>
                  <a:pt x="91272" y="13333"/>
                </a:cubicBezTo>
                <a:lnTo>
                  <a:pt x="102038" y="13333"/>
                </a:lnTo>
                <a:cubicBezTo>
                  <a:pt x="104600" y="13333"/>
                  <a:pt x="106666" y="15394"/>
                  <a:pt x="106666" y="17938"/>
                </a:cubicBezTo>
                <a:lnTo>
                  <a:pt x="106666" y="28711"/>
                </a:lnTo>
                <a:cubicBezTo>
                  <a:pt x="106666" y="31255"/>
                  <a:pt x="104600" y="33333"/>
                  <a:pt x="102044" y="33333"/>
                </a:cubicBezTo>
                <a:close/>
                <a:moveTo>
                  <a:pt x="36822" y="59894"/>
                </a:moveTo>
                <a:cubicBezTo>
                  <a:pt x="36822" y="47144"/>
                  <a:pt x="47155" y="36822"/>
                  <a:pt x="59900" y="36822"/>
                </a:cubicBezTo>
                <a:cubicBezTo>
                  <a:pt x="72638" y="36822"/>
                  <a:pt x="82977" y="47144"/>
                  <a:pt x="82977" y="59894"/>
                </a:cubicBezTo>
                <a:cubicBezTo>
                  <a:pt x="82977" y="72638"/>
                  <a:pt x="72638" y="82972"/>
                  <a:pt x="59900" y="82972"/>
                </a:cubicBezTo>
                <a:cubicBezTo>
                  <a:pt x="47144" y="82972"/>
                  <a:pt x="36822" y="72638"/>
                  <a:pt x="36822" y="59894"/>
                </a:cubicBezTo>
                <a:close/>
                <a:moveTo>
                  <a:pt x="59894" y="96822"/>
                </a:moveTo>
                <a:cubicBezTo>
                  <a:pt x="80288" y="96822"/>
                  <a:pt x="96811" y="80277"/>
                  <a:pt x="96811" y="59894"/>
                </a:cubicBezTo>
                <a:cubicBezTo>
                  <a:pt x="96811" y="57638"/>
                  <a:pt x="96527" y="55466"/>
                  <a:pt x="96127" y="53333"/>
                </a:cubicBezTo>
                <a:lnTo>
                  <a:pt x="106666" y="53333"/>
                </a:lnTo>
                <a:lnTo>
                  <a:pt x="106666" y="101438"/>
                </a:lnTo>
                <a:cubicBezTo>
                  <a:pt x="106666" y="103988"/>
                  <a:pt x="104600" y="106038"/>
                  <a:pt x="102044" y="106038"/>
                </a:cubicBezTo>
                <a:lnTo>
                  <a:pt x="17955" y="106038"/>
                </a:lnTo>
                <a:cubicBezTo>
                  <a:pt x="15400" y="106038"/>
                  <a:pt x="13333" y="103988"/>
                  <a:pt x="13333" y="101438"/>
                </a:cubicBezTo>
                <a:lnTo>
                  <a:pt x="13333" y="53333"/>
                </a:lnTo>
                <a:lnTo>
                  <a:pt x="23661" y="53333"/>
                </a:lnTo>
                <a:cubicBezTo>
                  <a:pt x="23255" y="55466"/>
                  <a:pt x="22966" y="57638"/>
                  <a:pt x="22966" y="59894"/>
                </a:cubicBezTo>
                <a:cubicBezTo>
                  <a:pt x="22966" y="80288"/>
                  <a:pt x="39505" y="96822"/>
                  <a:pt x="59894" y="96822"/>
                </a:cubicBezTo>
                <a:close/>
                <a:moveTo>
                  <a:pt x="106666" y="0"/>
                </a:moveTo>
                <a:lnTo>
                  <a:pt x="13333" y="0"/>
                </a:lnTo>
                <a:cubicBezTo>
                  <a:pt x="6000" y="0"/>
                  <a:pt x="0" y="6000"/>
                  <a:pt x="0" y="13333"/>
                </a:cubicBezTo>
                <a:lnTo>
                  <a:pt x="0" y="106666"/>
                </a:lnTo>
                <a:cubicBezTo>
                  <a:pt x="0" y="114005"/>
                  <a:pt x="6000" y="120000"/>
                  <a:pt x="13333" y="120000"/>
                </a:cubicBezTo>
                <a:lnTo>
                  <a:pt x="106666" y="120000"/>
                </a:lnTo>
                <a:cubicBezTo>
                  <a:pt x="114000" y="120000"/>
                  <a:pt x="120000" y="114005"/>
                  <a:pt x="120000" y="106666"/>
                </a:cubicBezTo>
                <a:lnTo>
                  <a:pt x="120000" y="13333"/>
                </a:lnTo>
                <a:cubicBezTo>
                  <a:pt x="120000" y="6000"/>
                  <a:pt x="114000" y="0"/>
                  <a:pt x="106666" y="0"/>
                </a:cubicBezTo>
                <a:close/>
              </a:path>
            </a:pathLst>
          </a:custGeom>
          <a:solidFill>
            <a:srgbClr val="FFFFFF"/>
          </a:solidFill>
          <a:ln>
            <a:noFill/>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任意多边形: 形状 35"/>
          <p:cNvSpPr/>
          <p:nvPr/>
        </p:nvSpPr>
        <p:spPr>
          <a:xfrm>
            <a:off x="5216957" y="2862260"/>
            <a:ext cx="209440" cy="205229"/>
          </a:xfrm>
          <a:custGeom>
            <a:avLst/>
            <a:gdLst/>
            <a:ahLst/>
            <a:cxnLst/>
            <a:rect l="0" t="0" r="0" b="0"/>
            <a:pathLst>
              <a:path w="120000" h="120000" extrusionOk="0">
                <a:moveTo>
                  <a:pt x="99955" y="46361"/>
                </a:moveTo>
                <a:lnTo>
                  <a:pt x="99955" y="25911"/>
                </a:lnTo>
                <a:lnTo>
                  <a:pt x="86594" y="25911"/>
                </a:lnTo>
                <a:lnTo>
                  <a:pt x="86594" y="46361"/>
                </a:lnTo>
                <a:lnTo>
                  <a:pt x="66550" y="46361"/>
                </a:lnTo>
                <a:lnTo>
                  <a:pt x="66550" y="60000"/>
                </a:lnTo>
                <a:lnTo>
                  <a:pt x="86594" y="60000"/>
                </a:lnTo>
                <a:lnTo>
                  <a:pt x="86594" y="80455"/>
                </a:lnTo>
                <a:lnTo>
                  <a:pt x="99955" y="80455"/>
                </a:lnTo>
                <a:lnTo>
                  <a:pt x="99955" y="60000"/>
                </a:lnTo>
                <a:lnTo>
                  <a:pt x="120000" y="60000"/>
                </a:lnTo>
                <a:lnTo>
                  <a:pt x="120000" y="46361"/>
                </a:lnTo>
                <a:cubicBezTo>
                  <a:pt x="120000" y="46361"/>
                  <a:pt x="99955" y="46361"/>
                  <a:pt x="99955" y="46361"/>
                </a:cubicBezTo>
                <a:close/>
                <a:moveTo>
                  <a:pt x="47922" y="23361"/>
                </a:moveTo>
                <a:cubicBezTo>
                  <a:pt x="50938" y="34188"/>
                  <a:pt x="46388" y="45488"/>
                  <a:pt x="39133" y="47583"/>
                </a:cubicBezTo>
                <a:cubicBezTo>
                  <a:pt x="38294" y="47822"/>
                  <a:pt x="37438" y="47938"/>
                  <a:pt x="36566" y="47938"/>
                </a:cubicBezTo>
                <a:cubicBezTo>
                  <a:pt x="29922" y="47938"/>
                  <a:pt x="23344" y="41077"/>
                  <a:pt x="20900" y="31622"/>
                </a:cubicBezTo>
                <a:cubicBezTo>
                  <a:pt x="19533" y="26333"/>
                  <a:pt x="19650" y="21683"/>
                  <a:pt x="21211" y="17222"/>
                </a:cubicBezTo>
                <a:cubicBezTo>
                  <a:pt x="22744" y="12827"/>
                  <a:pt x="25511" y="9872"/>
                  <a:pt x="28983" y="8872"/>
                </a:cubicBezTo>
                <a:cubicBezTo>
                  <a:pt x="29816" y="8633"/>
                  <a:pt x="30677" y="8511"/>
                  <a:pt x="31555" y="8511"/>
                </a:cubicBezTo>
                <a:cubicBezTo>
                  <a:pt x="39572" y="8511"/>
                  <a:pt x="44727" y="11905"/>
                  <a:pt x="47922" y="23361"/>
                </a:cubicBezTo>
                <a:close/>
                <a:moveTo>
                  <a:pt x="55950" y="91377"/>
                </a:moveTo>
                <a:cubicBezTo>
                  <a:pt x="56533" y="100961"/>
                  <a:pt x="48500" y="108033"/>
                  <a:pt x="36427" y="108927"/>
                </a:cubicBezTo>
                <a:cubicBezTo>
                  <a:pt x="24166" y="109850"/>
                  <a:pt x="14077" y="104216"/>
                  <a:pt x="13488" y="94638"/>
                </a:cubicBezTo>
                <a:cubicBezTo>
                  <a:pt x="13200" y="90027"/>
                  <a:pt x="15188" y="85527"/>
                  <a:pt x="19066" y="81933"/>
                </a:cubicBezTo>
                <a:cubicBezTo>
                  <a:pt x="23005" y="78300"/>
                  <a:pt x="28405" y="76050"/>
                  <a:pt x="34288" y="75605"/>
                </a:cubicBezTo>
                <a:cubicBezTo>
                  <a:pt x="34983" y="75566"/>
                  <a:pt x="35672" y="75527"/>
                  <a:pt x="36361" y="75527"/>
                </a:cubicBezTo>
                <a:cubicBezTo>
                  <a:pt x="47711" y="75533"/>
                  <a:pt x="55394" y="82338"/>
                  <a:pt x="55950" y="91377"/>
                </a:cubicBezTo>
                <a:close/>
                <a:moveTo>
                  <a:pt x="6344" y="29927"/>
                </a:moveTo>
                <a:cubicBezTo>
                  <a:pt x="6344" y="40111"/>
                  <a:pt x="9683" y="47461"/>
                  <a:pt x="16250" y="51777"/>
                </a:cubicBezTo>
                <a:cubicBezTo>
                  <a:pt x="21633" y="55322"/>
                  <a:pt x="27872" y="55855"/>
                  <a:pt x="31122" y="55855"/>
                </a:cubicBezTo>
                <a:cubicBezTo>
                  <a:pt x="31911" y="55855"/>
                  <a:pt x="32544" y="55811"/>
                  <a:pt x="32983" y="55788"/>
                </a:cubicBezTo>
                <a:cubicBezTo>
                  <a:pt x="32983" y="55788"/>
                  <a:pt x="31955" y="62633"/>
                  <a:pt x="36927" y="69394"/>
                </a:cubicBezTo>
                <a:lnTo>
                  <a:pt x="36700" y="69394"/>
                </a:lnTo>
                <a:cubicBezTo>
                  <a:pt x="28088" y="69394"/>
                  <a:pt x="0" y="71227"/>
                  <a:pt x="0" y="94805"/>
                </a:cubicBezTo>
                <a:cubicBezTo>
                  <a:pt x="0" y="118777"/>
                  <a:pt x="25794" y="120000"/>
                  <a:pt x="30972" y="120000"/>
                </a:cubicBezTo>
                <a:cubicBezTo>
                  <a:pt x="31383" y="120000"/>
                  <a:pt x="31622" y="119988"/>
                  <a:pt x="31622" y="119988"/>
                </a:cubicBezTo>
                <a:cubicBezTo>
                  <a:pt x="31677" y="119988"/>
                  <a:pt x="32044" y="120000"/>
                  <a:pt x="32677" y="120000"/>
                </a:cubicBezTo>
                <a:cubicBezTo>
                  <a:pt x="36000" y="120000"/>
                  <a:pt x="44583" y="119577"/>
                  <a:pt x="52555" y="115616"/>
                </a:cubicBezTo>
                <a:cubicBezTo>
                  <a:pt x="62894" y="110500"/>
                  <a:pt x="68138" y="101577"/>
                  <a:pt x="68138" y="89127"/>
                </a:cubicBezTo>
                <a:cubicBezTo>
                  <a:pt x="68138" y="77100"/>
                  <a:pt x="60150" y="69938"/>
                  <a:pt x="54316" y="64705"/>
                </a:cubicBezTo>
                <a:cubicBezTo>
                  <a:pt x="50755" y="61505"/>
                  <a:pt x="47677" y="58750"/>
                  <a:pt x="47677" y="56072"/>
                </a:cubicBezTo>
                <a:cubicBezTo>
                  <a:pt x="47677" y="53344"/>
                  <a:pt x="49927" y="51294"/>
                  <a:pt x="52766" y="48694"/>
                </a:cubicBezTo>
                <a:cubicBezTo>
                  <a:pt x="57372" y="44500"/>
                  <a:pt x="61711" y="38522"/>
                  <a:pt x="61711" y="27216"/>
                </a:cubicBezTo>
                <a:cubicBezTo>
                  <a:pt x="61711" y="17283"/>
                  <a:pt x="60450" y="10611"/>
                  <a:pt x="52666" y="6377"/>
                </a:cubicBezTo>
                <a:cubicBezTo>
                  <a:pt x="53477" y="5950"/>
                  <a:pt x="56350" y="5644"/>
                  <a:pt x="57766" y="5438"/>
                </a:cubicBezTo>
                <a:cubicBezTo>
                  <a:pt x="61983" y="4855"/>
                  <a:pt x="68150" y="4188"/>
                  <a:pt x="68150" y="677"/>
                </a:cubicBezTo>
                <a:lnTo>
                  <a:pt x="68150" y="0"/>
                </a:lnTo>
                <a:lnTo>
                  <a:pt x="37422" y="0"/>
                </a:lnTo>
                <a:cubicBezTo>
                  <a:pt x="37111" y="11"/>
                  <a:pt x="6344" y="1172"/>
                  <a:pt x="6344" y="29927"/>
                </a:cubicBezTo>
                <a:close/>
              </a:path>
            </a:pathLst>
          </a:custGeom>
          <a:solidFill>
            <a:srgbClr val="FFFFFF"/>
          </a:solidFill>
          <a:ln>
            <a:noFill/>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任意多边形: 形状 36"/>
          <p:cNvSpPr/>
          <p:nvPr/>
        </p:nvSpPr>
        <p:spPr>
          <a:xfrm>
            <a:off x="5217021" y="3586686"/>
            <a:ext cx="186707" cy="186725"/>
          </a:xfrm>
          <a:custGeom>
            <a:avLst/>
            <a:gdLst/>
            <a:ahLst/>
            <a:cxnLst/>
            <a:rect l="0" t="0" r="0" b="0"/>
            <a:pathLst>
              <a:path w="120000" h="120000" extrusionOk="0">
                <a:moveTo>
                  <a:pt x="35683" y="102000"/>
                </a:moveTo>
                <a:cubicBezTo>
                  <a:pt x="35683" y="112105"/>
                  <a:pt x="27788" y="120000"/>
                  <a:pt x="17683" y="120000"/>
                </a:cubicBezTo>
                <a:cubicBezTo>
                  <a:pt x="7894" y="120000"/>
                  <a:pt x="0" y="112105"/>
                  <a:pt x="0" y="102000"/>
                </a:cubicBezTo>
                <a:cubicBezTo>
                  <a:pt x="0" y="92211"/>
                  <a:pt x="7894" y="84316"/>
                  <a:pt x="17683" y="84316"/>
                </a:cubicBezTo>
                <a:cubicBezTo>
                  <a:pt x="27788" y="84316"/>
                  <a:pt x="35683" y="92211"/>
                  <a:pt x="35683" y="102000"/>
                </a:cubicBezTo>
                <a:close/>
                <a:moveTo>
                  <a:pt x="82427" y="120000"/>
                </a:moveTo>
                <a:lnTo>
                  <a:pt x="63794" y="120000"/>
                </a:lnTo>
                <a:cubicBezTo>
                  <a:pt x="63794" y="84633"/>
                  <a:pt x="35055" y="56211"/>
                  <a:pt x="0" y="56211"/>
                </a:cubicBezTo>
                <a:lnTo>
                  <a:pt x="0" y="37583"/>
                </a:lnTo>
                <a:cubicBezTo>
                  <a:pt x="45472" y="37583"/>
                  <a:pt x="82427" y="74527"/>
                  <a:pt x="82427" y="120000"/>
                </a:cubicBezTo>
                <a:close/>
                <a:moveTo>
                  <a:pt x="120000" y="120000"/>
                </a:moveTo>
                <a:lnTo>
                  <a:pt x="101061" y="120000"/>
                </a:lnTo>
                <a:cubicBezTo>
                  <a:pt x="101061" y="64111"/>
                  <a:pt x="55894" y="18638"/>
                  <a:pt x="0" y="18638"/>
                </a:cubicBezTo>
                <a:lnTo>
                  <a:pt x="0" y="0"/>
                </a:lnTo>
                <a:cubicBezTo>
                  <a:pt x="66005" y="0"/>
                  <a:pt x="120000" y="53683"/>
                  <a:pt x="120000" y="120000"/>
                </a:cubicBezTo>
                <a:close/>
              </a:path>
            </a:pathLst>
          </a:custGeom>
          <a:solidFill>
            <a:schemeClr val="lt1"/>
          </a:solidFill>
          <a:ln>
            <a:noFill/>
          </a:ln>
        </p:spPr>
        <p:txBody>
          <a:bodyPr anchor="ctr"/>
          <a:lstStyle/>
          <a:p>
            <a:pPr algn="ctr"/>
            <a:endParaRPr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40"/>
          <p:cNvSpPr/>
          <p:nvPr/>
        </p:nvSpPr>
        <p:spPr>
          <a:xfrm>
            <a:off x="776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5155097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2" presetClass="entr" presetSubtype="4" fill="hold" grpId="0" nodeType="after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2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3" dur="2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700"/>
                                </p:stCondLst>
                                <p:childTnLst>
                                  <p:par>
                                    <p:cTn id="25" presetID="2" presetClass="entr" presetSubtype="4" fill="hold" grpId="0" nodeType="afterEffect" p14:presetBounceEnd="4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40000">
                                          <p:cBhvr additive="base">
                                            <p:cTn id="27" dur="2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900"/>
                                </p:stCondLst>
                                <p:childTnLst>
                                  <p:par>
                                    <p:cTn id="30" presetID="2" presetClass="entr" presetSubtype="4" fill="hold" grpId="0" nodeType="afterEffect" p14:presetBounceEnd="40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2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3" dur="2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
                                </p:stCondLst>
                                <p:childTnLst>
                                  <p:par>
                                    <p:cTn id="35" presetID="2" presetClass="entr" presetSubtype="4" fill="hold" grpId="0" nodeType="afterEffect" p14:presetBounceEnd="40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40000">
                                          <p:cBhvr additive="base">
                                            <p:cTn id="37" dur="2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8" dur="2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30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14:bounceEnd="40000">
                                          <p:cBhvr additive="base">
                                            <p:cTn id="42" dur="2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3" dur="2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14:presetBounceEnd="40000">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14:bounceEnd="40000">
                                          <p:cBhvr additive="base">
                                            <p:cTn id="47" dur="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48" dur="2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27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14:bounceEnd="40000">
                                          <p:cBhvr additive="base">
                                            <p:cTn id="52" dur="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53" dur="2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2900"/>
                                </p:stCondLst>
                                <p:childTnLst>
                                  <p:par>
                                    <p:cTn id="55" presetID="2" presetClass="entr" presetSubtype="4" fill="hold" grpId="0" nodeType="afterEffect" p14:presetBounceEnd="40000">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14:bounceEnd="40000">
                                          <p:cBhvr additive="base">
                                            <p:cTn id="57" dur="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58" dur="2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3100"/>
                                </p:stCondLst>
                                <p:childTnLst>
                                  <p:par>
                                    <p:cTn id="60" presetID="2" presetClass="entr" presetSubtype="4" fill="hold" grpId="0" nodeType="afterEffect" p14:presetBounceEnd="40000">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14:bounceEnd="40000">
                                          <p:cBhvr additive="base">
                                            <p:cTn id="62" dur="2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63" dur="20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3300"/>
                                </p:stCondLst>
                                <p:childTnLst>
                                  <p:par>
                                    <p:cTn id="65" presetID="2" presetClass="entr" presetSubtype="4" fill="hold" grpId="0" nodeType="afterEffect" p14:presetBounceEnd="40000">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14:bounceEnd="40000">
                                          <p:cBhvr additive="base">
                                            <p:cTn id="67" dur="2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68" dur="2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4" fill="hold" grpId="0" nodeType="afterEffect" p14:presetBounceEnd="40000">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14:bounceEnd="40000">
                                          <p:cBhvr additive="base">
                                            <p:cTn id="72" dur="2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73" dur="2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3700"/>
                                </p:stCondLst>
                                <p:childTnLst>
                                  <p:par>
                                    <p:cTn id="75" presetID="2" presetClass="entr" presetSubtype="4" fill="hold" grpId="0" nodeType="afterEffect" p14:presetBounceEnd="40000">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14:bounceEnd="40000">
                                          <p:cBhvr additive="base">
                                            <p:cTn id="77" dur="2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78" dur="2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3900"/>
                                </p:stCondLst>
                                <p:childTnLst>
                                  <p:par>
                                    <p:cTn id="80" presetID="2" presetClass="entr" presetSubtype="4" fill="hold" grpId="0" nodeType="afterEffect" p14:presetBounceEnd="40000">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14:bounceEnd="40000">
                                          <p:cBhvr additive="base">
                                            <p:cTn id="82" dur="2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83" dur="2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4100"/>
                                </p:stCondLst>
                                <p:childTnLst>
                                  <p:par>
                                    <p:cTn id="85" presetID="2" presetClass="entr" presetSubtype="4" fill="hold" grpId="0" nodeType="afterEffect" p14:presetBounceEnd="40000">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14:bounceEnd="40000">
                                          <p:cBhvr additive="base">
                                            <p:cTn id="87" dur="2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8" dur="2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4300"/>
                                </p:stCondLst>
                                <p:childTnLst>
                                  <p:par>
                                    <p:cTn id="90" presetID="2" presetClass="entr" presetSubtype="4" fill="hold" grpId="0" nodeType="afterEffect" p14:presetBounceEnd="40000">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14:bounceEnd="40000">
                                          <p:cBhvr additive="base">
                                            <p:cTn id="92" dur="2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93" dur="200" fill="hold"/>
                                            <p:tgtEl>
                                              <p:spTgt spid="22"/>
                                            </p:tgtEl>
                                            <p:attrNameLst>
                                              <p:attrName>ppt_y</p:attrName>
                                            </p:attrNameLst>
                                          </p:cBhvr>
                                          <p:tavLst>
                                            <p:tav tm="0">
                                              <p:val>
                                                <p:strVal val="1+#ppt_h/2"/>
                                              </p:val>
                                            </p:tav>
                                            <p:tav tm="100000">
                                              <p:val>
                                                <p:strVal val="#ppt_y"/>
                                              </p:val>
                                            </p:tav>
                                          </p:tavLst>
                                        </p:anim>
                                      </p:childTnLst>
                                    </p:cTn>
                                  </p:par>
                                </p:childTnLst>
                              </p:cTn>
                            </p:par>
                            <p:par>
                              <p:cTn id="94" fill="hold">
                                <p:stCondLst>
                                  <p:cond delay="45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14:bounceEnd="40000">
                                          <p:cBhvr additive="base">
                                            <p:cTn id="97" dur="2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98" dur="2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4700"/>
                                </p:stCondLst>
                                <p:childTnLst>
                                  <p:par>
                                    <p:cTn id="100" presetID="2" presetClass="entr" presetSubtype="4" fill="hold" grpId="0" nodeType="afterEffect" p14:presetBounceEnd="40000">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14:bounceEnd="40000">
                                          <p:cBhvr additive="base">
                                            <p:cTn id="102" dur="2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03" dur="200" fill="hold"/>
                                            <p:tgtEl>
                                              <p:spTgt spid="24"/>
                                            </p:tgtEl>
                                            <p:attrNameLst>
                                              <p:attrName>ppt_y</p:attrName>
                                            </p:attrNameLst>
                                          </p:cBhvr>
                                          <p:tavLst>
                                            <p:tav tm="0">
                                              <p:val>
                                                <p:strVal val="1+#ppt_h/2"/>
                                              </p:val>
                                            </p:tav>
                                            <p:tav tm="100000">
                                              <p:val>
                                                <p:strVal val="#ppt_y"/>
                                              </p:val>
                                            </p:tav>
                                          </p:tavLst>
                                        </p:anim>
                                      </p:childTnLst>
                                    </p:cTn>
                                  </p:par>
                                </p:childTnLst>
                              </p:cTn>
                            </p:par>
                            <p:par>
                              <p:cTn id="104" fill="hold">
                                <p:stCondLst>
                                  <p:cond delay="4900"/>
                                </p:stCondLst>
                                <p:childTnLst>
                                  <p:par>
                                    <p:cTn id="105" presetID="2" presetClass="entr" presetSubtype="4" fill="hold" grpId="0" nodeType="afterEffect" p14:presetBounceEnd="40000">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14:bounceEnd="40000">
                                          <p:cBhvr additive="base">
                                            <p:cTn id="107" dur="2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108" dur="200" fill="hold"/>
                                            <p:tgtEl>
                                              <p:spTgt spid="16"/>
                                            </p:tgtEl>
                                            <p:attrNameLst>
                                              <p:attrName>ppt_y</p:attrName>
                                            </p:attrNameLst>
                                          </p:cBhvr>
                                          <p:tavLst>
                                            <p:tav tm="0">
                                              <p:val>
                                                <p:strVal val="1+#ppt_h/2"/>
                                              </p:val>
                                            </p:tav>
                                            <p:tav tm="100000">
                                              <p:val>
                                                <p:strVal val="#ppt_y"/>
                                              </p:val>
                                            </p:tav>
                                          </p:tavLst>
                                        </p:anim>
                                      </p:childTnLst>
                                    </p:cTn>
                                  </p:par>
                                </p:childTnLst>
                              </p:cTn>
                            </p:par>
                            <p:par>
                              <p:cTn id="109" fill="hold">
                                <p:stCondLst>
                                  <p:cond delay="5100"/>
                                </p:stCondLst>
                                <p:childTnLst>
                                  <p:par>
                                    <p:cTn id="110" presetID="2" presetClass="entr" presetSubtype="4" fill="hold" nodeType="afterEffect" p14:presetBounceEnd="40000">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14:bounceEnd="40000">
                                          <p:cBhvr additive="base">
                                            <p:cTn id="112" dur="2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13" dur="200" fill="hold"/>
                                            <p:tgtEl>
                                              <p:spTgt spid="25"/>
                                            </p:tgtEl>
                                            <p:attrNameLst>
                                              <p:attrName>ppt_y</p:attrName>
                                            </p:attrNameLst>
                                          </p:cBhvr>
                                          <p:tavLst>
                                            <p:tav tm="0">
                                              <p:val>
                                                <p:strVal val="1+#ppt_h/2"/>
                                              </p:val>
                                            </p:tav>
                                            <p:tav tm="100000">
                                              <p:val>
                                                <p:strVal val="#ppt_y"/>
                                              </p:val>
                                            </p:tav>
                                          </p:tavLst>
                                        </p:anim>
                                      </p:childTnLst>
                                    </p:cTn>
                                  </p:par>
                                </p:childTnLst>
                              </p:cTn>
                            </p:par>
                            <p:par>
                              <p:cTn id="114" fill="hold">
                                <p:stCondLst>
                                  <p:cond delay="5300"/>
                                </p:stCondLst>
                                <p:childTnLst>
                                  <p:par>
                                    <p:cTn id="115" presetID="2" presetClass="entr" presetSubtype="4" fill="hold" grpId="0" nodeType="afterEffect" p14:presetBounceEnd="40000">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14:bounceEnd="40000">
                                          <p:cBhvr additive="base">
                                            <p:cTn id="117" dur="2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18" dur="200" fill="hold"/>
                                            <p:tgtEl>
                                              <p:spTgt spid="26"/>
                                            </p:tgtEl>
                                            <p:attrNameLst>
                                              <p:attrName>ppt_y</p:attrName>
                                            </p:attrNameLst>
                                          </p:cBhvr>
                                          <p:tavLst>
                                            <p:tav tm="0">
                                              <p:val>
                                                <p:strVal val="1+#ppt_h/2"/>
                                              </p:val>
                                            </p:tav>
                                            <p:tav tm="100000">
                                              <p:val>
                                                <p:strVal val="#ppt_y"/>
                                              </p:val>
                                            </p:tav>
                                          </p:tavLst>
                                        </p:anim>
                                      </p:childTnLst>
                                    </p:cTn>
                                  </p:par>
                                </p:childTnLst>
                              </p:cTn>
                            </p:par>
                            <p:par>
                              <p:cTn id="119" fill="hold">
                                <p:stCondLst>
                                  <p:cond delay="5500"/>
                                </p:stCondLst>
                                <p:childTnLst>
                                  <p:par>
                                    <p:cTn id="120" presetID="2" presetClass="entr" presetSubtype="4" fill="hold" grpId="0" nodeType="afterEffect" p14:presetBounceEnd="40000">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14:bounceEnd="40000">
                                          <p:cBhvr additive="base">
                                            <p:cTn id="122" dur="2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23" dur="200" fill="hold"/>
                                            <p:tgtEl>
                                              <p:spTgt spid="27"/>
                                            </p:tgtEl>
                                            <p:attrNameLst>
                                              <p:attrName>ppt_y</p:attrName>
                                            </p:attrNameLst>
                                          </p:cBhvr>
                                          <p:tavLst>
                                            <p:tav tm="0">
                                              <p:val>
                                                <p:strVal val="1+#ppt_h/2"/>
                                              </p:val>
                                            </p:tav>
                                            <p:tav tm="100000">
                                              <p:val>
                                                <p:strVal val="#ppt_y"/>
                                              </p:val>
                                            </p:tav>
                                          </p:tavLst>
                                        </p:anim>
                                      </p:childTnLst>
                                    </p:cTn>
                                  </p:par>
                                </p:childTnLst>
                              </p:cTn>
                            </p:par>
                            <p:par>
                              <p:cTn id="124" fill="hold">
                                <p:stCondLst>
                                  <p:cond delay="5700"/>
                                </p:stCondLst>
                                <p:childTnLst>
                                  <p:par>
                                    <p:cTn id="125" presetID="2" presetClass="entr" presetSubtype="4" fill="hold" grpId="0" nodeType="afterEffect" p14:presetBounceEnd="40000">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14:bounceEnd="40000">
                                          <p:cBhvr additive="base">
                                            <p:cTn id="127" dur="2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28" dur="200" fill="hold"/>
                                            <p:tgtEl>
                                              <p:spTgt spid="28"/>
                                            </p:tgtEl>
                                            <p:attrNameLst>
                                              <p:attrName>ppt_y</p:attrName>
                                            </p:attrNameLst>
                                          </p:cBhvr>
                                          <p:tavLst>
                                            <p:tav tm="0">
                                              <p:val>
                                                <p:strVal val="1+#ppt_h/2"/>
                                              </p:val>
                                            </p:tav>
                                            <p:tav tm="100000">
                                              <p:val>
                                                <p:strVal val="#ppt_y"/>
                                              </p:val>
                                            </p:tav>
                                          </p:tavLst>
                                        </p:anim>
                                      </p:childTnLst>
                                    </p:cTn>
                                  </p:par>
                                </p:childTnLst>
                              </p:cTn>
                            </p:par>
                            <p:par>
                              <p:cTn id="129" fill="hold">
                                <p:stCondLst>
                                  <p:cond delay="5900"/>
                                </p:stCondLst>
                                <p:childTnLst>
                                  <p:par>
                                    <p:cTn id="130" presetID="2" presetClass="entr" presetSubtype="4" fill="hold" nodeType="afterEffect" p14:presetBounceEnd="40000">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14:bounceEnd="40000">
                                          <p:cBhvr additive="base">
                                            <p:cTn id="132" dur="2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33" dur="200" fill="hold"/>
                                            <p:tgtEl>
                                              <p:spTgt spid="29"/>
                                            </p:tgtEl>
                                            <p:attrNameLst>
                                              <p:attrName>ppt_y</p:attrName>
                                            </p:attrNameLst>
                                          </p:cBhvr>
                                          <p:tavLst>
                                            <p:tav tm="0">
                                              <p:val>
                                                <p:strVal val="1+#ppt_h/2"/>
                                              </p:val>
                                            </p:tav>
                                            <p:tav tm="100000">
                                              <p:val>
                                                <p:strVal val="#ppt_y"/>
                                              </p:val>
                                            </p:tav>
                                          </p:tavLst>
                                        </p:anim>
                                      </p:childTnLst>
                                    </p:cTn>
                                  </p:par>
                                </p:childTnLst>
                              </p:cTn>
                            </p:par>
                            <p:par>
                              <p:cTn id="134" fill="hold">
                                <p:stCondLst>
                                  <p:cond delay="6100"/>
                                </p:stCondLst>
                                <p:childTnLst>
                                  <p:par>
                                    <p:cTn id="135" presetID="2" presetClass="entr" presetSubtype="4" fill="hold" grpId="0" nodeType="afterEffect" p14:presetBounceEnd="40000">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14:bounceEnd="40000">
                                          <p:cBhvr additive="base">
                                            <p:cTn id="137" dur="2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38" dur="200" fill="hold"/>
                                            <p:tgtEl>
                                              <p:spTgt spid="30"/>
                                            </p:tgtEl>
                                            <p:attrNameLst>
                                              <p:attrName>ppt_y</p:attrName>
                                            </p:attrNameLst>
                                          </p:cBhvr>
                                          <p:tavLst>
                                            <p:tav tm="0">
                                              <p:val>
                                                <p:strVal val="1+#ppt_h/2"/>
                                              </p:val>
                                            </p:tav>
                                            <p:tav tm="100000">
                                              <p:val>
                                                <p:strVal val="#ppt_y"/>
                                              </p:val>
                                            </p:tav>
                                          </p:tavLst>
                                        </p:anim>
                                      </p:childTnLst>
                                    </p:cTn>
                                  </p:par>
                                </p:childTnLst>
                              </p:cTn>
                            </p:par>
                            <p:par>
                              <p:cTn id="139" fill="hold">
                                <p:stCondLst>
                                  <p:cond delay="6300"/>
                                </p:stCondLst>
                                <p:childTnLst>
                                  <p:par>
                                    <p:cTn id="140" presetID="2" presetClass="entr" presetSubtype="4" fill="hold" nodeType="afterEffect" p14:presetBounceEnd="40000">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14:bounceEnd="40000">
                                          <p:cBhvr additive="base">
                                            <p:cTn id="142" dur="2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143" dur="2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6500"/>
                                </p:stCondLst>
                                <p:childTnLst>
                                  <p:par>
                                    <p:cTn id="145" presetID="2" presetClass="entr" presetSubtype="4" fill="hold" grpId="0" nodeType="afterEffect" p14:presetBounceEnd="40000">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14:bounceEnd="40000">
                                          <p:cBhvr additive="base">
                                            <p:cTn id="147" dur="2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148" dur="200" fill="hold"/>
                                            <p:tgtEl>
                                              <p:spTgt spid="32"/>
                                            </p:tgtEl>
                                            <p:attrNameLst>
                                              <p:attrName>ppt_y</p:attrName>
                                            </p:attrNameLst>
                                          </p:cBhvr>
                                          <p:tavLst>
                                            <p:tav tm="0">
                                              <p:val>
                                                <p:strVal val="1+#ppt_h/2"/>
                                              </p:val>
                                            </p:tav>
                                            <p:tav tm="100000">
                                              <p:val>
                                                <p:strVal val="#ppt_y"/>
                                              </p:val>
                                            </p:tav>
                                          </p:tavLst>
                                        </p:anim>
                                      </p:childTnLst>
                                    </p:cTn>
                                  </p:par>
                                </p:childTnLst>
                              </p:cTn>
                            </p:par>
                            <p:par>
                              <p:cTn id="149" fill="hold">
                                <p:stCondLst>
                                  <p:cond delay="6700"/>
                                </p:stCondLst>
                                <p:childTnLst>
                                  <p:par>
                                    <p:cTn id="150" presetID="2" presetClass="entr" presetSubtype="4" fill="hold" nodeType="afterEffect" p14:presetBounceEnd="40000">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14:bounceEnd="40000">
                                          <p:cBhvr additive="base">
                                            <p:cTn id="152" dur="2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153" dur="200" fill="hold"/>
                                            <p:tgtEl>
                                              <p:spTgt spid="33"/>
                                            </p:tgtEl>
                                            <p:attrNameLst>
                                              <p:attrName>ppt_y</p:attrName>
                                            </p:attrNameLst>
                                          </p:cBhvr>
                                          <p:tavLst>
                                            <p:tav tm="0">
                                              <p:val>
                                                <p:strVal val="1+#ppt_h/2"/>
                                              </p:val>
                                            </p:tav>
                                            <p:tav tm="100000">
                                              <p:val>
                                                <p:strVal val="#ppt_y"/>
                                              </p:val>
                                            </p:tav>
                                          </p:tavLst>
                                        </p:anim>
                                      </p:childTnLst>
                                    </p:cTn>
                                  </p:par>
                                </p:childTnLst>
                              </p:cTn>
                            </p:par>
                            <p:par>
                              <p:cTn id="154" fill="hold">
                                <p:stCondLst>
                                  <p:cond delay="6900"/>
                                </p:stCondLst>
                                <p:childTnLst>
                                  <p:par>
                                    <p:cTn id="155" presetID="2" presetClass="entr" presetSubtype="4" fill="hold" grpId="0" nodeType="afterEffect" p14:presetBounceEnd="40000">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14:bounceEnd="40000">
                                          <p:cBhvr additive="base">
                                            <p:cTn id="157" dur="2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158" dur="200" fill="hold"/>
                                            <p:tgtEl>
                                              <p:spTgt spid="34"/>
                                            </p:tgtEl>
                                            <p:attrNameLst>
                                              <p:attrName>ppt_y</p:attrName>
                                            </p:attrNameLst>
                                          </p:cBhvr>
                                          <p:tavLst>
                                            <p:tav tm="0">
                                              <p:val>
                                                <p:strVal val="1+#ppt_h/2"/>
                                              </p:val>
                                            </p:tav>
                                            <p:tav tm="100000">
                                              <p:val>
                                                <p:strVal val="#ppt_y"/>
                                              </p:val>
                                            </p:tav>
                                          </p:tavLst>
                                        </p:anim>
                                      </p:childTnLst>
                                    </p:cTn>
                                  </p:par>
                                </p:childTnLst>
                              </p:cTn>
                            </p:par>
                            <p:par>
                              <p:cTn id="159" fill="hold">
                                <p:stCondLst>
                                  <p:cond delay="7100"/>
                                </p:stCondLst>
                                <p:childTnLst>
                                  <p:par>
                                    <p:cTn id="160" presetID="2" presetClass="entr" presetSubtype="4" fill="hold" nodeType="afterEffect" p14:presetBounceEnd="40000">
                                      <p:stCondLst>
                                        <p:cond delay="0"/>
                                      </p:stCondLst>
                                      <p:childTnLst>
                                        <p:set>
                                          <p:cBhvr>
                                            <p:cTn id="161" dur="1" fill="hold">
                                              <p:stCondLst>
                                                <p:cond delay="0"/>
                                              </p:stCondLst>
                                            </p:cTn>
                                            <p:tgtEl>
                                              <p:spTgt spid="35"/>
                                            </p:tgtEl>
                                            <p:attrNameLst>
                                              <p:attrName>style.visibility</p:attrName>
                                            </p:attrNameLst>
                                          </p:cBhvr>
                                          <p:to>
                                            <p:strVal val="visible"/>
                                          </p:to>
                                        </p:set>
                                        <p:anim calcmode="lin" valueType="num" p14:bounceEnd="40000">
                                          <p:cBhvr additive="base">
                                            <p:cTn id="162" dur="2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63" dur="200" fill="hold"/>
                                            <p:tgtEl>
                                              <p:spTgt spid="35"/>
                                            </p:tgtEl>
                                            <p:attrNameLst>
                                              <p:attrName>ppt_y</p:attrName>
                                            </p:attrNameLst>
                                          </p:cBhvr>
                                          <p:tavLst>
                                            <p:tav tm="0">
                                              <p:val>
                                                <p:strVal val="1+#ppt_h/2"/>
                                              </p:val>
                                            </p:tav>
                                            <p:tav tm="100000">
                                              <p:val>
                                                <p:strVal val="#ppt_y"/>
                                              </p:val>
                                            </p:tav>
                                          </p:tavLst>
                                        </p:anim>
                                      </p:childTnLst>
                                    </p:cTn>
                                  </p:par>
                                </p:childTnLst>
                              </p:cTn>
                            </p:par>
                            <p:par>
                              <p:cTn id="164" fill="hold">
                                <p:stCondLst>
                                  <p:cond delay="7300"/>
                                </p:stCondLst>
                                <p:childTnLst>
                                  <p:par>
                                    <p:cTn id="165" presetID="2" presetClass="entr" presetSubtype="4" fill="hold" grpId="0" nodeType="afterEffect" p14:presetBounceEnd="40000">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14:bounceEnd="40000">
                                          <p:cBhvr additive="base">
                                            <p:cTn id="167" dur="2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168" dur="200" fill="hold"/>
                                            <p:tgtEl>
                                              <p:spTgt spid="36"/>
                                            </p:tgtEl>
                                            <p:attrNameLst>
                                              <p:attrName>ppt_y</p:attrName>
                                            </p:attrNameLst>
                                          </p:cBhvr>
                                          <p:tavLst>
                                            <p:tav tm="0">
                                              <p:val>
                                                <p:strVal val="1+#ppt_h/2"/>
                                              </p:val>
                                            </p:tav>
                                            <p:tav tm="100000">
                                              <p:val>
                                                <p:strVal val="#ppt_y"/>
                                              </p:val>
                                            </p:tav>
                                          </p:tavLst>
                                        </p:anim>
                                      </p:childTnLst>
                                    </p:cTn>
                                  </p:par>
                                </p:childTnLst>
                              </p:cTn>
                            </p:par>
                            <p:par>
                              <p:cTn id="169" fill="hold">
                                <p:stCondLst>
                                  <p:cond delay="7500"/>
                                </p:stCondLst>
                                <p:childTnLst>
                                  <p:par>
                                    <p:cTn id="170" presetID="2" presetClass="entr" presetSubtype="4" fill="hold" grpId="0" nodeType="afterEffect" p14:presetBounceEnd="40000">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14:bounceEnd="40000">
                                          <p:cBhvr additive="base">
                                            <p:cTn id="172" dur="2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173" dur="200" fill="hold"/>
                                            <p:tgtEl>
                                              <p:spTgt spid="37"/>
                                            </p:tgtEl>
                                            <p:attrNameLst>
                                              <p:attrName>ppt_y</p:attrName>
                                            </p:attrNameLst>
                                          </p:cBhvr>
                                          <p:tavLst>
                                            <p:tav tm="0">
                                              <p:val>
                                                <p:strVal val="1+#ppt_h/2"/>
                                              </p:val>
                                            </p:tav>
                                            <p:tav tm="100000">
                                              <p:val>
                                                <p:strVal val="#ppt_y"/>
                                              </p:val>
                                            </p:tav>
                                          </p:tavLst>
                                        </p:anim>
                                      </p:childTnLst>
                                    </p:cTn>
                                  </p:par>
                                </p:childTnLst>
                              </p:cTn>
                            </p:par>
                            <p:par>
                              <p:cTn id="174" fill="hold">
                                <p:stCondLst>
                                  <p:cond delay="7700"/>
                                </p:stCondLst>
                                <p:childTnLst>
                                  <p:par>
                                    <p:cTn id="175" presetID="2" presetClass="entr" presetSubtype="4" fill="hold" grpId="0" nodeType="afterEffect" p14:presetBounceEnd="40000">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14:bounceEnd="40000">
                                          <p:cBhvr additive="base">
                                            <p:cTn id="177" dur="2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178" dur="200" fill="hold"/>
                                            <p:tgtEl>
                                              <p:spTgt spid="38"/>
                                            </p:tgtEl>
                                            <p:attrNameLst>
                                              <p:attrName>ppt_y</p:attrName>
                                            </p:attrNameLst>
                                          </p:cBhvr>
                                          <p:tavLst>
                                            <p:tav tm="0">
                                              <p:val>
                                                <p:strVal val="1+#ppt_h/2"/>
                                              </p:val>
                                            </p:tav>
                                            <p:tav tm="100000">
                                              <p:val>
                                                <p:strVal val="#ppt_y"/>
                                              </p:val>
                                            </p:tav>
                                          </p:tavLst>
                                        </p:anim>
                                      </p:childTnLst>
                                    </p:cTn>
                                  </p:par>
                                </p:childTnLst>
                              </p:cTn>
                            </p:par>
                            <p:par>
                              <p:cTn id="179" fill="hold">
                                <p:stCondLst>
                                  <p:cond delay="7900"/>
                                </p:stCondLst>
                                <p:childTnLst>
                                  <p:par>
                                    <p:cTn id="180" presetID="2" presetClass="entr" presetSubtype="4" fill="hold" grpId="0" nodeType="afterEffect" p14:presetBounceEnd="40000">
                                      <p:stCondLst>
                                        <p:cond delay="0"/>
                                      </p:stCondLst>
                                      <p:childTnLst>
                                        <p:set>
                                          <p:cBhvr>
                                            <p:cTn id="181" dur="1" fill="hold">
                                              <p:stCondLst>
                                                <p:cond delay="0"/>
                                              </p:stCondLst>
                                            </p:cTn>
                                            <p:tgtEl>
                                              <p:spTgt spid="39"/>
                                            </p:tgtEl>
                                            <p:attrNameLst>
                                              <p:attrName>style.visibility</p:attrName>
                                            </p:attrNameLst>
                                          </p:cBhvr>
                                          <p:to>
                                            <p:strVal val="visible"/>
                                          </p:to>
                                        </p:set>
                                        <p:anim calcmode="lin" valueType="num" p14:bounceEnd="40000">
                                          <p:cBhvr additive="base">
                                            <p:cTn id="182" dur="2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183" dur="200" fill="hold"/>
                                            <p:tgtEl>
                                              <p:spTgt spid="39"/>
                                            </p:tgtEl>
                                            <p:attrNameLst>
                                              <p:attrName>ppt_y</p:attrName>
                                            </p:attrNameLst>
                                          </p:cBhvr>
                                          <p:tavLst>
                                            <p:tav tm="0">
                                              <p:val>
                                                <p:strVal val="1+#ppt_h/2"/>
                                              </p:val>
                                            </p:tav>
                                            <p:tav tm="100000">
                                              <p:val>
                                                <p:strVal val="#ppt_y"/>
                                              </p:val>
                                            </p:tav>
                                          </p:tavLst>
                                        </p:anim>
                                      </p:childTnLst>
                                    </p:cTn>
                                  </p:par>
                                </p:childTnLst>
                              </p:cTn>
                            </p:par>
                            <p:par>
                              <p:cTn id="184" fill="hold">
                                <p:stCondLst>
                                  <p:cond delay="8100"/>
                                </p:stCondLst>
                                <p:childTnLst>
                                  <p:par>
                                    <p:cTn id="185" presetID="2" presetClass="entr" presetSubtype="4" fill="hold" grpId="0" nodeType="afterEffect" p14:presetBounceEnd="40000">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14:bounceEnd="40000">
                                          <p:cBhvr additive="base">
                                            <p:cTn id="187" dur="2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188" dur="2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6" grpId="0"/>
          <p:bldP spid="27" grpId="0"/>
          <p:bldP spid="28" grpId="0"/>
          <p:bldP spid="30" grpId="0" animBg="1"/>
          <p:bldP spid="32" grpId="0" animBg="1"/>
          <p:bldP spid="34" grpId="0" animBg="1"/>
          <p:bldP spid="36"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 fill="hold"/>
                                            <p:tgtEl>
                                              <p:spTgt spid="6"/>
                                            </p:tgtEl>
                                            <p:attrNameLst>
                                              <p:attrName>ppt_x</p:attrName>
                                            </p:attrNameLst>
                                          </p:cBhvr>
                                          <p:tavLst>
                                            <p:tav tm="0">
                                              <p:val>
                                                <p:strVal val="#ppt_x"/>
                                              </p:val>
                                            </p:tav>
                                            <p:tav tm="100000">
                                              <p:val>
                                                <p:strVal val="#ppt_x"/>
                                              </p:val>
                                            </p:tav>
                                          </p:tavLst>
                                        </p:anim>
                                        <p:anim calcmode="lin" valueType="num">
                                          <p:cBhvr additive="base">
                                            <p:cTn id="23" dur="2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7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 fill="hold"/>
                                            <p:tgtEl>
                                              <p:spTgt spid="7"/>
                                            </p:tgtEl>
                                            <p:attrNameLst>
                                              <p:attrName>ppt_x</p:attrName>
                                            </p:attrNameLst>
                                          </p:cBhvr>
                                          <p:tavLst>
                                            <p:tav tm="0">
                                              <p:val>
                                                <p:strVal val="#ppt_x"/>
                                              </p:val>
                                            </p:tav>
                                            <p:tav tm="100000">
                                              <p:val>
                                                <p:strVal val="#ppt_x"/>
                                              </p:val>
                                            </p:tav>
                                          </p:tavLst>
                                        </p:anim>
                                        <p:anim calcmode="lin" valueType="num">
                                          <p:cBhvr additive="base">
                                            <p:cTn id="28" dur="2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9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 fill="hold"/>
                                            <p:tgtEl>
                                              <p:spTgt spid="8"/>
                                            </p:tgtEl>
                                            <p:attrNameLst>
                                              <p:attrName>ppt_x</p:attrName>
                                            </p:attrNameLst>
                                          </p:cBhvr>
                                          <p:tavLst>
                                            <p:tav tm="0">
                                              <p:val>
                                                <p:strVal val="#ppt_x"/>
                                              </p:val>
                                            </p:tav>
                                            <p:tav tm="100000">
                                              <p:val>
                                                <p:strVal val="#ppt_x"/>
                                              </p:val>
                                            </p:tav>
                                          </p:tavLst>
                                        </p:anim>
                                        <p:anim calcmode="lin" valueType="num">
                                          <p:cBhvr additive="base">
                                            <p:cTn id="33" dur="2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 fill="hold"/>
                                            <p:tgtEl>
                                              <p:spTgt spid="9"/>
                                            </p:tgtEl>
                                            <p:attrNameLst>
                                              <p:attrName>ppt_x</p:attrName>
                                            </p:attrNameLst>
                                          </p:cBhvr>
                                          <p:tavLst>
                                            <p:tav tm="0">
                                              <p:val>
                                                <p:strVal val="#ppt_x"/>
                                              </p:val>
                                            </p:tav>
                                            <p:tav tm="100000">
                                              <p:val>
                                                <p:strVal val="#ppt_x"/>
                                              </p:val>
                                            </p:tav>
                                          </p:tavLst>
                                        </p:anim>
                                        <p:anim calcmode="lin" valueType="num">
                                          <p:cBhvr additive="base">
                                            <p:cTn id="38" dur="2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3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 fill="hold"/>
                                            <p:tgtEl>
                                              <p:spTgt spid="10"/>
                                            </p:tgtEl>
                                            <p:attrNameLst>
                                              <p:attrName>ppt_x</p:attrName>
                                            </p:attrNameLst>
                                          </p:cBhvr>
                                          <p:tavLst>
                                            <p:tav tm="0">
                                              <p:val>
                                                <p:strVal val="#ppt_x"/>
                                              </p:val>
                                            </p:tav>
                                            <p:tav tm="100000">
                                              <p:val>
                                                <p:strVal val="#ppt_x"/>
                                              </p:val>
                                            </p:tav>
                                          </p:tavLst>
                                        </p:anim>
                                        <p:anim calcmode="lin" valueType="num">
                                          <p:cBhvr additive="base">
                                            <p:cTn id="43" dur="2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00" fill="hold"/>
                                            <p:tgtEl>
                                              <p:spTgt spid="12"/>
                                            </p:tgtEl>
                                            <p:attrNameLst>
                                              <p:attrName>ppt_x</p:attrName>
                                            </p:attrNameLst>
                                          </p:cBhvr>
                                          <p:tavLst>
                                            <p:tav tm="0">
                                              <p:val>
                                                <p:strVal val="#ppt_x"/>
                                              </p:val>
                                            </p:tav>
                                            <p:tav tm="100000">
                                              <p:val>
                                                <p:strVal val="#ppt_x"/>
                                              </p:val>
                                            </p:tav>
                                          </p:tavLst>
                                        </p:anim>
                                        <p:anim calcmode="lin" valueType="num">
                                          <p:cBhvr additive="base">
                                            <p:cTn id="48" dur="2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27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00" fill="hold"/>
                                            <p:tgtEl>
                                              <p:spTgt spid="13"/>
                                            </p:tgtEl>
                                            <p:attrNameLst>
                                              <p:attrName>ppt_x</p:attrName>
                                            </p:attrNameLst>
                                          </p:cBhvr>
                                          <p:tavLst>
                                            <p:tav tm="0">
                                              <p:val>
                                                <p:strVal val="#ppt_x"/>
                                              </p:val>
                                            </p:tav>
                                            <p:tav tm="100000">
                                              <p:val>
                                                <p:strVal val="#ppt_x"/>
                                              </p:val>
                                            </p:tav>
                                          </p:tavLst>
                                        </p:anim>
                                        <p:anim calcmode="lin" valueType="num">
                                          <p:cBhvr additive="base">
                                            <p:cTn id="53" dur="2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29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00" fill="hold"/>
                                            <p:tgtEl>
                                              <p:spTgt spid="14"/>
                                            </p:tgtEl>
                                            <p:attrNameLst>
                                              <p:attrName>ppt_x</p:attrName>
                                            </p:attrNameLst>
                                          </p:cBhvr>
                                          <p:tavLst>
                                            <p:tav tm="0">
                                              <p:val>
                                                <p:strVal val="#ppt_x"/>
                                              </p:val>
                                            </p:tav>
                                            <p:tav tm="100000">
                                              <p:val>
                                                <p:strVal val="#ppt_x"/>
                                              </p:val>
                                            </p:tav>
                                          </p:tavLst>
                                        </p:anim>
                                        <p:anim calcmode="lin" valueType="num">
                                          <p:cBhvr additive="base">
                                            <p:cTn id="58" dur="2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3100"/>
                                </p:stCondLst>
                                <p:childTnLst>
                                  <p:par>
                                    <p:cTn id="60" presetID="2" presetClass="entr" presetSubtype="4"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00" fill="hold"/>
                                            <p:tgtEl>
                                              <p:spTgt spid="15"/>
                                            </p:tgtEl>
                                            <p:attrNameLst>
                                              <p:attrName>ppt_x</p:attrName>
                                            </p:attrNameLst>
                                          </p:cBhvr>
                                          <p:tavLst>
                                            <p:tav tm="0">
                                              <p:val>
                                                <p:strVal val="#ppt_x"/>
                                              </p:val>
                                            </p:tav>
                                            <p:tav tm="100000">
                                              <p:val>
                                                <p:strVal val="#ppt_x"/>
                                              </p:val>
                                            </p:tav>
                                          </p:tavLst>
                                        </p:anim>
                                        <p:anim calcmode="lin" valueType="num">
                                          <p:cBhvr additive="base">
                                            <p:cTn id="63" dur="20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3300"/>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200" fill="hold"/>
                                            <p:tgtEl>
                                              <p:spTgt spid="17"/>
                                            </p:tgtEl>
                                            <p:attrNameLst>
                                              <p:attrName>ppt_x</p:attrName>
                                            </p:attrNameLst>
                                          </p:cBhvr>
                                          <p:tavLst>
                                            <p:tav tm="0">
                                              <p:val>
                                                <p:strVal val="#ppt_x"/>
                                              </p:val>
                                            </p:tav>
                                            <p:tav tm="100000">
                                              <p:val>
                                                <p:strVal val="#ppt_x"/>
                                              </p:val>
                                            </p:tav>
                                          </p:tavLst>
                                        </p:anim>
                                        <p:anim calcmode="lin" valueType="num">
                                          <p:cBhvr additive="base">
                                            <p:cTn id="68" dur="2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00" fill="hold"/>
                                            <p:tgtEl>
                                              <p:spTgt spid="18"/>
                                            </p:tgtEl>
                                            <p:attrNameLst>
                                              <p:attrName>ppt_x</p:attrName>
                                            </p:attrNameLst>
                                          </p:cBhvr>
                                          <p:tavLst>
                                            <p:tav tm="0">
                                              <p:val>
                                                <p:strVal val="#ppt_x"/>
                                              </p:val>
                                            </p:tav>
                                            <p:tav tm="100000">
                                              <p:val>
                                                <p:strVal val="#ppt_x"/>
                                              </p:val>
                                            </p:tav>
                                          </p:tavLst>
                                        </p:anim>
                                        <p:anim calcmode="lin" valueType="num">
                                          <p:cBhvr additive="base">
                                            <p:cTn id="73" dur="2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3700"/>
                                </p:stCondLst>
                                <p:childTnLst>
                                  <p:par>
                                    <p:cTn id="75" presetID="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200" fill="hold"/>
                                            <p:tgtEl>
                                              <p:spTgt spid="19"/>
                                            </p:tgtEl>
                                            <p:attrNameLst>
                                              <p:attrName>ppt_x</p:attrName>
                                            </p:attrNameLst>
                                          </p:cBhvr>
                                          <p:tavLst>
                                            <p:tav tm="0">
                                              <p:val>
                                                <p:strVal val="#ppt_x"/>
                                              </p:val>
                                            </p:tav>
                                            <p:tav tm="100000">
                                              <p:val>
                                                <p:strVal val="#ppt_x"/>
                                              </p:val>
                                            </p:tav>
                                          </p:tavLst>
                                        </p:anim>
                                        <p:anim calcmode="lin" valueType="num">
                                          <p:cBhvr additive="base">
                                            <p:cTn id="78" dur="2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39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200" fill="hold"/>
                                            <p:tgtEl>
                                              <p:spTgt spid="20"/>
                                            </p:tgtEl>
                                            <p:attrNameLst>
                                              <p:attrName>ppt_x</p:attrName>
                                            </p:attrNameLst>
                                          </p:cBhvr>
                                          <p:tavLst>
                                            <p:tav tm="0">
                                              <p:val>
                                                <p:strVal val="#ppt_x"/>
                                              </p:val>
                                            </p:tav>
                                            <p:tav tm="100000">
                                              <p:val>
                                                <p:strVal val="#ppt_x"/>
                                              </p:val>
                                            </p:tav>
                                          </p:tavLst>
                                        </p:anim>
                                        <p:anim calcmode="lin" valueType="num">
                                          <p:cBhvr additive="base">
                                            <p:cTn id="83" dur="2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4100"/>
                                </p:stCondLst>
                                <p:childTnLst>
                                  <p:par>
                                    <p:cTn id="85" presetID="2" presetClass="entr" presetSubtype="4"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200" fill="hold"/>
                                            <p:tgtEl>
                                              <p:spTgt spid="21"/>
                                            </p:tgtEl>
                                            <p:attrNameLst>
                                              <p:attrName>ppt_x</p:attrName>
                                            </p:attrNameLst>
                                          </p:cBhvr>
                                          <p:tavLst>
                                            <p:tav tm="0">
                                              <p:val>
                                                <p:strVal val="#ppt_x"/>
                                              </p:val>
                                            </p:tav>
                                            <p:tav tm="100000">
                                              <p:val>
                                                <p:strVal val="#ppt_x"/>
                                              </p:val>
                                            </p:tav>
                                          </p:tavLst>
                                        </p:anim>
                                        <p:anim calcmode="lin" valueType="num">
                                          <p:cBhvr additive="base">
                                            <p:cTn id="88" dur="2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4300"/>
                                </p:stCondLst>
                                <p:childTnLst>
                                  <p:par>
                                    <p:cTn id="90" presetID="2" presetClass="entr" presetSubtype="4"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200" fill="hold"/>
                                            <p:tgtEl>
                                              <p:spTgt spid="22"/>
                                            </p:tgtEl>
                                            <p:attrNameLst>
                                              <p:attrName>ppt_x</p:attrName>
                                            </p:attrNameLst>
                                          </p:cBhvr>
                                          <p:tavLst>
                                            <p:tav tm="0">
                                              <p:val>
                                                <p:strVal val="#ppt_x"/>
                                              </p:val>
                                            </p:tav>
                                            <p:tav tm="100000">
                                              <p:val>
                                                <p:strVal val="#ppt_x"/>
                                              </p:val>
                                            </p:tav>
                                          </p:tavLst>
                                        </p:anim>
                                        <p:anim calcmode="lin" valueType="num">
                                          <p:cBhvr additive="base">
                                            <p:cTn id="93" dur="200" fill="hold"/>
                                            <p:tgtEl>
                                              <p:spTgt spid="22"/>
                                            </p:tgtEl>
                                            <p:attrNameLst>
                                              <p:attrName>ppt_y</p:attrName>
                                            </p:attrNameLst>
                                          </p:cBhvr>
                                          <p:tavLst>
                                            <p:tav tm="0">
                                              <p:val>
                                                <p:strVal val="1+#ppt_h/2"/>
                                              </p:val>
                                            </p:tav>
                                            <p:tav tm="100000">
                                              <p:val>
                                                <p:strVal val="#ppt_y"/>
                                              </p:val>
                                            </p:tav>
                                          </p:tavLst>
                                        </p:anim>
                                      </p:childTnLst>
                                    </p:cTn>
                                  </p:par>
                                </p:childTnLst>
                              </p:cTn>
                            </p:par>
                            <p:par>
                              <p:cTn id="94" fill="hold">
                                <p:stCondLst>
                                  <p:cond delay="4500"/>
                                </p:stCondLst>
                                <p:childTnLst>
                                  <p:par>
                                    <p:cTn id="95" presetID="2" presetClass="entr" presetSubtype="4"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200" fill="hold"/>
                                            <p:tgtEl>
                                              <p:spTgt spid="23"/>
                                            </p:tgtEl>
                                            <p:attrNameLst>
                                              <p:attrName>ppt_x</p:attrName>
                                            </p:attrNameLst>
                                          </p:cBhvr>
                                          <p:tavLst>
                                            <p:tav tm="0">
                                              <p:val>
                                                <p:strVal val="#ppt_x"/>
                                              </p:val>
                                            </p:tav>
                                            <p:tav tm="100000">
                                              <p:val>
                                                <p:strVal val="#ppt_x"/>
                                              </p:val>
                                            </p:tav>
                                          </p:tavLst>
                                        </p:anim>
                                        <p:anim calcmode="lin" valueType="num">
                                          <p:cBhvr additive="base">
                                            <p:cTn id="98" dur="2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4700"/>
                                </p:stCondLst>
                                <p:childTnLst>
                                  <p:par>
                                    <p:cTn id="100" presetID="2" presetClass="entr" presetSubtype="4"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200" fill="hold"/>
                                            <p:tgtEl>
                                              <p:spTgt spid="24"/>
                                            </p:tgtEl>
                                            <p:attrNameLst>
                                              <p:attrName>ppt_x</p:attrName>
                                            </p:attrNameLst>
                                          </p:cBhvr>
                                          <p:tavLst>
                                            <p:tav tm="0">
                                              <p:val>
                                                <p:strVal val="#ppt_x"/>
                                              </p:val>
                                            </p:tav>
                                            <p:tav tm="100000">
                                              <p:val>
                                                <p:strVal val="#ppt_x"/>
                                              </p:val>
                                            </p:tav>
                                          </p:tavLst>
                                        </p:anim>
                                        <p:anim calcmode="lin" valueType="num">
                                          <p:cBhvr additive="base">
                                            <p:cTn id="103" dur="200" fill="hold"/>
                                            <p:tgtEl>
                                              <p:spTgt spid="24"/>
                                            </p:tgtEl>
                                            <p:attrNameLst>
                                              <p:attrName>ppt_y</p:attrName>
                                            </p:attrNameLst>
                                          </p:cBhvr>
                                          <p:tavLst>
                                            <p:tav tm="0">
                                              <p:val>
                                                <p:strVal val="1+#ppt_h/2"/>
                                              </p:val>
                                            </p:tav>
                                            <p:tav tm="100000">
                                              <p:val>
                                                <p:strVal val="#ppt_y"/>
                                              </p:val>
                                            </p:tav>
                                          </p:tavLst>
                                        </p:anim>
                                      </p:childTnLst>
                                    </p:cTn>
                                  </p:par>
                                </p:childTnLst>
                              </p:cTn>
                            </p:par>
                            <p:par>
                              <p:cTn id="104" fill="hold">
                                <p:stCondLst>
                                  <p:cond delay="4900"/>
                                </p:stCondLst>
                                <p:childTnLst>
                                  <p:par>
                                    <p:cTn id="105" presetID="2" presetClass="entr" presetSubtype="4"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200" fill="hold"/>
                                            <p:tgtEl>
                                              <p:spTgt spid="16"/>
                                            </p:tgtEl>
                                            <p:attrNameLst>
                                              <p:attrName>ppt_x</p:attrName>
                                            </p:attrNameLst>
                                          </p:cBhvr>
                                          <p:tavLst>
                                            <p:tav tm="0">
                                              <p:val>
                                                <p:strVal val="#ppt_x"/>
                                              </p:val>
                                            </p:tav>
                                            <p:tav tm="100000">
                                              <p:val>
                                                <p:strVal val="#ppt_x"/>
                                              </p:val>
                                            </p:tav>
                                          </p:tavLst>
                                        </p:anim>
                                        <p:anim calcmode="lin" valueType="num">
                                          <p:cBhvr additive="base">
                                            <p:cTn id="108" dur="200" fill="hold"/>
                                            <p:tgtEl>
                                              <p:spTgt spid="16"/>
                                            </p:tgtEl>
                                            <p:attrNameLst>
                                              <p:attrName>ppt_y</p:attrName>
                                            </p:attrNameLst>
                                          </p:cBhvr>
                                          <p:tavLst>
                                            <p:tav tm="0">
                                              <p:val>
                                                <p:strVal val="1+#ppt_h/2"/>
                                              </p:val>
                                            </p:tav>
                                            <p:tav tm="100000">
                                              <p:val>
                                                <p:strVal val="#ppt_y"/>
                                              </p:val>
                                            </p:tav>
                                          </p:tavLst>
                                        </p:anim>
                                      </p:childTnLst>
                                    </p:cTn>
                                  </p:par>
                                </p:childTnLst>
                              </p:cTn>
                            </p:par>
                            <p:par>
                              <p:cTn id="109" fill="hold">
                                <p:stCondLst>
                                  <p:cond delay="5100"/>
                                </p:stCondLst>
                                <p:childTnLst>
                                  <p:par>
                                    <p:cTn id="110" presetID="2" presetClass="entr" presetSubtype="4"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200" fill="hold"/>
                                            <p:tgtEl>
                                              <p:spTgt spid="25"/>
                                            </p:tgtEl>
                                            <p:attrNameLst>
                                              <p:attrName>ppt_x</p:attrName>
                                            </p:attrNameLst>
                                          </p:cBhvr>
                                          <p:tavLst>
                                            <p:tav tm="0">
                                              <p:val>
                                                <p:strVal val="#ppt_x"/>
                                              </p:val>
                                            </p:tav>
                                            <p:tav tm="100000">
                                              <p:val>
                                                <p:strVal val="#ppt_x"/>
                                              </p:val>
                                            </p:tav>
                                          </p:tavLst>
                                        </p:anim>
                                        <p:anim calcmode="lin" valueType="num">
                                          <p:cBhvr additive="base">
                                            <p:cTn id="113" dur="200" fill="hold"/>
                                            <p:tgtEl>
                                              <p:spTgt spid="25"/>
                                            </p:tgtEl>
                                            <p:attrNameLst>
                                              <p:attrName>ppt_y</p:attrName>
                                            </p:attrNameLst>
                                          </p:cBhvr>
                                          <p:tavLst>
                                            <p:tav tm="0">
                                              <p:val>
                                                <p:strVal val="1+#ppt_h/2"/>
                                              </p:val>
                                            </p:tav>
                                            <p:tav tm="100000">
                                              <p:val>
                                                <p:strVal val="#ppt_y"/>
                                              </p:val>
                                            </p:tav>
                                          </p:tavLst>
                                        </p:anim>
                                      </p:childTnLst>
                                    </p:cTn>
                                  </p:par>
                                </p:childTnLst>
                              </p:cTn>
                            </p:par>
                            <p:par>
                              <p:cTn id="114" fill="hold">
                                <p:stCondLst>
                                  <p:cond delay="5300"/>
                                </p:stCondLst>
                                <p:childTnLst>
                                  <p:par>
                                    <p:cTn id="115" presetID="2" presetClass="entr" presetSubtype="4"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200" fill="hold"/>
                                            <p:tgtEl>
                                              <p:spTgt spid="26"/>
                                            </p:tgtEl>
                                            <p:attrNameLst>
                                              <p:attrName>ppt_x</p:attrName>
                                            </p:attrNameLst>
                                          </p:cBhvr>
                                          <p:tavLst>
                                            <p:tav tm="0">
                                              <p:val>
                                                <p:strVal val="#ppt_x"/>
                                              </p:val>
                                            </p:tav>
                                            <p:tav tm="100000">
                                              <p:val>
                                                <p:strVal val="#ppt_x"/>
                                              </p:val>
                                            </p:tav>
                                          </p:tavLst>
                                        </p:anim>
                                        <p:anim calcmode="lin" valueType="num">
                                          <p:cBhvr additive="base">
                                            <p:cTn id="118" dur="200" fill="hold"/>
                                            <p:tgtEl>
                                              <p:spTgt spid="26"/>
                                            </p:tgtEl>
                                            <p:attrNameLst>
                                              <p:attrName>ppt_y</p:attrName>
                                            </p:attrNameLst>
                                          </p:cBhvr>
                                          <p:tavLst>
                                            <p:tav tm="0">
                                              <p:val>
                                                <p:strVal val="1+#ppt_h/2"/>
                                              </p:val>
                                            </p:tav>
                                            <p:tav tm="100000">
                                              <p:val>
                                                <p:strVal val="#ppt_y"/>
                                              </p:val>
                                            </p:tav>
                                          </p:tavLst>
                                        </p:anim>
                                      </p:childTnLst>
                                    </p:cTn>
                                  </p:par>
                                </p:childTnLst>
                              </p:cTn>
                            </p:par>
                            <p:par>
                              <p:cTn id="119" fill="hold">
                                <p:stCondLst>
                                  <p:cond delay="5500"/>
                                </p:stCondLst>
                                <p:childTnLst>
                                  <p:par>
                                    <p:cTn id="120" presetID="2" presetClass="entr" presetSubtype="4"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additive="base">
                                            <p:cTn id="122" dur="200" fill="hold"/>
                                            <p:tgtEl>
                                              <p:spTgt spid="27"/>
                                            </p:tgtEl>
                                            <p:attrNameLst>
                                              <p:attrName>ppt_x</p:attrName>
                                            </p:attrNameLst>
                                          </p:cBhvr>
                                          <p:tavLst>
                                            <p:tav tm="0">
                                              <p:val>
                                                <p:strVal val="#ppt_x"/>
                                              </p:val>
                                            </p:tav>
                                            <p:tav tm="100000">
                                              <p:val>
                                                <p:strVal val="#ppt_x"/>
                                              </p:val>
                                            </p:tav>
                                          </p:tavLst>
                                        </p:anim>
                                        <p:anim calcmode="lin" valueType="num">
                                          <p:cBhvr additive="base">
                                            <p:cTn id="123" dur="200" fill="hold"/>
                                            <p:tgtEl>
                                              <p:spTgt spid="27"/>
                                            </p:tgtEl>
                                            <p:attrNameLst>
                                              <p:attrName>ppt_y</p:attrName>
                                            </p:attrNameLst>
                                          </p:cBhvr>
                                          <p:tavLst>
                                            <p:tav tm="0">
                                              <p:val>
                                                <p:strVal val="1+#ppt_h/2"/>
                                              </p:val>
                                            </p:tav>
                                            <p:tav tm="100000">
                                              <p:val>
                                                <p:strVal val="#ppt_y"/>
                                              </p:val>
                                            </p:tav>
                                          </p:tavLst>
                                        </p:anim>
                                      </p:childTnLst>
                                    </p:cTn>
                                  </p:par>
                                </p:childTnLst>
                              </p:cTn>
                            </p:par>
                            <p:par>
                              <p:cTn id="124" fill="hold">
                                <p:stCondLst>
                                  <p:cond delay="5700"/>
                                </p:stCondLst>
                                <p:childTnLst>
                                  <p:par>
                                    <p:cTn id="125" presetID="2" presetClass="entr" presetSubtype="4"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additive="base">
                                            <p:cTn id="127" dur="200" fill="hold"/>
                                            <p:tgtEl>
                                              <p:spTgt spid="28"/>
                                            </p:tgtEl>
                                            <p:attrNameLst>
                                              <p:attrName>ppt_x</p:attrName>
                                            </p:attrNameLst>
                                          </p:cBhvr>
                                          <p:tavLst>
                                            <p:tav tm="0">
                                              <p:val>
                                                <p:strVal val="#ppt_x"/>
                                              </p:val>
                                            </p:tav>
                                            <p:tav tm="100000">
                                              <p:val>
                                                <p:strVal val="#ppt_x"/>
                                              </p:val>
                                            </p:tav>
                                          </p:tavLst>
                                        </p:anim>
                                        <p:anim calcmode="lin" valueType="num">
                                          <p:cBhvr additive="base">
                                            <p:cTn id="128" dur="200" fill="hold"/>
                                            <p:tgtEl>
                                              <p:spTgt spid="28"/>
                                            </p:tgtEl>
                                            <p:attrNameLst>
                                              <p:attrName>ppt_y</p:attrName>
                                            </p:attrNameLst>
                                          </p:cBhvr>
                                          <p:tavLst>
                                            <p:tav tm="0">
                                              <p:val>
                                                <p:strVal val="1+#ppt_h/2"/>
                                              </p:val>
                                            </p:tav>
                                            <p:tav tm="100000">
                                              <p:val>
                                                <p:strVal val="#ppt_y"/>
                                              </p:val>
                                            </p:tav>
                                          </p:tavLst>
                                        </p:anim>
                                      </p:childTnLst>
                                    </p:cTn>
                                  </p:par>
                                </p:childTnLst>
                              </p:cTn>
                            </p:par>
                            <p:par>
                              <p:cTn id="129" fill="hold">
                                <p:stCondLst>
                                  <p:cond delay="5900"/>
                                </p:stCondLst>
                                <p:childTnLst>
                                  <p:par>
                                    <p:cTn id="130" presetID="2" presetClass="entr" presetSubtype="4" fill="hold"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additive="base">
                                            <p:cTn id="132" dur="200" fill="hold"/>
                                            <p:tgtEl>
                                              <p:spTgt spid="29"/>
                                            </p:tgtEl>
                                            <p:attrNameLst>
                                              <p:attrName>ppt_x</p:attrName>
                                            </p:attrNameLst>
                                          </p:cBhvr>
                                          <p:tavLst>
                                            <p:tav tm="0">
                                              <p:val>
                                                <p:strVal val="#ppt_x"/>
                                              </p:val>
                                            </p:tav>
                                            <p:tav tm="100000">
                                              <p:val>
                                                <p:strVal val="#ppt_x"/>
                                              </p:val>
                                            </p:tav>
                                          </p:tavLst>
                                        </p:anim>
                                        <p:anim calcmode="lin" valueType="num">
                                          <p:cBhvr additive="base">
                                            <p:cTn id="133" dur="200" fill="hold"/>
                                            <p:tgtEl>
                                              <p:spTgt spid="29"/>
                                            </p:tgtEl>
                                            <p:attrNameLst>
                                              <p:attrName>ppt_y</p:attrName>
                                            </p:attrNameLst>
                                          </p:cBhvr>
                                          <p:tavLst>
                                            <p:tav tm="0">
                                              <p:val>
                                                <p:strVal val="1+#ppt_h/2"/>
                                              </p:val>
                                            </p:tav>
                                            <p:tav tm="100000">
                                              <p:val>
                                                <p:strVal val="#ppt_y"/>
                                              </p:val>
                                            </p:tav>
                                          </p:tavLst>
                                        </p:anim>
                                      </p:childTnLst>
                                    </p:cTn>
                                  </p:par>
                                </p:childTnLst>
                              </p:cTn>
                            </p:par>
                            <p:par>
                              <p:cTn id="134" fill="hold">
                                <p:stCondLst>
                                  <p:cond delay="6100"/>
                                </p:stCondLst>
                                <p:childTnLst>
                                  <p:par>
                                    <p:cTn id="135" presetID="2" presetClass="entr" presetSubtype="4" fill="hold" grpId="0" nodeType="after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additive="base">
                                            <p:cTn id="137" dur="200" fill="hold"/>
                                            <p:tgtEl>
                                              <p:spTgt spid="30"/>
                                            </p:tgtEl>
                                            <p:attrNameLst>
                                              <p:attrName>ppt_x</p:attrName>
                                            </p:attrNameLst>
                                          </p:cBhvr>
                                          <p:tavLst>
                                            <p:tav tm="0">
                                              <p:val>
                                                <p:strVal val="#ppt_x"/>
                                              </p:val>
                                            </p:tav>
                                            <p:tav tm="100000">
                                              <p:val>
                                                <p:strVal val="#ppt_x"/>
                                              </p:val>
                                            </p:tav>
                                          </p:tavLst>
                                        </p:anim>
                                        <p:anim calcmode="lin" valueType="num">
                                          <p:cBhvr additive="base">
                                            <p:cTn id="138" dur="200" fill="hold"/>
                                            <p:tgtEl>
                                              <p:spTgt spid="30"/>
                                            </p:tgtEl>
                                            <p:attrNameLst>
                                              <p:attrName>ppt_y</p:attrName>
                                            </p:attrNameLst>
                                          </p:cBhvr>
                                          <p:tavLst>
                                            <p:tav tm="0">
                                              <p:val>
                                                <p:strVal val="1+#ppt_h/2"/>
                                              </p:val>
                                            </p:tav>
                                            <p:tav tm="100000">
                                              <p:val>
                                                <p:strVal val="#ppt_y"/>
                                              </p:val>
                                            </p:tav>
                                          </p:tavLst>
                                        </p:anim>
                                      </p:childTnLst>
                                    </p:cTn>
                                  </p:par>
                                </p:childTnLst>
                              </p:cTn>
                            </p:par>
                            <p:par>
                              <p:cTn id="139" fill="hold">
                                <p:stCondLst>
                                  <p:cond delay="6300"/>
                                </p:stCondLst>
                                <p:childTnLst>
                                  <p:par>
                                    <p:cTn id="140" presetID="2" presetClass="entr" presetSubtype="4" fill="hold"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200" fill="hold"/>
                                            <p:tgtEl>
                                              <p:spTgt spid="31"/>
                                            </p:tgtEl>
                                            <p:attrNameLst>
                                              <p:attrName>ppt_x</p:attrName>
                                            </p:attrNameLst>
                                          </p:cBhvr>
                                          <p:tavLst>
                                            <p:tav tm="0">
                                              <p:val>
                                                <p:strVal val="#ppt_x"/>
                                              </p:val>
                                            </p:tav>
                                            <p:tav tm="100000">
                                              <p:val>
                                                <p:strVal val="#ppt_x"/>
                                              </p:val>
                                            </p:tav>
                                          </p:tavLst>
                                        </p:anim>
                                        <p:anim calcmode="lin" valueType="num">
                                          <p:cBhvr additive="base">
                                            <p:cTn id="143" dur="2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6500"/>
                                </p:stCondLst>
                                <p:childTnLst>
                                  <p:par>
                                    <p:cTn id="145" presetID="2" presetClass="entr" presetSubtype="4" fill="hold" grpId="0" nodeType="after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additive="base">
                                            <p:cTn id="147" dur="200" fill="hold"/>
                                            <p:tgtEl>
                                              <p:spTgt spid="32"/>
                                            </p:tgtEl>
                                            <p:attrNameLst>
                                              <p:attrName>ppt_x</p:attrName>
                                            </p:attrNameLst>
                                          </p:cBhvr>
                                          <p:tavLst>
                                            <p:tav tm="0">
                                              <p:val>
                                                <p:strVal val="#ppt_x"/>
                                              </p:val>
                                            </p:tav>
                                            <p:tav tm="100000">
                                              <p:val>
                                                <p:strVal val="#ppt_x"/>
                                              </p:val>
                                            </p:tav>
                                          </p:tavLst>
                                        </p:anim>
                                        <p:anim calcmode="lin" valueType="num">
                                          <p:cBhvr additive="base">
                                            <p:cTn id="148" dur="200" fill="hold"/>
                                            <p:tgtEl>
                                              <p:spTgt spid="32"/>
                                            </p:tgtEl>
                                            <p:attrNameLst>
                                              <p:attrName>ppt_y</p:attrName>
                                            </p:attrNameLst>
                                          </p:cBhvr>
                                          <p:tavLst>
                                            <p:tav tm="0">
                                              <p:val>
                                                <p:strVal val="1+#ppt_h/2"/>
                                              </p:val>
                                            </p:tav>
                                            <p:tav tm="100000">
                                              <p:val>
                                                <p:strVal val="#ppt_y"/>
                                              </p:val>
                                            </p:tav>
                                          </p:tavLst>
                                        </p:anim>
                                      </p:childTnLst>
                                    </p:cTn>
                                  </p:par>
                                </p:childTnLst>
                              </p:cTn>
                            </p:par>
                            <p:par>
                              <p:cTn id="149" fill="hold">
                                <p:stCondLst>
                                  <p:cond delay="6700"/>
                                </p:stCondLst>
                                <p:childTnLst>
                                  <p:par>
                                    <p:cTn id="150" presetID="2" presetClass="entr" presetSubtype="4" fill="hold" nodeType="after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additive="base">
                                            <p:cTn id="152" dur="200" fill="hold"/>
                                            <p:tgtEl>
                                              <p:spTgt spid="33"/>
                                            </p:tgtEl>
                                            <p:attrNameLst>
                                              <p:attrName>ppt_x</p:attrName>
                                            </p:attrNameLst>
                                          </p:cBhvr>
                                          <p:tavLst>
                                            <p:tav tm="0">
                                              <p:val>
                                                <p:strVal val="#ppt_x"/>
                                              </p:val>
                                            </p:tav>
                                            <p:tav tm="100000">
                                              <p:val>
                                                <p:strVal val="#ppt_x"/>
                                              </p:val>
                                            </p:tav>
                                          </p:tavLst>
                                        </p:anim>
                                        <p:anim calcmode="lin" valueType="num">
                                          <p:cBhvr additive="base">
                                            <p:cTn id="153" dur="200" fill="hold"/>
                                            <p:tgtEl>
                                              <p:spTgt spid="33"/>
                                            </p:tgtEl>
                                            <p:attrNameLst>
                                              <p:attrName>ppt_y</p:attrName>
                                            </p:attrNameLst>
                                          </p:cBhvr>
                                          <p:tavLst>
                                            <p:tav tm="0">
                                              <p:val>
                                                <p:strVal val="1+#ppt_h/2"/>
                                              </p:val>
                                            </p:tav>
                                            <p:tav tm="100000">
                                              <p:val>
                                                <p:strVal val="#ppt_y"/>
                                              </p:val>
                                            </p:tav>
                                          </p:tavLst>
                                        </p:anim>
                                      </p:childTnLst>
                                    </p:cTn>
                                  </p:par>
                                </p:childTnLst>
                              </p:cTn>
                            </p:par>
                            <p:par>
                              <p:cTn id="154" fill="hold">
                                <p:stCondLst>
                                  <p:cond delay="6900"/>
                                </p:stCondLst>
                                <p:childTnLst>
                                  <p:par>
                                    <p:cTn id="155" presetID="2" presetClass="entr" presetSubtype="4" fill="hold" grpId="0" nodeType="after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200" fill="hold"/>
                                            <p:tgtEl>
                                              <p:spTgt spid="34"/>
                                            </p:tgtEl>
                                            <p:attrNameLst>
                                              <p:attrName>ppt_x</p:attrName>
                                            </p:attrNameLst>
                                          </p:cBhvr>
                                          <p:tavLst>
                                            <p:tav tm="0">
                                              <p:val>
                                                <p:strVal val="#ppt_x"/>
                                              </p:val>
                                            </p:tav>
                                            <p:tav tm="100000">
                                              <p:val>
                                                <p:strVal val="#ppt_x"/>
                                              </p:val>
                                            </p:tav>
                                          </p:tavLst>
                                        </p:anim>
                                        <p:anim calcmode="lin" valueType="num">
                                          <p:cBhvr additive="base">
                                            <p:cTn id="158" dur="200" fill="hold"/>
                                            <p:tgtEl>
                                              <p:spTgt spid="34"/>
                                            </p:tgtEl>
                                            <p:attrNameLst>
                                              <p:attrName>ppt_y</p:attrName>
                                            </p:attrNameLst>
                                          </p:cBhvr>
                                          <p:tavLst>
                                            <p:tav tm="0">
                                              <p:val>
                                                <p:strVal val="1+#ppt_h/2"/>
                                              </p:val>
                                            </p:tav>
                                            <p:tav tm="100000">
                                              <p:val>
                                                <p:strVal val="#ppt_y"/>
                                              </p:val>
                                            </p:tav>
                                          </p:tavLst>
                                        </p:anim>
                                      </p:childTnLst>
                                    </p:cTn>
                                  </p:par>
                                </p:childTnLst>
                              </p:cTn>
                            </p:par>
                            <p:par>
                              <p:cTn id="159" fill="hold">
                                <p:stCondLst>
                                  <p:cond delay="7100"/>
                                </p:stCondLst>
                                <p:childTnLst>
                                  <p:par>
                                    <p:cTn id="160" presetID="2" presetClass="entr" presetSubtype="4" fill="hold" nodeType="afterEffect">
                                      <p:stCondLst>
                                        <p:cond delay="0"/>
                                      </p:stCondLst>
                                      <p:childTnLst>
                                        <p:set>
                                          <p:cBhvr>
                                            <p:cTn id="161" dur="1" fill="hold">
                                              <p:stCondLst>
                                                <p:cond delay="0"/>
                                              </p:stCondLst>
                                            </p:cTn>
                                            <p:tgtEl>
                                              <p:spTgt spid="35"/>
                                            </p:tgtEl>
                                            <p:attrNameLst>
                                              <p:attrName>style.visibility</p:attrName>
                                            </p:attrNameLst>
                                          </p:cBhvr>
                                          <p:to>
                                            <p:strVal val="visible"/>
                                          </p:to>
                                        </p:set>
                                        <p:anim calcmode="lin" valueType="num">
                                          <p:cBhvr additive="base">
                                            <p:cTn id="162" dur="200" fill="hold"/>
                                            <p:tgtEl>
                                              <p:spTgt spid="35"/>
                                            </p:tgtEl>
                                            <p:attrNameLst>
                                              <p:attrName>ppt_x</p:attrName>
                                            </p:attrNameLst>
                                          </p:cBhvr>
                                          <p:tavLst>
                                            <p:tav tm="0">
                                              <p:val>
                                                <p:strVal val="#ppt_x"/>
                                              </p:val>
                                            </p:tav>
                                            <p:tav tm="100000">
                                              <p:val>
                                                <p:strVal val="#ppt_x"/>
                                              </p:val>
                                            </p:tav>
                                          </p:tavLst>
                                        </p:anim>
                                        <p:anim calcmode="lin" valueType="num">
                                          <p:cBhvr additive="base">
                                            <p:cTn id="163" dur="200" fill="hold"/>
                                            <p:tgtEl>
                                              <p:spTgt spid="35"/>
                                            </p:tgtEl>
                                            <p:attrNameLst>
                                              <p:attrName>ppt_y</p:attrName>
                                            </p:attrNameLst>
                                          </p:cBhvr>
                                          <p:tavLst>
                                            <p:tav tm="0">
                                              <p:val>
                                                <p:strVal val="1+#ppt_h/2"/>
                                              </p:val>
                                            </p:tav>
                                            <p:tav tm="100000">
                                              <p:val>
                                                <p:strVal val="#ppt_y"/>
                                              </p:val>
                                            </p:tav>
                                          </p:tavLst>
                                        </p:anim>
                                      </p:childTnLst>
                                    </p:cTn>
                                  </p:par>
                                </p:childTnLst>
                              </p:cTn>
                            </p:par>
                            <p:par>
                              <p:cTn id="164" fill="hold">
                                <p:stCondLst>
                                  <p:cond delay="7300"/>
                                </p:stCondLst>
                                <p:childTnLst>
                                  <p:par>
                                    <p:cTn id="165" presetID="2" presetClass="entr" presetSubtype="4" fill="hold" grpId="0" nodeType="after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additive="base">
                                            <p:cTn id="167" dur="200" fill="hold"/>
                                            <p:tgtEl>
                                              <p:spTgt spid="36"/>
                                            </p:tgtEl>
                                            <p:attrNameLst>
                                              <p:attrName>ppt_x</p:attrName>
                                            </p:attrNameLst>
                                          </p:cBhvr>
                                          <p:tavLst>
                                            <p:tav tm="0">
                                              <p:val>
                                                <p:strVal val="#ppt_x"/>
                                              </p:val>
                                            </p:tav>
                                            <p:tav tm="100000">
                                              <p:val>
                                                <p:strVal val="#ppt_x"/>
                                              </p:val>
                                            </p:tav>
                                          </p:tavLst>
                                        </p:anim>
                                        <p:anim calcmode="lin" valueType="num">
                                          <p:cBhvr additive="base">
                                            <p:cTn id="168" dur="200" fill="hold"/>
                                            <p:tgtEl>
                                              <p:spTgt spid="36"/>
                                            </p:tgtEl>
                                            <p:attrNameLst>
                                              <p:attrName>ppt_y</p:attrName>
                                            </p:attrNameLst>
                                          </p:cBhvr>
                                          <p:tavLst>
                                            <p:tav tm="0">
                                              <p:val>
                                                <p:strVal val="1+#ppt_h/2"/>
                                              </p:val>
                                            </p:tav>
                                            <p:tav tm="100000">
                                              <p:val>
                                                <p:strVal val="#ppt_y"/>
                                              </p:val>
                                            </p:tav>
                                          </p:tavLst>
                                        </p:anim>
                                      </p:childTnLst>
                                    </p:cTn>
                                  </p:par>
                                </p:childTnLst>
                              </p:cTn>
                            </p:par>
                            <p:par>
                              <p:cTn id="169" fill="hold">
                                <p:stCondLst>
                                  <p:cond delay="7500"/>
                                </p:stCondLst>
                                <p:childTnLst>
                                  <p:par>
                                    <p:cTn id="170" presetID="2" presetClass="entr" presetSubtype="4" fill="hold" grpId="0" nodeType="afterEffect">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cBhvr additive="base">
                                            <p:cTn id="172" dur="200" fill="hold"/>
                                            <p:tgtEl>
                                              <p:spTgt spid="37"/>
                                            </p:tgtEl>
                                            <p:attrNameLst>
                                              <p:attrName>ppt_x</p:attrName>
                                            </p:attrNameLst>
                                          </p:cBhvr>
                                          <p:tavLst>
                                            <p:tav tm="0">
                                              <p:val>
                                                <p:strVal val="#ppt_x"/>
                                              </p:val>
                                            </p:tav>
                                            <p:tav tm="100000">
                                              <p:val>
                                                <p:strVal val="#ppt_x"/>
                                              </p:val>
                                            </p:tav>
                                          </p:tavLst>
                                        </p:anim>
                                        <p:anim calcmode="lin" valueType="num">
                                          <p:cBhvr additive="base">
                                            <p:cTn id="173" dur="200" fill="hold"/>
                                            <p:tgtEl>
                                              <p:spTgt spid="37"/>
                                            </p:tgtEl>
                                            <p:attrNameLst>
                                              <p:attrName>ppt_y</p:attrName>
                                            </p:attrNameLst>
                                          </p:cBhvr>
                                          <p:tavLst>
                                            <p:tav tm="0">
                                              <p:val>
                                                <p:strVal val="1+#ppt_h/2"/>
                                              </p:val>
                                            </p:tav>
                                            <p:tav tm="100000">
                                              <p:val>
                                                <p:strVal val="#ppt_y"/>
                                              </p:val>
                                            </p:tav>
                                          </p:tavLst>
                                        </p:anim>
                                      </p:childTnLst>
                                    </p:cTn>
                                  </p:par>
                                </p:childTnLst>
                              </p:cTn>
                            </p:par>
                            <p:par>
                              <p:cTn id="174" fill="hold">
                                <p:stCondLst>
                                  <p:cond delay="7700"/>
                                </p:stCondLst>
                                <p:childTnLst>
                                  <p:par>
                                    <p:cTn id="175" presetID="2" presetClass="entr" presetSubtype="4" fill="hold" grpId="0" nodeType="afterEffect">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cBhvr additive="base">
                                            <p:cTn id="177" dur="200" fill="hold"/>
                                            <p:tgtEl>
                                              <p:spTgt spid="38"/>
                                            </p:tgtEl>
                                            <p:attrNameLst>
                                              <p:attrName>ppt_x</p:attrName>
                                            </p:attrNameLst>
                                          </p:cBhvr>
                                          <p:tavLst>
                                            <p:tav tm="0">
                                              <p:val>
                                                <p:strVal val="#ppt_x"/>
                                              </p:val>
                                            </p:tav>
                                            <p:tav tm="100000">
                                              <p:val>
                                                <p:strVal val="#ppt_x"/>
                                              </p:val>
                                            </p:tav>
                                          </p:tavLst>
                                        </p:anim>
                                        <p:anim calcmode="lin" valueType="num">
                                          <p:cBhvr additive="base">
                                            <p:cTn id="178" dur="200" fill="hold"/>
                                            <p:tgtEl>
                                              <p:spTgt spid="38"/>
                                            </p:tgtEl>
                                            <p:attrNameLst>
                                              <p:attrName>ppt_y</p:attrName>
                                            </p:attrNameLst>
                                          </p:cBhvr>
                                          <p:tavLst>
                                            <p:tav tm="0">
                                              <p:val>
                                                <p:strVal val="1+#ppt_h/2"/>
                                              </p:val>
                                            </p:tav>
                                            <p:tav tm="100000">
                                              <p:val>
                                                <p:strVal val="#ppt_y"/>
                                              </p:val>
                                            </p:tav>
                                          </p:tavLst>
                                        </p:anim>
                                      </p:childTnLst>
                                    </p:cTn>
                                  </p:par>
                                </p:childTnLst>
                              </p:cTn>
                            </p:par>
                            <p:par>
                              <p:cTn id="179" fill="hold">
                                <p:stCondLst>
                                  <p:cond delay="7900"/>
                                </p:stCondLst>
                                <p:childTnLst>
                                  <p:par>
                                    <p:cTn id="180" presetID="2" presetClass="entr" presetSubtype="4" fill="hold" grpId="0" nodeType="afterEffect">
                                      <p:stCondLst>
                                        <p:cond delay="0"/>
                                      </p:stCondLst>
                                      <p:childTnLst>
                                        <p:set>
                                          <p:cBhvr>
                                            <p:cTn id="181" dur="1" fill="hold">
                                              <p:stCondLst>
                                                <p:cond delay="0"/>
                                              </p:stCondLst>
                                            </p:cTn>
                                            <p:tgtEl>
                                              <p:spTgt spid="39"/>
                                            </p:tgtEl>
                                            <p:attrNameLst>
                                              <p:attrName>style.visibility</p:attrName>
                                            </p:attrNameLst>
                                          </p:cBhvr>
                                          <p:to>
                                            <p:strVal val="visible"/>
                                          </p:to>
                                        </p:set>
                                        <p:anim calcmode="lin" valueType="num">
                                          <p:cBhvr additive="base">
                                            <p:cTn id="182" dur="200" fill="hold"/>
                                            <p:tgtEl>
                                              <p:spTgt spid="39"/>
                                            </p:tgtEl>
                                            <p:attrNameLst>
                                              <p:attrName>ppt_x</p:attrName>
                                            </p:attrNameLst>
                                          </p:cBhvr>
                                          <p:tavLst>
                                            <p:tav tm="0">
                                              <p:val>
                                                <p:strVal val="#ppt_x"/>
                                              </p:val>
                                            </p:tav>
                                            <p:tav tm="100000">
                                              <p:val>
                                                <p:strVal val="#ppt_x"/>
                                              </p:val>
                                            </p:tav>
                                          </p:tavLst>
                                        </p:anim>
                                        <p:anim calcmode="lin" valueType="num">
                                          <p:cBhvr additive="base">
                                            <p:cTn id="183" dur="200" fill="hold"/>
                                            <p:tgtEl>
                                              <p:spTgt spid="39"/>
                                            </p:tgtEl>
                                            <p:attrNameLst>
                                              <p:attrName>ppt_y</p:attrName>
                                            </p:attrNameLst>
                                          </p:cBhvr>
                                          <p:tavLst>
                                            <p:tav tm="0">
                                              <p:val>
                                                <p:strVal val="1+#ppt_h/2"/>
                                              </p:val>
                                            </p:tav>
                                            <p:tav tm="100000">
                                              <p:val>
                                                <p:strVal val="#ppt_y"/>
                                              </p:val>
                                            </p:tav>
                                          </p:tavLst>
                                        </p:anim>
                                      </p:childTnLst>
                                    </p:cTn>
                                  </p:par>
                                </p:childTnLst>
                              </p:cTn>
                            </p:par>
                            <p:par>
                              <p:cTn id="184" fill="hold">
                                <p:stCondLst>
                                  <p:cond delay="8100"/>
                                </p:stCondLst>
                                <p:childTnLst>
                                  <p:par>
                                    <p:cTn id="185" presetID="2" presetClass="entr" presetSubtype="4"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cBhvr additive="base">
                                            <p:cTn id="187" dur="200" fill="hold"/>
                                            <p:tgtEl>
                                              <p:spTgt spid="40"/>
                                            </p:tgtEl>
                                            <p:attrNameLst>
                                              <p:attrName>ppt_x</p:attrName>
                                            </p:attrNameLst>
                                          </p:cBhvr>
                                          <p:tavLst>
                                            <p:tav tm="0">
                                              <p:val>
                                                <p:strVal val="#ppt_x"/>
                                              </p:val>
                                            </p:tav>
                                            <p:tav tm="100000">
                                              <p:val>
                                                <p:strVal val="#ppt_x"/>
                                              </p:val>
                                            </p:tav>
                                          </p:tavLst>
                                        </p:anim>
                                        <p:anim calcmode="lin" valueType="num">
                                          <p:cBhvr additive="base">
                                            <p:cTn id="188" dur="2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6" grpId="0"/>
          <p:bldP spid="27" grpId="0"/>
          <p:bldP spid="28" grpId="0"/>
          <p:bldP spid="30" grpId="0" animBg="1"/>
          <p:bldP spid="32" grpId="0" animBg="1"/>
          <p:bldP spid="34" grpId="0" animBg="1"/>
          <p:bldP spid="36" grpId="0" animBg="1"/>
          <p:bldP spid="37" grpId="0" animBg="1"/>
          <p:bldP spid="38" grpId="0" animBg="1"/>
          <p:bldP spid="39" grpId="0" animBg="1"/>
          <p:bldP spid="40"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13572" y="84456"/>
            <a:ext cx="2166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已完成项目汇总</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Freeform: Shape 2">
            <a:extLst>
              <a:ext uri="{FF2B5EF4-FFF2-40B4-BE49-F238E27FC236}">
                <a16:creationId xmlns:a16="http://schemas.microsoft.com/office/drawing/2014/main" id="{53023645-B71E-4A43-80FF-8C88681587DF}"/>
              </a:ext>
            </a:extLst>
          </p:cNvPr>
          <p:cNvSpPr/>
          <p:nvPr/>
        </p:nvSpPr>
        <p:spPr>
          <a:xfrm flipV="1">
            <a:off x="941715" y="2739808"/>
            <a:ext cx="3645046" cy="1345358"/>
          </a:xfrm>
          <a:custGeom>
            <a:avLst/>
            <a:gdLst>
              <a:gd name="connsiteX0" fmla="*/ 239626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292797 w 4860061"/>
              <a:gd name="connsiteY7" fmla="*/ 100001 h 1793810"/>
              <a:gd name="connsiteX8" fmla="*/ 165689 w 4860061"/>
              <a:gd name="connsiteY8" fmla="*/ 0 h 1793810"/>
              <a:gd name="connsiteX9" fmla="*/ 218913 w 4860061"/>
              <a:gd name="connsiteY9" fmla="*/ 0 h 1793810"/>
              <a:gd name="connsiteX10" fmla="*/ 272084 w 4860061"/>
              <a:gd name="connsiteY10" fmla="*/ 100001 h 1793810"/>
              <a:gd name="connsiteX11" fmla="*/ 218861 w 4860061"/>
              <a:gd name="connsiteY11" fmla="*/ 100001 h 1793810"/>
              <a:gd name="connsiteX12" fmla="*/ 95995 w 4860061"/>
              <a:gd name="connsiteY12" fmla="*/ 0 h 1793810"/>
              <a:gd name="connsiteX13" fmla="*/ 144977 w 4860061"/>
              <a:gd name="connsiteY13" fmla="*/ 0 h 1793810"/>
              <a:gd name="connsiteX14" fmla="*/ 198148 w 4860061"/>
              <a:gd name="connsiteY14" fmla="*/ 100001 h 1793810"/>
              <a:gd name="connsiteX15" fmla="*/ 149167 w 4860061"/>
              <a:gd name="connsiteY15" fmla="*/ 100001 h 1793810"/>
              <a:gd name="connsiteX16" fmla="*/ 25811 w 4860061"/>
              <a:gd name="connsiteY16" fmla="*/ 0 h 1793810"/>
              <a:gd name="connsiteX17" fmla="*/ 75283 w 4860061"/>
              <a:gd name="connsiteY17" fmla="*/ 0 h 1793810"/>
              <a:gd name="connsiteX18" fmla="*/ 128454 w 4860061"/>
              <a:gd name="connsiteY18" fmla="*/ 100001 h 1793810"/>
              <a:gd name="connsiteX19" fmla="*/ 78982 w 4860061"/>
              <a:gd name="connsiteY19" fmla="*/ 100001 h 1793810"/>
              <a:gd name="connsiteX20" fmla="*/ 0 w 4860061"/>
              <a:gd name="connsiteY20" fmla="*/ 0 h 1793810"/>
              <a:gd name="connsiteX21" fmla="*/ 5098 w 4860061"/>
              <a:gd name="connsiteY21" fmla="*/ 0 h 1793810"/>
              <a:gd name="connsiteX22" fmla="*/ 58270 w 4860061"/>
              <a:gd name="connsiteY22" fmla="*/ 100001 h 1793810"/>
              <a:gd name="connsiteX23" fmla="*/ 0 w 4860061"/>
              <a:gd name="connsiteY23"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0061" h="1793810">
                <a:moveTo>
                  <a:pt x="239626" y="0"/>
                </a:moveTo>
                <a:lnTo>
                  <a:pt x="3963156" y="0"/>
                </a:lnTo>
                <a:lnTo>
                  <a:pt x="4860061" y="896905"/>
                </a:lnTo>
                <a:lnTo>
                  <a:pt x="4860061" y="1793810"/>
                </a:lnTo>
                <a:lnTo>
                  <a:pt x="4769902" y="1793810"/>
                </a:lnTo>
                <a:lnTo>
                  <a:pt x="4769902" y="957113"/>
                </a:lnTo>
                <a:lnTo>
                  <a:pt x="3912791" y="100001"/>
                </a:lnTo>
                <a:lnTo>
                  <a:pt x="292797" y="100001"/>
                </a:lnTo>
                <a:close/>
                <a:moveTo>
                  <a:pt x="165689" y="0"/>
                </a:moveTo>
                <a:lnTo>
                  <a:pt x="218913" y="0"/>
                </a:lnTo>
                <a:lnTo>
                  <a:pt x="272084" y="100001"/>
                </a:lnTo>
                <a:lnTo>
                  <a:pt x="218861" y="100001"/>
                </a:lnTo>
                <a:close/>
                <a:moveTo>
                  <a:pt x="95995" y="0"/>
                </a:moveTo>
                <a:lnTo>
                  <a:pt x="144977" y="0"/>
                </a:lnTo>
                <a:lnTo>
                  <a:pt x="198148" y="100001"/>
                </a:lnTo>
                <a:lnTo>
                  <a:pt x="149167" y="100001"/>
                </a:lnTo>
                <a:close/>
                <a:moveTo>
                  <a:pt x="25811" y="0"/>
                </a:moveTo>
                <a:lnTo>
                  <a:pt x="75283" y="0"/>
                </a:lnTo>
                <a:lnTo>
                  <a:pt x="128454" y="100001"/>
                </a:lnTo>
                <a:lnTo>
                  <a:pt x="78982" y="100001"/>
                </a:lnTo>
                <a:close/>
                <a:moveTo>
                  <a:pt x="0" y="0"/>
                </a:moveTo>
                <a:lnTo>
                  <a:pt x="5098" y="0"/>
                </a:lnTo>
                <a:lnTo>
                  <a:pt x="58270" y="100001"/>
                </a:lnTo>
                <a:lnTo>
                  <a:pt x="0" y="10000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3">
            <a:extLst>
              <a:ext uri="{FF2B5EF4-FFF2-40B4-BE49-F238E27FC236}">
                <a16:creationId xmlns:a16="http://schemas.microsoft.com/office/drawing/2014/main" id="{1424DF0E-A8B1-4243-A65C-DD40CE671A59}"/>
              </a:ext>
            </a:extLst>
          </p:cNvPr>
          <p:cNvSpPr/>
          <p:nvPr/>
        </p:nvSpPr>
        <p:spPr>
          <a:xfrm flipH="1">
            <a:off x="4562037" y="1414257"/>
            <a:ext cx="3645046" cy="1345358"/>
          </a:xfrm>
          <a:custGeom>
            <a:avLst/>
            <a:gdLst>
              <a:gd name="connsiteX0" fmla="*/ 239626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292797 w 4860061"/>
              <a:gd name="connsiteY7" fmla="*/ 100001 h 1793810"/>
              <a:gd name="connsiteX8" fmla="*/ 165689 w 4860061"/>
              <a:gd name="connsiteY8" fmla="*/ 0 h 1793810"/>
              <a:gd name="connsiteX9" fmla="*/ 218913 w 4860061"/>
              <a:gd name="connsiteY9" fmla="*/ 0 h 1793810"/>
              <a:gd name="connsiteX10" fmla="*/ 272084 w 4860061"/>
              <a:gd name="connsiteY10" fmla="*/ 100001 h 1793810"/>
              <a:gd name="connsiteX11" fmla="*/ 218861 w 4860061"/>
              <a:gd name="connsiteY11" fmla="*/ 100001 h 1793810"/>
              <a:gd name="connsiteX12" fmla="*/ 95995 w 4860061"/>
              <a:gd name="connsiteY12" fmla="*/ 0 h 1793810"/>
              <a:gd name="connsiteX13" fmla="*/ 144977 w 4860061"/>
              <a:gd name="connsiteY13" fmla="*/ 0 h 1793810"/>
              <a:gd name="connsiteX14" fmla="*/ 198148 w 4860061"/>
              <a:gd name="connsiteY14" fmla="*/ 100001 h 1793810"/>
              <a:gd name="connsiteX15" fmla="*/ 149167 w 4860061"/>
              <a:gd name="connsiteY15" fmla="*/ 100001 h 1793810"/>
              <a:gd name="connsiteX16" fmla="*/ 25811 w 4860061"/>
              <a:gd name="connsiteY16" fmla="*/ 0 h 1793810"/>
              <a:gd name="connsiteX17" fmla="*/ 75283 w 4860061"/>
              <a:gd name="connsiteY17" fmla="*/ 0 h 1793810"/>
              <a:gd name="connsiteX18" fmla="*/ 128454 w 4860061"/>
              <a:gd name="connsiteY18" fmla="*/ 100001 h 1793810"/>
              <a:gd name="connsiteX19" fmla="*/ 78982 w 4860061"/>
              <a:gd name="connsiteY19" fmla="*/ 100001 h 1793810"/>
              <a:gd name="connsiteX20" fmla="*/ 0 w 4860061"/>
              <a:gd name="connsiteY20" fmla="*/ 0 h 1793810"/>
              <a:gd name="connsiteX21" fmla="*/ 5098 w 4860061"/>
              <a:gd name="connsiteY21" fmla="*/ 0 h 1793810"/>
              <a:gd name="connsiteX22" fmla="*/ 58270 w 4860061"/>
              <a:gd name="connsiteY22" fmla="*/ 100001 h 1793810"/>
              <a:gd name="connsiteX23" fmla="*/ 0 w 4860061"/>
              <a:gd name="connsiteY23"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0061" h="1793810">
                <a:moveTo>
                  <a:pt x="239626" y="0"/>
                </a:moveTo>
                <a:lnTo>
                  <a:pt x="3963156" y="0"/>
                </a:lnTo>
                <a:lnTo>
                  <a:pt x="4860061" y="896905"/>
                </a:lnTo>
                <a:lnTo>
                  <a:pt x="4860061" y="1793810"/>
                </a:lnTo>
                <a:lnTo>
                  <a:pt x="4769902" y="1793810"/>
                </a:lnTo>
                <a:lnTo>
                  <a:pt x="4769902" y="957113"/>
                </a:lnTo>
                <a:lnTo>
                  <a:pt x="3912791" y="100001"/>
                </a:lnTo>
                <a:lnTo>
                  <a:pt x="292797" y="100001"/>
                </a:lnTo>
                <a:close/>
                <a:moveTo>
                  <a:pt x="165689" y="0"/>
                </a:moveTo>
                <a:lnTo>
                  <a:pt x="218913" y="0"/>
                </a:lnTo>
                <a:lnTo>
                  <a:pt x="272084" y="100001"/>
                </a:lnTo>
                <a:lnTo>
                  <a:pt x="218861" y="100001"/>
                </a:lnTo>
                <a:close/>
                <a:moveTo>
                  <a:pt x="95995" y="0"/>
                </a:moveTo>
                <a:lnTo>
                  <a:pt x="144977" y="0"/>
                </a:lnTo>
                <a:lnTo>
                  <a:pt x="198148" y="100001"/>
                </a:lnTo>
                <a:lnTo>
                  <a:pt x="149167" y="100001"/>
                </a:lnTo>
                <a:close/>
                <a:moveTo>
                  <a:pt x="25811" y="0"/>
                </a:moveTo>
                <a:lnTo>
                  <a:pt x="75283" y="0"/>
                </a:lnTo>
                <a:lnTo>
                  <a:pt x="128454" y="100001"/>
                </a:lnTo>
                <a:lnTo>
                  <a:pt x="78982" y="100001"/>
                </a:lnTo>
                <a:close/>
                <a:moveTo>
                  <a:pt x="0" y="0"/>
                </a:moveTo>
                <a:lnTo>
                  <a:pt x="5098" y="0"/>
                </a:lnTo>
                <a:lnTo>
                  <a:pt x="58270" y="100001"/>
                </a:lnTo>
                <a:lnTo>
                  <a:pt x="0" y="100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4">
            <a:extLst>
              <a:ext uri="{FF2B5EF4-FFF2-40B4-BE49-F238E27FC236}">
                <a16:creationId xmlns:a16="http://schemas.microsoft.com/office/drawing/2014/main" id="{5382557A-CBA9-4362-B373-982C6C88F293}"/>
              </a:ext>
            </a:extLst>
          </p:cNvPr>
          <p:cNvSpPr/>
          <p:nvPr/>
        </p:nvSpPr>
        <p:spPr>
          <a:xfrm flipH="1" flipV="1">
            <a:off x="4572000" y="2744353"/>
            <a:ext cx="3645046" cy="1345358"/>
          </a:xfrm>
          <a:custGeom>
            <a:avLst/>
            <a:gdLst>
              <a:gd name="connsiteX0" fmla="*/ 0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0 w 4860061"/>
              <a:gd name="connsiteY7"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0061" h="1793810">
                <a:moveTo>
                  <a:pt x="0" y="0"/>
                </a:moveTo>
                <a:lnTo>
                  <a:pt x="3963156" y="0"/>
                </a:lnTo>
                <a:lnTo>
                  <a:pt x="4860061" y="896905"/>
                </a:lnTo>
                <a:lnTo>
                  <a:pt x="4860061" y="1793810"/>
                </a:lnTo>
                <a:lnTo>
                  <a:pt x="4769902" y="1793810"/>
                </a:lnTo>
                <a:lnTo>
                  <a:pt x="4769902" y="957113"/>
                </a:lnTo>
                <a:lnTo>
                  <a:pt x="3912791" y="100001"/>
                </a:lnTo>
                <a:lnTo>
                  <a:pt x="0" y="1000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5">
            <a:extLst>
              <a:ext uri="{FF2B5EF4-FFF2-40B4-BE49-F238E27FC236}">
                <a16:creationId xmlns:a16="http://schemas.microsoft.com/office/drawing/2014/main" id="{E45D5246-5FAE-4554-B95E-9CFFBF351C91}"/>
              </a:ext>
            </a:extLst>
          </p:cNvPr>
          <p:cNvSpPr/>
          <p:nvPr/>
        </p:nvSpPr>
        <p:spPr>
          <a:xfrm>
            <a:off x="941715" y="1409712"/>
            <a:ext cx="3645046" cy="1345358"/>
          </a:xfrm>
          <a:custGeom>
            <a:avLst/>
            <a:gdLst>
              <a:gd name="connsiteX0" fmla="*/ 239626 w 4860061"/>
              <a:gd name="connsiteY0" fmla="*/ 0 h 1793810"/>
              <a:gd name="connsiteX1" fmla="*/ 3963156 w 4860061"/>
              <a:gd name="connsiteY1" fmla="*/ 0 h 1793810"/>
              <a:gd name="connsiteX2" fmla="*/ 4860061 w 4860061"/>
              <a:gd name="connsiteY2" fmla="*/ 896905 h 1793810"/>
              <a:gd name="connsiteX3" fmla="*/ 4860061 w 4860061"/>
              <a:gd name="connsiteY3" fmla="*/ 1793810 h 1793810"/>
              <a:gd name="connsiteX4" fmla="*/ 4769902 w 4860061"/>
              <a:gd name="connsiteY4" fmla="*/ 1793810 h 1793810"/>
              <a:gd name="connsiteX5" fmla="*/ 4769902 w 4860061"/>
              <a:gd name="connsiteY5" fmla="*/ 957113 h 1793810"/>
              <a:gd name="connsiteX6" fmla="*/ 3912791 w 4860061"/>
              <a:gd name="connsiteY6" fmla="*/ 100001 h 1793810"/>
              <a:gd name="connsiteX7" fmla="*/ 292797 w 4860061"/>
              <a:gd name="connsiteY7" fmla="*/ 100001 h 1793810"/>
              <a:gd name="connsiteX8" fmla="*/ 165689 w 4860061"/>
              <a:gd name="connsiteY8" fmla="*/ 0 h 1793810"/>
              <a:gd name="connsiteX9" fmla="*/ 218913 w 4860061"/>
              <a:gd name="connsiteY9" fmla="*/ 0 h 1793810"/>
              <a:gd name="connsiteX10" fmla="*/ 272084 w 4860061"/>
              <a:gd name="connsiteY10" fmla="*/ 100001 h 1793810"/>
              <a:gd name="connsiteX11" fmla="*/ 218861 w 4860061"/>
              <a:gd name="connsiteY11" fmla="*/ 100001 h 1793810"/>
              <a:gd name="connsiteX12" fmla="*/ 95995 w 4860061"/>
              <a:gd name="connsiteY12" fmla="*/ 0 h 1793810"/>
              <a:gd name="connsiteX13" fmla="*/ 144977 w 4860061"/>
              <a:gd name="connsiteY13" fmla="*/ 0 h 1793810"/>
              <a:gd name="connsiteX14" fmla="*/ 198148 w 4860061"/>
              <a:gd name="connsiteY14" fmla="*/ 100001 h 1793810"/>
              <a:gd name="connsiteX15" fmla="*/ 149167 w 4860061"/>
              <a:gd name="connsiteY15" fmla="*/ 100001 h 1793810"/>
              <a:gd name="connsiteX16" fmla="*/ 25811 w 4860061"/>
              <a:gd name="connsiteY16" fmla="*/ 0 h 1793810"/>
              <a:gd name="connsiteX17" fmla="*/ 75283 w 4860061"/>
              <a:gd name="connsiteY17" fmla="*/ 0 h 1793810"/>
              <a:gd name="connsiteX18" fmla="*/ 128454 w 4860061"/>
              <a:gd name="connsiteY18" fmla="*/ 100001 h 1793810"/>
              <a:gd name="connsiteX19" fmla="*/ 78982 w 4860061"/>
              <a:gd name="connsiteY19" fmla="*/ 100001 h 1793810"/>
              <a:gd name="connsiteX20" fmla="*/ 0 w 4860061"/>
              <a:gd name="connsiteY20" fmla="*/ 0 h 1793810"/>
              <a:gd name="connsiteX21" fmla="*/ 5098 w 4860061"/>
              <a:gd name="connsiteY21" fmla="*/ 0 h 1793810"/>
              <a:gd name="connsiteX22" fmla="*/ 58270 w 4860061"/>
              <a:gd name="connsiteY22" fmla="*/ 100001 h 1793810"/>
              <a:gd name="connsiteX23" fmla="*/ 0 w 4860061"/>
              <a:gd name="connsiteY23" fmla="*/ 100001 h 1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0061" h="1793810">
                <a:moveTo>
                  <a:pt x="239626" y="0"/>
                </a:moveTo>
                <a:lnTo>
                  <a:pt x="3963156" y="0"/>
                </a:lnTo>
                <a:lnTo>
                  <a:pt x="4860061" y="896905"/>
                </a:lnTo>
                <a:lnTo>
                  <a:pt x="4860061" y="1793810"/>
                </a:lnTo>
                <a:lnTo>
                  <a:pt x="4769902" y="1793810"/>
                </a:lnTo>
                <a:lnTo>
                  <a:pt x="4769902" y="957113"/>
                </a:lnTo>
                <a:lnTo>
                  <a:pt x="3912791" y="100001"/>
                </a:lnTo>
                <a:lnTo>
                  <a:pt x="292797" y="100001"/>
                </a:lnTo>
                <a:close/>
                <a:moveTo>
                  <a:pt x="165689" y="0"/>
                </a:moveTo>
                <a:lnTo>
                  <a:pt x="218913" y="0"/>
                </a:lnTo>
                <a:lnTo>
                  <a:pt x="272084" y="100001"/>
                </a:lnTo>
                <a:lnTo>
                  <a:pt x="218861" y="100001"/>
                </a:lnTo>
                <a:close/>
                <a:moveTo>
                  <a:pt x="95995" y="0"/>
                </a:moveTo>
                <a:lnTo>
                  <a:pt x="144977" y="0"/>
                </a:lnTo>
                <a:lnTo>
                  <a:pt x="198148" y="100001"/>
                </a:lnTo>
                <a:lnTo>
                  <a:pt x="149167" y="100001"/>
                </a:lnTo>
                <a:close/>
                <a:moveTo>
                  <a:pt x="25811" y="0"/>
                </a:moveTo>
                <a:lnTo>
                  <a:pt x="75283" y="0"/>
                </a:lnTo>
                <a:lnTo>
                  <a:pt x="128454" y="100001"/>
                </a:lnTo>
                <a:lnTo>
                  <a:pt x="78982" y="100001"/>
                </a:lnTo>
                <a:close/>
                <a:moveTo>
                  <a:pt x="0" y="0"/>
                </a:moveTo>
                <a:lnTo>
                  <a:pt x="5098" y="0"/>
                </a:lnTo>
                <a:lnTo>
                  <a:pt x="58270" y="100001"/>
                </a:lnTo>
                <a:lnTo>
                  <a:pt x="0" y="100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a:extLst>
              <a:ext uri="{FF2B5EF4-FFF2-40B4-BE49-F238E27FC236}">
                <a16:creationId xmlns:a16="http://schemas.microsoft.com/office/drawing/2014/main" id="{2DB71902-BEE1-4985-8B4E-97931D0E8015}"/>
              </a:ext>
            </a:extLst>
          </p:cNvPr>
          <p:cNvSpPr txBox="1">
            <a:spLocks/>
          </p:cNvSpPr>
          <p:nvPr/>
        </p:nvSpPr>
        <p:spPr>
          <a:xfrm>
            <a:off x="906868" y="1858519"/>
            <a:ext cx="2331305" cy="859808"/>
          </a:xfrm>
          <a:prstGeom prst="rect">
            <a:avLst/>
          </a:prstGeom>
        </p:spPr>
        <p:txBody>
          <a:bodyPr vert="horz" wrap="square" lIns="0" tIns="0" rIns="0" bIns="0">
            <a:normAutofit/>
          </a:bodyPr>
          <a:lstStyle/>
          <a:p>
            <a:pPr algn="just">
              <a:lnSpc>
                <a:spcPct val="120000"/>
              </a:lnSpc>
            </a:pPr>
            <a:r>
              <a:rPr lang="zh-CN" altLang="en-US" sz="825" dirty="0" smtClean="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7">
            <a:extLst>
              <a:ext uri="{FF2B5EF4-FFF2-40B4-BE49-F238E27FC236}">
                <a16:creationId xmlns:a16="http://schemas.microsoft.com/office/drawing/2014/main" id="{7203E440-AC86-4591-A896-DFEEDC83464C}"/>
              </a:ext>
            </a:extLst>
          </p:cNvPr>
          <p:cNvSpPr txBox="1"/>
          <p:nvPr/>
        </p:nvSpPr>
        <p:spPr>
          <a:xfrm>
            <a:off x="906867" y="1550905"/>
            <a:ext cx="978419" cy="230833"/>
          </a:xfrm>
          <a:prstGeom prst="rect">
            <a:avLst/>
          </a:prstGeom>
          <a:noFill/>
        </p:spPr>
        <p:txBody>
          <a:bodyPr wrap="square" lIns="0" tIns="0" rIns="0" bIns="0">
            <a:normAutofit/>
          </a:bodyPr>
          <a:lstStyle/>
          <a:p>
            <a:r>
              <a:rPr lang="zh-CN" altLang="en-US" sz="1500" b="1" dirty="0">
                <a:latin typeface="Arial" panose="020B0604020202020204" pitchFamily="34" charset="0"/>
                <a:ea typeface="微软雅黑" panose="020B0503020204020204" pitchFamily="34" charset="-122"/>
                <a:sym typeface="Arial" panose="020B0604020202020204" pitchFamily="34" charset="0"/>
              </a:rPr>
              <a:t>添加标题</a:t>
            </a:r>
            <a:endParaRPr lang="id-ID" sz="1500" b="1"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a:extLst>
              <a:ext uri="{FF2B5EF4-FFF2-40B4-BE49-F238E27FC236}">
                <a16:creationId xmlns:a16="http://schemas.microsoft.com/office/drawing/2014/main" id="{8148AF71-696B-45D4-A2E7-FC1B0E07DA06}"/>
              </a:ext>
            </a:extLst>
          </p:cNvPr>
          <p:cNvSpPr txBox="1">
            <a:spLocks/>
          </p:cNvSpPr>
          <p:nvPr/>
        </p:nvSpPr>
        <p:spPr>
          <a:xfrm>
            <a:off x="906869" y="3188374"/>
            <a:ext cx="2331305" cy="859808"/>
          </a:xfrm>
          <a:prstGeom prst="rect">
            <a:avLst/>
          </a:prstGeom>
        </p:spPr>
        <p:txBody>
          <a:bodyPr vert="horz" wrap="square" lIns="0" tIns="0" rIns="0" bIns="0">
            <a:normAutofit/>
          </a:bodyPr>
          <a:lstStyle/>
          <a:p>
            <a:pPr algn="just">
              <a:lnSpc>
                <a:spcPct val="120000"/>
              </a:lnSpc>
            </a:pPr>
            <a:r>
              <a:rPr lang="zh-CN" altLang="en-US" sz="825" dirty="0" smtClean="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9">
            <a:extLst>
              <a:ext uri="{FF2B5EF4-FFF2-40B4-BE49-F238E27FC236}">
                <a16:creationId xmlns:a16="http://schemas.microsoft.com/office/drawing/2014/main" id="{23416607-7073-427F-9907-8DC44027D9AE}"/>
              </a:ext>
            </a:extLst>
          </p:cNvPr>
          <p:cNvSpPr txBox="1"/>
          <p:nvPr/>
        </p:nvSpPr>
        <p:spPr>
          <a:xfrm>
            <a:off x="906868" y="2880760"/>
            <a:ext cx="1346618" cy="230833"/>
          </a:xfrm>
          <a:prstGeom prst="rect">
            <a:avLst/>
          </a:prstGeom>
          <a:noFill/>
        </p:spPr>
        <p:txBody>
          <a:bodyPr wrap="square" lIns="0" tIns="0" rIns="0" bIns="0">
            <a:normAutofit/>
          </a:bodyPr>
          <a:lstStyle/>
          <a:p>
            <a:r>
              <a:rPr lang="zh-CN" altLang="en-US" sz="1500" b="1" dirty="0">
                <a:latin typeface="Arial" panose="020B0604020202020204" pitchFamily="34" charset="0"/>
                <a:ea typeface="微软雅黑" panose="020B0503020204020204" pitchFamily="34" charset="-122"/>
                <a:sym typeface="Arial" panose="020B0604020202020204" pitchFamily="34" charset="0"/>
              </a:rPr>
              <a:t>添加标题</a:t>
            </a:r>
            <a:endParaRPr lang="id-ID" sz="1500" b="1"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0">
            <a:extLst>
              <a:ext uri="{FF2B5EF4-FFF2-40B4-BE49-F238E27FC236}">
                <a16:creationId xmlns:a16="http://schemas.microsoft.com/office/drawing/2014/main" id="{2D2EEB68-6B7A-4A64-A6E9-449B0D35A904}"/>
              </a:ext>
            </a:extLst>
          </p:cNvPr>
          <p:cNvSpPr txBox="1">
            <a:spLocks/>
          </p:cNvSpPr>
          <p:nvPr/>
        </p:nvSpPr>
        <p:spPr>
          <a:xfrm>
            <a:off x="5845919" y="1858519"/>
            <a:ext cx="2331305" cy="859808"/>
          </a:xfrm>
          <a:prstGeom prst="rect">
            <a:avLst/>
          </a:prstGeom>
        </p:spPr>
        <p:txBody>
          <a:bodyPr vert="horz" wrap="square" lIns="0" tIns="0" rIns="0" bIns="0">
            <a:normAutofit/>
          </a:bodyPr>
          <a:lstStyle/>
          <a:p>
            <a:pPr algn="r">
              <a:lnSpc>
                <a:spcPct val="120000"/>
              </a:lnSpc>
            </a:pPr>
            <a:r>
              <a:rPr lang="zh-CN" altLang="en-US" sz="825" dirty="0" smtClean="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a:extLst>
              <a:ext uri="{FF2B5EF4-FFF2-40B4-BE49-F238E27FC236}">
                <a16:creationId xmlns:a16="http://schemas.microsoft.com/office/drawing/2014/main" id="{CB86887C-D7F6-40D7-AFFF-DDB4A50C6D12}"/>
              </a:ext>
            </a:extLst>
          </p:cNvPr>
          <p:cNvSpPr txBox="1"/>
          <p:nvPr/>
        </p:nvSpPr>
        <p:spPr>
          <a:xfrm>
            <a:off x="7121455" y="1550905"/>
            <a:ext cx="1095590" cy="230833"/>
          </a:xfrm>
          <a:prstGeom prst="rect">
            <a:avLst/>
          </a:prstGeom>
          <a:noFill/>
        </p:spPr>
        <p:txBody>
          <a:bodyPr wrap="square" lIns="0" tIns="0" rIns="0" bIns="0">
            <a:normAutofit/>
          </a:bodyPr>
          <a:lstStyle/>
          <a:p>
            <a:pPr algn="r"/>
            <a:r>
              <a:rPr lang="zh-CN" altLang="en-US" sz="1500" b="1" dirty="0">
                <a:latin typeface="Arial" panose="020B0604020202020204" pitchFamily="34" charset="0"/>
                <a:ea typeface="微软雅黑" panose="020B0503020204020204" pitchFamily="34" charset="-122"/>
                <a:sym typeface="Arial" panose="020B0604020202020204" pitchFamily="34" charset="0"/>
              </a:rPr>
              <a:t>添加标题</a:t>
            </a:r>
            <a:endParaRPr lang="id-ID" sz="1500" b="1"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2">
            <a:extLst>
              <a:ext uri="{FF2B5EF4-FFF2-40B4-BE49-F238E27FC236}">
                <a16:creationId xmlns:a16="http://schemas.microsoft.com/office/drawing/2014/main" id="{6B0E5B41-D08F-473E-94D0-38F5ED44F5D3}"/>
              </a:ext>
            </a:extLst>
          </p:cNvPr>
          <p:cNvSpPr txBox="1">
            <a:spLocks/>
          </p:cNvSpPr>
          <p:nvPr/>
        </p:nvSpPr>
        <p:spPr>
          <a:xfrm>
            <a:off x="5878457" y="3188374"/>
            <a:ext cx="2331305" cy="859808"/>
          </a:xfrm>
          <a:prstGeom prst="rect">
            <a:avLst/>
          </a:prstGeom>
        </p:spPr>
        <p:txBody>
          <a:bodyPr vert="horz" wrap="square" lIns="0" tIns="0" rIns="0" bIns="0">
            <a:normAutofit/>
          </a:bodyPr>
          <a:lstStyle/>
          <a:p>
            <a:pPr algn="r">
              <a:lnSpc>
                <a:spcPct val="120000"/>
              </a:lnSpc>
            </a:pPr>
            <a:r>
              <a:rPr lang="zh-CN" altLang="en-US" sz="825" dirty="0" smtClean="0">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825"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a:extLst>
              <a:ext uri="{FF2B5EF4-FFF2-40B4-BE49-F238E27FC236}">
                <a16:creationId xmlns:a16="http://schemas.microsoft.com/office/drawing/2014/main" id="{07024C26-7C96-49E9-80FF-D18398554E41}"/>
              </a:ext>
            </a:extLst>
          </p:cNvPr>
          <p:cNvSpPr txBox="1"/>
          <p:nvPr/>
        </p:nvSpPr>
        <p:spPr>
          <a:xfrm>
            <a:off x="6863143" y="2865691"/>
            <a:ext cx="1346618" cy="230833"/>
          </a:xfrm>
          <a:prstGeom prst="rect">
            <a:avLst/>
          </a:prstGeom>
          <a:noFill/>
        </p:spPr>
        <p:txBody>
          <a:bodyPr wrap="square" lIns="0" tIns="0" rIns="0" bIns="0">
            <a:normAutofit/>
          </a:bodyPr>
          <a:lstStyle/>
          <a:p>
            <a:pPr algn="r"/>
            <a:r>
              <a:rPr lang="zh-CN" altLang="en-US" sz="1500" b="1" dirty="0">
                <a:latin typeface="Arial" panose="020B0604020202020204" pitchFamily="34" charset="0"/>
                <a:ea typeface="微软雅黑" panose="020B0503020204020204" pitchFamily="34" charset="-122"/>
                <a:sym typeface="Arial" panose="020B0604020202020204" pitchFamily="34" charset="0"/>
              </a:rPr>
              <a:t>添加标题</a:t>
            </a:r>
            <a:endParaRPr lang="id-ID" sz="1500"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4">
            <a:extLst>
              <a:ext uri="{FF2B5EF4-FFF2-40B4-BE49-F238E27FC236}">
                <a16:creationId xmlns:a16="http://schemas.microsoft.com/office/drawing/2014/main" id="{61CD1A39-712C-47CD-8E92-931C3045E564}"/>
              </a:ext>
            </a:extLst>
          </p:cNvPr>
          <p:cNvGrpSpPr/>
          <p:nvPr/>
        </p:nvGrpSpPr>
        <p:grpSpPr>
          <a:xfrm>
            <a:off x="3433072" y="1425022"/>
            <a:ext cx="2307374" cy="2690715"/>
            <a:chOff x="4564893" y="1881162"/>
            <a:chExt cx="3076499" cy="3587620"/>
          </a:xfrm>
        </p:grpSpPr>
        <p:sp>
          <p:nvSpPr>
            <p:cNvPr id="20" name="Freeform: Shape 15">
              <a:extLst>
                <a:ext uri="{FF2B5EF4-FFF2-40B4-BE49-F238E27FC236}">
                  <a16:creationId xmlns:a16="http://schemas.microsoft.com/office/drawing/2014/main" id="{CB832E81-E9D1-448B-B363-5A49CECB218F}"/>
                </a:ext>
              </a:extLst>
            </p:cNvPr>
            <p:cNvSpPr/>
            <p:nvPr/>
          </p:nvSpPr>
          <p:spPr>
            <a:xfrm flipH="1" flipV="1">
              <a:off x="4564894" y="1881162"/>
              <a:ext cx="1534677" cy="1793810"/>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16">
              <a:extLst>
                <a:ext uri="{FF2B5EF4-FFF2-40B4-BE49-F238E27FC236}">
                  <a16:creationId xmlns:a16="http://schemas.microsoft.com/office/drawing/2014/main" id="{9DEC8682-6515-4CF7-9A9F-B01D4B00AD08}"/>
                </a:ext>
              </a:extLst>
            </p:cNvPr>
            <p:cNvGrpSpPr/>
            <p:nvPr/>
          </p:nvGrpSpPr>
          <p:grpSpPr>
            <a:xfrm>
              <a:off x="4564893" y="1881162"/>
              <a:ext cx="3076499" cy="3587620"/>
              <a:chOff x="4564893" y="1881162"/>
              <a:chExt cx="3076499" cy="3587620"/>
            </a:xfrm>
          </p:grpSpPr>
          <p:sp>
            <p:nvSpPr>
              <p:cNvPr id="22" name="Freeform: Shape 17">
                <a:extLst>
                  <a:ext uri="{FF2B5EF4-FFF2-40B4-BE49-F238E27FC236}">
                    <a16:creationId xmlns:a16="http://schemas.microsoft.com/office/drawing/2014/main" id="{F3500988-A86C-4078-8439-ECB8A299CF77}"/>
                  </a:ext>
                </a:extLst>
              </p:cNvPr>
              <p:cNvSpPr/>
              <p:nvPr/>
            </p:nvSpPr>
            <p:spPr>
              <a:xfrm flipH="1">
                <a:off x="4564894" y="3674972"/>
                <a:ext cx="1534677" cy="1793810"/>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8">
                <a:extLst>
                  <a:ext uri="{FF2B5EF4-FFF2-40B4-BE49-F238E27FC236}">
                    <a16:creationId xmlns:a16="http://schemas.microsoft.com/office/drawing/2014/main" id="{7FE6ABFA-D3A0-4D4D-BDC2-97A5D1ACB000}"/>
                  </a:ext>
                </a:extLst>
              </p:cNvPr>
              <p:cNvSpPr txBox="1"/>
              <p:nvPr/>
            </p:nvSpPr>
            <p:spPr>
              <a:xfrm>
                <a:off x="4564893" y="2273521"/>
                <a:ext cx="1611200" cy="1569660"/>
              </a:xfrm>
              <a:prstGeom prst="rect">
                <a:avLst/>
              </a:prstGeom>
              <a:noFill/>
            </p:spPr>
            <p:txBody>
              <a:bodyPr wrap="square">
                <a:normAutofit lnSpcReduction="10000"/>
              </a:bodyPr>
              <a:lstStyle/>
              <a:p>
                <a:pPr algn="ctr"/>
                <a:r>
                  <a:rPr lang="id-ID" sz="7200" b="1">
                    <a:solidFill>
                      <a:schemeClr val="bg1"/>
                    </a:solidFill>
                    <a:latin typeface="Arial" panose="020B0604020202020204" pitchFamily="34" charset="0"/>
                    <a:ea typeface="微软雅黑" panose="020B0503020204020204" pitchFamily="34" charset="-122"/>
                    <a:sym typeface="Arial" panose="020B0604020202020204" pitchFamily="34" charset="0"/>
                  </a:rPr>
                  <a:t>S</a:t>
                </a:r>
              </a:p>
            </p:txBody>
          </p:sp>
          <p:sp>
            <p:nvSpPr>
              <p:cNvPr id="24" name="TextBox 19">
                <a:extLst>
                  <a:ext uri="{FF2B5EF4-FFF2-40B4-BE49-F238E27FC236}">
                    <a16:creationId xmlns:a16="http://schemas.microsoft.com/office/drawing/2014/main" id="{E82FBA8A-02FF-4416-B7EE-1748E00D0600}"/>
                  </a:ext>
                </a:extLst>
              </p:cNvPr>
              <p:cNvSpPr txBox="1"/>
              <p:nvPr/>
            </p:nvSpPr>
            <p:spPr>
              <a:xfrm>
                <a:off x="4564893" y="3674973"/>
                <a:ext cx="1611200" cy="1569660"/>
              </a:xfrm>
              <a:prstGeom prst="rect">
                <a:avLst/>
              </a:prstGeom>
              <a:noFill/>
            </p:spPr>
            <p:txBody>
              <a:bodyPr wrap="square">
                <a:normAutofit lnSpcReduction="10000"/>
              </a:bodyPr>
              <a:lstStyle/>
              <a:p>
                <a:pPr algn="ctr"/>
                <a:r>
                  <a:rPr lang="id-ID" sz="7200" b="1">
                    <a:solidFill>
                      <a:schemeClr val="bg1"/>
                    </a:solidFill>
                    <a:latin typeface="Arial" panose="020B0604020202020204" pitchFamily="34" charset="0"/>
                    <a:ea typeface="微软雅黑" panose="020B0503020204020204" pitchFamily="34" charset="-122"/>
                    <a:sym typeface="Arial" panose="020B0604020202020204" pitchFamily="34" charset="0"/>
                  </a:rPr>
                  <a:t>O</a:t>
                </a:r>
              </a:p>
            </p:txBody>
          </p:sp>
          <p:sp>
            <p:nvSpPr>
              <p:cNvPr id="25" name="Freeform: Shape 20">
                <a:extLst>
                  <a:ext uri="{FF2B5EF4-FFF2-40B4-BE49-F238E27FC236}">
                    <a16:creationId xmlns:a16="http://schemas.microsoft.com/office/drawing/2014/main" id="{A00C7117-4546-4382-9702-DB717681F0CA}"/>
                  </a:ext>
                </a:extLst>
              </p:cNvPr>
              <p:cNvSpPr/>
              <p:nvPr/>
            </p:nvSpPr>
            <p:spPr>
              <a:xfrm>
                <a:off x="6106715" y="3674972"/>
                <a:ext cx="1534677" cy="1793810"/>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1">
                <a:extLst>
                  <a:ext uri="{FF2B5EF4-FFF2-40B4-BE49-F238E27FC236}">
                    <a16:creationId xmlns:a16="http://schemas.microsoft.com/office/drawing/2014/main" id="{0D8A9937-5867-49F5-87A1-4E5A0DDC143E}"/>
                  </a:ext>
                </a:extLst>
              </p:cNvPr>
              <p:cNvSpPr/>
              <p:nvPr/>
            </p:nvSpPr>
            <p:spPr>
              <a:xfrm flipV="1">
                <a:off x="6106715" y="1881162"/>
                <a:ext cx="1534677" cy="1793810"/>
              </a:xfrm>
              <a:custGeom>
                <a:avLst/>
                <a:gdLst>
                  <a:gd name="connsiteX0" fmla="*/ 0 w 1521571"/>
                  <a:gd name="connsiteY0" fmla="*/ 0 h 1778491"/>
                  <a:gd name="connsiteX1" fmla="*/ 1521571 w 1521571"/>
                  <a:gd name="connsiteY1" fmla="*/ 0 h 1778491"/>
                  <a:gd name="connsiteX2" fmla="*/ 1521571 w 1521571"/>
                  <a:gd name="connsiteY2" fmla="*/ 14491 h 1778491"/>
                  <a:gd name="connsiteX3" fmla="*/ 1521571 w 1521571"/>
                  <a:gd name="connsiteY3" fmla="*/ 1040227 h 1778491"/>
                  <a:gd name="connsiteX4" fmla="*/ 45043 w 1521571"/>
                  <a:gd name="connsiteY4" fmla="*/ 1778491 h 1778491"/>
                  <a:gd name="connsiteX5" fmla="*/ 0 w 1521571"/>
                  <a:gd name="connsiteY5" fmla="*/ 1778491 h 1778491"/>
                  <a:gd name="connsiteX6" fmla="*/ 0 w 1521571"/>
                  <a:gd name="connsiteY6" fmla="*/ 14491 h 1778491"/>
                  <a:gd name="connsiteX7" fmla="*/ 0 w 1521571"/>
                  <a:gd name="connsiteY7" fmla="*/ 0 h 17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1571" h="1778491">
                    <a:moveTo>
                      <a:pt x="0" y="0"/>
                    </a:moveTo>
                    <a:lnTo>
                      <a:pt x="1521571" y="0"/>
                    </a:lnTo>
                    <a:lnTo>
                      <a:pt x="1521571" y="14491"/>
                    </a:lnTo>
                    <a:lnTo>
                      <a:pt x="1521571" y="1040227"/>
                    </a:lnTo>
                    <a:lnTo>
                      <a:pt x="45043" y="1778491"/>
                    </a:lnTo>
                    <a:lnTo>
                      <a:pt x="0" y="1778491"/>
                    </a:lnTo>
                    <a:lnTo>
                      <a:pt x="0" y="14491"/>
                    </a:lnTo>
                    <a:lnTo>
                      <a:pt x="0" y="0"/>
                    </a:lnTo>
                    <a:close/>
                  </a:path>
                </a:pathLst>
              </a:cu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2">
                <a:extLst>
                  <a:ext uri="{FF2B5EF4-FFF2-40B4-BE49-F238E27FC236}">
                    <a16:creationId xmlns:a16="http://schemas.microsoft.com/office/drawing/2014/main" id="{BF492DC3-D0EF-46FB-B675-57280035CEE4}"/>
                  </a:ext>
                </a:extLst>
              </p:cNvPr>
              <p:cNvSpPr txBox="1"/>
              <p:nvPr/>
            </p:nvSpPr>
            <p:spPr>
              <a:xfrm>
                <a:off x="6269824" y="2298694"/>
                <a:ext cx="1208457" cy="1569660"/>
              </a:xfrm>
              <a:prstGeom prst="rect">
                <a:avLst/>
              </a:prstGeom>
              <a:noFill/>
            </p:spPr>
            <p:txBody>
              <a:bodyPr wrap="square">
                <a:normAutofit lnSpcReduction="10000"/>
              </a:bodyPr>
              <a:lstStyle/>
              <a:p>
                <a:pPr algn="ctr"/>
                <a:r>
                  <a:rPr lang="id-ID"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W</a:t>
                </a:r>
              </a:p>
            </p:txBody>
          </p:sp>
          <p:sp>
            <p:nvSpPr>
              <p:cNvPr id="28" name="TextBox 23">
                <a:extLst>
                  <a:ext uri="{FF2B5EF4-FFF2-40B4-BE49-F238E27FC236}">
                    <a16:creationId xmlns:a16="http://schemas.microsoft.com/office/drawing/2014/main" id="{E97A6A40-7F2C-4DB7-9397-423D3A665E67}"/>
                  </a:ext>
                </a:extLst>
              </p:cNvPr>
              <p:cNvSpPr txBox="1"/>
              <p:nvPr/>
            </p:nvSpPr>
            <p:spPr>
              <a:xfrm>
                <a:off x="6122823" y="3674973"/>
                <a:ext cx="1473401" cy="1569660"/>
              </a:xfrm>
              <a:prstGeom prst="rect">
                <a:avLst/>
              </a:prstGeom>
              <a:noFill/>
            </p:spPr>
            <p:txBody>
              <a:bodyPr wrap="square">
                <a:normAutofit lnSpcReduction="10000"/>
              </a:bodyPr>
              <a:lstStyle/>
              <a:p>
                <a:pPr algn="ctr"/>
                <a:r>
                  <a:rPr lang="id-ID" sz="7200" b="1">
                    <a:solidFill>
                      <a:schemeClr val="bg1"/>
                    </a:solidFill>
                    <a:latin typeface="Arial" panose="020B0604020202020204" pitchFamily="34" charset="0"/>
                    <a:ea typeface="微软雅黑" panose="020B0503020204020204" pitchFamily="34" charset="-122"/>
                    <a:sym typeface="Arial" panose="020B0604020202020204" pitchFamily="34" charset="0"/>
                  </a:rPr>
                  <a:t>T</a:t>
                </a:r>
              </a:p>
            </p:txBody>
          </p:sp>
        </p:grpSp>
      </p:grpSp>
      <p:sp>
        <p:nvSpPr>
          <p:cNvPr id="29" name="矩形 28"/>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06156015"/>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p:stCondLst>
                              <p:cond delay="7500"/>
                            </p:stCondLst>
                            <p:childTnLst>
                              <p:par>
                                <p:cTn id="92" presetID="53" presetClass="entr" presetSubtype="16"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85580" y="84456"/>
            <a:ext cx="20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完成项目展示</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6567565" y="1291313"/>
            <a:ext cx="1992587" cy="1992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96923" tIns="188951" rIns="215944" bIns="242937" rtlCol="0" anchor="ctr"/>
          <a:lstStyle/>
          <a:p>
            <a:pPr lvl="0">
              <a:lnSpc>
                <a:spcPct val="120000"/>
              </a:lnSpc>
            </a:pPr>
            <a:r>
              <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点击输入简要文字内容，概括精炼言简意赅的说明分项内容。</a:t>
            </a:r>
            <a:endParaRPr lang="en-IN" sz="12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Rectangular Callout 11"/>
          <p:cNvSpPr/>
          <p:nvPr/>
        </p:nvSpPr>
        <p:spPr>
          <a:xfrm>
            <a:off x="4574978" y="1291313"/>
            <a:ext cx="1992587" cy="1992587"/>
          </a:xfrm>
          <a:prstGeom prst="wedgeRectCallout">
            <a:avLst>
              <a:gd name="adj1" fmla="val 62951"/>
              <a:gd name="adj2" fmla="val -206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96923" tIns="188951" rIns="215944" bIns="242937" rtlCol="0" anchor="ctr"/>
          <a:lstStyle/>
          <a:p>
            <a:pPr lvl="0">
              <a:lnSpc>
                <a:spcPct val="120000"/>
              </a:lnSpc>
            </a:pPr>
            <a:r>
              <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点击输入简要文字内容，概括精炼言简意赅的说明分项内容。</a:t>
            </a:r>
            <a:endParaRPr lang="en-IN" sz="12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Rectangular Callout 10"/>
          <p:cNvSpPr/>
          <p:nvPr/>
        </p:nvSpPr>
        <p:spPr>
          <a:xfrm>
            <a:off x="2582390" y="1291313"/>
            <a:ext cx="1992587" cy="1992587"/>
          </a:xfrm>
          <a:prstGeom prst="wedgeRectCallout">
            <a:avLst>
              <a:gd name="adj1" fmla="val 62951"/>
              <a:gd name="adj2" fmla="val -20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96923" tIns="188951" rIns="215944" bIns="242937" rtlCol="0" anchor="ctr"/>
          <a:lstStyle/>
          <a:p>
            <a:pPr lvl="0">
              <a:lnSpc>
                <a:spcPct val="120000"/>
              </a:lnSpc>
            </a:pPr>
            <a:r>
              <a:rPr lang="zh-CN" altLang="en-US" sz="105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点击输入简要文字内容，概括精炼言简意赅的说明分项内容。</a:t>
            </a:r>
            <a:endParaRPr lang="en-IN" sz="12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Rectangular Callout 3"/>
          <p:cNvSpPr/>
          <p:nvPr/>
        </p:nvSpPr>
        <p:spPr>
          <a:xfrm>
            <a:off x="589804" y="1291313"/>
            <a:ext cx="1992587" cy="1992587"/>
          </a:xfrm>
          <a:prstGeom prst="wedgeRectCallout">
            <a:avLst>
              <a:gd name="adj1" fmla="val 62951"/>
              <a:gd name="adj2" fmla="val -20608"/>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2937" tIns="188951" rIns="242937" bIns="242937" rtlCol="0" anchor="ctr"/>
          <a:lstStyle/>
          <a:p>
            <a:pPr lvl="0">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点击输入简要文字内容，概括精炼言简意赅的说明分项内容。</a:t>
            </a:r>
            <a:endParaRPr lang="en-IN"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Rounded Rectangle 16"/>
          <p:cNvSpPr/>
          <p:nvPr/>
        </p:nvSpPr>
        <p:spPr>
          <a:xfrm>
            <a:off x="589802" y="3977817"/>
            <a:ext cx="1371243" cy="14147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p>
        </p:txBody>
      </p:sp>
      <p:sp>
        <p:nvSpPr>
          <p:cNvPr id="12" name="Rounded Rectangle 17"/>
          <p:cNvSpPr/>
          <p:nvPr/>
        </p:nvSpPr>
        <p:spPr>
          <a:xfrm>
            <a:off x="589805" y="4199216"/>
            <a:ext cx="976059" cy="14147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a:t>
            </a:r>
          </a:p>
        </p:txBody>
      </p:sp>
      <p:sp>
        <p:nvSpPr>
          <p:cNvPr id="13" name="Rounded Rectangle 18"/>
          <p:cNvSpPr/>
          <p:nvPr/>
        </p:nvSpPr>
        <p:spPr>
          <a:xfrm>
            <a:off x="589804" y="4420615"/>
            <a:ext cx="1409333" cy="14147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p>
        </p:txBody>
      </p:sp>
      <p:sp>
        <p:nvSpPr>
          <p:cNvPr id="14" name="Rounded Rectangle 14"/>
          <p:cNvSpPr/>
          <p:nvPr/>
        </p:nvSpPr>
        <p:spPr>
          <a:xfrm>
            <a:off x="589802" y="3756418"/>
            <a:ext cx="1866414" cy="14147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90%</a:t>
            </a:r>
          </a:p>
        </p:txBody>
      </p:sp>
      <p:sp>
        <p:nvSpPr>
          <p:cNvPr id="15" name="Text Placeholder 14"/>
          <p:cNvSpPr txBox="1">
            <a:spLocks/>
          </p:cNvSpPr>
          <p:nvPr/>
        </p:nvSpPr>
        <p:spPr>
          <a:xfrm>
            <a:off x="589804" y="3499247"/>
            <a:ext cx="1992587"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添加文本内容</a:t>
            </a:r>
            <a:endParaRPr lang="en-IN"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Rounded Rectangle 21"/>
          <p:cNvSpPr/>
          <p:nvPr/>
        </p:nvSpPr>
        <p:spPr>
          <a:xfrm>
            <a:off x="2582390" y="3977817"/>
            <a:ext cx="1371243" cy="1414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p>
        </p:txBody>
      </p:sp>
      <p:sp>
        <p:nvSpPr>
          <p:cNvPr id="17" name="Rounded Rectangle 22"/>
          <p:cNvSpPr/>
          <p:nvPr/>
        </p:nvSpPr>
        <p:spPr>
          <a:xfrm>
            <a:off x="2582392" y="4199216"/>
            <a:ext cx="976059" cy="1414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a:t>
            </a:r>
          </a:p>
        </p:txBody>
      </p:sp>
      <p:sp>
        <p:nvSpPr>
          <p:cNvPr id="18" name="Rounded Rectangle 23"/>
          <p:cNvSpPr/>
          <p:nvPr/>
        </p:nvSpPr>
        <p:spPr>
          <a:xfrm>
            <a:off x="2582391" y="4420615"/>
            <a:ext cx="1409333" cy="1414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p>
        </p:txBody>
      </p:sp>
      <p:sp>
        <p:nvSpPr>
          <p:cNvPr id="19" name="Rounded Rectangle 24"/>
          <p:cNvSpPr/>
          <p:nvPr/>
        </p:nvSpPr>
        <p:spPr>
          <a:xfrm>
            <a:off x="2582390" y="3756418"/>
            <a:ext cx="1866414" cy="1414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90%</a:t>
            </a:r>
          </a:p>
        </p:txBody>
      </p:sp>
      <p:sp>
        <p:nvSpPr>
          <p:cNvPr id="20" name="Text Placeholder 14"/>
          <p:cNvSpPr txBox="1">
            <a:spLocks/>
          </p:cNvSpPr>
          <p:nvPr/>
        </p:nvSpPr>
        <p:spPr>
          <a:xfrm>
            <a:off x="2582390" y="3499247"/>
            <a:ext cx="1992587"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添加文本内容</a:t>
            </a:r>
            <a:endParaRPr lang="en-IN"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Rounded Rectangle 26"/>
          <p:cNvSpPr/>
          <p:nvPr/>
        </p:nvSpPr>
        <p:spPr>
          <a:xfrm>
            <a:off x="4574977" y="3977817"/>
            <a:ext cx="1371243" cy="1414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p>
        </p:txBody>
      </p:sp>
      <p:sp>
        <p:nvSpPr>
          <p:cNvPr id="22" name="Rounded Rectangle 27"/>
          <p:cNvSpPr/>
          <p:nvPr/>
        </p:nvSpPr>
        <p:spPr>
          <a:xfrm>
            <a:off x="4574980" y="4199216"/>
            <a:ext cx="976059" cy="1414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a:t>
            </a:r>
          </a:p>
        </p:txBody>
      </p:sp>
      <p:sp>
        <p:nvSpPr>
          <p:cNvPr id="23" name="Rounded Rectangle 28"/>
          <p:cNvSpPr/>
          <p:nvPr/>
        </p:nvSpPr>
        <p:spPr>
          <a:xfrm>
            <a:off x="4574978" y="4420615"/>
            <a:ext cx="1409333" cy="1414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p>
        </p:txBody>
      </p:sp>
      <p:sp>
        <p:nvSpPr>
          <p:cNvPr id="24" name="Rounded Rectangle 29"/>
          <p:cNvSpPr/>
          <p:nvPr/>
        </p:nvSpPr>
        <p:spPr>
          <a:xfrm>
            <a:off x="4574977" y="3756418"/>
            <a:ext cx="1866414" cy="1414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90%</a:t>
            </a:r>
          </a:p>
        </p:txBody>
      </p:sp>
      <p:sp>
        <p:nvSpPr>
          <p:cNvPr id="25" name="Text Placeholder 14"/>
          <p:cNvSpPr txBox="1">
            <a:spLocks/>
          </p:cNvSpPr>
          <p:nvPr/>
        </p:nvSpPr>
        <p:spPr>
          <a:xfrm>
            <a:off x="4574978" y="3499247"/>
            <a:ext cx="1992587"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添加文本内容</a:t>
            </a:r>
            <a:endParaRPr lang="en-IN"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Rounded Rectangle 31"/>
          <p:cNvSpPr/>
          <p:nvPr/>
        </p:nvSpPr>
        <p:spPr>
          <a:xfrm>
            <a:off x="6567564" y="3977817"/>
            <a:ext cx="1371243" cy="14147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p>
        </p:txBody>
      </p:sp>
      <p:sp>
        <p:nvSpPr>
          <p:cNvPr id="27" name="Rounded Rectangle 32"/>
          <p:cNvSpPr/>
          <p:nvPr/>
        </p:nvSpPr>
        <p:spPr>
          <a:xfrm>
            <a:off x="6567566" y="4199216"/>
            <a:ext cx="976059" cy="14147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a:t>
            </a:r>
          </a:p>
        </p:txBody>
      </p:sp>
      <p:sp>
        <p:nvSpPr>
          <p:cNvPr id="28" name="Rounded Rectangle 33"/>
          <p:cNvSpPr/>
          <p:nvPr/>
        </p:nvSpPr>
        <p:spPr>
          <a:xfrm>
            <a:off x="6567565" y="4420615"/>
            <a:ext cx="1409333" cy="14147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p>
        </p:txBody>
      </p:sp>
      <p:sp>
        <p:nvSpPr>
          <p:cNvPr id="29" name="Rounded Rectangle 34"/>
          <p:cNvSpPr/>
          <p:nvPr/>
        </p:nvSpPr>
        <p:spPr>
          <a:xfrm>
            <a:off x="6567564" y="3756418"/>
            <a:ext cx="1866414" cy="14147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05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90%</a:t>
            </a:r>
          </a:p>
        </p:txBody>
      </p:sp>
      <p:sp>
        <p:nvSpPr>
          <p:cNvPr id="30" name="Text Placeholder 14"/>
          <p:cNvSpPr txBox="1">
            <a:spLocks/>
          </p:cNvSpPr>
          <p:nvPr/>
        </p:nvSpPr>
        <p:spPr>
          <a:xfrm>
            <a:off x="6567565" y="3499247"/>
            <a:ext cx="1992587"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添加文本内容</a:t>
            </a:r>
            <a:endParaRPr lang="en-IN"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矩形 30"/>
          <p:cNvSpPr/>
          <p:nvPr/>
        </p:nvSpPr>
        <p:spPr>
          <a:xfrm>
            <a:off x="2976"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12982525"/>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par>
                                <p:cTn id="19" presetID="3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450" decel="100000" fill="hold"/>
                                        <p:tgtEl>
                                          <p:spTgt spid="9"/>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37"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450" decel="100000" fill="hold"/>
                                        <p:tgtEl>
                                          <p:spTgt spid="8"/>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par>
                                <p:cTn id="71" presetID="37"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anim calcmode="lin" valueType="num">
                                      <p:cBhvr>
                                        <p:cTn id="74" dur="500" fill="hold"/>
                                        <p:tgtEl>
                                          <p:spTgt spid="7"/>
                                        </p:tgtEl>
                                        <p:attrNameLst>
                                          <p:attrName>ppt_x</p:attrName>
                                        </p:attrNameLst>
                                      </p:cBhvr>
                                      <p:tavLst>
                                        <p:tav tm="0">
                                          <p:val>
                                            <p:strVal val="#ppt_x"/>
                                          </p:val>
                                        </p:tav>
                                        <p:tav tm="100000">
                                          <p:val>
                                            <p:strVal val="#ppt_x"/>
                                          </p:val>
                                        </p:tav>
                                      </p:tavLst>
                                    </p:anim>
                                    <p:anim calcmode="lin" valueType="num">
                                      <p:cBhvr>
                                        <p:cTn id="75" dur="450" decel="100000" fill="hold"/>
                                        <p:tgtEl>
                                          <p:spTgt spid="7"/>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par>
                          <p:cTn id="85" fill="hold">
                            <p:stCondLst>
                              <p:cond delay="7500"/>
                            </p:stCondLst>
                            <p:childTnLst>
                              <p:par>
                                <p:cTn id="86" presetID="22" presetClass="entr" presetSubtype="8"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childTnLst>
                          </p:cTn>
                        </p:par>
                        <p:par>
                          <p:cTn id="89" fill="hold">
                            <p:stCondLst>
                              <p:cond delay="8000"/>
                            </p:stCondLst>
                            <p:childTnLst>
                              <p:par>
                                <p:cTn id="90" presetID="22" presetClass="entr" presetSubtype="8"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500"/>
                                        <p:tgtEl>
                                          <p:spTgt spid="23"/>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37"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anim calcmode="lin" valueType="num">
                                      <p:cBhvr>
                                        <p:cTn id="100" dur="500" fill="hold"/>
                                        <p:tgtEl>
                                          <p:spTgt spid="6"/>
                                        </p:tgtEl>
                                        <p:attrNameLst>
                                          <p:attrName>ppt_x</p:attrName>
                                        </p:attrNameLst>
                                      </p:cBhvr>
                                      <p:tavLst>
                                        <p:tav tm="0">
                                          <p:val>
                                            <p:strVal val="#ppt_x"/>
                                          </p:val>
                                        </p:tav>
                                        <p:tav tm="100000">
                                          <p:val>
                                            <p:strVal val="#ppt_x"/>
                                          </p:val>
                                        </p:tav>
                                      </p:tavLst>
                                    </p:anim>
                                    <p:anim calcmode="lin" valueType="num">
                                      <p:cBhvr>
                                        <p:cTn id="101" dur="450" decel="100000" fill="hold"/>
                                        <p:tgtEl>
                                          <p:spTgt spid="6"/>
                                        </p:tgtEl>
                                        <p:attrNameLst>
                                          <p:attrName>ppt_y</p:attrName>
                                        </p:attrNameLst>
                                      </p:cBhvr>
                                      <p:tavLst>
                                        <p:tav tm="0">
                                          <p:val>
                                            <p:strVal val="#ppt_y+1"/>
                                          </p:val>
                                        </p:tav>
                                        <p:tav tm="100000">
                                          <p:val>
                                            <p:strVal val="#ppt_y-.03"/>
                                          </p:val>
                                        </p:tav>
                                      </p:tavLst>
                                    </p:anim>
                                    <p:anim calcmode="lin" valueType="num">
                                      <p:cBhvr>
                                        <p:cTn id="102"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left)">
                                      <p:cBhvr>
                                        <p:cTn id="110" dur="500"/>
                                        <p:tgtEl>
                                          <p:spTgt spid="26"/>
                                        </p:tgtEl>
                                      </p:cBhvr>
                                    </p:animEffect>
                                  </p:childTnLst>
                                </p:cTn>
                              </p:par>
                            </p:childTnLst>
                          </p:cTn>
                        </p:par>
                        <p:par>
                          <p:cTn id="111" fill="hold">
                            <p:stCondLst>
                              <p:cond delay="10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left)">
                                      <p:cBhvr>
                                        <p:cTn id="114" dur="500"/>
                                        <p:tgtEl>
                                          <p:spTgt spid="27"/>
                                        </p:tgtEl>
                                      </p:cBhvr>
                                    </p:animEffect>
                                  </p:childTnLst>
                                </p:cTn>
                              </p:par>
                            </p:childTnLst>
                          </p:cTn>
                        </p:par>
                        <p:par>
                          <p:cTn id="115" fill="hold">
                            <p:stCondLst>
                              <p:cond delay="10500"/>
                            </p:stCondLst>
                            <p:childTnLst>
                              <p:par>
                                <p:cTn id="116" presetID="22" presetClass="entr" presetSubtype="8"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left)">
                                      <p:cBhvr>
                                        <p:cTn id="118" dur="500"/>
                                        <p:tgtEl>
                                          <p:spTgt spid="28"/>
                                        </p:tgtEl>
                                      </p:cBhvr>
                                    </p:animEffect>
                                  </p:childTnLst>
                                </p:cTn>
                              </p:par>
                            </p:childTnLst>
                          </p:cTn>
                        </p:par>
                        <p:par>
                          <p:cTn id="119" fill="hold">
                            <p:stCondLst>
                              <p:cond delay="11000"/>
                            </p:stCondLst>
                            <p:childTnLst>
                              <p:par>
                                <p:cTn id="120" presetID="22" presetClass="entr" presetSubtype="8"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ipe(left)">
                                      <p:cBhvr>
                                        <p:cTn id="1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animBg="1"/>
      <p:bldP spid="12" grpId="0" animBg="1"/>
      <p:bldP spid="13" grpId="0" animBg="1"/>
      <p:bldP spid="14" grpId="0" animBg="1"/>
      <p:bldP spid="15" grpId="0"/>
      <p:bldP spid="16" grpId="0" animBg="1"/>
      <p:bldP spid="17" grpId="0" animBg="1"/>
      <p:bldP spid="18" grpId="0" animBg="1"/>
      <p:bldP spid="19" grpId="0" animBg="1"/>
      <p:bldP spid="20" grpId="0"/>
      <p:bldP spid="21" grpId="0" animBg="1"/>
      <p:bldP spid="22" grpId="0" animBg="1"/>
      <p:bldP spid="23" grpId="0" animBg="1"/>
      <p:bldP spid="24" grpId="0" animBg="1"/>
      <p:bldP spid="25" grpId="0"/>
      <p:bldP spid="26" grpId="0" animBg="1"/>
      <p:bldP spid="27" grpId="0" animBg="1"/>
      <p:bldP spid="28" grpId="0" animBg="1"/>
      <p:bldP spid="29"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13572" y="84456"/>
            <a:ext cx="2166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重点项目展望</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3"/>
          <p:cNvGrpSpPr/>
          <p:nvPr/>
        </p:nvGrpSpPr>
        <p:grpSpPr bwMode="auto">
          <a:xfrm>
            <a:off x="1070098" y="808860"/>
            <a:ext cx="1963085" cy="2166938"/>
            <a:chOff x="1144405" y="1477132"/>
            <a:chExt cx="2617788" cy="2889249"/>
          </a:xfrm>
        </p:grpSpPr>
        <p:sp>
          <p:nvSpPr>
            <p:cNvPr id="7"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46"/>
            <p:cNvSpPr txBox="1">
              <a:spLocks noChangeArrowheads="1"/>
            </p:cNvSpPr>
            <p:nvPr/>
          </p:nvSpPr>
          <p:spPr bwMode="auto">
            <a:xfrm>
              <a:off x="1280457" y="2842319"/>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5"/>
          <p:cNvGrpSpPr/>
          <p:nvPr/>
        </p:nvGrpSpPr>
        <p:grpSpPr bwMode="auto">
          <a:xfrm>
            <a:off x="6973642" y="3437762"/>
            <a:ext cx="1867234" cy="976389"/>
            <a:chOff x="9017000" y="4981715"/>
            <a:chExt cx="2489798" cy="1301940"/>
          </a:xfrm>
        </p:grpSpPr>
        <p:grpSp>
          <p:nvGrpSpPr>
            <p:cNvPr id="12" name="Group 5"/>
            <p:cNvGrpSpPr/>
            <p:nvPr/>
          </p:nvGrpSpPr>
          <p:grpSpPr bwMode="auto">
            <a:xfrm>
              <a:off x="9017000" y="4981715"/>
              <a:ext cx="2489798" cy="1301940"/>
              <a:chOff x="8742310" y="5011546"/>
              <a:chExt cx="2489798" cy="1301940"/>
            </a:xfrm>
          </p:grpSpPr>
          <p:sp>
            <p:nvSpPr>
              <p:cNvPr id="14" name="TextBox 61"/>
              <p:cNvSpPr txBox="1"/>
              <p:nvPr/>
            </p:nvSpPr>
            <p:spPr>
              <a:xfrm>
                <a:off x="9885121" y="5011546"/>
                <a:ext cx="1067024" cy="369357"/>
              </a:xfrm>
              <a:prstGeom prst="rect">
                <a:avLst/>
              </a:prstGeom>
              <a:noFill/>
            </p:spPr>
            <p:txBody>
              <a:bodyPr wrap="none">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62"/>
              <p:cNvSpPr>
                <a:spLocks noChangeArrowheads="1"/>
              </p:cNvSpPr>
              <p:nvPr/>
            </p:nvSpPr>
            <p:spPr bwMode="auto">
              <a:xfrm>
                <a:off x="9650280" y="5266975"/>
                <a:ext cx="1581828"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4"/>
          <p:cNvGrpSpPr/>
          <p:nvPr/>
        </p:nvGrpSpPr>
        <p:grpSpPr bwMode="auto">
          <a:xfrm>
            <a:off x="4901031" y="3437762"/>
            <a:ext cx="1867180" cy="976389"/>
            <a:chOff x="6253516" y="4981715"/>
            <a:chExt cx="2489799" cy="1301940"/>
          </a:xfrm>
        </p:grpSpPr>
        <p:grpSp>
          <p:nvGrpSpPr>
            <p:cNvPr id="18" name="Group 25"/>
            <p:cNvGrpSpPr/>
            <p:nvPr/>
          </p:nvGrpSpPr>
          <p:grpSpPr bwMode="auto">
            <a:xfrm>
              <a:off x="6253516" y="4981715"/>
              <a:ext cx="2489799" cy="1301940"/>
              <a:chOff x="8742310" y="5011546"/>
              <a:chExt cx="2489799" cy="1301940"/>
            </a:xfrm>
          </p:grpSpPr>
          <p:sp>
            <p:nvSpPr>
              <p:cNvPr id="20" name="TextBox 26"/>
              <p:cNvSpPr txBox="1"/>
              <p:nvPr/>
            </p:nvSpPr>
            <p:spPr>
              <a:xfrm>
                <a:off x="9905867" y="5011546"/>
                <a:ext cx="1067055" cy="369357"/>
              </a:xfrm>
              <a:prstGeom prst="rect">
                <a:avLst/>
              </a:prstGeom>
              <a:noFill/>
            </p:spPr>
            <p:txBody>
              <a:bodyPr wrap="none">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7"/>
              <p:cNvSpPr>
                <a:spLocks noChangeArrowheads="1"/>
              </p:cNvSpPr>
              <p:nvPr/>
            </p:nvSpPr>
            <p:spPr bwMode="auto">
              <a:xfrm>
                <a:off x="9650282" y="5266975"/>
                <a:ext cx="1581827"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3"/>
          <p:cNvGrpSpPr/>
          <p:nvPr/>
        </p:nvGrpSpPr>
        <p:grpSpPr bwMode="auto">
          <a:xfrm>
            <a:off x="2767213" y="3437762"/>
            <a:ext cx="2087960" cy="976389"/>
            <a:chOff x="3490031" y="4981715"/>
            <a:chExt cx="2783103" cy="1301940"/>
          </a:xfrm>
        </p:grpSpPr>
        <p:grpSp>
          <p:nvGrpSpPr>
            <p:cNvPr id="24" name="Group 29"/>
            <p:cNvGrpSpPr/>
            <p:nvPr/>
          </p:nvGrpSpPr>
          <p:grpSpPr bwMode="auto">
            <a:xfrm>
              <a:off x="3490031" y="4981715"/>
              <a:ext cx="2783103" cy="1301940"/>
              <a:chOff x="8742310" y="5011546"/>
              <a:chExt cx="2783103" cy="1301940"/>
            </a:xfrm>
          </p:grpSpPr>
          <p:sp>
            <p:nvSpPr>
              <p:cNvPr id="26" name="TextBox 30"/>
              <p:cNvSpPr txBox="1"/>
              <p:nvPr/>
            </p:nvSpPr>
            <p:spPr>
              <a:xfrm>
                <a:off x="9741836" y="5011546"/>
                <a:ext cx="1783577" cy="369357"/>
              </a:xfrm>
              <a:prstGeom prst="rect">
                <a:avLst/>
              </a:prstGeom>
              <a:noFill/>
            </p:spPr>
            <p:txBody>
              <a:bodyPr>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1"/>
              <p:cNvSpPr>
                <a:spLocks noChangeArrowheads="1"/>
              </p:cNvSpPr>
              <p:nvPr/>
            </p:nvSpPr>
            <p:spPr bwMode="auto">
              <a:xfrm>
                <a:off x="9650281" y="5266975"/>
                <a:ext cx="1581826"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2"/>
          <p:cNvGrpSpPr/>
          <p:nvPr/>
        </p:nvGrpSpPr>
        <p:grpSpPr bwMode="auto">
          <a:xfrm>
            <a:off x="757004" y="3437762"/>
            <a:ext cx="1867041" cy="976389"/>
            <a:chOff x="726546" y="4981715"/>
            <a:chExt cx="2489797" cy="1301940"/>
          </a:xfrm>
        </p:grpSpPr>
        <p:grpSp>
          <p:nvGrpSpPr>
            <p:cNvPr id="30" name="Group 33"/>
            <p:cNvGrpSpPr/>
            <p:nvPr/>
          </p:nvGrpSpPr>
          <p:grpSpPr bwMode="auto">
            <a:xfrm>
              <a:off x="726546" y="4981715"/>
              <a:ext cx="2489797" cy="1301940"/>
              <a:chOff x="8742310" y="5011546"/>
              <a:chExt cx="2489797" cy="1301940"/>
            </a:xfrm>
          </p:grpSpPr>
          <p:sp>
            <p:nvSpPr>
              <p:cNvPr id="32" name="TextBox 34"/>
              <p:cNvSpPr txBox="1"/>
              <p:nvPr/>
            </p:nvSpPr>
            <p:spPr>
              <a:xfrm>
                <a:off x="9945786" y="5011546"/>
                <a:ext cx="1067134" cy="369357"/>
              </a:xfrm>
              <a:prstGeom prst="rect">
                <a:avLst/>
              </a:prstGeom>
              <a:noFill/>
            </p:spPr>
            <p:txBody>
              <a:bodyPr wrap="none">
                <a:spAutoFit/>
              </a:bodyPr>
              <a:lstStyle/>
              <a:p>
                <a:pPr defTabSz="456724">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9"/>
              <p:cNvSpPr>
                <a:spLocks noChangeArrowheads="1"/>
              </p:cNvSpPr>
              <p:nvPr/>
            </p:nvSpPr>
            <p:spPr bwMode="auto">
              <a:xfrm>
                <a:off x="9650280" y="5266975"/>
                <a:ext cx="1581827" cy="10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endParaRPr lang="id-ID" altLang="zh-CN"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4"/>
          <p:cNvGrpSpPr/>
          <p:nvPr/>
        </p:nvGrpSpPr>
        <p:grpSpPr bwMode="auto">
          <a:xfrm>
            <a:off x="2764138" y="818385"/>
            <a:ext cx="1963085" cy="2166938"/>
            <a:chOff x="3403170" y="1489075"/>
            <a:chExt cx="2617788" cy="2889249"/>
          </a:xfrm>
        </p:grpSpPr>
        <p:sp>
          <p:nvSpPr>
            <p:cNvPr id="36"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9"/>
            <p:cNvSpPr txBox="1">
              <a:spLocks noChangeArrowheads="1"/>
            </p:cNvSpPr>
            <p:nvPr/>
          </p:nvSpPr>
          <p:spPr bwMode="auto">
            <a:xfrm>
              <a:off x="3525574" y="2842320"/>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6"/>
          <p:cNvGrpSpPr/>
          <p:nvPr/>
        </p:nvGrpSpPr>
        <p:grpSpPr bwMode="auto">
          <a:xfrm>
            <a:off x="4458176" y="824337"/>
            <a:ext cx="1963085" cy="2165747"/>
            <a:chOff x="5661935" y="1497012"/>
            <a:chExt cx="2617788" cy="2887662"/>
          </a:xfrm>
        </p:grpSpPr>
        <p:sp>
          <p:nvSpPr>
            <p:cNvPr id="40"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60"/>
            <p:cNvSpPr txBox="1">
              <a:spLocks noChangeArrowheads="1"/>
            </p:cNvSpPr>
            <p:nvPr/>
          </p:nvSpPr>
          <p:spPr bwMode="auto">
            <a:xfrm>
              <a:off x="5838931" y="2842318"/>
              <a:ext cx="1304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7"/>
          <p:cNvGrpSpPr/>
          <p:nvPr/>
        </p:nvGrpSpPr>
        <p:grpSpPr bwMode="auto">
          <a:xfrm>
            <a:off x="6151024" y="816004"/>
            <a:ext cx="1963085" cy="2165747"/>
            <a:chOff x="7920699" y="1486511"/>
            <a:chExt cx="2617788" cy="2887662"/>
          </a:xfrm>
        </p:grpSpPr>
        <p:sp>
          <p:nvSpPr>
            <p:cNvPr id="44"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a:defRPr/>
              </a:pPr>
              <a:endParaRPr 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63"/>
            <p:cNvSpPr txBox="1">
              <a:spLocks noChangeArrowheads="1"/>
            </p:cNvSpPr>
            <p:nvPr/>
          </p:nvSpPr>
          <p:spPr bwMode="auto">
            <a:xfrm>
              <a:off x="8045713" y="2842319"/>
              <a:ext cx="143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456724">
                <a:defRPr/>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输入标题</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Rectangle 66"/>
          <p:cNvSpPr>
            <a:spLocks noChangeArrowheads="1"/>
          </p:cNvSpPr>
          <p:nvPr/>
        </p:nvSpPr>
        <p:spPr bwMode="auto">
          <a:xfrm>
            <a:off x="1945095" y="2292379"/>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67"/>
          <p:cNvSpPr>
            <a:spLocks noChangeArrowheads="1"/>
          </p:cNvSpPr>
          <p:nvPr/>
        </p:nvSpPr>
        <p:spPr bwMode="auto">
          <a:xfrm>
            <a:off x="3645085" y="2299522"/>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68"/>
          <p:cNvSpPr>
            <a:spLocks noChangeArrowheads="1"/>
          </p:cNvSpPr>
          <p:nvPr/>
        </p:nvSpPr>
        <p:spPr bwMode="auto">
          <a:xfrm>
            <a:off x="5337934" y="2312620"/>
            <a:ext cx="1185709" cy="6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3" tIns="34282" rIns="68563" bIns="34282">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0" y="6828"/>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83919071"/>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2"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2" y="2773307"/>
            <a:ext cx="6773242" cy="85743"/>
            <a:chOff x="-2370516" y="2370784"/>
            <a:chExt cx="6773985" cy="85752"/>
          </a:xfrm>
          <a:solidFill>
            <a:schemeClr val="accent4"/>
          </a:solidFill>
        </p:grpSpPr>
        <p:sp>
          <p:nvSpPr>
            <p:cNvPr id="13" name="Rectangle 12"/>
            <p:cNvSpPr/>
            <p:nvPr/>
          </p:nvSpPr>
          <p:spPr>
            <a:xfrm flipV="1">
              <a:off x="-2370516" y="2370784"/>
              <a:ext cx="6773985" cy="3251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1031435">
                <a:defRPr/>
              </a:pPr>
              <a:endParaRPr lang="en-US" sz="1897"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1031435">
                <a:defRPr/>
              </a:pPr>
              <a:endParaRPr lang="en-US" sz="1897"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3341509" y="1683609"/>
            <a:ext cx="3409490" cy="91916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267" smtClean="0">
                <a:solidFill>
                  <a:schemeClr val="accent4"/>
                </a:solidFill>
                <a:latin typeface="Arial" panose="020B0604020202020204" pitchFamily="34" charset="0"/>
                <a:ea typeface="微软雅黑" panose="020B0503020204020204" pitchFamily="34" charset="-122"/>
                <a:sym typeface="Arial" panose="020B0604020202020204" pitchFamily="34" charset="0"/>
              </a:rPr>
              <a:t>工作存在不足</a:t>
            </a:r>
            <a:endParaRPr lang="en-US" altLang="zh-CN" sz="4267">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706">
                <a:solidFill>
                  <a:schemeClr val="accent4"/>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706"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5203025"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467881"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203025"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467881"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69988504"/>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等腰三角形 1"/>
          <p:cNvSpPr>
            <a:spLocks noChangeArrowheads="1"/>
          </p:cNvSpPr>
          <p:nvPr/>
        </p:nvSpPr>
        <p:spPr bwMode="auto">
          <a:xfrm flipV="1">
            <a:off x="1694" y="284"/>
            <a:ext cx="3050047" cy="1275020"/>
          </a:xfrm>
          <a:prstGeom prst="triangle">
            <a:avLst>
              <a:gd name="adj" fmla="val 50000"/>
            </a:avLst>
          </a:prstGeom>
          <a:solidFill>
            <a:schemeClr val="accent1"/>
          </a:solidFill>
          <a:ln>
            <a:noFill/>
          </a:ln>
          <a:extLst/>
        </p:spPr>
        <p:txBody>
          <a:bodyPr anchor="ctr"/>
          <a:lstStyle/>
          <a:p>
            <a:pPr algn="ctr"/>
            <a:endParaRPr lang="zh-CN" altLang="zh-CN" sz="142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48" name="TextBox 12"/>
          <p:cNvSpPr>
            <a:spLocks noChangeArrowheads="1"/>
          </p:cNvSpPr>
          <p:nvPr/>
        </p:nvSpPr>
        <p:spPr bwMode="auto">
          <a:xfrm>
            <a:off x="891820" y="186498"/>
            <a:ext cx="1269578" cy="76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949"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6149" name="TextBox 13"/>
          <p:cNvSpPr>
            <a:spLocks noChangeArrowheads="1"/>
          </p:cNvSpPr>
          <p:nvPr/>
        </p:nvSpPr>
        <p:spPr bwMode="auto">
          <a:xfrm>
            <a:off x="3584241" y="1916144"/>
            <a:ext cx="3410766" cy="369332"/>
          </a:xfrm>
          <a:prstGeom prst="rect">
            <a:avLst/>
          </a:prstGeom>
          <a:solidFill>
            <a:schemeClr val="accent1"/>
          </a:solidFill>
          <a:ln>
            <a:noFill/>
          </a:ln>
          <a:extLst/>
        </p:spPr>
        <p:txBody>
          <a:bodyPr>
            <a:spAutoFit/>
          </a:bodyPr>
          <a:lstStyle/>
          <a:p>
            <a:pPr algn="ctr"/>
            <a:r>
              <a:rPr lang="zh-CN" altLang="en-US">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6150" name="TextBox 14"/>
          <p:cNvSpPr>
            <a:spLocks noChangeArrowheads="1"/>
          </p:cNvSpPr>
          <p:nvPr/>
        </p:nvSpPr>
        <p:spPr bwMode="auto">
          <a:xfrm>
            <a:off x="3584241" y="2470914"/>
            <a:ext cx="3410766" cy="369332"/>
          </a:xfrm>
          <a:prstGeom prst="rect">
            <a:avLst/>
          </a:prstGeom>
          <a:solidFill>
            <a:schemeClr val="accent2"/>
          </a:solidFill>
          <a:ln>
            <a:noFill/>
          </a:ln>
          <a:extLst/>
        </p:spPr>
        <p:txBody>
          <a:bodyPr>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6151" name="TextBox 15"/>
          <p:cNvSpPr>
            <a:spLocks noChangeArrowheads="1"/>
          </p:cNvSpPr>
          <p:nvPr/>
        </p:nvSpPr>
        <p:spPr bwMode="auto">
          <a:xfrm>
            <a:off x="3584241" y="3025684"/>
            <a:ext cx="3410766" cy="369332"/>
          </a:xfrm>
          <a:prstGeom prst="rect">
            <a:avLst/>
          </a:prstGeom>
          <a:solidFill>
            <a:schemeClr val="accent3"/>
          </a:solidFill>
          <a:ln>
            <a:noFill/>
          </a:ln>
          <a:extLst/>
        </p:spPr>
        <p:txBody>
          <a:bodyPr>
            <a:spAutoFit/>
          </a:bodyPr>
          <a:lstStyle/>
          <a:p>
            <a:pPr algn="ctr"/>
            <a:r>
              <a:rPr lang="zh-CN" altLang="en-US">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6152" name="TextBox 16"/>
          <p:cNvSpPr>
            <a:spLocks noChangeArrowheads="1"/>
          </p:cNvSpPr>
          <p:nvPr/>
        </p:nvSpPr>
        <p:spPr bwMode="auto">
          <a:xfrm>
            <a:off x="3584241" y="3580455"/>
            <a:ext cx="3410766" cy="369332"/>
          </a:xfrm>
          <a:prstGeom prst="rect">
            <a:avLst/>
          </a:prstGeom>
          <a:solidFill>
            <a:schemeClr val="accent4"/>
          </a:solidFill>
          <a:ln>
            <a:noFill/>
          </a:ln>
          <a:extLst/>
        </p:spPr>
        <p:txBody>
          <a:bodyPr>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6153" name="五边形 2"/>
          <p:cNvSpPr>
            <a:spLocks noChangeArrowheads="1"/>
          </p:cNvSpPr>
          <p:nvPr/>
        </p:nvSpPr>
        <p:spPr bwMode="auto">
          <a:xfrm>
            <a:off x="2831723" y="1916142"/>
            <a:ext cx="647629" cy="346435"/>
          </a:xfrm>
          <a:prstGeom prst="homePlate">
            <a:avLst>
              <a:gd name="adj" fmla="val 46735"/>
            </a:avLst>
          </a:prstGeom>
          <a:solidFill>
            <a:schemeClr val="accent1"/>
          </a:solidFill>
          <a:ln>
            <a:noFill/>
          </a:ln>
          <a:extLst/>
        </p:spPr>
        <p:txBody>
          <a:bodyPr anchor="ctr"/>
          <a:lstStyle/>
          <a:p>
            <a:pPr algn="ctr"/>
            <a:endParaRPr lang="zh-CN" altLang="zh-CN" sz="142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4" name="五边形 18"/>
          <p:cNvSpPr>
            <a:spLocks noChangeArrowheads="1"/>
          </p:cNvSpPr>
          <p:nvPr/>
        </p:nvSpPr>
        <p:spPr bwMode="auto">
          <a:xfrm>
            <a:off x="2831723" y="3580454"/>
            <a:ext cx="647629" cy="346435"/>
          </a:xfrm>
          <a:prstGeom prst="homePlate">
            <a:avLst>
              <a:gd name="adj" fmla="val 46735"/>
            </a:avLst>
          </a:prstGeom>
          <a:solidFill>
            <a:schemeClr val="accent4"/>
          </a:solidFill>
          <a:ln>
            <a:noFill/>
          </a:ln>
          <a:extLst/>
        </p:spPr>
        <p:txBody>
          <a:bodyPr anchor="ctr"/>
          <a:lstStyle/>
          <a:p>
            <a:pPr algn="ctr"/>
            <a:endParaRPr lang="zh-CN" altLang="zh-CN" sz="142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5" name="五边形 19"/>
          <p:cNvSpPr>
            <a:spLocks noChangeArrowheads="1"/>
          </p:cNvSpPr>
          <p:nvPr/>
        </p:nvSpPr>
        <p:spPr bwMode="auto">
          <a:xfrm>
            <a:off x="2831723" y="2470913"/>
            <a:ext cx="647629" cy="346435"/>
          </a:xfrm>
          <a:prstGeom prst="homePlate">
            <a:avLst>
              <a:gd name="adj" fmla="val 46735"/>
            </a:avLst>
          </a:prstGeom>
          <a:solidFill>
            <a:schemeClr val="accent2"/>
          </a:solidFill>
          <a:ln>
            <a:noFill/>
          </a:ln>
          <a:extLst/>
        </p:spPr>
        <p:txBody>
          <a:bodyPr anchor="ctr"/>
          <a:lstStyle/>
          <a:p>
            <a:pPr algn="ctr"/>
            <a:endParaRPr lang="zh-CN" altLang="zh-CN" sz="142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6" name="五边形 20"/>
          <p:cNvSpPr>
            <a:spLocks noChangeArrowheads="1"/>
          </p:cNvSpPr>
          <p:nvPr/>
        </p:nvSpPr>
        <p:spPr bwMode="auto">
          <a:xfrm>
            <a:off x="2831723" y="3025684"/>
            <a:ext cx="647629" cy="346435"/>
          </a:xfrm>
          <a:prstGeom prst="homePlate">
            <a:avLst>
              <a:gd name="adj" fmla="val 46735"/>
            </a:avLst>
          </a:prstGeom>
          <a:solidFill>
            <a:schemeClr val="accent3"/>
          </a:solidFill>
          <a:ln>
            <a:noFill/>
          </a:ln>
          <a:extLst/>
        </p:spPr>
        <p:txBody>
          <a:bodyPr anchor="ctr"/>
          <a:lstStyle/>
          <a:p>
            <a:pPr algn="ctr"/>
            <a:endParaRPr lang="zh-CN" altLang="zh-CN" sz="142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7" name="TextBox 5"/>
          <p:cNvSpPr>
            <a:spLocks noChangeArrowheads="1"/>
          </p:cNvSpPr>
          <p:nvPr/>
        </p:nvSpPr>
        <p:spPr bwMode="auto">
          <a:xfrm>
            <a:off x="3027296" y="1800826"/>
            <a:ext cx="256481"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599"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1</a:t>
            </a:r>
            <a:endParaRPr lang="zh-CN" altLang="en-US" sz="3599"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8" name="TextBox 7"/>
          <p:cNvSpPr>
            <a:spLocks noChangeArrowheads="1"/>
          </p:cNvSpPr>
          <p:nvPr/>
        </p:nvSpPr>
        <p:spPr bwMode="auto">
          <a:xfrm>
            <a:off x="3027296" y="2354459"/>
            <a:ext cx="256481"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599"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2</a:t>
            </a:r>
            <a:endParaRPr lang="zh-CN" altLang="en-US" sz="3599"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59" name="TextBox 9"/>
          <p:cNvSpPr>
            <a:spLocks noChangeArrowheads="1"/>
          </p:cNvSpPr>
          <p:nvPr/>
        </p:nvSpPr>
        <p:spPr bwMode="auto">
          <a:xfrm>
            <a:off x="3027296" y="2908093"/>
            <a:ext cx="256481"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599"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3</a:t>
            </a:r>
            <a:endParaRPr lang="zh-CN" altLang="en-US" sz="3599"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60" name="TextBox 11"/>
          <p:cNvSpPr>
            <a:spLocks noChangeArrowheads="1"/>
          </p:cNvSpPr>
          <p:nvPr/>
        </p:nvSpPr>
        <p:spPr bwMode="auto">
          <a:xfrm>
            <a:off x="3027296" y="3461726"/>
            <a:ext cx="256481"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599" b="1" dirty="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4</a:t>
            </a:r>
            <a:endParaRPr lang="zh-CN" altLang="en-US" sz="3599"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
        <p:nvSpPr>
          <p:cNvPr id="6162" name="TextBox 24"/>
          <p:cNvSpPr>
            <a:spLocks noChangeArrowheads="1"/>
          </p:cNvSpPr>
          <p:nvPr/>
        </p:nvSpPr>
        <p:spPr bwMode="auto">
          <a:xfrm>
            <a:off x="2353145" y="466629"/>
            <a:ext cx="2212082" cy="48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lIns="0" tIns="0" rIns="0" bIns="0">
            <a:spAutoFit/>
          </a:bodyPr>
          <a:lstStyle/>
          <a:p>
            <a:r>
              <a:rPr lang="en-US" sz="3129" b="1" dirty="0">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29"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a:spLocks noChangeArrowheads="1"/>
          </p:cNvSpPr>
          <p:nvPr/>
        </p:nvSpPr>
        <p:spPr bwMode="auto">
          <a:xfrm>
            <a:off x="3607458" y="4105203"/>
            <a:ext cx="3410766" cy="369332"/>
          </a:xfrm>
          <a:prstGeom prst="rect">
            <a:avLst/>
          </a:prstGeom>
          <a:solidFill>
            <a:schemeClr val="accent5"/>
          </a:solidFill>
          <a:ln>
            <a:noFill/>
          </a:ln>
          <a:extLst/>
        </p:spPr>
        <p:txBody>
          <a:bodyPr>
            <a:spAutoFit/>
          </a:bodyPr>
          <a:lstStyle/>
          <a:p>
            <a:pPr algn="ctr"/>
            <a:r>
              <a:rPr lang="zh-CN" altLang="en-US">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18" name="五边形 18"/>
          <p:cNvSpPr>
            <a:spLocks noChangeArrowheads="1"/>
          </p:cNvSpPr>
          <p:nvPr/>
        </p:nvSpPr>
        <p:spPr bwMode="auto">
          <a:xfrm>
            <a:off x="2854940" y="4105202"/>
            <a:ext cx="647629" cy="346435"/>
          </a:xfrm>
          <a:prstGeom prst="homePlate">
            <a:avLst>
              <a:gd name="adj" fmla="val 46735"/>
            </a:avLst>
          </a:prstGeom>
          <a:solidFill>
            <a:schemeClr val="accent5"/>
          </a:solidFill>
          <a:ln>
            <a:noFill/>
          </a:ln>
          <a:extLst/>
        </p:spPr>
        <p:txBody>
          <a:bodyPr anchor="ctr"/>
          <a:lstStyle/>
          <a:p>
            <a:pPr algn="ctr"/>
            <a:endParaRPr lang="zh-CN" altLang="zh-CN" sz="1424">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1"/>
          <p:cNvSpPr>
            <a:spLocks noChangeArrowheads="1"/>
          </p:cNvSpPr>
          <p:nvPr/>
        </p:nvSpPr>
        <p:spPr bwMode="auto">
          <a:xfrm>
            <a:off x="3050513" y="3986474"/>
            <a:ext cx="256481"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599" b="1" smtClean="0">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rPr>
              <a:t>5</a:t>
            </a:r>
            <a:endParaRPr lang="zh-CN" altLang="en-US" sz="3599" b="1">
              <a:solidFill>
                <a:schemeClr val="bg1"/>
              </a:solidFill>
              <a:latin typeface="Arial" panose="020B0604020202020204" pitchFamily="34" charset="0"/>
              <a:ea typeface="微软雅黑" panose="020B0503020204020204" pitchFamily="34" charset="-122"/>
              <a:cs typeface="Arial Unicode MS" panose="020B0604020202020204" pitchFamily="34" charset="-122"/>
              <a:sym typeface="Arial" panose="020B0604020202020204" pitchFamily="34" charset="0"/>
            </a:endParaRPr>
          </a:p>
        </p:txBody>
      </p:sp>
    </p:spTree>
    <p:extLst>
      <p:ext uri="{BB962C8B-B14F-4D97-AF65-F5344CB8AC3E}">
        <p14:creationId xmlns:p14="http://schemas.microsoft.com/office/powerpoint/2010/main" val="582730625"/>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6148"/>
                                        </p:tgtEl>
                                        <p:attrNameLst>
                                          <p:attrName>style.visibility</p:attrName>
                                        </p:attrNameLst>
                                      </p:cBhvr>
                                      <p:to>
                                        <p:strVal val="visible"/>
                                      </p:to>
                                    </p:set>
                                    <p:anim by="(-#ppt_w*2)" calcmode="lin" valueType="num">
                                      <p:cBhvr rctx="PPT">
                                        <p:cTn id="13" dur="500" autoRev="1" fill="hold">
                                          <p:stCondLst>
                                            <p:cond delay="0"/>
                                          </p:stCondLst>
                                        </p:cTn>
                                        <p:tgtEl>
                                          <p:spTgt spid="6148"/>
                                        </p:tgtEl>
                                        <p:attrNameLst>
                                          <p:attrName>ppt_w</p:attrName>
                                        </p:attrNameLst>
                                      </p:cBhvr>
                                    </p:anim>
                                    <p:anim by="(#ppt_w*0.50)" calcmode="lin" valueType="num">
                                      <p:cBhvr>
                                        <p:cTn id="14" dur="500" decel="50000" autoRev="1" fill="hold">
                                          <p:stCondLst>
                                            <p:cond delay="0"/>
                                          </p:stCondLst>
                                        </p:cTn>
                                        <p:tgtEl>
                                          <p:spTgt spid="6148"/>
                                        </p:tgtEl>
                                        <p:attrNameLst>
                                          <p:attrName>ppt_x</p:attrName>
                                        </p:attrNameLst>
                                      </p:cBhvr>
                                    </p:anim>
                                    <p:anim from="(-#ppt_h/2)" to="(#ppt_y)" calcmode="lin" valueType="num">
                                      <p:cBhvr>
                                        <p:cTn id="15" dur="1000" fill="hold">
                                          <p:stCondLst>
                                            <p:cond delay="0"/>
                                          </p:stCondLst>
                                        </p:cTn>
                                        <p:tgtEl>
                                          <p:spTgt spid="6148"/>
                                        </p:tgtEl>
                                        <p:attrNameLst>
                                          <p:attrName>ppt_y</p:attrName>
                                        </p:attrNameLst>
                                      </p:cBhvr>
                                    </p:anim>
                                    <p:animRot by="21600000">
                                      <p:cBhvr>
                                        <p:cTn id="16" dur="1000" fill="hold">
                                          <p:stCondLst>
                                            <p:cond delay="0"/>
                                          </p:stCondLst>
                                        </p:cTn>
                                        <p:tgtEl>
                                          <p:spTgt spid="614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162"/>
                                        </p:tgtEl>
                                        <p:attrNameLst>
                                          <p:attrName>style.visibility</p:attrName>
                                        </p:attrNameLst>
                                      </p:cBhvr>
                                      <p:to>
                                        <p:strVal val="visible"/>
                                      </p:to>
                                    </p:set>
                                    <p:anim by="(-#ppt_w*2)" calcmode="lin" valueType="num">
                                      <p:cBhvr rctx="PPT">
                                        <p:cTn id="21" dur="500" autoRev="1" fill="hold">
                                          <p:stCondLst>
                                            <p:cond delay="0"/>
                                          </p:stCondLst>
                                        </p:cTn>
                                        <p:tgtEl>
                                          <p:spTgt spid="6162"/>
                                        </p:tgtEl>
                                        <p:attrNameLst>
                                          <p:attrName>ppt_w</p:attrName>
                                        </p:attrNameLst>
                                      </p:cBhvr>
                                    </p:anim>
                                    <p:anim by="(#ppt_w*0.50)" calcmode="lin" valueType="num">
                                      <p:cBhvr>
                                        <p:cTn id="22" dur="500" decel="50000" autoRev="1" fill="hold">
                                          <p:stCondLst>
                                            <p:cond delay="0"/>
                                          </p:stCondLst>
                                        </p:cTn>
                                        <p:tgtEl>
                                          <p:spTgt spid="6162"/>
                                        </p:tgtEl>
                                        <p:attrNameLst>
                                          <p:attrName>ppt_x</p:attrName>
                                        </p:attrNameLst>
                                      </p:cBhvr>
                                    </p:anim>
                                    <p:anim from="(-#ppt_h/2)" to="(#ppt_y)" calcmode="lin" valueType="num">
                                      <p:cBhvr>
                                        <p:cTn id="23" dur="1000" fill="hold">
                                          <p:stCondLst>
                                            <p:cond delay="0"/>
                                          </p:stCondLst>
                                        </p:cTn>
                                        <p:tgtEl>
                                          <p:spTgt spid="6162"/>
                                        </p:tgtEl>
                                        <p:attrNameLst>
                                          <p:attrName>ppt_y</p:attrName>
                                        </p:attrNameLst>
                                      </p:cBhvr>
                                    </p:anim>
                                    <p:animRot by="21600000">
                                      <p:cBhvr>
                                        <p:cTn id="24" dur="1000" fill="hold">
                                          <p:stCondLst>
                                            <p:cond delay="0"/>
                                          </p:stCondLst>
                                        </p:cTn>
                                        <p:tgtEl>
                                          <p:spTgt spid="616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53"/>
                                        </p:tgtEl>
                                        <p:attrNameLst>
                                          <p:attrName>style.visibility</p:attrName>
                                        </p:attrNameLst>
                                      </p:cBhvr>
                                      <p:to>
                                        <p:strVal val="visible"/>
                                      </p:to>
                                    </p:set>
                                    <p:anim calcmode="lin" valueType="num">
                                      <p:cBhvr additive="base">
                                        <p:cTn id="29" dur="500" fill="hold"/>
                                        <p:tgtEl>
                                          <p:spTgt spid="6153"/>
                                        </p:tgtEl>
                                        <p:attrNameLst>
                                          <p:attrName>ppt_x</p:attrName>
                                        </p:attrNameLst>
                                      </p:cBhvr>
                                      <p:tavLst>
                                        <p:tav tm="0">
                                          <p:val>
                                            <p:strVal val="0-#ppt_w/2"/>
                                          </p:val>
                                        </p:tav>
                                        <p:tav tm="100000">
                                          <p:val>
                                            <p:strVal val="#ppt_x"/>
                                          </p:val>
                                        </p:tav>
                                      </p:tavLst>
                                    </p:anim>
                                    <p:anim calcmode="lin" valueType="num">
                                      <p:cBhvr additive="base">
                                        <p:cTn id="30" dur="500" fill="hold"/>
                                        <p:tgtEl>
                                          <p:spTgt spid="615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157"/>
                                        </p:tgtEl>
                                        <p:attrNameLst>
                                          <p:attrName>style.visibility</p:attrName>
                                        </p:attrNameLst>
                                      </p:cBhvr>
                                      <p:to>
                                        <p:strVal val="visible"/>
                                      </p:to>
                                    </p:set>
                                    <p:anim calcmode="lin" valueType="num">
                                      <p:cBhvr additive="base">
                                        <p:cTn id="33" dur="500" fill="hold"/>
                                        <p:tgtEl>
                                          <p:spTgt spid="6157"/>
                                        </p:tgtEl>
                                        <p:attrNameLst>
                                          <p:attrName>ppt_x</p:attrName>
                                        </p:attrNameLst>
                                      </p:cBhvr>
                                      <p:tavLst>
                                        <p:tav tm="0">
                                          <p:val>
                                            <p:strVal val="0-#ppt_w/2"/>
                                          </p:val>
                                        </p:tav>
                                        <p:tav tm="100000">
                                          <p:val>
                                            <p:strVal val="#ppt_x"/>
                                          </p:val>
                                        </p:tav>
                                      </p:tavLst>
                                    </p:anim>
                                    <p:anim calcmode="lin" valueType="num">
                                      <p:cBhvr additive="base">
                                        <p:cTn id="34"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149"/>
                                        </p:tgtEl>
                                        <p:attrNameLst>
                                          <p:attrName>style.visibility</p:attrName>
                                        </p:attrNameLst>
                                      </p:cBhvr>
                                      <p:to>
                                        <p:strVal val="visible"/>
                                      </p:to>
                                    </p:set>
                                    <p:anim calcmode="lin" valueType="num">
                                      <p:cBhvr additive="base">
                                        <p:cTn id="39" dur="500" fill="hold"/>
                                        <p:tgtEl>
                                          <p:spTgt spid="6149"/>
                                        </p:tgtEl>
                                        <p:attrNameLst>
                                          <p:attrName>ppt_x</p:attrName>
                                        </p:attrNameLst>
                                      </p:cBhvr>
                                      <p:tavLst>
                                        <p:tav tm="0">
                                          <p:val>
                                            <p:strVal val="1+#ppt_w/2"/>
                                          </p:val>
                                        </p:tav>
                                        <p:tav tm="100000">
                                          <p:val>
                                            <p:strVal val="#ppt_x"/>
                                          </p:val>
                                        </p:tav>
                                      </p:tavLst>
                                    </p:anim>
                                    <p:anim calcmode="lin" valueType="num">
                                      <p:cBhvr additive="base">
                                        <p:cTn id="40"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155"/>
                                        </p:tgtEl>
                                        <p:attrNameLst>
                                          <p:attrName>style.visibility</p:attrName>
                                        </p:attrNameLst>
                                      </p:cBhvr>
                                      <p:to>
                                        <p:strVal val="visible"/>
                                      </p:to>
                                    </p:set>
                                    <p:anim calcmode="lin" valueType="num">
                                      <p:cBhvr additive="base">
                                        <p:cTn id="45" dur="500" fill="hold"/>
                                        <p:tgtEl>
                                          <p:spTgt spid="6155"/>
                                        </p:tgtEl>
                                        <p:attrNameLst>
                                          <p:attrName>ppt_x</p:attrName>
                                        </p:attrNameLst>
                                      </p:cBhvr>
                                      <p:tavLst>
                                        <p:tav tm="0">
                                          <p:val>
                                            <p:strVal val="0-#ppt_w/2"/>
                                          </p:val>
                                        </p:tav>
                                        <p:tav tm="100000">
                                          <p:val>
                                            <p:strVal val="#ppt_x"/>
                                          </p:val>
                                        </p:tav>
                                      </p:tavLst>
                                    </p:anim>
                                    <p:anim calcmode="lin" valueType="num">
                                      <p:cBhvr additive="base">
                                        <p:cTn id="46" dur="500" fill="hold"/>
                                        <p:tgtEl>
                                          <p:spTgt spid="615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158"/>
                                        </p:tgtEl>
                                        <p:attrNameLst>
                                          <p:attrName>style.visibility</p:attrName>
                                        </p:attrNameLst>
                                      </p:cBhvr>
                                      <p:to>
                                        <p:strVal val="visible"/>
                                      </p:to>
                                    </p:set>
                                    <p:anim calcmode="lin" valueType="num">
                                      <p:cBhvr additive="base">
                                        <p:cTn id="49" dur="500" fill="hold"/>
                                        <p:tgtEl>
                                          <p:spTgt spid="6158"/>
                                        </p:tgtEl>
                                        <p:attrNameLst>
                                          <p:attrName>ppt_x</p:attrName>
                                        </p:attrNameLst>
                                      </p:cBhvr>
                                      <p:tavLst>
                                        <p:tav tm="0">
                                          <p:val>
                                            <p:strVal val="0-#ppt_w/2"/>
                                          </p:val>
                                        </p:tav>
                                        <p:tav tm="100000">
                                          <p:val>
                                            <p:strVal val="#ppt_x"/>
                                          </p:val>
                                        </p:tav>
                                      </p:tavLst>
                                    </p:anim>
                                    <p:anim calcmode="lin" valueType="num">
                                      <p:cBhvr additive="base">
                                        <p:cTn id="50"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50"/>
                                        </p:tgtEl>
                                        <p:attrNameLst>
                                          <p:attrName>style.visibility</p:attrName>
                                        </p:attrNameLst>
                                      </p:cBhvr>
                                      <p:to>
                                        <p:strVal val="visible"/>
                                      </p:to>
                                    </p:set>
                                    <p:anim calcmode="lin" valueType="num">
                                      <p:cBhvr additive="base">
                                        <p:cTn id="55" dur="500" fill="hold"/>
                                        <p:tgtEl>
                                          <p:spTgt spid="6150"/>
                                        </p:tgtEl>
                                        <p:attrNameLst>
                                          <p:attrName>ppt_x</p:attrName>
                                        </p:attrNameLst>
                                      </p:cBhvr>
                                      <p:tavLst>
                                        <p:tav tm="0">
                                          <p:val>
                                            <p:strVal val="1+#ppt_w/2"/>
                                          </p:val>
                                        </p:tav>
                                        <p:tav tm="100000">
                                          <p:val>
                                            <p:strVal val="#ppt_x"/>
                                          </p:val>
                                        </p:tav>
                                      </p:tavLst>
                                    </p:anim>
                                    <p:anim calcmode="lin" valueType="num">
                                      <p:cBhvr additive="base">
                                        <p:cTn id="56"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56"/>
                                        </p:tgtEl>
                                        <p:attrNameLst>
                                          <p:attrName>style.visibility</p:attrName>
                                        </p:attrNameLst>
                                      </p:cBhvr>
                                      <p:to>
                                        <p:strVal val="visible"/>
                                      </p:to>
                                    </p:set>
                                    <p:anim calcmode="lin" valueType="num">
                                      <p:cBhvr additive="base">
                                        <p:cTn id="61" dur="500" fill="hold"/>
                                        <p:tgtEl>
                                          <p:spTgt spid="6156"/>
                                        </p:tgtEl>
                                        <p:attrNameLst>
                                          <p:attrName>ppt_x</p:attrName>
                                        </p:attrNameLst>
                                      </p:cBhvr>
                                      <p:tavLst>
                                        <p:tav tm="0">
                                          <p:val>
                                            <p:strVal val="0-#ppt_w/2"/>
                                          </p:val>
                                        </p:tav>
                                        <p:tav tm="100000">
                                          <p:val>
                                            <p:strVal val="#ppt_x"/>
                                          </p:val>
                                        </p:tav>
                                      </p:tavLst>
                                    </p:anim>
                                    <p:anim calcmode="lin" valueType="num">
                                      <p:cBhvr additive="base">
                                        <p:cTn id="62" dur="500" fill="hold"/>
                                        <p:tgtEl>
                                          <p:spTgt spid="615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6159"/>
                                        </p:tgtEl>
                                        <p:attrNameLst>
                                          <p:attrName>style.visibility</p:attrName>
                                        </p:attrNameLst>
                                      </p:cBhvr>
                                      <p:to>
                                        <p:strVal val="visible"/>
                                      </p:to>
                                    </p:set>
                                    <p:anim calcmode="lin" valueType="num">
                                      <p:cBhvr additive="base">
                                        <p:cTn id="65" dur="500" fill="hold"/>
                                        <p:tgtEl>
                                          <p:spTgt spid="6159"/>
                                        </p:tgtEl>
                                        <p:attrNameLst>
                                          <p:attrName>ppt_x</p:attrName>
                                        </p:attrNameLst>
                                      </p:cBhvr>
                                      <p:tavLst>
                                        <p:tav tm="0">
                                          <p:val>
                                            <p:strVal val="0-#ppt_w/2"/>
                                          </p:val>
                                        </p:tav>
                                        <p:tav tm="100000">
                                          <p:val>
                                            <p:strVal val="#ppt_x"/>
                                          </p:val>
                                        </p:tav>
                                      </p:tavLst>
                                    </p:anim>
                                    <p:anim calcmode="lin" valueType="num">
                                      <p:cBhvr additive="base">
                                        <p:cTn id="66"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6151"/>
                                        </p:tgtEl>
                                        <p:attrNameLst>
                                          <p:attrName>style.visibility</p:attrName>
                                        </p:attrNameLst>
                                      </p:cBhvr>
                                      <p:to>
                                        <p:strVal val="visible"/>
                                      </p:to>
                                    </p:set>
                                    <p:anim calcmode="lin" valueType="num">
                                      <p:cBhvr additive="base">
                                        <p:cTn id="71" dur="500" fill="hold"/>
                                        <p:tgtEl>
                                          <p:spTgt spid="6151"/>
                                        </p:tgtEl>
                                        <p:attrNameLst>
                                          <p:attrName>ppt_x</p:attrName>
                                        </p:attrNameLst>
                                      </p:cBhvr>
                                      <p:tavLst>
                                        <p:tav tm="0">
                                          <p:val>
                                            <p:strVal val="1+#ppt_w/2"/>
                                          </p:val>
                                        </p:tav>
                                        <p:tav tm="100000">
                                          <p:val>
                                            <p:strVal val="#ppt_x"/>
                                          </p:val>
                                        </p:tav>
                                      </p:tavLst>
                                    </p:anim>
                                    <p:anim calcmode="lin" valueType="num">
                                      <p:cBhvr additive="base">
                                        <p:cTn id="72"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6154"/>
                                        </p:tgtEl>
                                        <p:attrNameLst>
                                          <p:attrName>style.visibility</p:attrName>
                                        </p:attrNameLst>
                                      </p:cBhvr>
                                      <p:to>
                                        <p:strVal val="visible"/>
                                      </p:to>
                                    </p:set>
                                    <p:anim calcmode="lin" valueType="num">
                                      <p:cBhvr additive="base">
                                        <p:cTn id="77" dur="500" fill="hold"/>
                                        <p:tgtEl>
                                          <p:spTgt spid="6154"/>
                                        </p:tgtEl>
                                        <p:attrNameLst>
                                          <p:attrName>ppt_x</p:attrName>
                                        </p:attrNameLst>
                                      </p:cBhvr>
                                      <p:tavLst>
                                        <p:tav tm="0">
                                          <p:val>
                                            <p:strVal val="0-#ppt_w/2"/>
                                          </p:val>
                                        </p:tav>
                                        <p:tav tm="100000">
                                          <p:val>
                                            <p:strVal val="#ppt_x"/>
                                          </p:val>
                                        </p:tav>
                                      </p:tavLst>
                                    </p:anim>
                                    <p:anim calcmode="lin" valueType="num">
                                      <p:cBhvr additive="base">
                                        <p:cTn id="78" dur="500" fill="hold"/>
                                        <p:tgtEl>
                                          <p:spTgt spid="615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160"/>
                                        </p:tgtEl>
                                        <p:attrNameLst>
                                          <p:attrName>style.visibility</p:attrName>
                                        </p:attrNameLst>
                                      </p:cBhvr>
                                      <p:to>
                                        <p:strVal val="visible"/>
                                      </p:to>
                                    </p:set>
                                    <p:anim calcmode="lin" valueType="num">
                                      <p:cBhvr additive="base">
                                        <p:cTn id="81" dur="500" fill="hold"/>
                                        <p:tgtEl>
                                          <p:spTgt spid="6160"/>
                                        </p:tgtEl>
                                        <p:attrNameLst>
                                          <p:attrName>ppt_x</p:attrName>
                                        </p:attrNameLst>
                                      </p:cBhvr>
                                      <p:tavLst>
                                        <p:tav tm="0">
                                          <p:val>
                                            <p:strVal val="0-#ppt_w/2"/>
                                          </p:val>
                                        </p:tav>
                                        <p:tav tm="100000">
                                          <p:val>
                                            <p:strVal val="#ppt_x"/>
                                          </p:val>
                                        </p:tav>
                                      </p:tavLst>
                                    </p:anim>
                                    <p:anim calcmode="lin" valueType="num">
                                      <p:cBhvr additive="base">
                                        <p:cTn id="82" dur="500" fill="hold"/>
                                        <p:tgtEl>
                                          <p:spTgt spid="616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6152"/>
                                        </p:tgtEl>
                                        <p:attrNameLst>
                                          <p:attrName>style.visibility</p:attrName>
                                        </p:attrNameLst>
                                      </p:cBhvr>
                                      <p:to>
                                        <p:strVal val="visible"/>
                                      </p:to>
                                    </p:set>
                                    <p:anim calcmode="lin" valueType="num">
                                      <p:cBhvr additive="base">
                                        <p:cTn id="87" dur="500" fill="hold"/>
                                        <p:tgtEl>
                                          <p:spTgt spid="6152"/>
                                        </p:tgtEl>
                                        <p:attrNameLst>
                                          <p:attrName>ppt_x</p:attrName>
                                        </p:attrNameLst>
                                      </p:cBhvr>
                                      <p:tavLst>
                                        <p:tav tm="0">
                                          <p:val>
                                            <p:strVal val="1+#ppt_w/2"/>
                                          </p:val>
                                        </p:tav>
                                        <p:tav tm="100000">
                                          <p:val>
                                            <p:strVal val="#ppt_x"/>
                                          </p:val>
                                        </p:tav>
                                      </p:tavLst>
                                    </p:anim>
                                    <p:anim calcmode="lin" valueType="num">
                                      <p:cBhvr additive="base">
                                        <p:cTn id="88"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0-#ppt_w/2"/>
                                          </p:val>
                                        </p:tav>
                                        <p:tav tm="100000">
                                          <p:val>
                                            <p:strVal val="#ppt_x"/>
                                          </p:val>
                                        </p:tav>
                                      </p:tavLst>
                                    </p:anim>
                                    <p:anim calcmode="lin" valueType="num">
                                      <p:cBhvr additive="base">
                                        <p:cTn id="94" dur="500" fill="hold"/>
                                        <p:tgtEl>
                                          <p:spTgt spid="18"/>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1+#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animBg="1"/>
      <p:bldP spid="6151" grpId="0" animBg="1"/>
      <p:bldP spid="6152" grpId="0" animBg="1"/>
      <p:bldP spid="6153" grpId="0" animBg="1"/>
      <p:bldP spid="6154" grpId="0" animBg="1"/>
      <p:bldP spid="6155" grpId="0" animBg="1"/>
      <p:bldP spid="6156" grpId="0" animBg="1"/>
      <p:bldP spid="6157" grpId="0"/>
      <p:bldP spid="6158" grpId="0"/>
      <p:bldP spid="6159" grpId="0"/>
      <p:bldP spid="6160" grpId="0"/>
      <p:bldP spid="6162" grpId="0"/>
      <p:bldP spid="17" grpId="0" animBg="1"/>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557588" y="84456"/>
            <a:ext cx="187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认识上的不足</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608278" y="2929775"/>
            <a:ext cx="1104281" cy="985348"/>
            <a:chOff x="4809807" y="3454023"/>
            <a:chExt cx="1472183" cy="1314101"/>
          </a:xfrm>
        </p:grpSpPr>
        <p:grpSp>
          <p:nvGrpSpPr>
            <p:cNvPr id="7" name="组合 6"/>
            <p:cNvGrpSpPr/>
            <p:nvPr/>
          </p:nvGrpSpPr>
          <p:grpSpPr>
            <a:xfrm>
              <a:off x="4809807" y="3454023"/>
              <a:ext cx="1472183" cy="1314101"/>
              <a:chOff x="3342359" y="1161598"/>
              <a:chExt cx="2123116" cy="1895135"/>
            </a:xfrm>
          </p:grpSpPr>
          <p:sp>
            <p:nvSpPr>
              <p:cNvPr id="15"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5324340" y="3872674"/>
              <a:ext cx="391456" cy="405434"/>
              <a:chOff x="9450388" y="2662238"/>
              <a:chExt cx="133350" cy="138112"/>
            </a:xfrm>
            <a:solidFill>
              <a:srgbClr val="FFB850"/>
            </a:solidFill>
          </p:grpSpPr>
          <p:sp>
            <p:nvSpPr>
              <p:cNvPr id="9" name="Rectangle 239"/>
              <p:cNvSpPr>
                <a:spLocks noChangeArrowheads="1"/>
              </p:cNvSpPr>
              <p:nvPr/>
            </p:nvSpPr>
            <p:spPr bwMode="auto">
              <a:xfrm>
                <a:off x="9450388" y="2778125"/>
                <a:ext cx="26988" cy="22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240"/>
              <p:cNvSpPr>
                <a:spLocks noChangeArrowheads="1"/>
              </p:cNvSpPr>
              <p:nvPr/>
            </p:nvSpPr>
            <p:spPr bwMode="auto">
              <a:xfrm>
                <a:off x="9488488" y="2751138"/>
                <a:ext cx="22225" cy="49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241"/>
              <p:cNvSpPr>
                <a:spLocks noChangeArrowheads="1"/>
              </p:cNvSpPr>
              <p:nvPr/>
            </p:nvSpPr>
            <p:spPr bwMode="auto">
              <a:xfrm>
                <a:off x="9521825" y="2713038"/>
                <a:ext cx="23813" cy="87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16"/>
          <p:cNvGrpSpPr/>
          <p:nvPr/>
        </p:nvGrpSpPr>
        <p:grpSpPr>
          <a:xfrm>
            <a:off x="3608278" y="1913248"/>
            <a:ext cx="1104281" cy="985348"/>
            <a:chOff x="4809807" y="2098338"/>
            <a:chExt cx="1472183" cy="1314101"/>
          </a:xfrm>
        </p:grpSpPr>
        <p:grpSp>
          <p:nvGrpSpPr>
            <p:cNvPr id="18" name="组合 17"/>
            <p:cNvGrpSpPr/>
            <p:nvPr/>
          </p:nvGrpSpPr>
          <p:grpSpPr>
            <a:xfrm>
              <a:off x="4809807" y="2098338"/>
              <a:ext cx="1472183" cy="1314101"/>
              <a:chOff x="3342359" y="1161598"/>
              <a:chExt cx="2123116" cy="1895135"/>
            </a:xfrm>
          </p:grpSpPr>
          <p:sp>
            <p:nvSpPr>
              <p:cNvPr id="23" name="任意多边形 2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4"/>
            <p:cNvGrpSpPr>
              <a:grpSpLocks noChangeAspect="1"/>
            </p:cNvGrpSpPr>
            <p:nvPr/>
          </p:nvGrpSpPr>
          <p:grpSpPr bwMode="auto">
            <a:xfrm>
              <a:off x="5291820" y="2555111"/>
              <a:ext cx="510888" cy="395046"/>
              <a:chOff x="3494" y="1896"/>
              <a:chExt cx="688" cy="532"/>
            </a:xfrm>
            <a:solidFill>
              <a:srgbClr val="C65885"/>
            </a:solidFill>
          </p:grpSpPr>
          <p:sp>
            <p:nvSpPr>
              <p:cNvPr id="20" name="Rectangle 5"/>
              <p:cNvSpPr>
                <a:spLocks noChangeArrowheads="1"/>
              </p:cNvSpPr>
              <p:nvPr/>
            </p:nvSpPr>
            <p:spPr bwMode="auto">
              <a:xfrm>
                <a:off x="4124" y="2007"/>
                <a:ext cx="58" cy="42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7"/>
              <p:cNvSpPr>
                <a:spLocks noChangeArrowheads="1"/>
              </p:cNvSpPr>
              <p:nvPr/>
            </p:nvSpPr>
            <p:spPr bwMode="auto">
              <a:xfrm>
                <a:off x="3494" y="2007"/>
                <a:ext cx="57" cy="42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4490264" y="2423573"/>
            <a:ext cx="1104281" cy="985348"/>
            <a:chOff x="5985636" y="2778930"/>
            <a:chExt cx="1472183" cy="1314101"/>
          </a:xfrm>
        </p:grpSpPr>
        <p:grpSp>
          <p:nvGrpSpPr>
            <p:cNvPr id="26" name="组合 25"/>
            <p:cNvGrpSpPr/>
            <p:nvPr/>
          </p:nvGrpSpPr>
          <p:grpSpPr>
            <a:xfrm>
              <a:off x="5985636" y="2778930"/>
              <a:ext cx="1472183" cy="1314101"/>
              <a:chOff x="3342359" y="1161598"/>
              <a:chExt cx="2123116" cy="1895135"/>
            </a:xfrm>
          </p:grpSpPr>
          <p:sp>
            <p:nvSpPr>
              <p:cNvPr id="32" name="任意多边形 3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6499590" y="3222679"/>
              <a:ext cx="457152" cy="458487"/>
              <a:chOff x="458010" y="4063526"/>
              <a:chExt cx="1087437" cy="1090612"/>
            </a:xfrm>
            <a:solidFill>
              <a:srgbClr val="1A9BA9"/>
            </a:solidFill>
          </p:grpSpPr>
          <p:sp>
            <p:nvSpPr>
              <p:cNvPr id="28"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12"/>
              <p:cNvSpPr>
                <a:spLocks noChangeArrowheads="1"/>
              </p:cNvSpPr>
              <p:nvPr/>
            </p:nvSpPr>
            <p:spPr bwMode="auto">
              <a:xfrm>
                <a:off x="682625" y="4338638"/>
                <a:ext cx="636587" cy="71437"/>
              </a:xfrm>
              <a:prstGeom prst="rect">
                <a:avLst/>
              </a:prstGeom>
              <a:solidFill>
                <a:schemeClr val="accent4"/>
              </a:solidFill>
              <a:ln w="9525">
                <a:noFill/>
                <a:miter lim="800000"/>
              </a:ln>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13"/>
              <p:cNvSpPr>
                <a:spLocks noChangeArrowheads="1"/>
              </p:cNvSpPr>
              <p:nvPr/>
            </p:nvSpPr>
            <p:spPr bwMode="auto">
              <a:xfrm>
                <a:off x="682625" y="4562475"/>
                <a:ext cx="636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14"/>
              <p:cNvSpPr>
                <a:spLocks noChangeArrowheads="1"/>
              </p:cNvSpPr>
              <p:nvPr/>
            </p:nvSpPr>
            <p:spPr bwMode="auto">
              <a:xfrm>
                <a:off x="682625" y="4786313"/>
                <a:ext cx="382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4" name="组合 33"/>
          <p:cNvGrpSpPr/>
          <p:nvPr/>
        </p:nvGrpSpPr>
        <p:grpSpPr>
          <a:xfrm>
            <a:off x="4163808" y="914173"/>
            <a:ext cx="1104281" cy="985348"/>
            <a:chOff x="5550418" y="765931"/>
            <a:chExt cx="1472183" cy="1314101"/>
          </a:xfrm>
        </p:grpSpPr>
        <p:grpSp>
          <p:nvGrpSpPr>
            <p:cNvPr id="35" name="组合 34"/>
            <p:cNvGrpSpPr/>
            <p:nvPr/>
          </p:nvGrpSpPr>
          <p:grpSpPr>
            <a:xfrm>
              <a:off x="5550418" y="765931"/>
              <a:ext cx="1472183" cy="1314101"/>
              <a:chOff x="3342359" y="1161598"/>
              <a:chExt cx="2123116" cy="1895135"/>
            </a:xfrm>
          </p:grpSpPr>
          <p:sp>
            <p:nvSpPr>
              <p:cNvPr id="39" name="任意多边形 3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17"/>
            <p:cNvGrpSpPr>
              <a:grpSpLocks noChangeAspect="1"/>
            </p:cNvGrpSpPr>
            <p:nvPr/>
          </p:nvGrpSpPr>
          <p:grpSpPr bwMode="auto">
            <a:xfrm>
              <a:off x="6087464" y="1170184"/>
              <a:ext cx="457188" cy="490764"/>
              <a:chOff x="231" y="1205"/>
              <a:chExt cx="640" cy="687"/>
            </a:xfrm>
            <a:solidFill>
              <a:srgbClr val="00AF92"/>
            </a:solidFill>
          </p:grpSpPr>
          <p:sp>
            <p:nvSpPr>
              <p:cNvPr id="3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组合 40"/>
          <p:cNvGrpSpPr/>
          <p:nvPr/>
        </p:nvGrpSpPr>
        <p:grpSpPr>
          <a:xfrm>
            <a:off x="2730575" y="1397284"/>
            <a:ext cx="1104281" cy="985348"/>
            <a:chOff x="3639690" y="1410229"/>
            <a:chExt cx="1472183" cy="1314101"/>
          </a:xfrm>
        </p:grpSpPr>
        <p:grpSp>
          <p:nvGrpSpPr>
            <p:cNvPr id="42" name="组合 41"/>
            <p:cNvGrpSpPr/>
            <p:nvPr/>
          </p:nvGrpSpPr>
          <p:grpSpPr>
            <a:xfrm>
              <a:off x="3639690" y="1410229"/>
              <a:ext cx="1472183" cy="1314101"/>
              <a:chOff x="3342359" y="1161598"/>
              <a:chExt cx="2123116" cy="1895135"/>
            </a:xfrm>
          </p:grpSpPr>
          <p:sp>
            <p:nvSpPr>
              <p:cNvPr id="44" name="任意多边形 43"/>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2"/>
            </a:solidFill>
            <a:ln>
              <a:noFill/>
            </a:ln>
          </p:spPr>
          <p:txBody>
            <a:bodyPr vert="horz" wrap="square" lIns="68580" tIns="34290" rIns="68580" bIns="34290" numCol="1" anchor="t" anchorCtr="0" compatLnSpc="1"/>
            <a:lstStyle/>
            <a:p>
              <a:endParaRPr lang="zh-CN" altLang="en-US" sz="1016">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1603548" y="1866121"/>
            <a:ext cx="1023632" cy="404529"/>
            <a:chOff x="2137185" y="2035489"/>
            <a:chExt cx="1364664" cy="539497"/>
          </a:xfrm>
        </p:grpSpPr>
        <p:sp>
          <p:nvSpPr>
            <p:cNvPr id="47" name="任意多边形 46"/>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1599116" y="3385423"/>
            <a:ext cx="1895631" cy="404529"/>
            <a:chOff x="2131277" y="4061694"/>
            <a:chExt cx="2527179" cy="539497"/>
          </a:xfrm>
        </p:grpSpPr>
        <p:sp>
          <p:nvSpPr>
            <p:cNvPr id="50" name="任意多边形 49"/>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5445890" y="1119201"/>
            <a:ext cx="1000847" cy="244098"/>
            <a:chOff x="7259641" y="1039365"/>
            <a:chExt cx="1334288" cy="325539"/>
          </a:xfrm>
        </p:grpSpPr>
        <p:sp>
          <p:nvSpPr>
            <p:cNvPr id="53" name="任意多边形 52"/>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4871042" y="2181592"/>
            <a:ext cx="1578197" cy="155879"/>
            <a:chOff x="6493275" y="2456214"/>
            <a:chExt cx="2103989" cy="207886"/>
          </a:xfrm>
        </p:grpSpPr>
        <p:sp>
          <p:nvSpPr>
            <p:cNvPr id="56" name="任意多边形 55"/>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5585351" y="3194726"/>
            <a:ext cx="861386" cy="180341"/>
            <a:chOff x="7445563" y="3807371"/>
            <a:chExt cx="1148366" cy="240510"/>
          </a:xfrm>
        </p:grpSpPr>
        <p:sp>
          <p:nvSpPr>
            <p:cNvPr id="59" name="任意多边形 58"/>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1442354" y="2311611"/>
            <a:ext cx="1563719" cy="616224"/>
            <a:chOff x="1922286" y="2574951"/>
            <a:chExt cx="2084688" cy="821822"/>
          </a:xfrm>
        </p:grpSpPr>
        <p:sp>
          <p:nvSpPr>
            <p:cNvPr id="62" name="文本框 126"/>
            <p:cNvSpPr txBox="1"/>
            <p:nvPr/>
          </p:nvSpPr>
          <p:spPr>
            <a:xfrm>
              <a:off x="1922286" y="2574951"/>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3" name="文本框 113"/>
            <p:cNvSpPr txBox="1"/>
            <p:nvPr/>
          </p:nvSpPr>
          <p:spPr>
            <a:xfrm>
              <a:off x="1939506" y="2839056"/>
              <a:ext cx="2067468" cy="55771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64" name="组合 63"/>
          <p:cNvGrpSpPr/>
          <p:nvPr/>
        </p:nvGrpSpPr>
        <p:grpSpPr>
          <a:xfrm>
            <a:off x="1432827" y="3816570"/>
            <a:ext cx="1557670" cy="634085"/>
            <a:chOff x="1909586" y="4582028"/>
            <a:chExt cx="2076623" cy="845642"/>
          </a:xfrm>
        </p:grpSpPr>
        <p:sp>
          <p:nvSpPr>
            <p:cNvPr id="65" name="文本框 131"/>
            <p:cNvSpPr txBox="1"/>
            <p:nvPr/>
          </p:nvSpPr>
          <p:spPr>
            <a:xfrm>
              <a:off x="1909586" y="4582028"/>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6" name="文本框 113"/>
            <p:cNvSpPr txBox="1"/>
            <p:nvPr/>
          </p:nvSpPr>
          <p:spPr>
            <a:xfrm>
              <a:off x="1918742" y="4869954"/>
              <a:ext cx="2067467" cy="5577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67" name="组合 66"/>
          <p:cNvGrpSpPr/>
          <p:nvPr/>
        </p:nvGrpSpPr>
        <p:grpSpPr>
          <a:xfrm>
            <a:off x="6046376" y="1440778"/>
            <a:ext cx="1550802" cy="604613"/>
            <a:chOff x="8060187" y="1413570"/>
            <a:chExt cx="2067467" cy="806337"/>
          </a:xfrm>
        </p:grpSpPr>
        <p:sp>
          <p:nvSpPr>
            <p:cNvPr id="68" name="文本框 138"/>
            <p:cNvSpPr txBox="1"/>
            <p:nvPr/>
          </p:nvSpPr>
          <p:spPr>
            <a:xfrm>
              <a:off x="8068381" y="1413570"/>
              <a:ext cx="1645309"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9" name="文本框 113"/>
            <p:cNvSpPr txBox="1"/>
            <p:nvPr/>
          </p:nvSpPr>
          <p:spPr>
            <a:xfrm>
              <a:off x="8060187" y="1662190"/>
              <a:ext cx="2067467" cy="55771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0" name="组合 69"/>
          <p:cNvGrpSpPr/>
          <p:nvPr/>
        </p:nvGrpSpPr>
        <p:grpSpPr>
          <a:xfrm>
            <a:off x="6007785" y="2397855"/>
            <a:ext cx="1573820" cy="594977"/>
            <a:chOff x="8008735" y="2689969"/>
            <a:chExt cx="2098154" cy="793486"/>
          </a:xfrm>
        </p:grpSpPr>
        <p:sp>
          <p:nvSpPr>
            <p:cNvPr id="71" name="文本框 145"/>
            <p:cNvSpPr txBox="1"/>
            <p:nvPr/>
          </p:nvSpPr>
          <p:spPr>
            <a:xfrm>
              <a:off x="8008735" y="2689969"/>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2" name="文本框 113"/>
            <p:cNvSpPr txBox="1"/>
            <p:nvPr/>
          </p:nvSpPr>
          <p:spPr>
            <a:xfrm>
              <a:off x="8039422" y="2925738"/>
              <a:ext cx="2067467" cy="55771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grpSp>
        <p:nvGrpSpPr>
          <p:cNvPr id="73" name="组合 72"/>
          <p:cNvGrpSpPr/>
          <p:nvPr/>
        </p:nvGrpSpPr>
        <p:grpSpPr>
          <a:xfrm>
            <a:off x="6043715" y="3423732"/>
            <a:ext cx="1553464" cy="594977"/>
            <a:chOff x="8056638" y="4058121"/>
            <a:chExt cx="2071016" cy="793486"/>
          </a:xfrm>
        </p:grpSpPr>
        <p:sp>
          <p:nvSpPr>
            <p:cNvPr id="74" name="文本框 162"/>
            <p:cNvSpPr txBox="1"/>
            <p:nvPr/>
          </p:nvSpPr>
          <p:spPr>
            <a:xfrm>
              <a:off x="8056638" y="4058121"/>
              <a:ext cx="1645307" cy="338633"/>
            </a:xfrm>
            <a:prstGeom prst="rect">
              <a:avLst/>
            </a:prstGeom>
            <a:noFill/>
          </p:spPr>
          <p:txBody>
            <a:bodyPr wrap="square" rtlCol="0">
              <a:spAutoFit/>
            </a:bodyPr>
            <a:lstStyle/>
            <a:p>
              <a:r>
                <a:rPr lang="zh-CN" altLang="en-US" sz="105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5" name="文本框 113"/>
            <p:cNvSpPr txBox="1"/>
            <p:nvPr/>
          </p:nvSpPr>
          <p:spPr>
            <a:xfrm>
              <a:off x="8060187" y="4293890"/>
              <a:ext cx="2067467" cy="55771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a:t>
              </a:r>
            </a:p>
          </p:txBody>
        </p:sp>
      </p:grpSp>
      <p:sp>
        <p:nvSpPr>
          <p:cNvPr id="76" name="矩形 7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85867295"/>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par>
                                <p:cTn id="23" presetID="10" presetClass="entr" presetSubtype="0" fill="hold" nodeType="with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childTnLst>
                                </p:cTn>
                              </p:par>
                              <p:par>
                                <p:cTn id="26" presetID="10" presetClass="entr" presetSubtype="0" fill="hold" nodeType="withEffect">
                                  <p:stCondLst>
                                    <p:cond delay="5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childTnLst>
                                </p:cTn>
                              </p:par>
                              <p:par>
                                <p:cTn id="29" presetID="10" presetClass="entr" presetSubtype="0" fill="hold" nodeType="withEffect">
                                  <p:stCondLst>
                                    <p:cond delay="75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750"/>
                                        <p:tgtEl>
                                          <p:spTgt spid="34"/>
                                        </p:tgtEl>
                                      </p:cBhvr>
                                    </p:animEffect>
                                  </p:childTnLst>
                                </p:cTn>
                              </p:par>
                              <p:par>
                                <p:cTn id="32" presetID="10" presetClass="entr" presetSubtype="0" fill="hold" nodeType="withEffect">
                                  <p:stCondLst>
                                    <p:cond delay="125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750"/>
                                        <p:tgtEl>
                                          <p:spTgt spid="41"/>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right)">
                                      <p:cBhvr>
                                        <p:cTn id="38" dur="500"/>
                                        <p:tgtEl>
                                          <p:spTgt spid="46"/>
                                        </p:tgtEl>
                                      </p:cBhvr>
                                    </p:animEffect>
                                  </p:childTnLst>
                                </p:cTn>
                              </p:par>
                              <p:par>
                                <p:cTn id="39" presetID="22" presetClass="entr" presetSubtype="2"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500"/>
                                        <p:tgtEl>
                                          <p:spTgt spid="49"/>
                                        </p:tgtEl>
                                      </p:cBhvr>
                                    </p:animEffect>
                                  </p:childTnLst>
                                </p:cTn>
                              </p:par>
                              <p:par>
                                <p:cTn id="42" presetID="2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par>
                                <p:cTn id="45" presetID="22" presetClass="entr" presetSubtype="8"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par>
                                <p:cTn id="48" presetID="22" presetClass="entr" presetSubtype="8"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par>
                          <p:cTn id="51" fill="hold">
                            <p:stCondLst>
                              <p:cond delay="4000"/>
                            </p:stCondLst>
                            <p:childTnLst>
                              <p:par>
                                <p:cTn id="52" presetID="14" presetClass="entr" presetSubtype="5"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randombar(vertical)">
                                      <p:cBhvr>
                                        <p:cTn id="54" dur="500"/>
                                        <p:tgtEl>
                                          <p:spTgt spid="67"/>
                                        </p:tgtEl>
                                      </p:cBhvr>
                                    </p:animEffect>
                                  </p:childTnLst>
                                </p:cTn>
                              </p:par>
                              <p:par>
                                <p:cTn id="55" presetID="14" presetClass="entr" presetSubtype="5"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randombar(vertical)">
                                      <p:cBhvr>
                                        <p:cTn id="57" dur="500"/>
                                        <p:tgtEl>
                                          <p:spTgt spid="61"/>
                                        </p:tgtEl>
                                      </p:cBhvr>
                                    </p:animEffect>
                                  </p:childTnLst>
                                </p:cTn>
                              </p:par>
                              <p:par>
                                <p:cTn id="58" presetID="14" presetClass="entr" presetSubtype="5"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randombar(vertical)">
                                      <p:cBhvr>
                                        <p:cTn id="60" dur="500"/>
                                        <p:tgtEl>
                                          <p:spTgt spid="64"/>
                                        </p:tgtEl>
                                      </p:cBhvr>
                                    </p:animEffect>
                                  </p:childTnLst>
                                </p:cTn>
                              </p:par>
                              <p:par>
                                <p:cTn id="61" presetID="14" presetClass="entr" presetSubtype="5"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randombar(vertical)">
                                      <p:cBhvr>
                                        <p:cTn id="63" dur="500"/>
                                        <p:tgtEl>
                                          <p:spTgt spid="70"/>
                                        </p:tgtEl>
                                      </p:cBhvr>
                                    </p:animEffect>
                                  </p:childTnLst>
                                </p:cTn>
                              </p:par>
                              <p:par>
                                <p:cTn id="64" presetID="14" presetClass="entr" presetSubtype="5"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randombar(vertical)">
                                      <p:cBhvr>
                                        <p:cTn id="6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85580" y="84456"/>
            <a:ext cx="20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管理上的不足</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305743" y="1193901"/>
            <a:ext cx="3227904" cy="1053000"/>
            <a:chOff x="4421026" y="1243399"/>
            <a:chExt cx="4303872" cy="1404000"/>
          </a:xfrm>
        </p:grpSpPr>
        <p:grpSp>
          <p:nvGrpSpPr>
            <p:cNvPr id="7" name="组合 6"/>
            <p:cNvGrpSpPr/>
            <p:nvPr/>
          </p:nvGrpSpPr>
          <p:grpSpPr>
            <a:xfrm>
              <a:off x="4421026" y="1243399"/>
              <a:ext cx="4303872" cy="1404000"/>
              <a:chOff x="3602962" y="1243399"/>
              <a:chExt cx="5940000" cy="1404000"/>
            </a:xfrm>
            <a:effectLst>
              <a:outerShdw blurRad="190500" dist="76200" dir="8100000" algn="tr" rotWithShape="0">
                <a:prstClr val="black">
                  <a:alpha val="40000"/>
                </a:prstClr>
              </a:outerShdw>
            </a:effectLst>
          </p:grpSpPr>
          <p:sp>
            <p:nvSpPr>
              <p:cNvPr id="30" name="Freeform 9"/>
              <p:cNvSpPr/>
              <p:nvPr/>
            </p:nvSpPr>
            <p:spPr bwMode="auto">
              <a:xfrm>
                <a:off x="8423739" y="1566160"/>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
              <p:cNvSpPr/>
              <p:nvPr/>
            </p:nvSpPr>
            <p:spPr bwMode="auto">
              <a:xfrm>
                <a:off x="3602962" y="1243399"/>
                <a:ext cx="5940000"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1"/>
              </a:solid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7831287" y="1604537"/>
              <a:ext cx="555501" cy="599725"/>
              <a:chOff x="79836" y="1653714"/>
              <a:chExt cx="555501" cy="599725"/>
            </a:xfrm>
            <a:solidFill>
              <a:schemeClr val="bg1"/>
            </a:solidFill>
          </p:grpSpPr>
          <p:sp>
            <p:nvSpPr>
              <p:cNvPr id="9"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 name="组合 31"/>
          <p:cNvGrpSpPr/>
          <p:nvPr/>
        </p:nvGrpSpPr>
        <p:grpSpPr>
          <a:xfrm>
            <a:off x="2847565" y="2104770"/>
            <a:ext cx="3227904" cy="1053000"/>
            <a:chOff x="3810123" y="2457891"/>
            <a:chExt cx="4303872" cy="1404000"/>
          </a:xfrm>
        </p:grpSpPr>
        <p:grpSp>
          <p:nvGrpSpPr>
            <p:cNvPr id="33" name="组合 32"/>
            <p:cNvGrpSpPr/>
            <p:nvPr/>
          </p:nvGrpSpPr>
          <p:grpSpPr>
            <a:xfrm>
              <a:off x="3810123" y="2457891"/>
              <a:ext cx="4303872" cy="1404000"/>
              <a:chOff x="2992059" y="2457891"/>
              <a:chExt cx="5940000" cy="1404000"/>
            </a:xfrm>
            <a:effectLst>
              <a:outerShdw blurRad="190500" dist="76200" dir="8100000" algn="tr" rotWithShape="0">
                <a:prstClr val="black">
                  <a:alpha val="40000"/>
                </a:prstClr>
              </a:outerShdw>
            </a:effectLst>
          </p:grpSpPr>
          <p:sp>
            <p:nvSpPr>
              <p:cNvPr id="51" name="Freeform 9"/>
              <p:cNvSpPr/>
              <p:nvPr/>
            </p:nvSpPr>
            <p:spPr bwMode="auto">
              <a:xfrm flipH="1">
                <a:off x="2992059" y="2788216"/>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
              <p:cNvSpPr/>
              <p:nvPr/>
            </p:nvSpPr>
            <p:spPr bwMode="auto">
              <a:xfrm flipH="1">
                <a:off x="2992061" y="2457891"/>
                <a:ext cx="5939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2"/>
              </a:solid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4226477" y="2940366"/>
              <a:ext cx="495859" cy="502693"/>
              <a:chOff x="112581" y="2716334"/>
              <a:chExt cx="495859" cy="502693"/>
            </a:xfrm>
            <a:solidFill>
              <a:schemeClr val="bg1"/>
            </a:solidFill>
          </p:grpSpPr>
          <p:sp>
            <p:nvSpPr>
              <p:cNvPr id="35"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2"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4"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6"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组合 52"/>
          <p:cNvGrpSpPr/>
          <p:nvPr/>
        </p:nvGrpSpPr>
        <p:grpSpPr>
          <a:xfrm>
            <a:off x="3305743" y="3015639"/>
            <a:ext cx="3227906" cy="1053000"/>
            <a:chOff x="4421026" y="3672383"/>
            <a:chExt cx="4303874" cy="1404000"/>
          </a:xfrm>
        </p:grpSpPr>
        <p:grpSp>
          <p:nvGrpSpPr>
            <p:cNvPr id="54" name="组合 53"/>
            <p:cNvGrpSpPr/>
            <p:nvPr/>
          </p:nvGrpSpPr>
          <p:grpSpPr>
            <a:xfrm>
              <a:off x="4421026" y="3672383"/>
              <a:ext cx="4303874" cy="1404000"/>
              <a:chOff x="3602962" y="3672383"/>
              <a:chExt cx="5940002" cy="1404000"/>
            </a:xfrm>
            <a:effectLst>
              <a:outerShdw blurRad="190500" dist="76200" dir="8100000" algn="tr" rotWithShape="0">
                <a:prstClr val="black">
                  <a:alpha val="40000"/>
                </a:prstClr>
              </a:outerShdw>
            </a:effectLst>
          </p:grpSpPr>
          <p:sp>
            <p:nvSpPr>
              <p:cNvPr id="61" name="Freeform 9"/>
              <p:cNvSpPr/>
              <p:nvPr/>
            </p:nvSpPr>
            <p:spPr bwMode="auto">
              <a:xfrm>
                <a:off x="8423741" y="4042535"/>
                <a:ext cx="1119223" cy="1033848"/>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0"/>
              <p:cNvSpPr/>
              <p:nvPr/>
            </p:nvSpPr>
            <p:spPr bwMode="auto">
              <a:xfrm>
                <a:off x="3602962" y="3672383"/>
                <a:ext cx="5939998" cy="1402379"/>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3"/>
              </a:solid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7803221" y="4026037"/>
              <a:ext cx="500535" cy="616092"/>
              <a:chOff x="110242" y="4666624"/>
              <a:chExt cx="500535" cy="616092"/>
            </a:xfrm>
            <a:solidFill>
              <a:schemeClr val="bg1"/>
            </a:solidFill>
          </p:grpSpPr>
          <p:sp>
            <p:nvSpPr>
              <p:cNvPr id="56"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endParaRPr lang="zh-CN" altLang="en-US" sz="1016">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3" name="文本框 35"/>
          <p:cNvSpPr txBox="1"/>
          <p:nvPr/>
        </p:nvSpPr>
        <p:spPr>
          <a:xfrm>
            <a:off x="3531727" y="1421778"/>
            <a:ext cx="600164" cy="1107996"/>
          </a:xfrm>
          <a:prstGeom prst="rect">
            <a:avLst/>
          </a:prstGeom>
          <a:noFill/>
          <a:effectLst/>
        </p:spPr>
        <p:txBody>
          <a:bodyPr wrap="squar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300" dirty="0">
                <a:latin typeface="Arial" panose="020B0604020202020204" pitchFamily="34" charset="0"/>
                <a:ea typeface="微软雅黑" panose="020B0503020204020204" pitchFamily="34" charset="-122"/>
                <a:sym typeface="Arial" panose="020B0604020202020204" pitchFamily="34" charset="0"/>
              </a:rPr>
              <a:t>01</a:t>
            </a:r>
            <a:endParaRPr lang="zh-CN" altLang="en-US" sz="33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36"/>
          <p:cNvSpPr txBox="1"/>
          <p:nvPr/>
        </p:nvSpPr>
        <p:spPr>
          <a:xfrm>
            <a:off x="3519481" y="3261474"/>
            <a:ext cx="655949" cy="600164"/>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3300" dirty="0">
                <a:latin typeface="Arial" panose="020B0604020202020204" pitchFamily="34" charset="0"/>
                <a:ea typeface="微软雅黑" panose="020B0503020204020204" pitchFamily="34" charset="-122"/>
                <a:sym typeface="Arial" panose="020B0604020202020204" pitchFamily="34" charset="0"/>
              </a:rPr>
              <a:t>03</a:t>
            </a:r>
            <a:endParaRPr lang="zh-CN" altLang="en-US" sz="33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37"/>
          <p:cNvSpPr txBox="1"/>
          <p:nvPr/>
        </p:nvSpPr>
        <p:spPr>
          <a:xfrm>
            <a:off x="5272387" y="2348064"/>
            <a:ext cx="655949" cy="600164"/>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3300" dirty="0">
                <a:latin typeface="Arial" panose="020B0604020202020204" pitchFamily="34" charset="0"/>
                <a:ea typeface="微软雅黑" panose="020B0503020204020204" pitchFamily="34" charset="-122"/>
                <a:sym typeface="Arial" panose="020B0604020202020204" pitchFamily="34" charset="0"/>
              </a:rPr>
              <a:t>02</a:t>
            </a:r>
            <a:endParaRPr lang="zh-CN" altLang="en-US" sz="33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66" name="直接连接符 65"/>
          <p:cNvCxnSpPr/>
          <p:nvPr/>
        </p:nvCxnSpPr>
        <p:spPr>
          <a:xfrm>
            <a:off x="4204893" y="1507866"/>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204893" y="3312938"/>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138371" y="2399527"/>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9" name="文本框 45"/>
          <p:cNvSpPr txBox="1"/>
          <p:nvPr/>
        </p:nvSpPr>
        <p:spPr>
          <a:xfrm>
            <a:off x="4348678" y="1510636"/>
            <a:ext cx="1107996" cy="369332"/>
          </a:xfrm>
          <a:prstGeom prst="rect">
            <a:avLst/>
          </a:prstGeom>
          <a:noFill/>
        </p:spPr>
        <p:txBody>
          <a:bodyPr wrap="non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0" name="文本框 46"/>
          <p:cNvSpPr txBox="1"/>
          <p:nvPr/>
        </p:nvSpPr>
        <p:spPr>
          <a:xfrm>
            <a:off x="4348678" y="3338790"/>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1" name="文本框 47"/>
          <p:cNvSpPr txBox="1"/>
          <p:nvPr/>
        </p:nvSpPr>
        <p:spPr>
          <a:xfrm>
            <a:off x="3977203" y="2406330"/>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2" name="Rectangle 47"/>
          <p:cNvSpPr>
            <a:spLocks noChangeArrowheads="1"/>
          </p:cNvSpPr>
          <p:nvPr/>
        </p:nvSpPr>
        <p:spPr bwMode="auto">
          <a:xfrm>
            <a:off x="1214560" y="1396727"/>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47"/>
          <p:cNvSpPr>
            <a:spLocks noChangeArrowheads="1"/>
          </p:cNvSpPr>
          <p:nvPr/>
        </p:nvSpPr>
        <p:spPr bwMode="auto">
          <a:xfrm>
            <a:off x="1214560" y="3262587"/>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47"/>
          <p:cNvSpPr>
            <a:spLocks noChangeArrowheads="1"/>
          </p:cNvSpPr>
          <p:nvPr/>
        </p:nvSpPr>
        <p:spPr bwMode="auto">
          <a:xfrm>
            <a:off x="6229543" y="2346989"/>
            <a:ext cx="1882776"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在此点击添加图片的描述内容详情在此点击添加图片内容详情在此点击添加图片</a:t>
            </a:r>
            <a:endParaRPr lang="en-US" altLang="zh-CN"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0" y="-16328"/>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86208014"/>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1000" fill="hold"/>
                                        <p:tgtEl>
                                          <p:spTgt spid="53"/>
                                        </p:tgtEl>
                                        <p:attrNameLst>
                                          <p:attrName>ppt_x</p:attrName>
                                        </p:attrNameLst>
                                      </p:cBhvr>
                                      <p:tavLst>
                                        <p:tav tm="0">
                                          <p:val>
                                            <p:strVal val="0-#ppt_w/2"/>
                                          </p:val>
                                        </p:tav>
                                        <p:tav tm="100000">
                                          <p:val>
                                            <p:strVal val="#ppt_x"/>
                                          </p:val>
                                        </p:tav>
                                      </p:tavLst>
                                    </p:anim>
                                    <p:anim calcmode="lin" valueType="num">
                                      <p:cBhvr additive="base">
                                        <p:cTn id="31" dur="1000" fill="hold"/>
                                        <p:tgtEl>
                                          <p:spTgt spid="5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1000" fill="hold"/>
                                        <p:tgtEl>
                                          <p:spTgt spid="63"/>
                                        </p:tgtEl>
                                        <p:attrNameLst>
                                          <p:attrName>ppt_x</p:attrName>
                                        </p:attrNameLst>
                                      </p:cBhvr>
                                      <p:tavLst>
                                        <p:tav tm="0">
                                          <p:val>
                                            <p:strVal val="0-#ppt_w/2"/>
                                          </p:val>
                                        </p:tav>
                                        <p:tav tm="100000">
                                          <p:val>
                                            <p:strVal val="#ppt_x"/>
                                          </p:val>
                                        </p:tav>
                                      </p:tavLst>
                                    </p:anim>
                                    <p:anim calcmode="lin" valueType="num">
                                      <p:cBhvr additive="base">
                                        <p:cTn id="35" dur="1000" fill="hold"/>
                                        <p:tgtEl>
                                          <p:spTgt spid="6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1000" fill="hold"/>
                                        <p:tgtEl>
                                          <p:spTgt spid="64"/>
                                        </p:tgtEl>
                                        <p:attrNameLst>
                                          <p:attrName>ppt_x</p:attrName>
                                        </p:attrNameLst>
                                      </p:cBhvr>
                                      <p:tavLst>
                                        <p:tav tm="0">
                                          <p:val>
                                            <p:strVal val="0-#ppt_w/2"/>
                                          </p:val>
                                        </p:tav>
                                        <p:tav tm="100000">
                                          <p:val>
                                            <p:strVal val="#ppt_x"/>
                                          </p:val>
                                        </p:tav>
                                      </p:tavLst>
                                    </p:anim>
                                    <p:anim calcmode="lin" valueType="num">
                                      <p:cBhvr additive="base">
                                        <p:cTn id="39" dur="1000" fill="hold"/>
                                        <p:tgtEl>
                                          <p:spTgt spid="6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1000" fill="hold"/>
                                        <p:tgtEl>
                                          <p:spTgt spid="65"/>
                                        </p:tgtEl>
                                        <p:attrNameLst>
                                          <p:attrName>ppt_x</p:attrName>
                                        </p:attrNameLst>
                                      </p:cBhvr>
                                      <p:tavLst>
                                        <p:tav tm="0">
                                          <p:val>
                                            <p:strVal val="0-#ppt_w/2"/>
                                          </p:val>
                                        </p:tav>
                                        <p:tav tm="100000">
                                          <p:val>
                                            <p:strVal val="#ppt_x"/>
                                          </p:val>
                                        </p:tav>
                                      </p:tavLst>
                                    </p:anim>
                                    <p:anim calcmode="lin" valueType="num">
                                      <p:cBhvr additive="base">
                                        <p:cTn id="43" dur="1000" fill="hold"/>
                                        <p:tgtEl>
                                          <p:spTgt spid="6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1000" fill="hold"/>
                                        <p:tgtEl>
                                          <p:spTgt spid="66"/>
                                        </p:tgtEl>
                                        <p:attrNameLst>
                                          <p:attrName>ppt_x</p:attrName>
                                        </p:attrNameLst>
                                      </p:cBhvr>
                                      <p:tavLst>
                                        <p:tav tm="0">
                                          <p:val>
                                            <p:strVal val="0-#ppt_w/2"/>
                                          </p:val>
                                        </p:tav>
                                        <p:tav tm="100000">
                                          <p:val>
                                            <p:strVal val="#ppt_x"/>
                                          </p:val>
                                        </p:tav>
                                      </p:tavLst>
                                    </p:anim>
                                    <p:anim calcmode="lin" valueType="num">
                                      <p:cBhvr additive="base">
                                        <p:cTn id="47" dur="1000" fill="hold"/>
                                        <p:tgtEl>
                                          <p:spTgt spid="66"/>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1000" fill="hold"/>
                                        <p:tgtEl>
                                          <p:spTgt spid="67"/>
                                        </p:tgtEl>
                                        <p:attrNameLst>
                                          <p:attrName>ppt_x</p:attrName>
                                        </p:attrNameLst>
                                      </p:cBhvr>
                                      <p:tavLst>
                                        <p:tav tm="0">
                                          <p:val>
                                            <p:strVal val="0-#ppt_w/2"/>
                                          </p:val>
                                        </p:tav>
                                        <p:tav tm="100000">
                                          <p:val>
                                            <p:strVal val="#ppt_x"/>
                                          </p:val>
                                        </p:tav>
                                      </p:tavLst>
                                    </p:anim>
                                    <p:anim calcmode="lin" valueType="num">
                                      <p:cBhvr additive="base">
                                        <p:cTn id="51" dur="1000" fill="hold"/>
                                        <p:tgtEl>
                                          <p:spTgt spid="67"/>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1000" fill="hold"/>
                                        <p:tgtEl>
                                          <p:spTgt spid="68"/>
                                        </p:tgtEl>
                                        <p:attrNameLst>
                                          <p:attrName>ppt_x</p:attrName>
                                        </p:attrNameLst>
                                      </p:cBhvr>
                                      <p:tavLst>
                                        <p:tav tm="0">
                                          <p:val>
                                            <p:strVal val="0-#ppt_w/2"/>
                                          </p:val>
                                        </p:tav>
                                        <p:tav tm="100000">
                                          <p:val>
                                            <p:strVal val="#ppt_x"/>
                                          </p:val>
                                        </p:tav>
                                      </p:tavLst>
                                    </p:anim>
                                    <p:anim calcmode="lin" valueType="num">
                                      <p:cBhvr additive="base">
                                        <p:cTn id="55" dur="1000" fill="hold"/>
                                        <p:tgtEl>
                                          <p:spTgt spid="6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1000" fill="hold"/>
                                        <p:tgtEl>
                                          <p:spTgt spid="69"/>
                                        </p:tgtEl>
                                        <p:attrNameLst>
                                          <p:attrName>ppt_x</p:attrName>
                                        </p:attrNameLst>
                                      </p:cBhvr>
                                      <p:tavLst>
                                        <p:tav tm="0">
                                          <p:val>
                                            <p:strVal val="0-#ppt_w/2"/>
                                          </p:val>
                                        </p:tav>
                                        <p:tav tm="100000">
                                          <p:val>
                                            <p:strVal val="#ppt_x"/>
                                          </p:val>
                                        </p:tav>
                                      </p:tavLst>
                                    </p:anim>
                                    <p:anim calcmode="lin" valueType="num">
                                      <p:cBhvr additive="base">
                                        <p:cTn id="59" dur="1000" fill="hold"/>
                                        <p:tgtEl>
                                          <p:spTgt spid="6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1000" fill="hold"/>
                                        <p:tgtEl>
                                          <p:spTgt spid="70"/>
                                        </p:tgtEl>
                                        <p:attrNameLst>
                                          <p:attrName>ppt_x</p:attrName>
                                        </p:attrNameLst>
                                      </p:cBhvr>
                                      <p:tavLst>
                                        <p:tav tm="0">
                                          <p:val>
                                            <p:strVal val="0-#ppt_w/2"/>
                                          </p:val>
                                        </p:tav>
                                        <p:tav tm="100000">
                                          <p:val>
                                            <p:strVal val="#ppt_x"/>
                                          </p:val>
                                        </p:tav>
                                      </p:tavLst>
                                    </p:anim>
                                    <p:anim calcmode="lin" valueType="num">
                                      <p:cBhvr additive="base">
                                        <p:cTn id="63" dur="1000" fill="hold"/>
                                        <p:tgtEl>
                                          <p:spTgt spid="7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 calcmode="lin" valueType="num">
                                      <p:cBhvr additive="base">
                                        <p:cTn id="66" dur="1000" fill="hold"/>
                                        <p:tgtEl>
                                          <p:spTgt spid="71"/>
                                        </p:tgtEl>
                                        <p:attrNameLst>
                                          <p:attrName>ppt_x</p:attrName>
                                        </p:attrNameLst>
                                      </p:cBhvr>
                                      <p:tavLst>
                                        <p:tav tm="0">
                                          <p:val>
                                            <p:strVal val="0-#ppt_w/2"/>
                                          </p:val>
                                        </p:tav>
                                        <p:tav tm="100000">
                                          <p:val>
                                            <p:strVal val="#ppt_x"/>
                                          </p:val>
                                        </p:tav>
                                      </p:tavLst>
                                    </p:anim>
                                    <p:anim calcmode="lin" valueType="num">
                                      <p:cBhvr additive="base">
                                        <p:cTn id="67" dur="1000" fill="hold"/>
                                        <p:tgtEl>
                                          <p:spTgt spid="71"/>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additive="base">
                                        <p:cTn id="70" dur="1000" fill="hold"/>
                                        <p:tgtEl>
                                          <p:spTgt spid="72"/>
                                        </p:tgtEl>
                                        <p:attrNameLst>
                                          <p:attrName>ppt_x</p:attrName>
                                        </p:attrNameLst>
                                      </p:cBhvr>
                                      <p:tavLst>
                                        <p:tav tm="0">
                                          <p:val>
                                            <p:strVal val="0-#ppt_w/2"/>
                                          </p:val>
                                        </p:tav>
                                        <p:tav tm="100000">
                                          <p:val>
                                            <p:strVal val="#ppt_x"/>
                                          </p:val>
                                        </p:tav>
                                      </p:tavLst>
                                    </p:anim>
                                    <p:anim calcmode="lin" valueType="num">
                                      <p:cBhvr additive="base">
                                        <p:cTn id="71" dur="1000" fill="hold"/>
                                        <p:tgtEl>
                                          <p:spTgt spid="72"/>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anim calcmode="lin" valueType="num">
                                      <p:cBhvr additive="base">
                                        <p:cTn id="74" dur="1000" fill="hold"/>
                                        <p:tgtEl>
                                          <p:spTgt spid="73"/>
                                        </p:tgtEl>
                                        <p:attrNameLst>
                                          <p:attrName>ppt_x</p:attrName>
                                        </p:attrNameLst>
                                      </p:cBhvr>
                                      <p:tavLst>
                                        <p:tav tm="0">
                                          <p:val>
                                            <p:strVal val="0-#ppt_w/2"/>
                                          </p:val>
                                        </p:tav>
                                        <p:tav tm="100000">
                                          <p:val>
                                            <p:strVal val="#ppt_x"/>
                                          </p:val>
                                        </p:tav>
                                      </p:tavLst>
                                    </p:anim>
                                    <p:anim calcmode="lin" valueType="num">
                                      <p:cBhvr additive="base">
                                        <p:cTn id="75" dur="1000" fill="hold"/>
                                        <p:tgtEl>
                                          <p:spTgt spid="73"/>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1000" fill="hold"/>
                                        <p:tgtEl>
                                          <p:spTgt spid="74"/>
                                        </p:tgtEl>
                                        <p:attrNameLst>
                                          <p:attrName>ppt_x</p:attrName>
                                        </p:attrNameLst>
                                      </p:cBhvr>
                                      <p:tavLst>
                                        <p:tav tm="0">
                                          <p:val>
                                            <p:strVal val="0-#ppt_w/2"/>
                                          </p:val>
                                        </p:tav>
                                        <p:tav tm="100000">
                                          <p:val>
                                            <p:strVal val="#ppt_x"/>
                                          </p:val>
                                        </p:tav>
                                      </p:tavLst>
                                    </p:anim>
                                    <p:anim calcmode="lin" valueType="num">
                                      <p:cBhvr additive="base">
                                        <p:cTn id="79"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3" grpId="0" animBg="1"/>
      <p:bldP spid="64" grpId="0" animBg="1"/>
      <p:bldP spid="65" grpId="0" animBg="1"/>
      <p:bldP spid="69" grpId="0"/>
      <p:bldP spid="70" grpId="0"/>
      <p:bldP spid="71" grpId="0"/>
      <p:bldP spid="72" grpId="0" animBg="1"/>
      <p:bldP spid="73" grpId="0" animBg="1"/>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85580" y="84456"/>
            <a:ext cx="20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执行力的问题</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3471835" y="1262421"/>
            <a:ext cx="2200334" cy="1099519"/>
            <a:chOff x="3128225" y="2176272"/>
            <a:chExt cx="5935551" cy="2965641"/>
          </a:xfrm>
          <a:solidFill>
            <a:srgbClr val="0564B8">
              <a:alpha val="40000"/>
            </a:srgbClr>
          </a:solidFill>
        </p:grpSpPr>
        <p:sp>
          <p:nvSpPr>
            <p:cNvPr id="7" name="Freeform 26"/>
            <p:cNvSpPr>
              <a:spLocks/>
            </p:cNvSpPr>
            <p:nvPr/>
          </p:nvSpPr>
          <p:spPr bwMode="auto">
            <a:xfrm>
              <a:off x="3128225" y="2176272"/>
              <a:ext cx="5935551" cy="2965639"/>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6">
                <a:alpha val="52000"/>
              </a:schemeClr>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6"/>
            <p:cNvSpPr>
              <a:spLocks/>
            </p:cNvSpPr>
            <p:nvPr/>
          </p:nvSpPr>
          <p:spPr bwMode="auto">
            <a:xfrm>
              <a:off x="3622357" y="2670048"/>
              <a:ext cx="4947287" cy="2471863"/>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6">
                <a:alpha val="52000"/>
              </a:schemeClr>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26"/>
            <p:cNvSpPr>
              <a:spLocks/>
            </p:cNvSpPr>
            <p:nvPr/>
          </p:nvSpPr>
          <p:spPr bwMode="auto">
            <a:xfrm>
              <a:off x="4082437" y="3129798"/>
              <a:ext cx="4027126" cy="2012113"/>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6">
                <a:alpha val="52000"/>
              </a:schemeClr>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26"/>
            <p:cNvSpPr>
              <a:spLocks/>
            </p:cNvSpPr>
            <p:nvPr/>
          </p:nvSpPr>
          <p:spPr bwMode="auto">
            <a:xfrm>
              <a:off x="4537413" y="3584447"/>
              <a:ext cx="3117175" cy="1557465"/>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6">
                <a:alpha val="52000"/>
              </a:schemeClr>
            </a:solidFill>
            <a:ln>
              <a:noFill/>
            </a:ln>
          </p:spPr>
          <p:txBody>
            <a:bodyPr vert="horz" wrap="square" lIns="68580" tIns="34290" rIns="68580" bIns="34290" numCol="1" anchor="t" anchorCtr="0" compatLnSpc="1">
              <a:prstTxWarp prst="textNoShape">
                <a:avLst/>
              </a:prstTxWarp>
            </a:bodyPr>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6"/>
            <p:cNvSpPr>
              <a:spLocks/>
            </p:cNvSpPr>
            <p:nvPr/>
          </p:nvSpPr>
          <p:spPr bwMode="auto">
            <a:xfrm>
              <a:off x="4993481" y="4040188"/>
              <a:ext cx="2205038" cy="1101725"/>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6">
                <a:alpha val="52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41"/>
          <p:cNvGrpSpPr/>
          <p:nvPr/>
        </p:nvGrpSpPr>
        <p:grpSpPr>
          <a:xfrm>
            <a:off x="1009695" y="1445490"/>
            <a:ext cx="1833982" cy="916450"/>
            <a:chOff x="3622357" y="2670048"/>
            <a:chExt cx="4947287" cy="2471865"/>
          </a:xfrm>
          <a:solidFill>
            <a:srgbClr val="637C90">
              <a:alpha val="40000"/>
            </a:srgbClr>
          </a:solidFill>
        </p:grpSpPr>
        <p:sp>
          <p:nvSpPr>
            <p:cNvPr id="14" name="Freeform 26"/>
            <p:cNvSpPr>
              <a:spLocks/>
            </p:cNvSpPr>
            <p:nvPr/>
          </p:nvSpPr>
          <p:spPr bwMode="auto">
            <a:xfrm>
              <a:off x="3622357" y="2670048"/>
              <a:ext cx="4947287" cy="2471863"/>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3">
                <a:alpha val="50000"/>
              </a:schemeClr>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6"/>
            <p:cNvSpPr>
              <a:spLocks/>
            </p:cNvSpPr>
            <p:nvPr/>
          </p:nvSpPr>
          <p:spPr bwMode="auto">
            <a:xfrm>
              <a:off x="4082437" y="3129798"/>
              <a:ext cx="4027126" cy="2012113"/>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3">
                <a:alpha val="50000"/>
              </a:schemeClr>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a:spLocks/>
            </p:cNvSpPr>
            <p:nvPr/>
          </p:nvSpPr>
          <p:spPr bwMode="auto">
            <a:xfrm>
              <a:off x="4537413" y="3584447"/>
              <a:ext cx="3117175" cy="1557465"/>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3">
                <a:alpha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6"/>
            <p:cNvSpPr>
              <a:spLocks/>
            </p:cNvSpPr>
            <p:nvPr/>
          </p:nvSpPr>
          <p:spPr bwMode="auto">
            <a:xfrm>
              <a:off x="4993481" y="4040188"/>
              <a:ext cx="2205038" cy="1101725"/>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3">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51"/>
          <p:cNvGrpSpPr/>
          <p:nvPr/>
        </p:nvGrpSpPr>
        <p:grpSpPr>
          <a:xfrm>
            <a:off x="6470882" y="1615941"/>
            <a:ext cx="1492874" cy="745997"/>
            <a:chOff x="4082437" y="3129798"/>
            <a:chExt cx="4027126" cy="2012115"/>
          </a:xfrm>
          <a:solidFill>
            <a:srgbClr val="32424F">
              <a:alpha val="40000"/>
            </a:srgbClr>
          </a:solidFill>
        </p:grpSpPr>
        <p:sp>
          <p:nvSpPr>
            <p:cNvPr id="19" name="Freeform 26"/>
            <p:cNvSpPr>
              <a:spLocks/>
            </p:cNvSpPr>
            <p:nvPr/>
          </p:nvSpPr>
          <p:spPr bwMode="auto">
            <a:xfrm>
              <a:off x="4082437" y="3129798"/>
              <a:ext cx="4027126" cy="2012113"/>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5">
                <a:alpha val="50000"/>
              </a:schemeClr>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6"/>
            <p:cNvSpPr>
              <a:spLocks/>
            </p:cNvSpPr>
            <p:nvPr/>
          </p:nvSpPr>
          <p:spPr bwMode="auto">
            <a:xfrm>
              <a:off x="4537413" y="3584447"/>
              <a:ext cx="3117175" cy="1557465"/>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5">
                <a:alpha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6"/>
            <p:cNvSpPr>
              <a:spLocks/>
            </p:cNvSpPr>
            <p:nvPr/>
          </p:nvSpPr>
          <p:spPr bwMode="auto">
            <a:xfrm>
              <a:off x="4993481" y="4040188"/>
              <a:ext cx="2205038" cy="1101725"/>
            </a:xfrm>
            <a:custGeom>
              <a:avLst/>
              <a:gdLst>
                <a:gd name="T0" fmla="*/ 587 w 587"/>
                <a:gd name="T1" fmla="*/ 293 h 293"/>
                <a:gd name="T2" fmla="*/ 293 w 587"/>
                <a:gd name="T3" fmla="*/ 0 h 293"/>
                <a:gd name="T4" fmla="*/ 0 w 587"/>
                <a:gd name="T5" fmla="*/ 293 h 293"/>
                <a:gd name="T6" fmla="*/ 587 w 587"/>
                <a:gd name="T7" fmla="*/ 293 h 293"/>
              </a:gdLst>
              <a:ahLst/>
              <a:cxnLst>
                <a:cxn ang="0">
                  <a:pos x="T0" y="T1"/>
                </a:cxn>
                <a:cxn ang="0">
                  <a:pos x="T2" y="T3"/>
                </a:cxn>
                <a:cxn ang="0">
                  <a:pos x="T4" y="T5"/>
                </a:cxn>
                <a:cxn ang="0">
                  <a:pos x="T6" y="T7"/>
                </a:cxn>
              </a:cxnLst>
              <a:rect l="0" t="0" r="r" b="b"/>
              <a:pathLst>
                <a:path w="587" h="293">
                  <a:moveTo>
                    <a:pt x="587" y="293"/>
                  </a:moveTo>
                  <a:cubicBezTo>
                    <a:pt x="587" y="131"/>
                    <a:pt x="455" y="0"/>
                    <a:pt x="293" y="0"/>
                  </a:cubicBezTo>
                  <a:cubicBezTo>
                    <a:pt x="132" y="0"/>
                    <a:pt x="0" y="131"/>
                    <a:pt x="0" y="293"/>
                  </a:cubicBezTo>
                  <a:lnTo>
                    <a:pt x="587" y="293"/>
                  </a:lnTo>
                  <a:close/>
                </a:path>
              </a:pathLst>
            </a:custGeom>
            <a:solidFill>
              <a:schemeClr val="accent5">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 Placeholder 32"/>
          <p:cNvSpPr txBox="1">
            <a:spLocks/>
          </p:cNvSpPr>
          <p:nvPr/>
        </p:nvSpPr>
        <p:spPr>
          <a:xfrm>
            <a:off x="1470967" y="2577113"/>
            <a:ext cx="1372709" cy="5950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3"/>
          <p:cNvSpPr txBox="1">
            <a:spLocks/>
          </p:cNvSpPr>
          <p:nvPr/>
        </p:nvSpPr>
        <p:spPr>
          <a:xfrm>
            <a:off x="1013828" y="2565403"/>
            <a:ext cx="457140" cy="3819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5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AU" sz="13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32"/>
          <p:cNvSpPr txBox="1">
            <a:spLocks/>
          </p:cNvSpPr>
          <p:nvPr/>
        </p:nvSpPr>
        <p:spPr>
          <a:xfrm>
            <a:off x="1470967" y="3067805"/>
            <a:ext cx="1372709" cy="8037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25" name="Text Placeholder 32"/>
          <p:cNvSpPr txBox="1">
            <a:spLocks/>
          </p:cNvSpPr>
          <p:nvPr/>
        </p:nvSpPr>
        <p:spPr>
          <a:xfrm>
            <a:off x="4112150" y="2577113"/>
            <a:ext cx="1372709" cy="5950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3"/>
          <p:cNvSpPr txBox="1">
            <a:spLocks/>
          </p:cNvSpPr>
          <p:nvPr/>
        </p:nvSpPr>
        <p:spPr>
          <a:xfrm>
            <a:off x="3655011" y="2565403"/>
            <a:ext cx="457140" cy="3819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50" b="1"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50%</a:t>
            </a:r>
            <a:endParaRPr lang="en-AU" sz="135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32"/>
          <p:cNvSpPr txBox="1">
            <a:spLocks/>
          </p:cNvSpPr>
          <p:nvPr/>
        </p:nvSpPr>
        <p:spPr>
          <a:xfrm>
            <a:off x="4112150" y="3067805"/>
            <a:ext cx="1372709" cy="8037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28" name="Text Placeholder 32"/>
          <p:cNvSpPr txBox="1">
            <a:spLocks/>
          </p:cNvSpPr>
          <p:nvPr/>
        </p:nvSpPr>
        <p:spPr>
          <a:xfrm>
            <a:off x="6757263" y="2577113"/>
            <a:ext cx="1372709" cy="5950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a:t>
            </a:r>
            <a:endParaRPr 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33"/>
          <p:cNvSpPr txBox="1">
            <a:spLocks/>
          </p:cNvSpPr>
          <p:nvPr/>
        </p:nvSpPr>
        <p:spPr>
          <a:xfrm>
            <a:off x="6300124" y="2565403"/>
            <a:ext cx="457140" cy="3819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5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AU" sz="135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2"/>
          <p:cNvSpPr txBox="1">
            <a:spLocks/>
          </p:cNvSpPr>
          <p:nvPr/>
        </p:nvSpPr>
        <p:spPr>
          <a:xfrm>
            <a:off x="6757263" y="3067805"/>
            <a:ext cx="1372709" cy="8037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a:p>
            <a:pPr>
              <a:buFont typeface="Wingdings" panose="05000000000000000000" pitchFamily="2" charset="2"/>
              <a:buChar char="ü"/>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31" name="Text Placeholder 32"/>
          <p:cNvSpPr txBox="1">
            <a:spLocks/>
          </p:cNvSpPr>
          <p:nvPr/>
        </p:nvSpPr>
        <p:spPr>
          <a:xfrm>
            <a:off x="1453902" y="3928672"/>
            <a:ext cx="6684656" cy="67904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此处添加详细文本描述，建议与标题相关并符合整体语言风格，语言描述尽量简洁生动。尽量将每页幻灯片的字数控制在</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分钟之内。此处添加详细文本描述，建议与标题相关并符合整体语言风格，语言描述尽量简洁生动。尽量将每页幻灯片的字数控制在</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字以内，据统计每页幻灯片的最好控制在</a:t>
            </a:r>
            <a:r>
              <a:rPr lang="en-US" altLang="zh-CN"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分钟之内。</a:t>
            </a:r>
          </a:p>
        </p:txBody>
      </p:sp>
      <p:sp>
        <p:nvSpPr>
          <p:cNvPr id="32" name="Freeform 116"/>
          <p:cNvSpPr>
            <a:spLocks noEditPoints="1"/>
          </p:cNvSpPr>
          <p:nvPr/>
        </p:nvSpPr>
        <p:spPr bwMode="auto">
          <a:xfrm>
            <a:off x="745222" y="3928672"/>
            <a:ext cx="537214" cy="474073"/>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tx2"/>
          </a:solidFill>
          <a:ln>
            <a:noFill/>
          </a:ln>
          <a:extLst/>
        </p:spPr>
        <p:txBody>
          <a:bodyPr vert="horz" wrap="square" lIns="68580" tIns="34290" rIns="68580" bIns="34290" numCol="1" anchor="t" anchorCtr="0" compatLnSpc="1">
            <a:prstTxWarp prst="textNoShape">
              <a:avLst/>
            </a:prstTxWarp>
          </a:bodyPr>
          <a:lstStyle/>
          <a:p>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0" y="6828"/>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97822459"/>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horizont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22" grpId="0"/>
      <p:bldP spid="23" grpId="0"/>
      <p:bldP spid="24" grpId="0"/>
      <p:bldP spid="25"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13572" y="84456"/>
            <a:ext cx="2166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改善不足的对策</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044716" y="2561950"/>
            <a:ext cx="912726" cy="912845"/>
            <a:chOff x="4279027" y="2408598"/>
            <a:chExt cx="912845" cy="912845"/>
          </a:xfrm>
        </p:grpSpPr>
        <p:sp>
          <p:nvSpPr>
            <p:cNvPr id="7" name="椭圆 6"/>
            <p:cNvSpPr/>
            <p:nvPr/>
          </p:nvSpPr>
          <p:spPr>
            <a:xfrm rot="20170909">
              <a:off x="4279027" y="2408598"/>
              <a:ext cx="912845" cy="912845"/>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6"/>
            <p:cNvSpPr>
              <a:spLocks noChangeAspect="1" noEditPoints="1"/>
            </p:cNvSpPr>
            <p:nvPr/>
          </p:nvSpPr>
          <p:spPr bwMode="auto">
            <a:xfrm>
              <a:off x="4545181" y="2640158"/>
              <a:ext cx="380536" cy="449723"/>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accent1"/>
            </a:solidFill>
            <a:ln>
              <a:noFill/>
            </a:ln>
            <a:effectLst>
              <a:outerShdw blurRad="25400" dist="25400" dir="2700000" algn="tl"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2897678" y="1421903"/>
            <a:ext cx="1547459" cy="1554715"/>
            <a:chOff x="2850864" y="1268551"/>
            <a:chExt cx="1547660" cy="1554715"/>
          </a:xfrm>
        </p:grpSpPr>
        <p:grpSp>
          <p:nvGrpSpPr>
            <p:cNvPr id="10" name="组合 9"/>
            <p:cNvGrpSpPr/>
            <p:nvPr/>
          </p:nvGrpSpPr>
          <p:grpSpPr>
            <a:xfrm>
              <a:off x="2850864" y="1268551"/>
              <a:ext cx="1547660" cy="1554715"/>
              <a:chOff x="3131840" y="1268551"/>
              <a:chExt cx="1547660" cy="1554715"/>
            </a:xfrm>
            <a:effectLst>
              <a:outerShdw blurRad="25400" dist="25400" dir="2700000" algn="tl" rotWithShape="0">
                <a:prstClr val="black">
                  <a:alpha val="40000"/>
                </a:prstClr>
              </a:outerShdw>
            </a:effectLst>
          </p:grpSpPr>
          <p:sp>
            <p:nvSpPr>
              <p:cNvPr id="13" name="Freeform 11"/>
              <p:cNvSpPr>
                <a:spLocks/>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1"/>
              <p:cNvSpPr>
                <a:spLocks/>
              </p:cNvSpPr>
              <p:nvPr/>
            </p:nvSpPr>
            <p:spPr bwMode="auto">
              <a:xfrm>
                <a:off x="3136352" y="1268551"/>
                <a:ext cx="965401" cy="1547660"/>
              </a:xfrm>
              <a:custGeom>
                <a:avLst/>
                <a:gdLst/>
                <a:ahLst/>
                <a:cxnLst/>
                <a:rect l="l" t="t" r="r" b="b"/>
                <a:pathLst>
                  <a:path w="965401"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gradFill>
                <a:gsLst>
                  <a:gs pos="0">
                    <a:schemeClr val="bg1">
                      <a:alpha val="38000"/>
                    </a:scheme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标题层"/>
            <p:cNvSpPr txBox="1"/>
            <p:nvPr/>
          </p:nvSpPr>
          <p:spPr bwMode="auto">
            <a:xfrm>
              <a:off x="3315948" y="1780771"/>
              <a:ext cx="617718" cy="5193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309">
                <a:defRPr/>
              </a:pPr>
              <a:r>
                <a:rPr lang="en-US" altLang="zh-CN"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01</a:t>
              </a:r>
              <a:endParaRPr lang="zh-CN" altLang="en-US"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grpSp>
        <p:nvGrpSpPr>
          <p:cNvPr id="15" name="组合 14"/>
          <p:cNvGrpSpPr/>
          <p:nvPr/>
        </p:nvGrpSpPr>
        <p:grpSpPr>
          <a:xfrm>
            <a:off x="2890624" y="3042495"/>
            <a:ext cx="1554513" cy="1547660"/>
            <a:chOff x="2843808" y="2889144"/>
            <a:chExt cx="1554715" cy="1547660"/>
          </a:xfrm>
        </p:grpSpPr>
        <p:grpSp>
          <p:nvGrpSpPr>
            <p:cNvPr id="16" name="组合 15"/>
            <p:cNvGrpSpPr/>
            <p:nvPr/>
          </p:nvGrpSpPr>
          <p:grpSpPr>
            <a:xfrm rot="16200000">
              <a:off x="2847336" y="2885616"/>
              <a:ext cx="1547660" cy="1554715"/>
              <a:chOff x="3131840" y="1268551"/>
              <a:chExt cx="1547660" cy="1554715"/>
            </a:xfrm>
            <a:effectLst>
              <a:outerShdw blurRad="25400" dist="25400" dir="2700000" algn="tl" rotWithShape="0">
                <a:prstClr val="black">
                  <a:alpha val="40000"/>
                </a:prstClr>
              </a:outerShdw>
            </a:effectLst>
          </p:grpSpPr>
          <p:sp>
            <p:nvSpPr>
              <p:cNvPr id="18" name="Freeform 11"/>
              <p:cNvSpPr>
                <a:spLocks/>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1"/>
              <p:cNvSpPr>
                <a:spLocks/>
              </p:cNvSpPr>
              <p:nvPr/>
            </p:nvSpPr>
            <p:spPr bwMode="auto">
              <a:xfrm>
                <a:off x="3136352" y="1268551"/>
                <a:ext cx="965401" cy="1547660"/>
              </a:xfrm>
              <a:custGeom>
                <a:avLst/>
                <a:gdLst/>
                <a:ahLst/>
                <a:cxnLst/>
                <a:rect l="l" t="t" r="r" b="b"/>
                <a:pathLst>
                  <a:path w="965401"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gradFill>
                <a:gsLst>
                  <a:gs pos="0">
                    <a:schemeClr val="bg1">
                      <a:alpha val="38000"/>
                    </a:scheme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标题层"/>
            <p:cNvSpPr txBox="1"/>
            <p:nvPr/>
          </p:nvSpPr>
          <p:spPr bwMode="auto">
            <a:xfrm>
              <a:off x="3315948" y="3401362"/>
              <a:ext cx="617718" cy="5193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309">
                <a:defRPr/>
              </a:pPr>
              <a:r>
                <a:rPr lang="en-US" altLang="zh-CN"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04</a:t>
              </a:r>
              <a:endParaRPr lang="zh-CN" altLang="en-US"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grpSp>
        <p:nvGrpSpPr>
          <p:cNvPr id="20" name="组合 19"/>
          <p:cNvGrpSpPr/>
          <p:nvPr/>
        </p:nvGrpSpPr>
        <p:grpSpPr>
          <a:xfrm>
            <a:off x="4501081" y="3042495"/>
            <a:ext cx="1547459" cy="1554715"/>
            <a:chOff x="4454475" y="2889143"/>
            <a:chExt cx="1547660" cy="1554715"/>
          </a:xfrm>
        </p:grpSpPr>
        <p:grpSp>
          <p:nvGrpSpPr>
            <p:cNvPr id="21" name="组合 20"/>
            <p:cNvGrpSpPr/>
            <p:nvPr/>
          </p:nvGrpSpPr>
          <p:grpSpPr>
            <a:xfrm rot="10800000">
              <a:off x="4454475" y="2889143"/>
              <a:ext cx="1547660" cy="1554715"/>
              <a:chOff x="3131840" y="1268551"/>
              <a:chExt cx="1547660" cy="1554715"/>
            </a:xfrm>
            <a:effectLst>
              <a:outerShdw blurRad="25400" dist="25400" dir="2700000" algn="tl" rotWithShape="0">
                <a:prstClr val="black">
                  <a:alpha val="40000"/>
                </a:prstClr>
              </a:outerShdw>
            </a:effectLst>
          </p:grpSpPr>
          <p:sp>
            <p:nvSpPr>
              <p:cNvPr id="23" name="Freeform 11"/>
              <p:cNvSpPr>
                <a:spLocks/>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1"/>
              <p:cNvSpPr>
                <a:spLocks/>
              </p:cNvSpPr>
              <p:nvPr/>
            </p:nvSpPr>
            <p:spPr bwMode="auto">
              <a:xfrm>
                <a:off x="3136352" y="1268551"/>
                <a:ext cx="965401" cy="1547660"/>
              </a:xfrm>
              <a:custGeom>
                <a:avLst/>
                <a:gdLst/>
                <a:ahLst/>
                <a:cxnLst/>
                <a:rect l="l" t="t" r="r" b="b"/>
                <a:pathLst>
                  <a:path w="965401"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gradFill>
                <a:gsLst>
                  <a:gs pos="0">
                    <a:schemeClr val="bg1">
                      <a:alpha val="38000"/>
                    </a:scheme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标题层"/>
            <p:cNvSpPr txBox="1"/>
            <p:nvPr/>
          </p:nvSpPr>
          <p:spPr bwMode="auto">
            <a:xfrm>
              <a:off x="4919445" y="3401362"/>
              <a:ext cx="617718" cy="5193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309">
                <a:defRPr/>
              </a:pPr>
              <a:r>
                <a:rPr lang="en-US" altLang="zh-CN"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03</a:t>
              </a:r>
              <a:endParaRPr lang="zh-CN" altLang="en-US"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grpSp>
        <p:nvGrpSpPr>
          <p:cNvPr id="25" name="组合 24"/>
          <p:cNvGrpSpPr/>
          <p:nvPr/>
        </p:nvGrpSpPr>
        <p:grpSpPr>
          <a:xfrm>
            <a:off x="4507397" y="1428959"/>
            <a:ext cx="1554513" cy="1547660"/>
            <a:chOff x="4460792" y="1275607"/>
            <a:chExt cx="1554715" cy="1547660"/>
          </a:xfrm>
        </p:grpSpPr>
        <p:grpSp>
          <p:nvGrpSpPr>
            <p:cNvPr id="26" name="组合 25"/>
            <p:cNvGrpSpPr/>
            <p:nvPr/>
          </p:nvGrpSpPr>
          <p:grpSpPr>
            <a:xfrm rot="5400000">
              <a:off x="4464320" y="1272079"/>
              <a:ext cx="1547660" cy="1554715"/>
              <a:chOff x="3131840" y="1268551"/>
              <a:chExt cx="1547660" cy="1554715"/>
            </a:xfrm>
            <a:effectLst>
              <a:outerShdw blurRad="25400" dist="25400" dir="2700000" algn="tl" rotWithShape="0">
                <a:prstClr val="black">
                  <a:alpha val="40000"/>
                </a:prstClr>
              </a:outerShdw>
            </a:effectLst>
          </p:grpSpPr>
          <p:sp>
            <p:nvSpPr>
              <p:cNvPr id="28" name="Freeform 11"/>
              <p:cNvSpPr>
                <a:spLocks/>
              </p:cNvSpPr>
              <p:nvPr/>
            </p:nvSpPr>
            <p:spPr bwMode="auto">
              <a:xfrm>
                <a:off x="3131840" y="1275606"/>
                <a:ext cx="1547660" cy="1547660"/>
              </a:xfrm>
              <a:custGeom>
                <a:avLst/>
                <a:gdLst/>
                <a:ahLst/>
                <a:cxnLst/>
                <a:rect l="l" t="t" r="r" b="b"/>
                <a:pathLst>
                  <a:path w="2722563" h="2722563">
                    <a:moveTo>
                      <a:pt x="1568450" y="0"/>
                    </a:moveTo>
                    <a:lnTo>
                      <a:pt x="2722563" y="1154113"/>
                    </a:lnTo>
                    <a:lnTo>
                      <a:pt x="2722563" y="1614079"/>
                    </a:lnTo>
                    <a:cubicBezTo>
                      <a:pt x="2122501" y="1640398"/>
                      <a:pt x="1641110" y="2122294"/>
                      <a:pt x="1615586" y="2722563"/>
                    </a:cubicBezTo>
                    <a:lnTo>
                      <a:pt x="1154113" y="2722563"/>
                    </a:lnTo>
                    <a:lnTo>
                      <a:pt x="0" y="15652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a:spLocks/>
              </p:cNvSpPr>
              <p:nvPr/>
            </p:nvSpPr>
            <p:spPr bwMode="auto">
              <a:xfrm>
                <a:off x="3136352" y="1268551"/>
                <a:ext cx="965401" cy="1547660"/>
              </a:xfrm>
              <a:custGeom>
                <a:avLst/>
                <a:gdLst/>
                <a:ahLst/>
                <a:cxnLst/>
                <a:rect l="l" t="t" r="r" b="b"/>
                <a:pathLst>
                  <a:path w="965401" h="1547660">
                    <a:moveTo>
                      <a:pt x="891596" y="0"/>
                    </a:moveTo>
                    <a:lnTo>
                      <a:pt x="965401" y="73804"/>
                    </a:lnTo>
                    <a:cubicBezTo>
                      <a:pt x="773755" y="303918"/>
                      <a:pt x="660174" y="594511"/>
                      <a:pt x="660174" y="910189"/>
                    </a:cubicBezTo>
                    <a:cubicBezTo>
                      <a:pt x="660174" y="1140623"/>
                      <a:pt x="720696" y="1357690"/>
                      <a:pt x="828046" y="1547660"/>
                    </a:cubicBezTo>
                    <a:lnTo>
                      <a:pt x="656064" y="1547660"/>
                    </a:lnTo>
                    <a:lnTo>
                      <a:pt x="0" y="889792"/>
                    </a:lnTo>
                    <a:close/>
                  </a:path>
                </a:pathLst>
              </a:custGeom>
              <a:gradFill>
                <a:gsLst>
                  <a:gs pos="0">
                    <a:schemeClr val="bg1">
                      <a:alpha val="38000"/>
                    </a:scheme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标题层"/>
            <p:cNvSpPr txBox="1"/>
            <p:nvPr/>
          </p:nvSpPr>
          <p:spPr bwMode="auto">
            <a:xfrm>
              <a:off x="4919445" y="1780771"/>
              <a:ext cx="617718" cy="5193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914309">
                <a:defRPr/>
              </a:pPr>
              <a:r>
                <a:rPr lang="en-US" altLang="zh-CN"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rPr>
                <a:t>02</a:t>
              </a:r>
              <a:endParaRPr lang="zh-CN" altLang="en-US" sz="2775" kern="0" dirty="0">
                <a:solidFill>
                  <a:sysClr val="window" lastClr="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
        <p:nvSpPr>
          <p:cNvPr id="30" name="矩形 1"/>
          <p:cNvSpPr>
            <a:spLocks noChangeArrowheads="1"/>
          </p:cNvSpPr>
          <p:nvPr/>
        </p:nvSpPr>
        <p:spPr bwMode="auto">
          <a:xfrm>
            <a:off x="1404062" y="1562226"/>
            <a:ext cx="1486562"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defRPr/>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请在此处输入您的文本，或者复制您的文本粘贴到此处请在此处请在此处输入您的文本，或者复制您的文本粘贴请在此处输入您的文本，</a:t>
            </a:r>
            <a:endParaRPr lang="zh-CN" altLang="en-US" sz="975"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1"/>
          <p:cNvSpPr>
            <a:spLocks noChangeArrowheads="1"/>
          </p:cNvSpPr>
          <p:nvPr/>
        </p:nvSpPr>
        <p:spPr bwMode="auto">
          <a:xfrm>
            <a:off x="6061912" y="1562226"/>
            <a:ext cx="1486562"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defRPr/>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请在此处输入您的文本，或者复制您的文本粘贴到此处请在此处请在此处输入您的文本，或者复制您的文本粘贴请在此处输入您的文本，</a:t>
            </a:r>
            <a:endParaRPr lang="zh-CN" altLang="en-US" sz="975"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1"/>
          <p:cNvSpPr>
            <a:spLocks noChangeArrowheads="1"/>
          </p:cNvSpPr>
          <p:nvPr/>
        </p:nvSpPr>
        <p:spPr bwMode="auto">
          <a:xfrm>
            <a:off x="6061912" y="3889323"/>
            <a:ext cx="1486562"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defRPr/>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请在此处输入您的文本，或者复制您的文本粘贴到此处请在此处请在此处输入您的文本，或者复制您的文本粘贴请在此处输入您的文本，</a:t>
            </a:r>
            <a:endParaRPr lang="zh-CN" altLang="en-US" sz="975"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1"/>
          <p:cNvSpPr>
            <a:spLocks noChangeArrowheads="1"/>
          </p:cNvSpPr>
          <p:nvPr/>
        </p:nvSpPr>
        <p:spPr bwMode="auto">
          <a:xfrm>
            <a:off x="1404062" y="3889323"/>
            <a:ext cx="1486562"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defRPr/>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请在此处输入您的文本，或者复制您的文本粘贴到此处请在此处请在此处输入您的文本，或者复制您的文本粘贴请在此处输入您的文本，</a:t>
            </a:r>
            <a:endParaRPr lang="zh-CN" altLang="en-US" sz="975" kern="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0" y="6828"/>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0412221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 fill="hold"/>
                                            <p:tgtEl>
                                              <p:spTgt spid="6"/>
                                            </p:tgtEl>
                                            <p:attrNameLst>
                                              <p:attrName>ppt_w</p:attrName>
                                            </p:attrNameLst>
                                          </p:cBhvr>
                                          <p:tavLst>
                                            <p:tav tm="0">
                                              <p:val>
                                                <p:fltVal val="0"/>
                                              </p:val>
                                            </p:tav>
                                            <p:tav tm="100000">
                                              <p:val>
                                                <p:strVal val="#ppt_w"/>
                                              </p:val>
                                            </p:tav>
                                          </p:tavLst>
                                        </p:anim>
                                        <p:anim calcmode="lin" valueType="num">
                                          <p:cBhvr>
                                            <p:cTn id="23" dur="200" fill="hold"/>
                                            <p:tgtEl>
                                              <p:spTgt spid="6"/>
                                            </p:tgtEl>
                                            <p:attrNameLst>
                                              <p:attrName>ppt_h</p:attrName>
                                            </p:attrNameLst>
                                          </p:cBhvr>
                                          <p:tavLst>
                                            <p:tav tm="0">
                                              <p:val>
                                                <p:fltVal val="0"/>
                                              </p:val>
                                            </p:tav>
                                            <p:tav tm="100000">
                                              <p:val>
                                                <p:strVal val="#ppt_h"/>
                                              </p:val>
                                            </p:tav>
                                          </p:tavLst>
                                        </p:anim>
                                        <p:animEffect transition="in" filter="fade">
                                          <p:cBhvr>
                                            <p:cTn id="24" dur="200"/>
                                            <p:tgtEl>
                                              <p:spTgt spid="6"/>
                                            </p:tgtEl>
                                          </p:cBhvr>
                                        </p:animEffect>
                                      </p:childTnLst>
                                    </p:cTn>
                                  </p:par>
                                  <p:par>
                                    <p:cTn id="25" presetID="6" presetClass="emph" presetSubtype="0" autoRev="1" fill="hold" nodeType="withEffect">
                                      <p:stCondLst>
                                        <p:cond delay="150"/>
                                      </p:stCondLst>
                                      <p:childTnLst>
                                        <p:animScale>
                                          <p:cBhvr>
                                            <p:cTn id="26" dur="100" fill="hold"/>
                                            <p:tgtEl>
                                              <p:spTgt spid="6"/>
                                            </p:tgtEl>
                                          </p:cBhvr>
                                          <p:by x="130000" y="130000"/>
                                        </p:animScale>
                                      </p:childTnLst>
                                    </p:cTn>
                                  </p:par>
                                </p:childTnLst>
                              </p:cTn>
                            </p:par>
                            <p:par>
                              <p:cTn id="27" fill="hold">
                                <p:stCondLst>
                                  <p:cond delay="1850"/>
                                </p:stCondLst>
                                <p:childTnLst>
                                  <p:par>
                                    <p:cTn id="28" presetID="2" presetClass="entr" presetSubtype="3" fill="hold" nodeType="afterEffect" p14:presetBounceEnd="55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55000">
                                          <p:cBhvr additive="base">
                                            <p:cTn id="30" dur="400" fill="hold"/>
                                            <p:tgtEl>
                                              <p:spTgt spid="25"/>
                                            </p:tgtEl>
                                            <p:attrNameLst>
                                              <p:attrName>ppt_x</p:attrName>
                                            </p:attrNameLst>
                                          </p:cBhvr>
                                          <p:tavLst>
                                            <p:tav tm="0">
                                              <p:val>
                                                <p:strVal val="1+#ppt_w/2"/>
                                              </p:val>
                                            </p:tav>
                                            <p:tav tm="100000">
                                              <p:val>
                                                <p:strVal val="#ppt_x"/>
                                              </p:val>
                                            </p:tav>
                                          </p:tavLst>
                                        </p:anim>
                                        <p:anim calcmode="lin" valueType="num" p14:bounceEnd="55000">
                                          <p:cBhvr additive="base">
                                            <p:cTn id="31" dur="400" fill="hold"/>
                                            <p:tgtEl>
                                              <p:spTgt spid="25"/>
                                            </p:tgtEl>
                                            <p:attrNameLst>
                                              <p:attrName>ppt_y</p:attrName>
                                            </p:attrNameLst>
                                          </p:cBhvr>
                                          <p:tavLst>
                                            <p:tav tm="0">
                                              <p:val>
                                                <p:strVal val="0-#ppt_h/2"/>
                                              </p:val>
                                            </p:tav>
                                            <p:tav tm="100000">
                                              <p:val>
                                                <p:strVal val="#ppt_y"/>
                                              </p:val>
                                            </p:tav>
                                          </p:tavLst>
                                        </p:anim>
                                      </p:childTnLst>
                                    </p:cTn>
                                  </p:par>
                                  <p:par>
                                    <p:cTn id="32" presetID="2" presetClass="entr" presetSubtype="6" fill="hold" nodeType="withEffect" p14:presetBounceEnd="55000">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14:bounceEnd="55000">
                                          <p:cBhvr additive="base">
                                            <p:cTn id="34" dur="4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35" dur="4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14:presetBounceEnd="55000">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14:bounceEnd="55000">
                                          <p:cBhvr additive="base">
                                            <p:cTn id="38" dur="400" fill="hold"/>
                                            <p:tgtEl>
                                              <p:spTgt spid="15"/>
                                            </p:tgtEl>
                                            <p:attrNameLst>
                                              <p:attrName>ppt_x</p:attrName>
                                            </p:attrNameLst>
                                          </p:cBhvr>
                                          <p:tavLst>
                                            <p:tav tm="0">
                                              <p:val>
                                                <p:strVal val="0-#ppt_w/2"/>
                                              </p:val>
                                            </p:tav>
                                            <p:tav tm="100000">
                                              <p:val>
                                                <p:strVal val="#ppt_x"/>
                                              </p:val>
                                            </p:tav>
                                          </p:tavLst>
                                        </p:anim>
                                        <p:anim calcmode="lin" valueType="num" p14:bounceEnd="55000">
                                          <p:cBhvr additive="base">
                                            <p:cTn id="39" dur="4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9" fill="hold" nodeType="withEffect" p14:presetBounceEnd="55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55000">
                                          <p:cBhvr additive="base">
                                            <p:cTn id="42" dur="400" fill="hold"/>
                                            <p:tgtEl>
                                              <p:spTgt spid="9"/>
                                            </p:tgtEl>
                                            <p:attrNameLst>
                                              <p:attrName>ppt_x</p:attrName>
                                            </p:attrNameLst>
                                          </p:cBhvr>
                                          <p:tavLst>
                                            <p:tav tm="0">
                                              <p:val>
                                                <p:strVal val="0-#ppt_w/2"/>
                                              </p:val>
                                            </p:tav>
                                            <p:tav tm="100000">
                                              <p:val>
                                                <p:strVal val="#ppt_x"/>
                                              </p:val>
                                            </p:tav>
                                          </p:tavLst>
                                        </p:anim>
                                        <p:anim calcmode="lin" valueType="num" p14:bounceEnd="55000">
                                          <p:cBhvr additive="base">
                                            <p:cTn id="43" dur="400" fill="hold"/>
                                            <p:tgtEl>
                                              <p:spTgt spid="9"/>
                                            </p:tgtEl>
                                            <p:attrNameLst>
                                              <p:attrName>ppt_y</p:attrName>
                                            </p:attrNameLst>
                                          </p:cBhvr>
                                          <p:tavLst>
                                            <p:tav tm="0">
                                              <p:val>
                                                <p:strVal val="0-#ppt_h/2"/>
                                              </p:val>
                                            </p:tav>
                                            <p:tav tm="100000">
                                              <p:val>
                                                <p:strVal val="#ppt_y"/>
                                              </p:val>
                                            </p:tav>
                                          </p:tavLst>
                                        </p:anim>
                                      </p:childTnLst>
                                    </p:cTn>
                                  </p:par>
                                </p:childTnLst>
                              </p:cTn>
                            </p:par>
                            <p:par>
                              <p:cTn id="44" fill="hold">
                                <p:stCondLst>
                                  <p:cond delay="2250"/>
                                </p:stCondLst>
                                <p:childTnLst>
                                  <p:par>
                                    <p:cTn id="45" presetID="2" presetClass="entr" presetSubtype="8" fill="hold" grpId="0" nodeType="afterEffect" p14:presetBounceEnd="50000">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14:bounceEnd="50000">
                                          <p:cBhvr additive="base">
                                            <p:cTn id="47" dur="3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48" dur="3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50000">
                                      <p:stCondLst>
                                        <p:cond delay="200"/>
                                      </p:stCondLst>
                                      <p:childTnLst>
                                        <p:set>
                                          <p:cBhvr>
                                            <p:cTn id="50" dur="1" fill="hold">
                                              <p:stCondLst>
                                                <p:cond delay="0"/>
                                              </p:stCondLst>
                                            </p:cTn>
                                            <p:tgtEl>
                                              <p:spTgt spid="31"/>
                                            </p:tgtEl>
                                            <p:attrNameLst>
                                              <p:attrName>style.visibility</p:attrName>
                                            </p:attrNameLst>
                                          </p:cBhvr>
                                          <p:to>
                                            <p:strVal val="visible"/>
                                          </p:to>
                                        </p:set>
                                        <p:anim calcmode="lin" valueType="num" p14:bounceEnd="50000">
                                          <p:cBhvr additive="base">
                                            <p:cTn id="51" dur="3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52" dur="3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14:bounceEnd="50000">
                                          <p:cBhvr additive="base">
                                            <p:cTn id="55" dur="3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6" dur="3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14:presetBounceEnd="50000">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14:bounceEnd="50000">
                                          <p:cBhvr additive="base">
                                            <p:cTn id="59" dur="3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 fill="hold"/>
                                            <p:tgtEl>
                                              <p:spTgt spid="6"/>
                                            </p:tgtEl>
                                            <p:attrNameLst>
                                              <p:attrName>ppt_w</p:attrName>
                                            </p:attrNameLst>
                                          </p:cBhvr>
                                          <p:tavLst>
                                            <p:tav tm="0">
                                              <p:val>
                                                <p:fltVal val="0"/>
                                              </p:val>
                                            </p:tav>
                                            <p:tav tm="100000">
                                              <p:val>
                                                <p:strVal val="#ppt_w"/>
                                              </p:val>
                                            </p:tav>
                                          </p:tavLst>
                                        </p:anim>
                                        <p:anim calcmode="lin" valueType="num">
                                          <p:cBhvr>
                                            <p:cTn id="23" dur="200" fill="hold"/>
                                            <p:tgtEl>
                                              <p:spTgt spid="6"/>
                                            </p:tgtEl>
                                            <p:attrNameLst>
                                              <p:attrName>ppt_h</p:attrName>
                                            </p:attrNameLst>
                                          </p:cBhvr>
                                          <p:tavLst>
                                            <p:tav tm="0">
                                              <p:val>
                                                <p:fltVal val="0"/>
                                              </p:val>
                                            </p:tav>
                                            <p:tav tm="100000">
                                              <p:val>
                                                <p:strVal val="#ppt_h"/>
                                              </p:val>
                                            </p:tav>
                                          </p:tavLst>
                                        </p:anim>
                                        <p:animEffect transition="in" filter="fade">
                                          <p:cBhvr>
                                            <p:cTn id="24" dur="200"/>
                                            <p:tgtEl>
                                              <p:spTgt spid="6"/>
                                            </p:tgtEl>
                                          </p:cBhvr>
                                        </p:animEffect>
                                      </p:childTnLst>
                                    </p:cTn>
                                  </p:par>
                                  <p:par>
                                    <p:cTn id="25" presetID="6" presetClass="emph" presetSubtype="0" autoRev="1" fill="hold" nodeType="withEffect">
                                      <p:stCondLst>
                                        <p:cond delay="150"/>
                                      </p:stCondLst>
                                      <p:childTnLst>
                                        <p:animScale>
                                          <p:cBhvr>
                                            <p:cTn id="26" dur="100" fill="hold"/>
                                            <p:tgtEl>
                                              <p:spTgt spid="6"/>
                                            </p:tgtEl>
                                          </p:cBhvr>
                                          <p:by x="130000" y="130000"/>
                                        </p:animScale>
                                      </p:childTnLst>
                                    </p:cTn>
                                  </p:par>
                                </p:childTnLst>
                              </p:cTn>
                            </p:par>
                            <p:par>
                              <p:cTn id="27" fill="hold">
                                <p:stCondLst>
                                  <p:cond delay="1850"/>
                                </p:stCondLst>
                                <p:childTnLst>
                                  <p:par>
                                    <p:cTn id="28" presetID="2" presetClass="entr" presetSubtype="3"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400" fill="hold"/>
                                            <p:tgtEl>
                                              <p:spTgt spid="25"/>
                                            </p:tgtEl>
                                            <p:attrNameLst>
                                              <p:attrName>ppt_x</p:attrName>
                                            </p:attrNameLst>
                                          </p:cBhvr>
                                          <p:tavLst>
                                            <p:tav tm="0">
                                              <p:val>
                                                <p:strVal val="1+#ppt_w/2"/>
                                              </p:val>
                                            </p:tav>
                                            <p:tav tm="100000">
                                              <p:val>
                                                <p:strVal val="#ppt_x"/>
                                              </p:val>
                                            </p:tav>
                                          </p:tavLst>
                                        </p:anim>
                                        <p:anim calcmode="lin" valueType="num">
                                          <p:cBhvr additive="base">
                                            <p:cTn id="31" dur="400" fill="hold"/>
                                            <p:tgtEl>
                                              <p:spTgt spid="25"/>
                                            </p:tgtEl>
                                            <p:attrNameLst>
                                              <p:attrName>ppt_y</p:attrName>
                                            </p:attrNameLst>
                                          </p:cBhvr>
                                          <p:tavLst>
                                            <p:tav tm="0">
                                              <p:val>
                                                <p:strVal val="0-#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400" fill="hold"/>
                                            <p:tgtEl>
                                              <p:spTgt spid="20"/>
                                            </p:tgtEl>
                                            <p:attrNameLst>
                                              <p:attrName>ppt_x</p:attrName>
                                            </p:attrNameLst>
                                          </p:cBhvr>
                                          <p:tavLst>
                                            <p:tav tm="0">
                                              <p:val>
                                                <p:strVal val="1+#ppt_w/2"/>
                                              </p:val>
                                            </p:tav>
                                            <p:tav tm="100000">
                                              <p:val>
                                                <p:strVal val="#ppt_x"/>
                                              </p:val>
                                            </p:tav>
                                          </p:tavLst>
                                        </p:anim>
                                        <p:anim calcmode="lin" valueType="num">
                                          <p:cBhvr additive="base">
                                            <p:cTn id="35" dur="4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400" fill="hold"/>
                                            <p:tgtEl>
                                              <p:spTgt spid="15"/>
                                            </p:tgtEl>
                                            <p:attrNameLst>
                                              <p:attrName>ppt_x</p:attrName>
                                            </p:attrNameLst>
                                          </p:cBhvr>
                                          <p:tavLst>
                                            <p:tav tm="0">
                                              <p:val>
                                                <p:strVal val="0-#ppt_w/2"/>
                                              </p:val>
                                            </p:tav>
                                            <p:tav tm="100000">
                                              <p:val>
                                                <p:strVal val="#ppt_x"/>
                                              </p:val>
                                            </p:tav>
                                          </p:tavLst>
                                        </p:anim>
                                        <p:anim calcmode="lin" valueType="num">
                                          <p:cBhvr additive="base">
                                            <p:cTn id="39" dur="4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9"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400" fill="hold"/>
                                            <p:tgtEl>
                                              <p:spTgt spid="9"/>
                                            </p:tgtEl>
                                            <p:attrNameLst>
                                              <p:attrName>ppt_x</p:attrName>
                                            </p:attrNameLst>
                                          </p:cBhvr>
                                          <p:tavLst>
                                            <p:tav tm="0">
                                              <p:val>
                                                <p:strVal val="0-#ppt_w/2"/>
                                              </p:val>
                                            </p:tav>
                                            <p:tav tm="100000">
                                              <p:val>
                                                <p:strVal val="#ppt_x"/>
                                              </p:val>
                                            </p:tav>
                                          </p:tavLst>
                                        </p:anim>
                                        <p:anim calcmode="lin" valueType="num">
                                          <p:cBhvr additive="base">
                                            <p:cTn id="43" dur="400" fill="hold"/>
                                            <p:tgtEl>
                                              <p:spTgt spid="9"/>
                                            </p:tgtEl>
                                            <p:attrNameLst>
                                              <p:attrName>ppt_y</p:attrName>
                                            </p:attrNameLst>
                                          </p:cBhvr>
                                          <p:tavLst>
                                            <p:tav tm="0">
                                              <p:val>
                                                <p:strVal val="0-#ppt_h/2"/>
                                              </p:val>
                                            </p:tav>
                                            <p:tav tm="100000">
                                              <p:val>
                                                <p:strVal val="#ppt_y"/>
                                              </p:val>
                                            </p:tav>
                                          </p:tavLst>
                                        </p:anim>
                                      </p:childTnLst>
                                    </p:cTn>
                                  </p:par>
                                </p:childTnLst>
                              </p:cTn>
                            </p:par>
                            <p:par>
                              <p:cTn id="44" fill="hold">
                                <p:stCondLst>
                                  <p:cond delay="225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300" fill="hold"/>
                                            <p:tgtEl>
                                              <p:spTgt spid="30"/>
                                            </p:tgtEl>
                                            <p:attrNameLst>
                                              <p:attrName>ppt_x</p:attrName>
                                            </p:attrNameLst>
                                          </p:cBhvr>
                                          <p:tavLst>
                                            <p:tav tm="0">
                                              <p:val>
                                                <p:strVal val="0-#ppt_w/2"/>
                                              </p:val>
                                            </p:tav>
                                            <p:tav tm="100000">
                                              <p:val>
                                                <p:strVal val="#ppt_x"/>
                                              </p:val>
                                            </p:tav>
                                          </p:tavLst>
                                        </p:anim>
                                        <p:anim calcmode="lin" valueType="num">
                                          <p:cBhvr additive="base">
                                            <p:cTn id="48" dur="3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300" fill="hold"/>
                                            <p:tgtEl>
                                              <p:spTgt spid="31"/>
                                            </p:tgtEl>
                                            <p:attrNameLst>
                                              <p:attrName>ppt_x</p:attrName>
                                            </p:attrNameLst>
                                          </p:cBhvr>
                                          <p:tavLst>
                                            <p:tav tm="0">
                                              <p:val>
                                                <p:strVal val="1+#ppt_w/2"/>
                                              </p:val>
                                            </p:tav>
                                            <p:tav tm="100000">
                                              <p:val>
                                                <p:strVal val="#ppt_x"/>
                                              </p:val>
                                            </p:tav>
                                          </p:tavLst>
                                        </p:anim>
                                        <p:anim calcmode="lin" valueType="num">
                                          <p:cBhvr additive="base">
                                            <p:cTn id="52" dur="3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300" fill="hold"/>
                                            <p:tgtEl>
                                              <p:spTgt spid="32"/>
                                            </p:tgtEl>
                                            <p:attrNameLst>
                                              <p:attrName>ppt_x</p:attrName>
                                            </p:attrNameLst>
                                          </p:cBhvr>
                                          <p:tavLst>
                                            <p:tav tm="0">
                                              <p:val>
                                                <p:strVal val="1+#ppt_w/2"/>
                                              </p:val>
                                            </p:tav>
                                            <p:tav tm="100000">
                                              <p:val>
                                                <p:strVal val="#ppt_x"/>
                                              </p:val>
                                            </p:tav>
                                          </p:tavLst>
                                        </p:anim>
                                        <p:anim calcmode="lin" valueType="num">
                                          <p:cBhvr additive="base">
                                            <p:cTn id="56" dur="3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0" grpId="0"/>
          <p:bldP spid="31" grpId="0"/>
          <p:bldP spid="32" grpId="0"/>
          <p:bldP spid="3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85580" y="84456"/>
            <a:ext cx="20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具体改善方法</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66783" y="1368950"/>
            <a:ext cx="7610435" cy="1814459"/>
            <a:chOff x="766783" y="1368950"/>
            <a:chExt cx="7610435" cy="1814459"/>
          </a:xfrm>
        </p:grpSpPr>
        <p:graphicFrame>
          <p:nvGraphicFramePr>
            <p:cNvPr id="6" name="Chart 38"/>
            <p:cNvGraphicFramePr/>
            <p:nvPr>
              <p:extLst>
                <p:ext uri="{D42A27DB-BD31-4B8C-83A1-F6EECF244321}">
                  <p14:modId xmlns:p14="http://schemas.microsoft.com/office/powerpoint/2010/main" val="2842118180"/>
                </p:ext>
              </p:extLst>
            </p:nvPr>
          </p:nvGraphicFramePr>
          <p:xfrm>
            <a:off x="766783" y="1368950"/>
            <a:ext cx="1280885" cy="18144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39"/>
            <p:cNvGraphicFramePr/>
            <p:nvPr>
              <p:extLst>
                <p:ext uri="{D42A27DB-BD31-4B8C-83A1-F6EECF244321}">
                  <p14:modId xmlns:p14="http://schemas.microsoft.com/office/powerpoint/2010/main" val="3844157463"/>
                </p:ext>
              </p:extLst>
            </p:nvPr>
          </p:nvGraphicFramePr>
          <p:xfrm>
            <a:off x="2345206" y="1368950"/>
            <a:ext cx="1280885" cy="1814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41"/>
            <p:cNvGraphicFramePr/>
            <p:nvPr>
              <p:extLst>
                <p:ext uri="{D42A27DB-BD31-4B8C-83A1-F6EECF244321}">
                  <p14:modId xmlns:p14="http://schemas.microsoft.com/office/powerpoint/2010/main" val="2523705290"/>
                </p:ext>
              </p:extLst>
            </p:nvPr>
          </p:nvGraphicFramePr>
          <p:xfrm>
            <a:off x="3936108" y="1368950"/>
            <a:ext cx="1280885" cy="18144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43"/>
            <p:cNvGraphicFramePr/>
            <p:nvPr>
              <p:extLst>
                <p:ext uri="{D42A27DB-BD31-4B8C-83A1-F6EECF244321}">
                  <p14:modId xmlns:p14="http://schemas.microsoft.com/office/powerpoint/2010/main" val="1671474976"/>
                </p:ext>
              </p:extLst>
            </p:nvPr>
          </p:nvGraphicFramePr>
          <p:xfrm>
            <a:off x="5515831" y="1368950"/>
            <a:ext cx="1280885" cy="18144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45"/>
            <p:cNvGraphicFramePr/>
            <p:nvPr>
              <p:extLst>
                <p:ext uri="{D42A27DB-BD31-4B8C-83A1-F6EECF244321}">
                  <p14:modId xmlns:p14="http://schemas.microsoft.com/office/powerpoint/2010/main" val="3882324923"/>
                </p:ext>
              </p:extLst>
            </p:nvPr>
          </p:nvGraphicFramePr>
          <p:xfrm>
            <a:off x="7096333" y="1368950"/>
            <a:ext cx="1280885" cy="1814459"/>
          </p:xfrm>
          <a:graphic>
            <a:graphicData uri="http://schemas.openxmlformats.org/drawingml/2006/chart">
              <c:chart xmlns:c="http://schemas.openxmlformats.org/drawingml/2006/chart" xmlns:r="http://schemas.openxmlformats.org/officeDocument/2006/relationships" r:id="rId6"/>
            </a:graphicData>
          </a:graphic>
        </p:graphicFrame>
      </p:grpSp>
      <p:sp>
        <p:nvSpPr>
          <p:cNvPr id="12" name="Text Placeholder 32"/>
          <p:cNvSpPr txBox="1">
            <a:spLocks/>
          </p:cNvSpPr>
          <p:nvPr/>
        </p:nvSpPr>
        <p:spPr>
          <a:xfrm>
            <a:off x="1593064" y="3797935"/>
            <a:ext cx="991171" cy="286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 Placeholder 33"/>
          <p:cNvSpPr txBox="1">
            <a:spLocks/>
          </p:cNvSpPr>
          <p:nvPr/>
        </p:nvSpPr>
        <p:spPr>
          <a:xfrm>
            <a:off x="1593066" y="3655099"/>
            <a:ext cx="991169"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产品特征</a:t>
            </a:r>
            <a:r>
              <a:rPr lang="en-AU"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01</a:t>
            </a:r>
            <a:endParaRPr lang="en-AU"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53"/>
          <p:cNvSpPr>
            <a:spLocks noChangeAspect="1"/>
          </p:cNvSpPr>
          <p:nvPr/>
        </p:nvSpPr>
        <p:spPr>
          <a:xfrm>
            <a:off x="1046377" y="3669904"/>
            <a:ext cx="417011" cy="4170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3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15" name="Text Placeholder 32"/>
          <p:cNvSpPr txBox="1">
            <a:spLocks/>
          </p:cNvSpPr>
          <p:nvPr/>
        </p:nvSpPr>
        <p:spPr>
          <a:xfrm>
            <a:off x="3449331" y="3797935"/>
            <a:ext cx="991171" cy="286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 Placeholder 33"/>
          <p:cNvSpPr txBox="1">
            <a:spLocks/>
          </p:cNvSpPr>
          <p:nvPr/>
        </p:nvSpPr>
        <p:spPr>
          <a:xfrm>
            <a:off x="3449333" y="3655099"/>
            <a:ext cx="991169"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产品特征</a:t>
            </a:r>
            <a:r>
              <a:rPr lang="en-AU"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02</a:t>
            </a:r>
            <a:endParaRPr lang="en-AU"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68"/>
          <p:cNvSpPr>
            <a:spLocks noChangeAspect="1"/>
          </p:cNvSpPr>
          <p:nvPr/>
        </p:nvSpPr>
        <p:spPr>
          <a:xfrm>
            <a:off x="2902644" y="3669904"/>
            <a:ext cx="417011" cy="4170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AU"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3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2"/>
          <p:cNvSpPr txBox="1">
            <a:spLocks/>
          </p:cNvSpPr>
          <p:nvPr/>
        </p:nvSpPr>
        <p:spPr>
          <a:xfrm>
            <a:off x="5305599" y="3797935"/>
            <a:ext cx="991171" cy="286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3"/>
          <p:cNvSpPr txBox="1">
            <a:spLocks/>
          </p:cNvSpPr>
          <p:nvPr/>
        </p:nvSpPr>
        <p:spPr>
          <a:xfrm>
            <a:off x="5305600" y="3655099"/>
            <a:ext cx="991169"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产品特征</a:t>
            </a:r>
            <a:r>
              <a:rPr lang="en-AU"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03</a:t>
            </a:r>
            <a:endParaRPr lang="en-AU"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71"/>
          <p:cNvSpPr>
            <a:spLocks noChangeAspect="1"/>
          </p:cNvSpPr>
          <p:nvPr/>
        </p:nvSpPr>
        <p:spPr>
          <a:xfrm>
            <a:off x="4758910" y="3669904"/>
            <a:ext cx="417011" cy="4170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2"/>
          <p:cNvSpPr txBox="1">
            <a:spLocks/>
          </p:cNvSpPr>
          <p:nvPr/>
        </p:nvSpPr>
        <p:spPr>
          <a:xfrm>
            <a:off x="7161865" y="3797935"/>
            <a:ext cx="991171" cy="286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单击此处添加副标题或详细文本描述</a:t>
            </a:r>
            <a:endParaRPr lang="en-US" sz="675"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3"/>
          <p:cNvSpPr txBox="1">
            <a:spLocks/>
          </p:cNvSpPr>
          <p:nvPr/>
        </p:nvSpPr>
        <p:spPr>
          <a:xfrm>
            <a:off x="7161867" y="3655099"/>
            <a:ext cx="991169" cy="23914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产品特征</a:t>
            </a:r>
            <a:r>
              <a:rPr lang="en-AU" sz="750" b="1"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rPr>
              <a:t> 04</a:t>
            </a:r>
            <a:endParaRPr lang="en-AU" sz="750" dirty="0">
              <a:solidFill>
                <a:srgbClr val="7F7F7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74"/>
          <p:cNvSpPr>
            <a:spLocks noChangeAspect="1"/>
          </p:cNvSpPr>
          <p:nvPr/>
        </p:nvSpPr>
        <p:spPr>
          <a:xfrm>
            <a:off x="6615178" y="3669904"/>
            <a:ext cx="417011" cy="4170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3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961808423"/>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down)">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animBg="1"/>
      <p:bldP spid="15" grpId="0"/>
      <p:bldP spid="16" grpId="0"/>
      <p:bldP spid="17" grpId="0" animBg="1"/>
      <p:bldP spid="18" grpId="0"/>
      <p:bldP spid="19" grpId="0"/>
      <p:bldP spid="20" grpId="0" animBg="1"/>
      <p:bldP spid="21" grpId="0"/>
      <p:bldP spid="22" grpId="0"/>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2" y="2773307"/>
            <a:ext cx="6773242" cy="85743"/>
            <a:chOff x="-2370516" y="2370784"/>
            <a:chExt cx="6773985" cy="85752"/>
          </a:xfrm>
          <a:solidFill>
            <a:schemeClr val="accent5"/>
          </a:solidFill>
        </p:grpSpPr>
        <p:sp>
          <p:nvSpPr>
            <p:cNvPr id="13" name="Rectangle 12"/>
            <p:cNvSpPr/>
            <p:nvPr/>
          </p:nvSpPr>
          <p:spPr>
            <a:xfrm flipV="1">
              <a:off x="-2370516" y="2370784"/>
              <a:ext cx="6773985" cy="32513"/>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31435">
                <a:defRPr/>
              </a:pPr>
              <a:endParaRPr lang="en-US" sz="1897"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31435">
                <a:defRPr/>
              </a:pPr>
              <a:endParaRPr lang="en-US" sz="1897"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3341509" y="1683609"/>
            <a:ext cx="3409490" cy="91916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267" smtClean="0">
                <a:solidFill>
                  <a:schemeClr val="accent5"/>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4267">
              <a:solidFill>
                <a:schemeClr val="accent5"/>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706">
                <a:solidFill>
                  <a:schemeClr val="accent5"/>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706"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5203025"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467881"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203025"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467881"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25140392"/>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557588" y="84456"/>
            <a:ext cx="187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计划总体思路</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Rectangle: Rounded Corners 46"/>
          <p:cNvSpPr/>
          <p:nvPr/>
        </p:nvSpPr>
        <p:spPr>
          <a:xfrm>
            <a:off x="1295201" y="1930418"/>
            <a:ext cx="1505240" cy="2589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defRPr/>
            </a:pP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Oval 44"/>
          <p:cNvSpPr/>
          <p:nvPr/>
        </p:nvSpPr>
        <p:spPr>
          <a:xfrm flipH="1">
            <a:off x="1865083" y="1298310"/>
            <a:ext cx="371657" cy="427964"/>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Rounded Corners 39"/>
          <p:cNvSpPr/>
          <p:nvPr/>
        </p:nvSpPr>
        <p:spPr>
          <a:xfrm>
            <a:off x="3816964" y="1930418"/>
            <a:ext cx="1505240" cy="258900"/>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defRPr/>
            </a:pP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37"/>
          <p:cNvSpPr/>
          <p:nvPr/>
        </p:nvSpPr>
        <p:spPr>
          <a:xfrm flipH="1">
            <a:off x="4368797" y="1298310"/>
            <a:ext cx="413611" cy="42796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Rounded Corners 32"/>
          <p:cNvSpPr/>
          <p:nvPr/>
        </p:nvSpPr>
        <p:spPr>
          <a:xfrm>
            <a:off x="6347592" y="1930418"/>
            <a:ext cx="1505240" cy="258900"/>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0000" lnSpcReduction="20000"/>
          </a:bodyPr>
          <a:lstStyle/>
          <a:p>
            <a:pPr algn="ctr">
              <a:defRPr/>
            </a:pP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30"/>
          <p:cNvSpPr/>
          <p:nvPr/>
        </p:nvSpPr>
        <p:spPr>
          <a:xfrm flipH="1">
            <a:off x="6900377" y="1298310"/>
            <a:ext cx="399834" cy="427964"/>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Rounded Corners 25"/>
          <p:cNvSpPr/>
          <p:nvPr/>
        </p:nvSpPr>
        <p:spPr>
          <a:xfrm>
            <a:off x="5082277" y="3412382"/>
            <a:ext cx="1505240" cy="2589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26"/>
          <p:cNvSpPr txBox="1">
            <a:spLocks/>
          </p:cNvSpPr>
          <p:nvPr/>
        </p:nvSpPr>
        <p:spPr bwMode="auto">
          <a:xfrm>
            <a:off x="5430940" y="3461039"/>
            <a:ext cx="807914" cy="161583"/>
          </a:xfrm>
          <a:prstGeom prst="rect">
            <a:avLst/>
          </a:prstGeom>
          <a:effectLst/>
        </p:spPr>
        <p:txBody>
          <a:bodyPr wrap="none" lIns="0" tIns="0" rIns="0" bIns="0" anchor="ctr">
            <a:normAutofit/>
            <a:scene3d>
              <a:camera prst="orthographicFront"/>
              <a:lightRig rig="threePt" dir="t"/>
            </a:scene3d>
            <a:sp3d>
              <a:bevelT w="0" h="0"/>
            </a:sp3d>
          </a:bodyPr>
          <a:lstStyle/>
          <a:p>
            <a:pPr algn="ctr">
              <a:spcBef>
                <a:spcPct val="0"/>
              </a:spcBef>
              <a:defRPr/>
            </a:pP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23"/>
          <p:cNvSpPr/>
          <p:nvPr/>
        </p:nvSpPr>
        <p:spPr>
          <a:xfrm flipH="1">
            <a:off x="5627310" y="2785937"/>
            <a:ext cx="415174" cy="42796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Rounded Corners 18"/>
          <p:cNvSpPr/>
          <p:nvPr/>
        </p:nvSpPr>
        <p:spPr>
          <a:xfrm>
            <a:off x="2554921" y="3412382"/>
            <a:ext cx="1505240" cy="2589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9"/>
          <p:cNvSpPr txBox="1">
            <a:spLocks/>
          </p:cNvSpPr>
          <p:nvPr/>
        </p:nvSpPr>
        <p:spPr bwMode="auto">
          <a:xfrm>
            <a:off x="2912186" y="3461039"/>
            <a:ext cx="807914" cy="161583"/>
          </a:xfrm>
          <a:prstGeom prst="rect">
            <a:avLst/>
          </a:prstGeom>
          <a:effectLst/>
        </p:spPr>
        <p:txBody>
          <a:bodyPr wrap="none" lIns="0" tIns="0" rIns="0" bIns="0" anchor="ctr">
            <a:normAutofit/>
            <a:scene3d>
              <a:camera prst="orthographicFront"/>
              <a:lightRig rig="threePt" dir="t"/>
            </a:scene3d>
            <a:sp3d contourW="12700">
              <a:bevelT w="0" h="0"/>
            </a:sp3d>
          </a:bodyPr>
          <a:lstStyle/>
          <a:p>
            <a:pPr algn="ctr">
              <a:spcBef>
                <a:spcPct val="0"/>
              </a:spcBef>
              <a:defRPr/>
            </a:pP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p:nvPr/>
        </p:nvSpPr>
        <p:spPr>
          <a:xfrm flipH="1">
            <a:off x="3108016" y="2797993"/>
            <a:ext cx="427964" cy="403853"/>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1"/>
          <p:cNvSpPr txBox="1"/>
          <p:nvPr/>
        </p:nvSpPr>
        <p:spPr>
          <a:xfrm>
            <a:off x="1076893" y="2249455"/>
            <a:ext cx="1941854" cy="27404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1"/>
          <p:cNvSpPr txBox="1"/>
          <p:nvPr/>
        </p:nvSpPr>
        <p:spPr>
          <a:xfrm>
            <a:off x="1304063" y="1954632"/>
            <a:ext cx="1487514" cy="20774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p:nvPr/>
        </p:nvSpPr>
        <p:spPr>
          <a:xfrm>
            <a:off x="3827394" y="1954632"/>
            <a:ext cx="1487514" cy="20774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1"/>
          <p:cNvSpPr txBox="1"/>
          <p:nvPr/>
        </p:nvSpPr>
        <p:spPr>
          <a:xfrm>
            <a:off x="6358391" y="1954632"/>
            <a:ext cx="1487514" cy="20774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5100003" y="3437956"/>
            <a:ext cx="1487514" cy="20774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2578241" y="3437956"/>
            <a:ext cx="1487514" cy="20774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3598657" y="2249455"/>
            <a:ext cx="1941854" cy="27404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6129284" y="2249455"/>
            <a:ext cx="1941854" cy="27404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4872833" y="3742806"/>
            <a:ext cx="1941854" cy="27404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1"/>
          <p:cNvSpPr txBox="1"/>
          <p:nvPr/>
        </p:nvSpPr>
        <p:spPr>
          <a:xfrm>
            <a:off x="2351071" y="3742806"/>
            <a:ext cx="1941854" cy="27404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951058360"/>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nodePh="1">
                                  <p:stCondLst>
                                    <p:cond delay="0"/>
                                  </p:stCondLst>
                                  <p:endCondLst>
                                    <p:cond evt="begin" delay="0">
                                      <p:tn val="86"/>
                                    </p:cond>
                                  </p:endCondLst>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500" fill="hold"/>
                                        <p:tgtEl>
                                          <p:spTgt spid="14"/>
                                        </p:tgtEl>
                                        <p:attrNameLst>
                                          <p:attrName>ppt_x</p:attrName>
                                        </p:attrNameLst>
                                      </p:cBhvr>
                                      <p:tavLst>
                                        <p:tav tm="0">
                                          <p:val>
                                            <p:strVal val="#ppt_x"/>
                                          </p:val>
                                        </p:tav>
                                        <p:tav tm="100000">
                                          <p:val>
                                            <p:strVal val="#ppt_x"/>
                                          </p:val>
                                        </p:tav>
                                      </p:tavLst>
                                    </p:anim>
                                    <p:anim calcmode="lin" valueType="num">
                                      <p:cBhvr additive="base">
                                        <p:cTn id="89" dur="500" fill="hold"/>
                                        <p:tgtEl>
                                          <p:spTgt spid="1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nodePh="1">
                                  <p:stCondLst>
                                    <p:cond delay="0"/>
                                  </p:stCondLst>
                                  <p:endCondLst>
                                    <p:cond evt="begin" delay="0">
                                      <p:tn val="94"/>
                                    </p:cond>
                                  </p:end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ppt_x"/>
                                          </p:val>
                                        </p:tav>
                                        <p:tav tm="100000">
                                          <p:val>
                                            <p:strVal val="#ppt_x"/>
                                          </p:val>
                                        </p:tav>
                                      </p:tavLst>
                                    </p:anim>
                                    <p:anim calcmode="lin" valueType="num">
                                      <p:cBhvr additive="base">
                                        <p:cTn id="97" dur="500" fill="hold"/>
                                        <p:tgtEl>
                                          <p:spTgt spid="1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500" fill="hold"/>
                                        <p:tgtEl>
                                          <p:spTgt spid="23"/>
                                        </p:tgtEl>
                                        <p:attrNameLst>
                                          <p:attrName>ppt_x</p:attrName>
                                        </p:attrNameLst>
                                      </p:cBhvr>
                                      <p:tavLst>
                                        <p:tav tm="0">
                                          <p:val>
                                            <p:strVal val="#ppt_x"/>
                                          </p:val>
                                        </p:tav>
                                        <p:tav tm="100000">
                                          <p:val>
                                            <p:strVal val="#ppt_x"/>
                                          </p:val>
                                        </p:tav>
                                      </p:tavLst>
                                    </p:anim>
                                    <p:anim calcmode="lin" valueType="num">
                                      <p:cBhvr additive="base">
                                        <p:cTn id="101" dur="500" fill="hold"/>
                                        <p:tgtEl>
                                          <p:spTgt spid="23"/>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ppt_x"/>
                                          </p:val>
                                        </p:tav>
                                        <p:tav tm="100000">
                                          <p:val>
                                            <p:strVal val="#ppt_x"/>
                                          </p:val>
                                        </p:tav>
                                      </p:tavLst>
                                    </p:anim>
                                    <p:anim calcmode="lin" valueType="num">
                                      <p:cBhvr additive="base">
                                        <p:cTn id="105" dur="500" fill="hold"/>
                                        <p:tgtEl>
                                          <p:spTgt spid="24"/>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500" fill="hold"/>
                                        <p:tgtEl>
                                          <p:spTgt spid="28"/>
                                        </p:tgtEl>
                                        <p:attrNameLst>
                                          <p:attrName>ppt_x</p:attrName>
                                        </p:attrNameLst>
                                      </p:cBhvr>
                                      <p:tavLst>
                                        <p:tav tm="0">
                                          <p:val>
                                            <p:strVal val="#ppt_x"/>
                                          </p:val>
                                        </p:tav>
                                        <p:tav tm="100000">
                                          <p:val>
                                            <p:strVal val="#ppt_x"/>
                                          </p:val>
                                        </p:tav>
                                      </p:tavLst>
                                    </p:anim>
                                    <p:anim calcmode="lin" valueType="num">
                                      <p:cBhvr additive="base">
                                        <p:cTn id="1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animBg="1"/>
      <p:bldP spid="12" grpId="0" animBg="1"/>
      <p:bldP spid="13" grpId="0" animBg="1"/>
      <p:bldP spid="14" grpId="0"/>
      <p:bldP spid="15" grpId="0" animBg="1"/>
      <p:bldP spid="16" grpId="0" animBg="1"/>
      <p:bldP spid="17" grpId="0"/>
      <p:bldP spid="18" grpId="0" animBg="1"/>
      <p:bldP spid="19" grpId="0"/>
      <p:bldP spid="20" grpId="0"/>
      <p:bldP spid="21" grpId="0"/>
      <p:bldP spid="22" grpId="0"/>
      <p:bldP spid="23"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85580" y="84456"/>
            <a:ext cx="20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具体目标规划</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038973" y="1247485"/>
            <a:ext cx="7066055" cy="3215219"/>
            <a:chOff x="2045602" y="1955154"/>
            <a:chExt cx="8100797" cy="3686052"/>
          </a:xfrm>
        </p:grpSpPr>
        <p:sp>
          <p:nvSpPr>
            <p:cNvPr id="7" name="椭圆 6"/>
            <p:cNvSpPr/>
            <p:nvPr/>
          </p:nvSpPr>
          <p:spPr bwMode="auto">
            <a:xfrm rot="351052">
              <a:off x="2659068" y="492154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bwMode="auto">
            <a:xfrm rot="285728">
              <a:off x="3257429" y="4328930"/>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bwMode="auto">
            <a:xfrm rot="20925770">
              <a:off x="4049322" y="3866270"/>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bwMode="auto">
            <a:xfrm rot="21146216">
              <a:off x="4650187" y="447762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bwMode="auto">
            <a:xfrm rot="372077">
              <a:off x="6085899" y="4115283"/>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bwMode="auto">
            <a:xfrm rot="444650">
              <a:off x="6775752" y="3737925"/>
              <a:ext cx="215391"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bwMode="auto">
            <a:xfrm rot="411978">
              <a:off x="7302869" y="3256443"/>
              <a:ext cx="216582" cy="220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bwMode="auto">
            <a:xfrm rot="705091">
              <a:off x="8323395" y="2784215"/>
              <a:ext cx="216582"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bwMode="auto">
            <a:xfrm rot="1654378">
              <a:off x="9243742" y="2261439"/>
              <a:ext cx="215391"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30"/>
            <p:cNvSpPr txBox="1">
              <a:spLocks noChangeArrowheads="1"/>
            </p:cNvSpPr>
            <p:nvPr/>
          </p:nvSpPr>
          <p:spPr bwMode="auto">
            <a:xfrm>
              <a:off x="2505886" y="5409681"/>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3</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18" name="文本框 31"/>
            <p:cNvSpPr txBox="1">
              <a:spLocks noChangeArrowheads="1"/>
            </p:cNvSpPr>
            <p:nvPr/>
          </p:nvSpPr>
          <p:spPr bwMode="auto">
            <a:xfrm>
              <a:off x="3118910" y="5409682"/>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4</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19" name="文本框 32"/>
            <p:cNvSpPr txBox="1">
              <a:spLocks noChangeArrowheads="1"/>
            </p:cNvSpPr>
            <p:nvPr/>
          </p:nvSpPr>
          <p:spPr bwMode="auto">
            <a:xfrm>
              <a:off x="3891051" y="5409682"/>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5</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0" name="文本框 33"/>
            <p:cNvSpPr txBox="1">
              <a:spLocks noChangeArrowheads="1"/>
            </p:cNvSpPr>
            <p:nvPr/>
          </p:nvSpPr>
          <p:spPr bwMode="auto">
            <a:xfrm>
              <a:off x="4468204" y="5409682"/>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6</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1" name="文本框 34"/>
            <p:cNvSpPr txBox="1">
              <a:spLocks noChangeArrowheads="1"/>
            </p:cNvSpPr>
            <p:nvPr/>
          </p:nvSpPr>
          <p:spPr bwMode="auto">
            <a:xfrm>
              <a:off x="5966421" y="5409682"/>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8</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2" name="文本框 35"/>
            <p:cNvSpPr txBox="1">
              <a:spLocks noChangeArrowheads="1"/>
            </p:cNvSpPr>
            <p:nvPr/>
          </p:nvSpPr>
          <p:spPr bwMode="auto">
            <a:xfrm>
              <a:off x="6685865" y="5409682"/>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9</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3" name="文本框 36"/>
            <p:cNvSpPr txBox="1">
              <a:spLocks noChangeArrowheads="1"/>
            </p:cNvSpPr>
            <p:nvPr/>
          </p:nvSpPr>
          <p:spPr bwMode="auto">
            <a:xfrm>
              <a:off x="7283418" y="5409682"/>
              <a:ext cx="574782"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10</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4" name="文本框 37"/>
            <p:cNvSpPr txBox="1">
              <a:spLocks noChangeArrowheads="1"/>
            </p:cNvSpPr>
            <p:nvPr/>
          </p:nvSpPr>
          <p:spPr bwMode="auto">
            <a:xfrm>
              <a:off x="8307503" y="5409682"/>
              <a:ext cx="574782"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11</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5" name="文本框 38"/>
            <p:cNvSpPr txBox="1">
              <a:spLocks noChangeArrowheads="1"/>
            </p:cNvSpPr>
            <p:nvPr/>
          </p:nvSpPr>
          <p:spPr bwMode="auto">
            <a:xfrm>
              <a:off x="9154959" y="5409682"/>
              <a:ext cx="574782"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12</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26" name="文本框 39"/>
            <p:cNvSpPr txBox="1">
              <a:spLocks noChangeArrowheads="1"/>
            </p:cNvSpPr>
            <p:nvPr/>
          </p:nvSpPr>
          <p:spPr bwMode="auto">
            <a:xfrm>
              <a:off x="2993824" y="4872526"/>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27" name="文本框 40"/>
            <p:cNvSpPr txBox="1">
              <a:spLocks noChangeArrowheads="1"/>
            </p:cNvSpPr>
            <p:nvPr/>
          </p:nvSpPr>
          <p:spPr bwMode="auto">
            <a:xfrm>
              <a:off x="2045602" y="4321698"/>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28" name="文本框 41"/>
            <p:cNvSpPr txBox="1">
              <a:spLocks noChangeArrowheads="1"/>
            </p:cNvSpPr>
            <p:nvPr/>
          </p:nvSpPr>
          <p:spPr bwMode="auto">
            <a:xfrm>
              <a:off x="3692913" y="3543886"/>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29" name="文本框 42"/>
            <p:cNvSpPr txBox="1">
              <a:spLocks noChangeArrowheads="1"/>
            </p:cNvSpPr>
            <p:nvPr/>
          </p:nvSpPr>
          <p:spPr bwMode="auto">
            <a:xfrm>
              <a:off x="4588963" y="4187402"/>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30" name="文本框 43"/>
            <p:cNvSpPr txBox="1">
              <a:spLocks noChangeArrowheads="1"/>
            </p:cNvSpPr>
            <p:nvPr/>
          </p:nvSpPr>
          <p:spPr bwMode="auto">
            <a:xfrm>
              <a:off x="6344478" y="4074331"/>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31" name="文本框 44"/>
            <p:cNvSpPr txBox="1">
              <a:spLocks noChangeArrowheads="1"/>
            </p:cNvSpPr>
            <p:nvPr/>
          </p:nvSpPr>
          <p:spPr bwMode="auto">
            <a:xfrm>
              <a:off x="7036643" y="3718379"/>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32" name="文本框 45"/>
            <p:cNvSpPr txBox="1">
              <a:spLocks noChangeArrowheads="1"/>
            </p:cNvSpPr>
            <p:nvPr/>
          </p:nvSpPr>
          <p:spPr bwMode="auto">
            <a:xfrm>
              <a:off x="7615768" y="3240201"/>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33" name="文本框 46"/>
            <p:cNvSpPr txBox="1">
              <a:spLocks noChangeArrowheads="1"/>
            </p:cNvSpPr>
            <p:nvPr/>
          </p:nvSpPr>
          <p:spPr bwMode="auto">
            <a:xfrm>
              <a:off x="8637382" y="2747242"/>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cxnSp>
          <p:nvCxnSpPr>
            <p:cNvPr id="34" name="直接连接符 33"/>
            <p:cNvCxnSpPr>
              <a:stCxn id="7" idx="7"/>
              <a:endCxn id="8"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8" idx="7"/>
              <a:endCxn id="9"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9" idx="5"/>
              <a:endCxn id="10"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bwMode="auto">
            <a:xfrm rot="827460">
              <a:off x="5277747" y="48262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07" tIns="25704" rIns="51407" bIns="25704" anchor="ctr">
              <a:scene3d>
                <a:camera prst="orthographicFront"/>
                <a:lightRig rig="threePt" dir="t"/>
              </a:scene3d>
              <a:sp3d contourW="12700"/>
            </a:bodyPr>
            <a:lstStyle/>
            <a:p>
              <a:pPr algn="ctr">
                <a:defRPr/>
              </a:pPr>
              <a:endParaRPr lang="zh-CN" altLang="en-US" sz="13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8" name="直接连接符 37"/>
            <p:cNvCxnSpPr>
              <a:stCxn id="10" idx="5"/>
              <a:endCxn id="37"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7"/>
              <a:endCxn id="12"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2" idx="7"/>
              <a:endCxn id="13"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3" idx="7"/>
              <a:endCxn id="14"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14" idx="7"/>
              <a:endCxn id="15"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5" idx="7"/>
              <a:endCxn id="16"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文本框 39"/>
            <p:cNvSpPr txBox="1">
              <a:spLocks noChangeArrowheads="1"/>
            </p:cNvSpPr>
            <p:nvPr/>
          </p:nvSpPr>
          <p:spPr bwMode="auto">
            <a:xfrm>
              <a:off x="5550382" y="4815387"/>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sp>
          <p:nvSpPr>
            <p:cNvPr id="45" name="文本框 33"/>
            <p:cNvSpPr txBox="1">
              <a:spLocks noChangeArrowheads="1"/>
            </p:cNvSpPr>
            <p:nvPr/>
          </p:nvSpPr>
          <p:spPr bwMode="auto">
            <a:xfrm>
              <a:off x="5131491" y="5409682"/>
              <a:ext cx="490246"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en-US" altLang="zh-CN"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7</a:t>
              </a:r>
              <a:r>
                <a:rPr lang="zh-CN" altLang="en-US" sz="975" dirty="0">
                  <a:solidFill>
                    <a:schemeClr val="bg1">
                      <a:lumMod val="50000"/>
                    </a:schemeClr>
                  </a:solidFill>
                  <a:latin typeface="Arial" panose="020B0604020202020204" pitchFamily="34" charset="0"/>
                  <a:ea typeface="微软雅黑" pitchFamily="34" charset="-122"/>
                  <a:cs typeface="Arial" pitchFamily="34" charset="0"/>
                  <a:sym typeface="Arial" panose="020B0604020202020204" pitchFamily="34" charset="0"/>
                </a:rPr>
                <a:t>月份</a:t>
              </a:r>
            </a:p>
          </p:txBody>
        </p:sp>
        <p:sp>
          <p:nvSpPr>
            <p:cNvPr id="46" name="文本框 46"/>
            <p:cNvSpPr txBox="1">
              <a:spLocks noChangeArrowheads="1"/>
            </p:cNvSpPr>
            <p:nvPr/>
          </p:nvSpPr>
          <p:spPr bwMode="auto">
            <a:xfrm>
              <a:off x="8776157" y="1955154"/>
              <a:ext cx="979085" cy="231524"/>
            </a:xfrm>
            <a:prstGeom prst="rect">
              <a:avLst/>
            </a:prstGeom>
            <a:noFill/>
            <a:ln w="9525">
              <a:noFill/>
              <a:miter lim="800000"/>
              <a:headEnd/>
              <a:tailEnd/>
            </a:ln>
          </p:spPr>
          <p:txBody>
            <a:bodyPr wrap="none" lIns="51407" tIns="25704" rIns="51407" bIns="25704">
              <a:spAutoFit/>
              <a:scene3d>
                <a:camera prst="orthographicFront"/>
                <a:lightRig rig="threePt" dir="t"/>
              </a:scene3d>
              <a:sp3d contourW="12700"/>
            </a:bodyPr>
            <a:lstStyle/>
            <a:p>
              <a:r>
                <a:rPr lang="zh-CN" altLang="en-US" sz="9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添加文字内容</a:t>
              </a:r>
            </a:p>
          </p:txBody>
        </p:sp>
        <p:grpSp>
          <p:nvGrpSpPr>
            <p:cNvPr id="47" name="组合 46"/>
            <p:cNvGrpSpPr/>
            <p:nvPr/>
          </p:nvGrpSpPr>
          <p:grpSpPr>
            <a:xfrm>
              <a:off x="2092444" y="5275574"/>
              <a:ext cx="8053955" cy="76668"/>
              <a:chOff x="738746" y="5964849"/>
              <a:chExt cx="10744200" cy="102248"/>
            </a:xfrm>
          </p:grpSpPr>
          <p:cxnSp>
            <p:nvCxnSpPr>
              <p:cNvPr id="48" name="直接连接符 47"/>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组合 58"/>
          <p:cNvGrpSpPr/>
          <p:nvPr/>
        </p:nvGrpSpPr>
        <p:grpSpPr>
          <a:xfrm>
            <a:off x="1294646" y="1410770"/>
            <a:ext cx="2579557" cy="529133"/>
            <a:chOff x="6736921" y="2180774"/>
            <a:chExt cx="3439409" cy="705510"/>
          </a:xfrm>
        </p:grpSpPr>
        <p:sp>
          <p:nvSpPr>
            <p:cNvPr id="60" name="TextBox 11"/>
            <p:cNvSpPr txBox="1"/>
            <p:nvPr/>
          </p:nvSpPr>
          <p:spPr>
            <a:xfrm>
              <a:off x="6736921" y="2520885"/>
              <a:ext cx="3439409" cy="365399"/>
            </a:xfrm>
            <a:prstGeom prst="rect">
              <a:avLst/>
            </a:prstGeom>
            <a:noFill/>
          </p:spPr>
          <p:txBody>
            <a:bodyPr wrap="square" lIns="0" tIns="0" rIns="0" bIns="0" rtlCol="0">
              <a:spAutoFit/>
              <a:scene3d>
                <a:camera prst="orthographicFront"/>
                <a:lightRig rig="threePt" dir="t"/>
              </a:scene3d>
              <a:sp3d contourW="12700"/>
            </a:bodyPr>
            <a:lstStyle/>
            <a:p>
              <a:pP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1"/>
            <p:cNvSpPr txBox="1"/>
            <p:nvPr/>
          </p:nvSpPr>
          <p:spPr>
            <a:xfrm>
              <a:off x="6736921" y="2180774"/>
              <a:ext cx="2449034"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矩形 61"/>
          <p:cNvSpPr/>
          <p:nvPr/>
        </p:nvSpPr>
        <p:spPr>
          <a:xfrm>
            <a:off x="0" y="6828"/>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23730626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anim calcmode="lin" valueType="num">
                                      <p:cBhvr>
                                        <p:cTn id="27" dur="1000" fill="hold"/>
                                        <p:tgtEl>
                                          <p:spTgt spid="59"/>
                                        </p:tgtEl>
                                        <p:attrNameLst>
                                          <p:attrName>ppt_x</p:attrName>
                                        </p:attrNameLst>
                                      </p:cBhvr>
                                      <p:tavLst>
                                        <p:tav tm="0">
                                          <p:val>
                                            <p:strVal val="#ppt_x"/>
                                          </p:val>
                                        </p:tav>
                                        <p:tav tm="100000">
                                          <p:val>
                                            <p:strVal val="#ppt_x"/>
                                          </p:val>
                                        </p:tav>
                                      </p:tavLst>
                                    </p:anim>
                                    <p:anim calcmode="lin" valueType="num">
                                      <p:cBhvr>
                                        <p:cTn id="2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557588" y="84456"/>
            <a:ext cx="187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计划实施阶段</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36c308fe-da48-4c4a-a285-afe8a2f9a2e4"/>
          <p:cNvGrpSpPr>
            <a:grpSpLocks noChangeAspect="1"/>
          </p:cNvGrpSpPr>
          <p:nvPr/>
        </p:nvGrpSpPr>
        <p:grpSpPr>
          <a:xfrm>
            <a:off x="910600" y="1171140"/>
            <a:ext cx="7322801" cy="1988329"/>
            <a:chOff x="1214133" y="1412776"/>
            <a:chExt cx="9763734" cy="2651105"/>
          </a:xfrm>
        </p:grpSpPr>
        <p:grpSp>
          <p:nvGrpSpPr>
            <p:cNvPr id="7" name="Group 7"/>
            <p:cNvGrpSpPr/>
            <p:nvPr/>
          </p:nvGrpSpPr>
          <p:grpSpPr>
            <a:xfrm>
              <a:off x="1214133" y="1412776"/>
              <a:ext cx="1652880" cy="2651105"/>
              <a:chOff x="1214133" y="1412776"/>
              <a:chExt cx="1652880" cy="2651105"/>
            </a:xfrm>
          </p:grpSpPr>
          <p:sp>
            <p:nvSpPr>
              <p:cNvPr id="33" name="Freeform: Shape 39"/>
              <p:cNvSpPr>
                <a:spLocks/>
              </p:cNvSpPr>
              <p:nvPr/>
            </p:nvSpPr>
            <p:spPr bwMode="auto">
              <a:xfrm>
                <a:off x="1645926" y="1412776"/>
                <a:ext cx="761439" cy="533937"/>
              </a:xfrm>
              <a:custGeom>
                <a:avLst/>
                <a:gdLst/>
                <a:ahLst/>
                <a:cxnLst>
                  <a:cxn ang="0">
                    <a:pos x="37" y="115"/>
                  </a:cxn>
                  <a:cxn ang="0">
                    <a:pos x="0" y="41"/>
                  </a:cxn>
                  <a:cxn ang="0">
                    <a:pos x="32" y="11"/>
                  </a:cxn>
                  <a:cxn ang="0">
                    <a:pos x="61" y="23"/>
                  </a:cxn>
                  <a:cxn ang="0">
                    <a:pos x="110" y="0"/>
                  </a:cxn>
                  <a:cxn ang="0">
                    <a:pos x="115" y="33"/>
                  </a:cxn>
                  <a:cxn ang="0">
                    <a:pos x="164" y="31"/>
                  </a:cxn>
                  <a:cxn ang="0">
                    <a:pos x="135" y="115"/>
                  </a:cxn>
                  <a:cxn ang="0">
                    <a:pos x="37" y="115"/>
                  </a:cxn>
                  <a:cxn ang="0">
                    <a:pos x="37" y="115"/>
                  </a:cxn>
                </a:cxnLst>
                <a:rect l="0" t="0" r="r" b="b"/>
                <a:pathLst>
                  <a:path w="164" h="115">
                    <a:moveTo>
                      <a:pt x="37" y="115"/>
                    </a:moveTo>
                    <a:lnTo>
                      <a:pt x="0" y="41"/>
                    </a:lnTo>
                    <a:lnTo>
                      <a:pt x="32" y="11"/>
                    </a:lnTo>
                    <a:lnTo>
                      <a:pt x="61" y="23"/>
                    </a:lnTo>
                    <a:lnTo>
                      <a:pt x="110" y="0"/>
                    </a:lnTo>
                    <a:lnTo>
                      <a:pt x="115" y="33"/>
                    </a:lnTo>
                    <a:lnTo>
                      <a:pt x="164" y="31"/>
                    </a:lnTo>
                    <a:lnTo>
                      <a:pt x="135" y="115"/>
                    </a:lnTo>
                    <a:lnTo>
                      <a:pt x="37" y="115"/>
                    </a:lnTo>
                    <a:lnTo>
                      <a:pt x="37" y="115"/>
                    </a:lnTo>
                    <a:close/>
                  </a:path>
                </a:pathLst>
              </a:custGeom>
              <a:solidFill>
                <a:schemeClr val="accent1"/>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40"/>
              <p:cNvSpPr>
                <a:spLocks/>
              </p:cNvSpPr>
              <p:nvPr/>
            </p:nvSpPr>
            <p:spPr bwMode="auto">
              <a:xfrm>
                <a:off x="1214133" y="2141713"/>
                <a:ext cx="1652880" cy="1922168"/>
              </a:xfrm>
              <a:custGeom>
                <a:avLst/>
                <a:gdLst/>
                <a:ahLst/>
                <a:cxnLst>
                  <a:cxn ang="0">
                    <a:pos x="202" y="90"/>
                  </a:cxn>
                  <a:cxn ang="0">
                    <a:pos x="216" y="144"/>
                  </a:cxn>
                  <a:cxn ang="0">
                    <a:pos x="108" y="251"/>
                  </a:cxn>
                  <a:cxn ang="0">
                    <a:pos x="0" y="144"/>
                  </a:cxn>
                  <a:cxn ang="0">
                    <a:pos x="16" y="87"/>
                  </a:cxn>
                  <a:cxn ang="0">
                    <a:pos x="33" y="63"/>
                  </a:cxn>
                  <a:cxn ang="0">
                    <a:pos x="79" y="0"/>
                  </a:cxn>
                  <a:cxn ang="0">
                    <a:pos x="138" y="0"/>
                  </a:cxn>
                  <a:cxn ang="0">
                    <a:pos x="183" y="63"/>
                  </a:cxn>
                  <a:cxn ang="0">
                    <a:pos x="202" y="90"/>
                  </a:cxn>
                </a:cxnLst>
                <a:rect l="0" t="0" r="r" b="b"/>
                <a:pathLst>
                  <a:path w="216" h="251">
                    <a:moveTo>
                      <a:pt x="202" y="90"/>
                    </a:moveTo>
                    <a:cubicBezTo>
                      <a:pt x="211" y="106"/>
                      <a:pt x="216" y="124"/>
                      <a:pt x="216" y="144"/>
                    </a:cubicBezTo>
                    <a:cubicBezTo>
                      <a:pt x="216" y="203"/>
                      <a:pt x="168" y="251"/>
                      <a:pt x="108" y="251"/>
                    </a:cubicBezTo>
                    <a:cubicBezTo>
                      <a:pt x="49" y="251"/>
                      <a:pt x="0" y="203"/>
                      <a:pt x="0" y="144"/>
                    </a:cubicBezTo>
                    <a:cubicBezTo>
                      <a:pt x="0" y="123"/>
                      <a:pt x="6" y="104"/>
                      <a:pt x="16" y="87"/>
                    </a:cubicBezTo>
                    <a:cubicBezTo>
                      <a:pt x="21" y="79"/>
                      <a:pt x="28" y="71"/>
                      <a:pt x="33" y="63"/>
                    </a:cubicBezTo>
                    <a:cubicBezTo>
                      <a:pt x="79" y="0"/>
                      <a:pt x="79" y="0"/>
                      <a:pt x="79" y="0"/>
                    </a:cubicBezTo>
                    <a:cubicBezTo>
                      <a:pt x="138" y="0"/>
                      <a:pt x="138" y="0"/>
                      <a:pt x="138" y="0"/>
                    </a:cubicBezTo>
                    <a:cubicBezTo>
                      <a:pt x="183" y="63"/>
                      <a:pt x="183" y="63"/>
                      <a:pt x="183" y="63"/>
                    </a:cubicBezTo>
                    <a:cubicBezTo>
                      <a:pt x="189" y="72"/>
                      <a:pt x="196" y="81"/>
                      <a:pt x="202" y="90"/>
                    </a:cubicBezTo>
                    <a:close/>
                  </a:path>
                </a:pathLst>
              </a:custGeom>
              <a:solidFill>
                <a:schemeClr val="accent1">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41"/>
              <p:cNvSpPr>
                <a:spLocks/>
              </p:cNvSpPr>
              <p:nvPr/>
            </p:nvSpPr>
            <p:spPr bwMode="auto">
              <a:xfrm>
                <a:off x="1794500" y="1412776"/>
                <a:ext cx="612866" cy="533937"/>
              </a:xfrm>
              <a:custGeom>
                <a:avLst/>
                <a:gdLst/>
                <a:ahLst/>
                <a:cxnLst>
                  <a:cxn ang="0">
                    <a:pos x="30" y="79"/>
                  </a:cxn>
                  <a:cxn ang="0">
                    <a:pos x="0" y="11"/>
                  </a:cxn>
                  <a:cxn ang="0">
                    <a:pos x="29" y="23"/>
                  </a:cxn>
                  <a:cxn ang="0">
                    <a:pos x="30" y="79"/>
                  </a:cxn>
                  <a:cxn ang="0">
                    <a:pos x="30" y="79"/>
                  </a:cxn>
                  <a:cxn ang="0">
                    <a:pos x="55" y="79"/>
                  </a:cxn>
                  <a:cxn ang="0">
                    <a:pos x="78" y="0"/>
                  </a:cxn>
                  <a:cxn ang="0">
                    <a:pos x="83" y="33"/>
                  </a:cxn>
                  <a:cxn ang="0">
                    <a:pos x="55" y="79"/>
                  </a:cxn>
                  <a:cxn ang="0">
                    <a:pos x="55" y="79"/>
                  </a:cxn>
                  <a:cxn ang="0">
                    <a:pos x="132" y="31"/>
                  </a:cxn>
                  <a:cxn ang="0">
                    <a:pos x="103" y="115"/>
                  </a:cxn>
                  <a:cxn ang="0">
                    <a:pos x="85" y="115"/>
                  </a:cxn>
                  <a:cxn ang="0">
                    <a:pos x="132" y="31"/>
                  </a:cxn>
                  <a:cxn ang="0">
                    <a:pos x="132" y="31"/>
                  </a:cxn>
                </a:cxnLst>
                <a:rect l="0" t="0" r="r" b="b"/>
                <a:pathLst>
                  <a:path w="132" h="115">
                    <a:moveTo>
                      <a:pt x="30" y="79"/>
                    </a:moveTo>
                    <a:lnTo>
                      <a:pt x="0" y="11"/>
                    </a:lnTo>
                    <a:lnTo>
                      <a:pt x="29" y="23"/>
                    </a:lnTo>
                    <a:lnTo>
                      <a:pt x="30" y="79"/>
                    </a:lnTo>
                    <a:lnTo>
                      <a:pt x="30" y="79"/>
                    </a:lnTo>
                    <a:close/>
                    <a:moveTo>
                      <a:pt x="55" y="79"/>
                    </a:moveTo>
                    <a:lnTo>
                      <a:pt x="78" y="0"/>
                    </a:lnTo>
                    <a:lnTo>
                      <a:pt x="83" y="33"/>
                    </a:lnTo>
                    <a:lnTo>
                      <a:pt x="55" y="79"/>
                    </a:lnTo>
                    <a:lnTo>
                      <a:pt x="55" y="79"/>
                    </a:lnTo>
                    <a:close/>
                    <a:moveTo>
                      <a:pt x="132" y="31"/>
                    </a:moveTo>
                    <a:lnTo>
                      <a:pt x="103" y="115"/>
                    </a:lnTo>
                    <a:lnTo>
                      <a:pt x="85" y="115"/>
                    </a:lnTo>
                    <a:lnTo>
                      <a:pt x="132" y="31"/>
                    </a:lnTo>
                    <a:lnTo>
                      <a:pt x="132" y="31"/>
                    </a:lnTo>
                    <a:close/>
                  </a:path>
                </a:pathLst>
              </a:custGeom>
              <a:solidFill>
                <a:schemeClr val="accent1">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Shape 42"/>
              <p:cNvSpPr>
                <a:spLocks/>
              </p:cNvSpPr>
              <p:nvPr/>
            </p:nvSpPr>
            <p:spPr bwMode="auto">
              <a:xfrm>
                <a:off x="1789855" y="1993139"/>
                <a:ext cx="533937" cy="92858"/>
              </a:xfrm>
              <a:custGeom>
                <a:avLst/>
                <a:gdLst/>
                <a:ahLst/>
                <a:cxnLst>
                  <a:cxn ang="0">
                    <a:pos x="7" y="0"/>
                  </a:cxn>
                  <a:cxn ang="0">
                    <a:pos x="64" y="0"/>
                  </a:cxn>
                  <a:cxn ang="0">
                    <a:pos x="70" y="6"/>
                  </a:cxn>
                  <a:cxn ang="0">
                    <a:pos x="70" y="6"/>
                  </a:cxn>
                  <a:cxn ang="0">
                    <a:pos x="64" y="12"/>
                  </a:cxn>
                  <a:cxn ang="0">
                    <a:pos x="7" y="12"/>
                  </a:cxn>
                  <a:cxn ang="0">
                    <a:pos x="0" y="6"/>
                  </a:cxn>
                  <a:cxn ang="0">
                    <a:pos x="0" y="6"/>
                  </a:cxn>
                  <a:cxn ang="0">
                    <a:pos x="7" y="0"/>
                  </a:cxn>
                </a:cxnLst>
                <a:rect l="0" t="0" r="r" b="b"/>
                <a:pathLst>
                  <a:path w="70" h="12">
                    <a:moveTo>
                      <a:pt x="7" y="0"/>
                    </a:moveTo>
                    <a:cubicBezTo>
                      <a:pt x="64" y="0"/>
                      <a:pt x="64" y="0"/>
                      <a:pt x="64" y="0"/>
                    </a:cubicBezTo>
                    <a:cubicBezTo>
                      <a:pt x="67" y="0"/>
                      <a:pt x="70" y="3"/>
                      <a:pt x="70" y="6"/>
                    </a:cubicBezTo>
                    <a:cubicBezTo>
                      <a:pt x="70" y="6"/>
                      <a:pt x="70" y="6"/>
                      <a:pt x="70" y="6"/>
                    </a:cubicBezTo>
                    <a:cubicBezTo>
                      <a:pt x="70" y="10"/>
                      <a:pt x="67" y="12"/>
                      <a:pt x="64" y="12"/>
                    </a:cubicBezTo>
                    <a:cubicBezTo>
                      <a:pt x="7" y="12"/>
                      <a:pt x="7" y="12"/>
                      <a:pt x="7" y="12"/>
                    </a:cubicBezTo>
                    <a:cubicBezTo>
                      <a:pt x="3" y="12"/>
                      <a:pt x="0" y="10"/>
                      <a:pt x="0" y="6"/>
                    </a:cubicBezTo>
                    <a:cubicBezTo>
                      <a:pt x="0" y="6"/>
                      <a:pt x="0" y="6"/>
                      <a:pt x="0" y="6"/>
                    </a:cubicBezTo>
                    <a:cubicBezTo>
                      <a:pt x="0" y="3"/>
                      <a:pt x="3" y="0"/>
                      <a:pt x="7" y="0"/>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Shape 43"/>
              <p:cNvSpPr>
                <a:spLocks/>
              </p:cNvSpPr>
              <p:nvPr/>
            </p:nvSpPr>
            <p:spPr bwMode="auto">
              <a:xfrm>
                <a:off x="2277363" y="1770279"/>
                <a:ext cx="455006" cy="278575"/>
              </a:xfrm>
              <a:custGeom>
                <a:avLst/>
                <a:gdLst/>
                <a:ahLst/>
                <a:cxnLst>
                  <a:cxn ang="0">
                    <a:pos x="0" y="33"/>
                  </a:cxn>
                  <a:cxn ang="0">
                    <a:pos x="50" y="0"/>
                  </a:cxn>
                  <a:cxn ang="0">
                    <a:pos x="59" y="11"/>
                  </a:cxn>
                  <a:cxn ang="0">
                    <a:pos x="0" y="33"/>
                  </a:cxn>
                </a:cxnLst>
                <a:rect l="0" t="0" r="r" b="b"/>
                <a:pathLst>
                  <a:path w="59" h="36">
                    <a:moveTo>
                      <a:pt x="0" y="33"/>
                    </a:moveTo>
                    <a:cubicBezTo>
                      <a:pt x="9" y="4"/>
                      <a:pt x="33" y="21"/>
                      <a:pt x="50" y="0"/>
                    </a:cubicBezTo>
                    <a:cubicBezTo>
                      <a:pt x="52" y="4"/>
                      <a:pt x="57" y="8"/>
                      <a:pt x="59" y="11"/>
                    </a:cubicBezTo>
                    <a:cubicBezTo>
                      <a:pt x="36" y="36"/>
                      <a:pt x="24" y="6"/>
                      <a:pt x="0" y="33"/>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Shape 44"/>
              <p:cNvSpPr>
                <a:spLocks/>
              </p:cNvSpPr>
              <p:nvPr/>
            </p:nvSpPr>
            <p:spPr bwMode="auto">
              <a:xfrm>
                <a:off x="2286649" y="1886354"/>
                <a:ext cx="459651" cy="320363"/>
              </a:xfrm>
              <a:custGeom>
                <a:avLst/>
                <a:gdLst/>
                <a:ahLst/>
                <a:cxnLst>
                  <a:cxn ang="0">
                    <a:pos x="0" y="16"/>
                  </a:cxn>
                  <a:cxn ang="0">
                    <a:pos x="60" y="25"/>
                  </a:cxn>
                  <a:cxn ang="0">
                    <a:pos x="58" y="39"/>
                  </a:cxn>
                  <a:cxn ang="0">
                    <a:pos x="0" y="16"/>
                  </a:cxn>
                </a:cxnLst>
                <a:rect l="0" t="0" r="r" b="b"/>
                <a:pathLst>
                  <a:path w="60" h="42">
                    <a:moveTo>
                      <a:pt x="0" y="16"/>
                    </a:moveTo>
                    <a:cubicBezTo>
                      <a:pt x="26" y="0"/>
                      <a:pt x="33" y="29"/>
                      <a:pt x="60" y="25"/>
                    </a:cubicBezTo>
                    <a:cubicBezTo>
                      <a:pt x="59" y="29"/>
                      <a:pt x="59" y="35"/>
                      <a:pt x="58" y="39"/>
                    </a:cubicBezTo>
                    <a:cubicBezTo>
                      <a:pt x="26" y="42"/>
                      <a:pt x="36" y="12"/>
                      <a:pt x="0" y="16"/>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45"/>
              <p:cNvSpPr>
                <a:spLocks/>
              </p:cNvSpPr>
              <p:nvPr/>
            </p:nvSpPr>
            <p:spPr bwMode="auto">
              <a:xfrm>
                <a:off x="1214133" y="2141713"/>
                <a:ext cx="1485735" cy="1829310"/>
              </a:xfrm>
              <a:custGeom>
                <a:avLst/>
                <a:gdLst/>
                <a:ahLst/>
                <a:cxnLst>
                  <a:cxn ang="0">
                    <a:pos x="45" y="231"/>
                  </a:cxn>
                  <a:cxn ang="0">
                    <a:pos x="0" y="144"/>
                  </a:cxn>
                  <a:cxn ang="0">
                    <a:pos x="16" y="87"/>
                  </a:cxn>
                  <a:cxn ang="0">
                    <a:pos x="33" y="63"/>
                  </a:cxn>
                  <a:cxn ang="0">
                    <a:pos x="79" y="0"/>
                  </a:cxn>
                  <a:cxn ang="0">
                    <a:pos x="125" y="0"/>
                  </a:cxn>
                  <a:cxn ang="0">
                    <a:pos x="161" y="51"/>
                  </a:cxn>
                  <a:cxn ang="0">
                    <a:pos x="180" y="78"/>
                  </a:cxn>
                  <a:cxn ang="0">
                    <a:pos x="194" y="131"/>
                  </a:cxn>
                  <a:cxn ang="0">
                    <a:pos x="87" y="239"/>
                  </a:cxn>
                  <a:cxn ang="0">
                    <a:pos x="45" y="231"/>
                  </a:cxn>
                </a:cxnLst>
                <a:rect l="0" t="0" r="r" b="b"/>
                <a:pathLst>
                  <a:path w="194" h="239">
                    <a:moveTo>
                      <a:pt x="45" y="231"/>
                    </a:moveTo>
                    <a:cubicBezTo>
                      <a:pt x="18" y="211"/>
                      <a:pt x="0" y="179"/>
                      <a:pt x="0" y="144"/>
                    </a:cubicBezTo>
                    <a:cubicBezTo>
                      <a:pt x="0" y="123"/>
                      <a:pt x="6" y="104"/>
                      <a:pt x="16" y="87"/>
                    </a:cubicBezTo>
                    <a:cubicBezTo>
                      <a:pt x="21" y="79"/>
                      <a:pt x="28" y="71"/>
                      <a:pt x="33" y="63"/>
                    </a:cubicBezTo>
                    <a:cubicBezTo>
                      <a:pt x="79" y="0"/>
                      <a:pt x="79" y="0"/>
                      <a:pt x="79" y="0"/>
                    </a:cubicBezTo>
                    <a:cubicBezTo>
                      <a:pt x="125" y="0"/>
                      <a:pt x="125" y="0"/>
                      <a:pt x="125" y="0"/>
                    </a:cubicBezTo>
                    <a:cubicBezTo>
                      <a:pt x="161" y="51"/>
                      <a:pt x="161" y="51"/>
                      <a:pt x="161" y="51"/>
                    </a:cubicBezTo>
                    <a:cubicBezTo>
                      <a:pt x="168" y="59"/>
                      <a:pt x="174" y="68"/>
                      <a:pt x="180" y="78"/>
                    </a:cubicBezTo>
                    <a:cubicBezTo>
                      <a:pt x="189" y="93"/>
                      <a:pt x="194" y="112"/>
                      <a:pt x="194" y="131"/>
                    </a:cubicBezTo>
                    <a:cubicBezTo>
                      <a:pt x="194" y="191"/>
                      <a:pt x="146" y="239"/>
                      <a:pt x="87" y="239"/>
                    </a:cubicBezTo>
                    <a:cubicBezTo>
                      <a:pt x="72" y="239"/>
                      <a:pt x="58" y="236"/>
                      <a:pt x="45" y="231"/>
                    </a:cubicBezTo>
                    <a:close/>
                  </a:path>
                </a:pathLst>
              </a:custGeom>
              <a:solidFill>
                <a:schemeClr val="accent1"/>
              </a:solidFill>
              <a:ln w="9525">
                <a:noFill/>
                <a:round/>
                <a:headEnd/>
                <a:tailEnd/>
              </a:ln>
            </p:spPr>
            <p:txBody>
              <a:bodyPr vert="horz" wrap="none" lIns="68580" tIns="34290" rIns="68580" bIns="34290" anchor="ctr" anchorCtr="1" compatLnSpc="1">
                <a:prstTxWarp prst="textNoShape">
                  <a:avLst/>
                </a:prstTxWarp>
                <a:normAutofit/>
              </a:bodyPr>
              <a:lstStyle/>
              <a:p>
                <a:pPr algn="ct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30%</a:t>
                </a:r>
              </a:p>
            </p:txBody>
          </p:sp>
        </p:grpSp>
        <p:grpSp>
          <p:nvGrpSpPr>
            <p:cNvPr id="8" name="Group 6"/>
            <p:cNvGrpSpPr/>
            <p:nvPr/>
          </p:nvGrpSpPr>
          <p:grpSpPr>
            <a:xfrm>
              <a:off x="3917752" y="1412776"/>
              <a:ext cx="1652880" cy="2651105"/>
              <a:chOff x="3917752" y="1412776"/>
              <a:chExt cx="1652880" cy="2651105"/>
            </a:xfrm>
          </p:grpSpPr>
          <p:sp>
            <p:nvSpPr>
              <p:cNvPr id="26" name="Freeform: Shape 58"/>
              <p:cNvSpPr>
                <a:spLocks/>
              </p:cNvSpPr>
              <p:nvPr/>
            </p:nvSpPr>
            <p:spPr bwMode="auto">
              <a:xfrm>
                <a:off x="4349545" y="1412776"/>
                <a:ext cx="761439" cy="533937"/>
              </a:xfrm>
              <a:custGeom>
                <a:avLst/>
                <a:gdLst/>
                <a:ahLst/>
                <a:cxnLst>
                  <a:cxn ang="0">
                    <a:pos x="37" y="115"/>
                  </a:cxn>
                  <a:cxn ang="0">
                    <a:pos x="0" y="41"/>
                  </a:cxn>
                  <a:cxn ang="0">
                    <a:pos x="32" y="11"/>
                  </a:cxn>
                  <a:cxn ang="0">
                    <a:pos x="61" y="23"/>
                  </a:cxn>
                  <a:cxn ang="0">
                    <a:pos x="110" y="0"/>
                  </a:cxn>
                  <a:cxn ang="0">
                    <a:pos x="115" y="33"/>
                  </a:cxn>
                  <a:cxn ang="0">
                    <a:pos x="164" y="31"/>
                  </a:cxn>
                  <a:cxn ang="0">
                    <a:pos x="135" y="115"/>
                  </a:cxn>
                  <a:cxn ang="0">
                    <a:pos x="37" y="115"/>
                  </a:cxn>
                  <a:cxn ang="0">
                    <a:pos x="37" y="115"/>
                  </a:cxn>
                </a:cxnLst>
                <a:rect l="0" t="0" r="r" b="b"/>
                <a:pathLst>
                  <a:path w="164" h="115">
                    <a:moveTo>
                      <a:pt x="37" y="115"/>
                    </a:moveTo>
                    <a:lnTo>
                      <a:pt x="0" y="41"/>
                    </a:lnTo>
                    <a:lnTo>
                      <a:pt x="32" y="11"/>
                    </a:lnTo>
                    <a:lnTo>
                      <a:pt x="61" y="23"/>
                    </a:lnTo>
                    <a:lnTo>
                      <a:pt x="110" y="0"/>
                    </a:lnTo>
                    <a:lnTo>
                      <a:pt x="115" y="33"/>
                    </a:lnTo>
                    <a:lnTo>
                      <a:pt x="164" y="31"/>
                    </a:lnTo>
                    <a:lnTo>
                      <a:pt x="135" y="115"/>
                    </a:lnTo>
                    <a:lnTo>
                      <a:pt x="37" y="115"/>
                    </a:lnTo>
                    <a:lnTo>
                      <a:pt x="37" y="115"/>
                    </a:lnTo>
                    <a:close/>
                  </a:path>
                </a:pathLst>
              </a:custGeom>
              <a:solidFill>
                <a:schemeClr val="accent2"/>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59"/>
              <p:cNvSpPr>
                <a:spLocks/>
              </p:cNvSpPr>
              <p:nvPr/>
            </p:nvSpPr>
            <p:spPr bwMode="auto">
              <a:xfrm>
                <a:off x="3917752" y="2141713"/>
                <a:ext cx="1652880" cy="1922168"/>
              </a:xfrm>
              <a:custGeom>
                <a:avLst/>
                <a:gdLst/>
                <a:ahLst/>
                <a:cxnLst>
                  <a:cxn ang="0">
                    <a:pos x="202" y="90"/>
                  </a:cxn>
                  <a:cxn ang="0">
                    <a:pos x="216" y="144"/>
                  </a:cxn>
                  <a:cxn ang="0">
                    <a:pos x="108" y="251"/>
                  </a:cxn>
                  <a:cxn ang="0">
                    <a:pos x="0" y="144"/>
                  </a:cxn>
                  <a:cxn ang="0">
                    <a:pos x="16" y="87"/>
                  </a:cxn>
                  <a:cxn ang="0">
                    <a:pos x="33" y="63"/>
                  </a:cxn>
                  <a:cxn ang="0">
                    <a:pos x="79" y="0"/>
                  </a:cxn>
                  <a:cxn ang="0">
                    <a:pos x="138" y="0"/>
                  </a:cxn>
                  <a:cxn ang="0">
                    <a:pos x="183" y="63"/>
                  </a:cxn>
                  <a:cxn ang="0">
                    <a:pos x="202" y="90"/>
                  </a:cxn>
                </a:cxnLst>
                <a:rect l="0" t="0" r="r" b="b"/>
                <a:pathLst>
                  <a:path w="216" h="251">
                    <a:moveTo>
                      <a:pt x="202" y="90"/>
                    </a:moveTo>
                    <a:cubicBezTo>
                      <a:pt x="211" y="106"/>
                      <a:pt x="216" y="124"/>
                      <a:pt x="216" y="144"/>
                    </a:cubicBezTo>
                    <a:cubicBezTo>
                      <a:pt x="216" y="203"/>
                      <a:pt x="168" y="251"/>
                      <a:pt x="108" y="251"/>
                    </a:cubicBezTo>
                    <a:cubicBezTo>
                      <a:pt x="49" y="251"/>
                      <a:pt x="0" y="203"/>
                      <a:pt x="0" y="144"/>
                    </a:cubicBezTo>
                    <a:cubicBezTo>
                      <a:pt x="0" y="123"/>
                      <a:pt x="6" y="104"/>
                      <a:pt x="16" y="87"/>
                    </a:cubicBezTo>
                    <a:cubicBezTo>
                      <a:pt x="21" y="79"/>
                      <a:pt x="28" y="71"/>
                      <a:pt x="33" y="63"/>
                    </a:cubicBezTo>
                    <a:cubicBezTo>
                      <a:pt x="79" y="0"/>
                      <a:pt x="79" y="0"/>
                      <a:pt x="79" y="0"/>
                    </a:cubicBezTo>
                    <a:cubicBezTo>
                      <a:pt x="138" y="0"/>
                      <a:pt x="138" y="0"/>
                      <a:pt x="138" y="0"/>
                    </a:cubicBezTo>
                    <a:cubicBezTo>
                      <a:pt x="183" y="63"/>
                      <a:pt x="183" y="63"/>
                      <a:pt x="183" y="63"/>
                    </a:cubicBezTo>
                    <a:cubicBezTo>
                      <a:pt x="189" y="72"/>
                      <a:pt x="196" y="81"/>
                      <a:pt x="202" y="90"/>
                    </a:cubicBezTo>
                    <a:close/>
                  </a:path>
                </a:pathLst>
              </a:custGeom>
              <a:solidFill>
                <a:schemeClr val="accent2">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60"/>
              <p:cNvSpPr>
                <a:spLocks/>
              </p:cNvSpPr>
              <p:nvPr/>
            </p:nvSpPr>
            <p:spPr bwMode="auto">
              <a:xfrm>
                <a:off x="4498119" y="1412776"/>
                <a:ext cx="612866" cy="533937"/>
              </a:xfrm>
              <a:custGeom>
                <a:avLst/>
                <a:gdLst/>
                <a:ahLst/>
                <a:cxnLst>
                  <a:cxn ang="0">
                    <a:pos x="30" y="79"/>
                  </a:cxn>
                  <a:cxn ang="0">
                    <a:pos x="0" y="11"/>
                  </a:cxn>
                  <a:cxn ang="0">
                    <a:pos x="29" y="23"/>
                  </a:cxn>
                  <a:cxn ang="0">
                    <a:pos x="30" y="79"/>
                  </a:cxn>
                  <a:cxn ang="0">
                    <a:pos x="30" y="79"/>
                  </a:cxn>
                  <a:cxn ang="0">
                    <a:pos x="55" y="79"/>
                  </a:cxn>
                  <a:cxn ang="0">
                    <a:pos x="78" y="0"/>
                  </a:cxn>
                  <a:cxn ang="0">
                    <a:pos x="83" y="33"/>
                  </a:cxn>
                  <a:cxn ang="0">
                    <a:pos x="55" y="79"/>
                  </a:cxn>
                  <a:cxn ang="0">
                    <a:pos x="55" y="79"/>
                  </a:cxn>
                  <a:cxn ang="0">
                    <a:pos x="132" y="31"/>
                  </a:cxn>
                  <a:cxn ang="0">
                    <a:pos x="103" y="115"/>
                  </a:cxn>
                  <a:cxn ang="0">
                    <a:pos x="85" y="115"/>
                  </a:cxn>
                  <a:cxn ang="0">
                    <a:pos x="132" y="31"/>
                  </a:cxn>
                  <a:cxn ang="0">
                    <a:pos x="132" y="31"/>
                  </a:cxn>
                </a:cxnLst>
                <a:rect l="0" t="0" r="r" b="b"/>
                <a:pathLst>
                  <a:path w="132" h="115">
                    <a:moveTo>
                      <a:pt x="30" y="79"/>
                    </a:moveTo>
                    <a:lnTo>
                      <a:pt x="0" y="11"/>
                    </a:lnTo>
                    <a:lnTo>
                      <a:pt x="29" y="23"/>
                    </a:lnTo>
                    <a:lnTo>
                      <a:pt x="30" y="79"/>
                    </a:lnTo>
                    <a:lnTo>
                      <a:pt x="30" y="79"/>
                    </a:lnTo>
                    <a:close/>
                    <a:moveTo>
                      <a:pt x="55" y="79"/>
                    </a:moveTo>
                    <a:lnTo>
                      <a:pt x="78" y="0"/>
                    </a:lnTo>
                    <a:lnTo>
                      <a:pt x="83" y="33"/>
                    </a:lnTo>
                    <a:lnTo>
                      <a:pt x="55" y="79"/>
                    </a:lnTo>
                    <a:lnTo>
                      <a:pt x="55" y="79"/>
                    </a:lnTo>
                    <a:close/>
                    <a:moveTo>
                      <a:pt x="132" y="31"/>
                    </a:moveTo>
                    <a:lnTo>
                      <a:pt x="103" y="115"/>
                    </a:lnTo>
                    <a:lnTo>
                      <a:pt x="85" y="115"/>
                    </a:lnTo>
                    <a:lnTo>
                      <a:pt x="132" y="31"/>
                    </a:lnTo>
                    <a:lnTo>
                      <a:pt x="132" y="31"/>
                    </a:lnTo>
                    <a:close/>
                  </a:path>
                </a:pathLst>
              </a:custGeom>
              <a:solidFill>
                <a:schemeClr val="accent2">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61"/>
              <p:cNvSpPr>
                <a:spLocks/>
              </p:cNvSpPr>
              <p:nvPr/>
            </p:nvSpPr>
            <p:spPr bwMode="auto">
              <a:xfrm>
                <a:off x="4493474" y="1993139"/>
                <a:ext cx="533937" cy="92858"/>
              </a:xfrm>
              <a:custGeom>
                <a:avLst/>
                <a:gdLst/>
                <a:ahLst/>
                <a:cxnLst>
                  <a:cxn ang="0">
                    <a:pos x="7" y="0"/>
                  </a:cxn>
                  <a:cxn ang="0">
                    <a:pos x="64" y="0"/>
                  </a:cxn>
                  <a:cxn ang="0">
                    <a:pos x="70" y="6"/>
                  </a:cxn>
                  <a:cxn ang="0">
                    <a:pos x="70" y="6"/>
                  </a:cxn>
                  <a:cxn ang="0">
                    <a:pos x="64" y="12"/>
                  </a:cxn>
                  <a:cxn ang="0">
                    <a:pos x="7" y="12"/>
                  </a:cxn>
                  <a:cxn ang="0">
                    <a:pos x="0" y="6"/>
                  </a:cxn>
                  <a:cxn ang="0">
                    <a:pos x="0" y="6"/>
                  </a:cxn>
                  <a:cxn ang="0">
                    <a:pos x="7" y="0"/>
                  </a:cxn>
                </a:cxnLst>
                <a:rect l="0" t="0" r="r" b="b"/>
                <a:pathLst>
                  <a:path w="70" h="12">
                    <a:moveTo>
                      <a:pt x="7" y="0"/>
                    </a:moveTo>
                    <a:cubicBezTo>
                      <a:pt x="64" y="0"/>
                      <a:pt x="64" y="0"/>
                      <a:pt x="64" y="0"/>
                    </a:cubicBezTo>
                    <a:cubicBezTo>
                      <a:pt x="67" y="0"/>
                      <a:pt x="70" y="3"/>
                      <a:pt x="70" y="6"/>
                    </a:cubicBezTo>
                    <a:cubicBezTo>
                      <a:pt x="70" y="6"/>
                      <a:pt x="70" y="6"/>
                      <a:pt x="70" y="6"/>
                    </a:cubicBezTo>
                    <a:cubicBezTo>
                      <a:pt x="70" y="10"/>
                      <a:pt x="67" y="12"/>
                      <a:pt x="64" y="12"/>
                    </a:cubicBezTo>
                    <a:cubicBezTo>
                      <a:pt x="7" y="12"/>
                      <a:pt x="7" y="12"/>
                      <a:pt x="7" y="12"/>
                    </a:cubicBezTo>
                    <a:cubicBezTo>
                      <a:pt x="3" y="12"/>
                      <a:pt x="0" y="10"/>
                      <a:pt x="0" y="6"/>
                    </a:cubicBezTo>
                    <a:cubicBezTo>
                      <a:pt x="0" y="6"/>
                      <a:pt x="0" y="6"/>
                      <a:pt x="0" y="6"/>
                    </a:cubicBezTo>
                    <a:cubicBezTo>
                      <a:pt x="0" y="3"/>
                      <a:pt x="3" y="0"/>
                      <a:pt x="7" y="0"/>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89"/>
              <p:cNvSpPr>
                <a:spLocks/>
              </p:cNvSpPr>
              <p:nvPr/>
            </p:nvSpPr>
            <p:spPr bwMode="auto">
              <a:xfrm>
                <a:off x="4980982" y="1770279"/>
                <a:ext cx="455006" cy="278575"/>
              </a:xfrm>
              <a:custGeom>
                <a:avLst/>
                <a:gdLst/>
                <a:ahLst/>
                <a:cxnLst>
                  <a:cxn ang="0">
                    <a:pos x="0" y="33"/>
                  </a:cxn>
                  <a:cxn ang="0">
                    <a:pos x="50" y="0"/>
                  </a:cxn>
                  <a:cxn ang="0">
                    <a:pos x="59" y="11"/>
                  </a:cxn>
                  <a:cxn ang="0">
                    <a:pos x="0" y="33"/>
                  </a:cxn>
                </a:cxnLst>
                <a:rect l="0" t="0" r="r" b="b"/>
                <a:pathLst>
                  <a:path w="59" h="36">
                    <a:moveTo>
                      <a:pt x="0" y="33"/>
                    </a:moveTo>
                    <a:cubicBezTo>
                      <a:pt x="9" y="4"/>
                      <a:pt x="33" y="21"/>
                      <a:pt x="50" y="0"/>
                    </a:cubicBezTo>
                    <a:cubicBezTo>
                      <a:pt x="52" y="4"/>
                      <a:pt x="57" y="8"/>
                      <a:pt x="59" y="11"/>
                    </a:cubicBezTo>
                    <a:cubicBezTo>
                      <a:pt x="36" y="36"/>
                      <a:pt x="24" y="6"/>
                      <a:pt x="0" y="33"/>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90"/>
              <p:cNvSpPr>
                <a:spLocks/>
              </p:cNvSpPr>
              <p:nvPr/>
            </p:nvSpPr>
            <p:spPr bwMode="auto">
              <a:xfrm>
                <a:off x="4990268" y="1886354"/>
                <a:ext cx="459651" cy="320363"/>
              </a:xfrm>
              <a:custGeom>
                <a:avLst/>
                <a:gdLst/>
                <a:ahLst/>
                <a:cxnLst>
                  <a:cxn ang="0">
                    <a:pos x="0" y="16"/>
                  </a:cxn>
                  <a:cxn ang="0">
                    <a:pos x="60" y="25"/>
                  </a:cxn>
                  <a:cxn ang="0">
                    <a:pos x="58" y="39"/>
                  </a:cxn>
                  <a:cxn ang="0">
                    <a:pos x="0" y="16"/>
                  </a:cxn>
                </a:cxnLst>
                <a:rect l="0" t="0" r="r" b="b"/>
                <a:pathLst>
                  <a:path w="60" h="42">
                    <a:moveTo>
                      <a:pt x="0" y="16"/>
                    </a:moveTo>
                    <a:cubicBezTo>
                      <a:pt x="26" y="0"/>
                      <a:pt x="33" y="29"/>
                      <a:pt x="60" y="25"/>
                    </a:cubicBezTo>
                    <a:cubicBezTo>
                      <a:pt x="59" y="29"/>
                      <a:pt x="59" y="35"/>
                      <a:pt x="58" y="39"/>
                    </a:cubicBezTo>
                    <a:cubicBezTo>
                      <a:pt x="26" y="42"/>
                      <a:pt x="36" y="12"/>
                      <a:pt x="0" y="16"/>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91"/>
              <p:cNvSpPr>
                <a:spLocks/>
              </p:cNvSpPr>
              <p:nvPr/>
            </p:nvSpPr>
            <p:spPr bwMode="auto">
              <a:xfrm>
                <a:off x="3917752" y="2141713"/>
                <a:ext cx="1485735" cy="1829310"/>
              </a:xfrm>
              <a:custGeom>
                <a:avLst/>
                <a:gdLst/>
                <a:ahLst/>
                <a:cxnLst>
                  <a:cxn ang="0">
                    <a:pos x="45" y="231"/>
                  </a:cxn>
                  <a:cxn ang="0">
                    <a:pos x="0" y="144"/>
                  </a:cxn>
                  <a:cxn ang="0">
                    <a:pos x="16" y="87"/>
                  </a:cxn>
                  <a:cxn ang="0">
                    <a:pos x="33" y="63"/>
                  </a:cxn>
                  <a:cxn ang="0">
                    <a:pos x="79" y="0"/>
                  </a:cxn>
                  <a:cxn ang="0">
                    <a:pos x="125" y="0"/>
                  </a:cxn>
                  <a:cxn ang="0">
                    <a:pos x="161" y="51"/>
                  </a:cxn>
                  <a:cxn ang="0">
                    <a:pos x="180" y="78"/>
                  </a:cxn>
                  <a:cxn ang="0">
                    <a:pos x="194" y="131"/>
                  </a:cxn>
                  <a:cxn ang="0">
                    <a:pos x="87" y="239"/>
                  </a:cxn>
                  <a:cxn ang="0">
                    <a:pos x="45" y="231"/>
                  </a:cxn>
                </a:cxnLst>
                <a:rect l="0" t="0" r="r" b="b"/>
                <a:pathLst>
                  <a:path w="194" h="239">
                    <a:moveTo>
                      <a:pt x="45" y="231"/>
                    </a:moveTo>
                    <a:cubicBezTo>
                      <a:pt x="18" y="211"/>
                      <a:pt x="0" y="179"/>
                      <a:pt x="0" y="144"/>
                    </a:cubicBezTo>
                    <a:cubicBezTo>
                      <a:pt x="0" y="123"/>
                      <a:pt x="6" y="104"/>
                      <a:pt x="16" y="87"/>
                    </a:cubicBezTo>
                    <a:cubicBezTo>
                      <a:pt x="21" y="79"/>
                      <a:pt x="28" y="71"/>
                      <a:pt x="33" y="63"/>
                    </a:cubicBezTo>
                    <a:cubicBezTo>
                      <a:pt x="79" y="0"/>
                      <a:pt x="79" y="0"/>
                      <a:pt x="79" y="0"/>
                    </a:cubicBezTo>
                    <a:cubicBezTo>
                      <a:pt x="125" y="0"/>
                      <a:pt x="125" y="0"/>
                      <a:pt x="125" y="0"/>
                    </a:cubicBezTo>
                    <a:cubicBezTo>
                      <a:pt x="161" y="51"/>
                      <a:pt x="161" y="51"/>
                      <a:pt x="161" y="51"/>
                    </a:cubicBezTo>
                    <a:cubicBezTo>
                      <a:pt x="168" y="59"/>
                      <a:pt x="174" y="68"/>
                      <a:pt x="180" y="78"/>
                    </a:cubicBezTo>
                    <a:cubicBezTo>
                      <a:pt x="189" y="93"/>
                      <a:pt x="194" y="112"/>
                      <a:pt x="194" y="131"/>
                    </a:cubicBezTo>
                    <a:cubicBezTo>
                      <a:pt x="194" y="191"/>
                      <a:pt x="146" y="239"/>
                      <a:pt x="87" y="239"/>
                    </a:cubicBezTo>
                    <a:cubicBezTo>
                      <a:pt x="72" y="239"/>
                      <a:pt x="58" y="236"/>
                      <a:pt x="45" y="231"/>
                    </a:cubicBezTo>
                    <a:close/>
                  </a:path>
                </a:pathLst>
              </a:custGeom>
              <a:solidFill>
                <a:schemeClr val="accent2"/>
              </a:solidFill>
              <a:ln w="9525">
                <a:noFill/>
                <a:round/>
                <a:headEnd/>
                <a:tailEnd/>
              </a:ln>
            </p:spPr>
            <p:txBody>
              <a:bodyPr vert="horz" wrap="none" lIns="68580" tIns="34290" rIns="68580" bIns="34290" anchor="ctr" anchorCtr="1" compatLnSpc="1">
                <a:prstTxWarp prst="textNoShape">
                  <a:avLst/>
                </a:prstTxWarp>
                <a:normAutofit/>
              </a:bodyPr>
              <a:lstStyle/>
              <a:p>
                <a:pPr algn="ct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40%</a:t>
                </a:r>
              </a:p>
            </p:txBody>
          </p:sp>
        </p:grpSp>
        <p:grpSp>
          <p:nvGrpSpPr>
            <p:cNvPr id="9" name="Group 5"/>
            <p:cNvGrpSpPr/>
            <p:nvPr/>
          </p:nvGrpSpPr>
          <p:grpSpPr>
            <a:xfrm>
              <a:off x="6621370" y="1412776"/>
              <a:ext cx="1652880" cy="2651105"/>
              <a:chOff x="6621370" y="1412776"/>
              <a:chExt cx="1652880" cy="2651105"/>
            </a:xfrm>
          </p:grpSpPr>
          <p:sp>
            <p:nvSpPr>
              <p:cNvPr id="19" name="Freeform: Shape 97"/>
              <p:cNvSpPr>
                <a:spLocks/>
              </p:cNvSpPr>
              <p:nvPr/>
            </p:nvSpPr>
            <p:spPr bwMode="auto">
              <a:xfrm>
                <a:off x="7053163" y="1412776"/>
                <a:ext cx="761439" cy="533937"/>
              </a:xfrm>
              <a:custGeom>
                <a:avLst/>
                <a:gdLst/>
                <a:ahLst/>
                <a:cxnLst>
                  <a:cxn ang="0">
                    <a:pos x="37" y="115"/>
                  </a:cxn>
                  <a:cxn ang="0">
                    <a:pos x="0" y="41"/>
                  </a:cxn>
                  <a:cxn ang="0">
                    <a:pos x="32" y="11"/>
                  </a:cxn>
                  <a:cxn ang="0">
                    <a:pos x="61" y="23"/>
                  </a:cxn>
                  <a:cxn ang="0">
                    <a:pos x="110" y="0"/>
                  </a:cxn>
                  <a:cxn ang="0">
                    <a:pos x="115" y="33"/>
                  </a:cxn>
                  <a:cxn ang="0">
                    <a:pos x="164" y="31"/>
                  </a:cxn>
                  <a:cxn ang="0">
                    <a:pos x="135" y="115"/>
                  </a:cxn>
                  <a:cxn ang="0">
                    <a:pos x="37" y="115"/>
                  </a:cxn>
                  <a:cxn ang="0">
                    <a:pos x="37" y="115"/>
                  </a:cxn>
                </a:cxnLst>
                <a:rect l="0" t="0" r="r" b="b"/>
                <a:pathLst>
                  <a:path w="164" h="115">
                    <a:moveTo>
                      <a:pt x="37" y="115"/>
                    </a:moveTo>
                    <a:lnTo>
                      <a:pt x="0" y="41"/>
                    </a:lnTo>
                    <a:lnTo>
                      <a:pt x="32" y="11"/>
                    </a:lnTo>
                    <a:lnTo>
                      <a:pt x="61" y="23"/>
                    </a:lnTo>
                    <a:lnTo>
                      <a:pt x="110" y="0"/>
                    </a:lnTo>
                    <a:lnTo>
                      <a:pt x="115" y="33"/>
                    </a:lnTo>
                    <a:lnTo>
                      <a:pt x="164" y="31"/>
                    </a:lnTo>
                    <a:lnTo>
                      <a:pt x="135" y="115"/>
                    </a:lnTo>
                    <a:lnTo>
                      <a:pt x="37" y="115"/>
                    </a:lnTo>
                    <a:lnTo>
                      <a:pt x="37" y="115"/>
                    </a:lnTo>
                    <a:close/>
                  </a:path>
                </a:pathLst>
              </a:custGeom>
              <a:solidFill>
                <a:schemeClr val="accent3"/>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98"/>
              <p:cNvSpPr>
                <a:spLocks/>
              </p:cNvSpPr>
              <p:nvPr/>
            </p:nvSpPr>
            <p:spPr bwMode="auto">
              <a:xfrm>
                <a:off x="6621370" y="2141713"/>
                <a:ext cx="1652880" cy="1922168"/>
              </a:xfrm>
              <a:custGeom>
                <a:avLst/>
                <a:gdLst/>
                <a:ahLst/>
                <a:cxnLst>
                  <a:cxn ang="0">
                    <a:pos x="202" y="90"/>
                  </a:cxn>
                  <a:cxn ang="0">
                    <a:pos x="216" y="144"/>
                  </a:cxn>
                  <a:cxn ang="0">
                    <a:pos x="108" y="251"/>
                  </a:cxn>
                  <a:cxn ang="0">
                    <a:pos x="0" y="144"/>
                  </a:cxn>
                  <a:cxn ang="0">
                    <a:pos x="16" y="87"/>
                  </a:cxn>
                  <a:cxn ang="0">
                    <a:pos x="33" y="63"/>
                  </a:cxn>
                  <a:cxn ang="0">
                    <a:pos x="79" y="0"/>
                  </a:cxn>
                  <a:cxn ang="0">
                    <a:pos x="138" y="0"/>
                  </a:cxn>
                  <a:cxn ang="0">
                    <a:pos x="183" y="63"/>
                  </a:cxn>
                  <a:cxn ang="0">
                    <a:pos x="202" y="90"/>
                  </a:cxn>
                </a:cxnLst>
                <a:rect l="0" t="0" r="r" b="b"/>
                <a:pathLst>
                  <a:path w="216" h="251">
                    <a:moveTo>
                      <a:pt x="202" y="90"/>
                    </a:moveTo>
                    <a:cubicBezTo>
                      <a:pt x="211" y="106"/>
                      <a:pt x="216" y="124"/>
                      <a:pt x="216" y="144"/>
                    </a:cubicBezTo>
                    <a:cubicBezTo>
                      <a:pt x="216" y="203"/>
                      <a:pt x="168" y="251"/>
                      <a:pt x="108" y="251"/>
                    </a:cubicBezTo>
                    <a:cubicBezTo>
                      <a:pt x="49" y="251"/>
                      <a:pt x="0" y="203"/>
                      <a:pt x="0" y="144"/>
                    </a:cubicBezTo>
                    <a:cubicBezTo>
                      <a:pt x="0" y="123"/>
                      <a:pt x="6" y="104"/>
                      <a:pt x="16" y="87"/>
                    </a:cubicBezTo>
                    <a:cubicBezTo>
                      <a:pt x="21" y="79"/>
                      <a:pt x="28" y="71"/>
                      <a:pt x="33" y="63"/>
                    </a:cubicBezTo>
                    <a:cubicBezTo>
                      <a:pt x="79" y="0"/>
                      <a:pt x="79" y="0"/>
                      <a:pt x="79" y="0"/>
                    </a:cubicBezTo>
                    <a:cubicBezTo>
                      <a:pt x="138" y="0"/>
                      <a:pt x="138" y="0"/>
                      <a:pt x="138" y="0"/>
                    </a:cubicBezTo>
                    <a:cubicBezTo>
                      <a:pt x="183" y="63"/>
                      <a:pt x="183" y="63"/>
                      <a:pt x="183" y="63"/>
                    </a:cubicBezTo>
                    <a:cubicBezTo>
                      <a:pt x="189" y="72"/>
                      <a:pt x="196" y="81"/>
                      <a:pt x="202" y="90"/>
                    </a:cubicBezTo>
                    <a:close/>
                  </a:path>
                </a:pathLst>
              </a:custGeom>
              <a:solidFill>
                <a:schemeClr val="accent3">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99"/>
              <p:cNvSpPr>
                <a:spLocks/>
              </p:cNvSpPr>
              <p:nvPr/>
            </p:nvSpPr>
            <p:spPr bwMode="auto">
              <a:xfrm>
                <a:off x="7201737" y="1412776"/>
                <a:ext cx="612866" cy="533937"/>
              </a:xfrm>
              <a:custGeom>
                <a:avLst/>
                <a:gdLst/>
                <a:ahLst/>
                <a:cxnLst>
                  <a:cxn ang="0">
                    <a:pos x="30" y="79"/>
                  </a:cxn>
                  <a:cxn ang="0">
                    <a:pos x="0" y="11"/>
                  </a:cxn>
                  <a:cxn ang="0">
                    <a:pos x="29" y="23"/>
                  </a:cxn>
                  <a:cxn ang="0">
                    <a:pos x="30" y="79"/>
                  </a:cxn>
                  <a:cxn ang="0">
                    <a:pos x="30" y="79"/>
                  </a:cxn>
                  <a:cxn ang="0">
                    <a:pos x="55" y="79"/>
                  </a:cxn>
                  <a:cxn ang="0">
                    <a:pos x="78" y="0"/>
                  </a:cxn>
                  <a:cxn ang="0">
                    <a:pos x="83" y="33"/>
                  </a:cxn>
                  <a:cxn ang="0">
                    <a:pos x="55" y="79"/>
                  </a:cxn>
                  <a:cxn ang="0">
                    <a:pos x="55" y="79"/>
                  </a:cxn>
                  <a:cxn ang="0">
                    <a:pos x="132" y="31"/>
                  </a:cxn>
                  <a:cxn ang="0">
                    <a:pos x="103" y="115"/>
                  </a:cxn>
                  <a:cxn ang="0">
                    <a:pos x="85" y="115"/>
                  </a:cxn>
                  <a:cxn ang="0">
                    <a:pos x="132" y="31"/>
                  </a:cxn>
                  <a:cxn ang="0">
                    <a:pos x="132" y="31"/>
                  </a:cxn>
                </a:cxnLst>
                <a:rect l="0" t="0" r="r" b="b"/>
                <a:pathLst>
                  <a:path w="132" h="115">
                    <a:moveTo>
                      <a:pt x="30" y="79"/>
                    </a:moveTo>
                    <a:lnTo>
                      <a:pt x="0" y="11"/>
                    </a:lnTo>
                    <a:lnTo>
                      <a:pt x="29" y="23"/>
                    </a:lnTo>
                    <a:lnTo>
                      <a:pt x="30" y="79"/>
                    </a:lnTo>
                    <a:lnTo>
                      <a:pt x="30" y="79"/>
                    </a:lnTo>
                    <a:close/>
                    <a:moveTo>
                      <a:pt x="55" y="79"/>
                    </a:moveTo>
                    <a:lnTo>
                      <a:pt x="78" y="0"/>
                    </a:lnTo>
                    <a:lnTo>
                      <a:pt x="83" y="33"/>
                    </a:lnTo>
                    <a:lnTo>
                      <a:pt x="55" y="79"/>
                    </a:lnTo>
                    <a:lnTo>
                      <a:pt x="55" y="79"/>
                    </a:lnTo>
                    <a:close/>
                    <a:moveTo>
                      <a:pt x="132" y="31"/>
                    </a:moveTo>
                    <a:lnTo>
                      <a:pt x="103" y="115"/>
                    </a:lnTo>
                    <a:lnTo>
                      <a:pt x="85" y="115"/>
                    </a:lnTo>
                    <a:lnTo>
                      <a:pt x="132" y="31"/>
                    </a:lnTo>
                    <a:lnTo>
                      <a:pt x="132" y="31"/>
                    </a:lnTo>
                    <a:close/>
                  </a:path>
                </a:pathLst>
              </a:custGeom>
              <a:solidFill>
                <a:schemeClr val="accent3">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100"/>
              <p:cNvSpPr>
                <a:spLocks/>
              </p:cNvSpPr>
              <p:nvPr/>
            </p:nvSpPr>
            <p:spPr bwMode="auto">
              <a:xfrm>
                <a:off x="7197092" y="1993139"/>
                <a:ext cx="533937" cy="92858"/>
              </a:xfrm>
              <a:custGeom>
                <a:avLst/>
                <a:gdLst/>
                <a:ahLst/>
                <a:cxnLst>
                  <a:cxn ang="0">
                    <a:pos x="7" y="0"/>
                  </a:cxn>
                  <a:cxn ang="0">
                    <a:pos x="64" y="0"/>
                  </a:cxn>
                  <a:cxn ang="0">
                    <a:pos x="70" y="6"/>
                  </a:cxn>
                  <a:cxn ang="0">
                    <a:pos x="70" y="6"/>
                  </a:cxn>
                  <a:cxn ang="0">
                    <a:pos x="64" y="12"/>
                  </a:cxn>
                  <a:cxn ang="0">
                    <a:pos x="7" y="12"/>
                  </a:cxn>
                  <a:cxn ang="0">
                    <a:pos x="0" y="6"/>
                  </a:cxn>
                  <a:cxn ang="0">
                    <a:pos x="0" y="6"/>
                  </a:cxn>
                  <a:cxn ang="0">
                    <a:pos x="7" y="0"/>
                  </a:cxn>
                </a:cxnLst>
                <a:rect l="0" t="0" r="r" b="b"/>
                <a:pathLst>
                  <a:path w="70" h="12">
                    <a:moveTo>
                      <a:pt x="7" y="0"/>
                    </a:moveTo>
                    <a:cubicBezTo>
                      <a:pt x="64" y="0"/>
                      <a:pt x="64" y="0"/>
                      <a:pt x="64" y="0"/>
                    </a:cubicBezTo>
                    <a:cubicBezTo>
                      <a:pt x="67" y="0"/>
                      <a:pt x="70" y="3"/>
                      <a:pt x="70" y="6"/>
                    </a:cubicBezTo>
                    <a:cubicBezTo>
                      <a:pt x="70" y="6"/>
                      <a:pt x="70" y="6"/>
                      <a:pt x="70" y="6"/>
                    </a:cubicBezTo>
                    <a:cubicBezTo>
                      <a:pt x="70" y="10"/>
                      <a:pt x="67" y="12"/>
                      <a:pt x="64" y="12"/>
                    </a:cubicBezTo>
                    <a:cubicBezTo>
                      <a:pt x="7" y="12"/>
                      <a:pt x="7" y="12"/>
                      <a:pt x="7" y="12"/>
                    </a:cubicBezTo>
                    <a:cubicBezTo>
                      <a:pt x="3" y="12"/>
                      <a:pt x="0" y="10"/>
                      <a:pt x="0" y="6"/>
                    </a:cubicBezTo>
                    <a:cubicBezTo>
                      <a:pt x="0" y="6"/>
                      <a:pt x="0" y="6"/>
                      <a:pt x="0" y="6"/>
                    </a:cubicBezTo>
                    <a:cubicBezTo>
                      <a:pt x="0" y="3"/>
                      <a:pt x="3" y="0"/>
                      <a:pt x="7" y="0"/>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101"/>
              <p:cNvSpPr>
                <a:spLocks/>
              </p:cNvSpPr>
              <p:nvPr/>
            </p:nvSpPr>
            <p:spPr bwMode="auto">
              <a:xfrm>
                <a:off x="7684600" y="1770279"/>
                <a:ext cx="455006" cy="278575"/>
              </a:xfrm>
              <a:custGeom>
                <a:avLst/>
                <a:gdLst/>
                <a:ahLst/>
                <a:cxnLst>
                  <a:cxn ang="0">
                    <a:pos x="0" y="33"/>
                  </a:cxn>
                  <a:cxn ang="0">
                    <a:pos x="50" y="0"/>
                  </a:cxn>
                  <a:cxn ang="0">
                    <a:pos x="59" y="11"/>
                  </a:cxn>
                  <a:cxn ang="0">
                    <a:pos x="0" y="33"/>
                  </a:cxn>
                </a:cxnLst>
                <a:rect l="0" t="0" r="r" b="b"/>
                <a:pathLst>
                  <a:path w="59" h="36">
                    <a:moveTo>
                      <a:pt x="0" y="33"/>
                    </a:moveTo>
                    <a:cubicBezTo>
                      <a:pt x="9" y="4"/>
                      <a:pt x="33" y="21"/>
                      <a:pt x="50" y="0"/>
                    </a:cubicBezTo>
                    <a:cubicBezTo>
                      <a:pt x="52" y="4"/>
                      <a:pt x="57" y="8"/>
                      <a:pt x="59" y="11"/>
                    </a:cubicBezTo>
                    <a:cubicBezTo>
                      <a:pt x="36" y="36"/>
                      <a:pt x="24" y="6"/>
                      <a:pt x="0" y="33"/>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102"/>
              <p:cNvSpPr>
                <a:spLocks/>
              </p:cNvSpPr>
              <p:nvPr/>
            </p:nvSpPr>
            <p:spPr bwMode="auto">
              <a:xfrm>
                <a:off x="7693886" y="1886354"/>
                <a:ext cx="459651" cy="320363"/>
              </a:xfrm>
              <a:custGeom>
                <a:avLst/>
                <a:gdLst/>
                <a:ahLst/>
                <a:cxnLst>
                  <a:cxn ang="0">
                    <a:pos x="0" y="16"/>
                  </a:cxn>
                  <a:cxn ang="0">
                    <a:pos x="60" y="25"/>
                  </a:cxn>
                  <a:cxn ang="0">
                    <a:pos x="58" y="39"/>
                  </a:cxn>
                  <a:cxn ang="0">
                    <a:pos x="0" y="16"/>
                  </a:cxn>
                </a:cxnLst>
                <a:rect l="0" t="0" r="r" b="b"/>
                <a:pathLst>
                  <a:path w="60" h="42">
                    <a:moveTo>
                      <a:pt x="0" y="16"/>
                    </a:moveTo>
                    <a:cubicBezTo>
                      <a:pt x="26" y="0"/>
                      <a:pt x="33" y="29"/>
                      <a:pt x="60" y="25"/>
                    </a:cubicBezTo>
                    <a:cubicBezTo>
                      <a:pt x="59" y="29"/>
                      <a:pt x="59" y="35"/>
                      <a:pt x="58" y="39"/>
                    </a:cubicBezTo>
                    <a:cubicBezTo>
                      <a:pt x="26" y="42"/>
                      <a:pt x="36" y="12"/>
                      <a:pt x="0" y="16"/>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103"/>
              <p:cNvSpPr>
                <a:spLocks/>
              </p:cNvSpPr>
              <p:nvPr/>
            </p:nvSpPr>
            <p:spPr bwMode="auto">
              <a:xfrm>
                <a:off x="6621370" y="2141713"/>
                <a:ext cx="1485735" cy="1829310"/>
              </a:xfrm>
              <a:custGeom>
                <a:avLst/>
                <a:gdLst/>
                <a:ahLst/>
                <a:cxnLst>
                  <a:cxn ang="0">
                    <a:pos x="45" y="231"/>
                  </a:cxn>
                  <a:cxn ang="0">
                    <a:pos x="0" y="144"/>
                  </a:cxn>
                  <a:cxn ang="0">
                    <a:pos x="16" y="87"/>
                  </a:cxn>
                  <a:cxn ang="0">
                    <a:pos x="33" y="63"/>
                  </a:cxn>
                  <a:cxn ang="0">
                    <a:pos x="79" y="0"/>
                  </a:cxn>
                  <a:cxn ang="0">
                    <a:pos x="125" y="0"/>
                  </a:cxn>
                  <a:cxn ang="0">
                    <a:pos x="161" y="51"/>
                  </a:cxn>
                  <a:cxn ang="0">
                    <a:pos x="180" y="78"/>
                  </a:cxn>
                  <a:cxn ang="0">
                    <a:pos x="194" y="131"/>
                  </a:cxn>
                  <a:cxn ang="0">
                    <a:pos x="87" y="239"/>
                  </a:cxn>
                  <a:cxn ang="0">
                    <a:pos x="45" y="231"/>
                  </a:cxn>
                </a:cxnLst>
                <a:rect l="0" t="0" r="r" b="b"/>
                <a:pathLst>
                  <a:path w="194" h="239">
                    <a:moveTo>
                      <a:pt x="45" y="231"/>
                    </a:moveTo>
                    <a:cubicBezTo>
                      <a:pt x="18" y="211"/>
                      <a:pt x="0" y="179"/>
                      <a:pt x="0" y="144"/>
                    </a:cubicBezTo>
                    <a:cubicBezTo>
                      <a:pt x="0" y="123"/>
                      <a:pt x="6" y="104"/>
                      <a:pt x="16" y="87"/>
                    </a:cubicBezTo>
                    <a:cubicBezTo>
                      <a:pt x="21" y="79"/>
                      <a:pt x="28" y="71"/>
                      <a:pt x="33" y="63"/>
                    </a:cubicBezTo>
                    <a:cubicBezTo>
                      <a:pt x="79" y="0"/>
                      <a:pt x="79" y="0"/>
                      <a:pt x="79" y="0"/>
                    </a:cubicBezTo>
                    <a:cubicBezTo>
                      <a:pt x="125" y="0"/>
                      <a:pt x="125" y="0"/>
                      <a:pt x="125" y="0"/>
                    </a:cubicBezTo>
                    <a:cubicBezTo>
                      <a:pt x="161" y="51"/>
                      <a:pt x="161" y="51"/>
                      <a:pt x="161" y="51"/>
                    </a:cubicBezTo>
                    <a:cubicBezTo>
                      <a:pt x="168" y="59"/>
                      <a:pt x="174" y="68"/>
                      <a:pt x="180" y="78"/>
                    </a:cubicBezTo>
                    <a:cubicBezTo>
                      <a:pt x="189" y="93"/>
                      <a:pt x="194" y="112"/>
                      <a:pt x="194" y="131"/>
                    </a:cubicBezTo>
                    <a:cubicBezTo>
                      <a:pt x="194" y="191"/>
                      <a:pt x="146" y="239"/>
                      <a:pt x="87" y="239"/>
                    </a:cubicBezTo>
                    <a:cubicBezTo>
                      <a:pt x="72" y="239"/>
                      <a:pt x="58" y="236"/>
                      <a:pt x="45" y="231"/>
                    </a:cubicBezTo>
                    <a:close/>
                  </a:path>
                </a:pathLst>
              </a:custGeom>
              <a:solidFill>
                <a:schemeClr val="accent3"/>
              </a:solidFill>
              <a:ln w="9525">
                <a:noFill/>
                <a:round/>
                <a:headEnd/>
                <a:tailEnd/>
              </a:ln>
            </p:spPr>
            <p:txBody>
              <a:bodyPr vert="horz" wrap="none" lIns="68580" tIns="34290" rIns="68580" bIns="34290" anchor="ctr" anchorCtr="1" compatLnSpc="1">
                <a:prstTxWarp prst="textNoShape">
                  <a:avLst/>
                </a:prstTxWarp>
                <a:normAutofit/>
              </a:bodyPr>
              <a:lstStyle/>
              <a:p>
                <a:pPr algn="ct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60%</a:t>
                </a:r>
              </a:p>
            </p:txBody>
          </p:sp>
        </p:grpSp>
        <p:grpSp>
          <p:nvGrpSpPr>
            <p:cNvPr id="10" name="Group 4"/>
            <p:cNvGrpSpPr/>
            <p:nvPr/>
          </p:nvGrpSpPr>
          <p:grpSpPr>
            <a:xfrm>
              <a:off x="9324987" y="1412776"/>
              <a:ext cx="1652880" cy="2651105"/>
              <a:chOff x="9324987" y="1412776"/>
              <a:chExt cx="1652880" cy="2651105"/>
            </a:xfrm>
          </p:grpSpPr>
          <p:sp>
            <p:nvSpPr>
              <p:cNvPr id="12" name="Freeform: Shape 109"/>
              <p:cNvSpPr>
                <a:spLocks/>
              </p:cNvSpPr>
              <p:nvPr/>
            </p:nvSpPr>
            <p:spPr bwMode="auto">
              <a:xfrm>
                <a:off x="9756780" y="1412776"/>
                <a:ext cx="761439" cy="533937"/>
              </a:xfrm>
              <a:custGeom>
                <a:avLst/>
                <a:gdLst/>
                <a:ahLst/>
                <a:cxnLst>
                  <a:cxn ang="0">
                    <a:pos x="37" y="115"/>
                  </a:cxn>
                  <a:cxn ang="0">
                    <a:pos x="0" y="41"/>
                  </a:cxn>
                  <a:cxn ang="0">
                    <a:pos x="32" y="11"/>
                  </a:cxn>
                  <a:cxn ang="0">
                    <a:pos x="61" y="23"/>
                  </a:cxn>
                  <a:cxn ang="0">
                    <a:pos x="110" y="0"/>
                  </a:cxn>
                  <a:cxn ang="0">
                    <a:pos x="115" y="33"/>
                  </a:cxn>
                  <a:cxn ang="0">
                    <a:pos x="164" y="31"/>
                  </a:cxn>
                  <a:cxn ang="0">
                    <a:pos x="135" y="115"/>
                  </a:cxn>
                  <a:cxn ang="0">
                    <a:pos x="37" y="115"/>
                  </a:cxn>
                  <a:cxn ang="0">
                    <a:pos x="37" y="115"/>
                  </a:cxn>
                </a:cxnLst>
                <a:rect l="0" t="0" r="r" b="b"/>
                <a:pathLst>
                  <a:path w="164" h="115">
                    <a:moveTo>
                      <a:pt x="37" y="115"/>
                    </a:moveTo>
                    <a:lnTo>
                      <a:pt x="0" y="41"/>
                    </a:lnTo>
                    <a:lnTo>
                      <a:pt x="32" y="11"/>
                    </a:lnTo>
                    <a:lnTo>
                      <a:pt x="61" y="23"/>
                    </a:lnTo>
                    <a:lnTo>
                      <a:pt x="110" y="0"/>
                    </a:lnTo>
                    <a:lnTo>
                      <a:pt x="115" y="33"/>
                    </a:lnTo>
                    <a:lnTo>
                      <a:pt x="164" y="31"/>
                    </a:lnTo>
                    <a:lnTo>
                      <a:pt x="135" y="115"/>
                    </a:lnTo>
                    <a:lnTo>
                      <a:pt x="37" y="115"/>
                    </a:lnTo>
                    <a:lnTo>
                      <a:pt x="37" y="115"/>
                    </a:lnTo>
                    <a:close/>
                  </a:path>
                </a:pathLst>
              </a:custGeom>
              <a:solidFill>
                <a:schemeClr val="accent4"/>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10"/>
              <p:cNvSpPr>
                <a:spLocks/>
              </p:cNvSpPr>
              <p:nvPr/>
            </p:nvSpPr>
            <p:spPr bwMode="auto">
              <a:xfrm>
                <a:off x="9324987" y="2141713"/>
                <a:ext cx="1652880" cy="1922168"/>
              </a:xfrm>
              <a:custGeom>
                <a:avLst/>
                <a:gdLst/>
                <a:ahLst/>
                <a:cxnLst>
                  <a:cxn ang="0">
                    <a:pos x="202" y="90"/>
                  </a:cxn>
                  <a:cxn ang="0">
                    <a:pos x="216" y="144"/>
                  </a:cxn>
                  <a:cxn ang="0">
                    <a:pos x="108" y="251"/>
                  </a:cxn>
                  <a:cxn ang="0">
                    <a:pos x="0" y="144"/>
                  </a:cxn>
                  <a:cxn ang="0">
                    <a:pos x="16" y="87"/>
                  </a:cxn>
                  <a:cxn ang="0">
                    <a:pos x="33" y="63"/>
                  </a:cxn>
                  <a:cxn ang="0">
                    <a:pos x="79" y="0"/>
                  </a:cxn>
                  <a:cxn ang="0">
                    <a:pos x="138" y="0"/>
                  </a:cxn>
                  <a:cxn ang="0">
                    <a:pos x="183" y="63"/>
                  </a:cxn>
                  <a:cxn ang="0">
                    <a:pos x="202" y="90"/>
                  </a:cxn>
                </a:cxnLst>
                <a:rect l="0" t="0" r="r" b="b"/>
                <a:pathLst>
                  <a:path w="216" h="251">
                    <a:moveTo>
                      <a:pt x="202" y="90"/>
                    </a:moveTo>
                    <a:cubicBezTo>
                      <a:pt x="211" y="106"/>
                      <a:pt x="216" y="124"/>
                      <a:pt x="216" y="144"/>
                    </a:cubicBezTo>
                    <a:cubicBezTo>
                      <a:pt x="216" y="203"/>
                      <a:pt x="168" y="251"/>
                      <a:pt x="108" y="251"/>
                    </a:cubicBezTo>
                    <a:cubicBezTo>
                      <a:pt x="49" y="251"/>
                      <a:pt x="0" y="203"/>
                      <a:pt x="0" y="144"/>
                    </a:cubicBezTo>
                    <a:cubicBezTo>
                      <a:pt x="0" y="123"/>
                      <a:pt x="6" y="104"/>
                      <a:pt x="16" y="87"/>
                    </a:cubicBezTo>
                    <a:cubicBezTo>
                      <a:pt x="21" y="79"/>
                      <a:pt x="28" y="71"/>
                      <a:pt x="33" y="63"/>
                    </a:cubicBezTo>
                    <a:cubicBezTo>
                      <a:pt x="79" y="0"/>
                      <a:pt x="79" y="0"/>
                      <a:pt x="79" y="0"/>
                    </a:cubicBezTo>
                    <a:cubicBezTo>
                      <a:pt x="138" y="0"/>
                      <a:pt x="138" y="0"/>
                      <a:pt x="138" y="0"/>
                    </a:cubicBezTo>
                    <a:cubicBezTo>
                      <a:pt x="183" y="63"/>
                      <a:pt x="183" y="63"/>
                      <a:pt x="183" y="63"/>
                    </a:cubicBezTo>
                    <a:cubicBezTo>
                      <a:pt x="189" y="72"/>
                      <a:pt x="196" y="81"/>
                      <a:pt x="202" y="90"/>
                    </a:cubicBezTo>
                    <a:close/>
                  </a:path>
                </a:pathLst>
              </a:custGeom>
              <a:solidFill>
                <a:schemeClr val="accent4">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11"/>
              <p:cNvSpPr>
                <a:spLocks/>
              </p:cNvSpPr>
              <p:nvPr/>
            </p:nvSpPr>
            <p:spPr bwMode="auto">
              <a:xfrm>
                <a:off x="9905354" y="1412776"/>
                <a:ext cx="612866" cy="533937"/>
              </a:xfrm>
              <a:custGeom>
                <a:avLst/>
                <a:gdLst/>
                <a:ahLst/>
                <a:cxnLst>
                  <a:cxn ang="0">
                    <a:pos x="30" y="79"/>
                  </a:cxn>
                  <a:cxn ang="0">
                    <a:pos x="0" y="11"/>
                  </a:cxn>
                  <a:cxn ang="0">
                    <a:pos x="29" y="23"/>
                  </a:cxn>
                  <a:cxn ang="0">
                    <a:pos x="30" y="79"/>
                  </a:cxn>
                  <a:cxn ang="0">
                    <a:pos x="30" y="79"/>
                  </a:cxn>
                  <a:cxn ang="0">
                    <a:pos x="55" y="79"/>
                  </a:cxn>
                  <a:cxn ang="0">
                    <a:pos x="78" y="0"/>
                  </a:cxn>
                  <a:cxn ang="0">
                    <a:pos x="83" y="33"/>
                  </a:cxn>
                  <a:cxn ang="0">
                    <a:pos x="55" y="79"/>
                  </a:cxn>
                  <a:cxn ang="0">
                    <a:pos x="55" y="79"/>
                  </a:cxn>
                  <a:cxn ang="0">
                    <a:pos x="132" y="31"/>
                  </a:cxn>
                  <a:cxn ang="0">
                    <a:pos x="103" y="115"/>
                  </a:cxn>
                  <a:cxn ang="0">
                    <a:pos x="85" y="115"/>
                  </a:cxn>
                  <a:cxn ang="0">
                    <a:pos x="132" y="31"/>
                  </a:cxn>
                  <a:cxn ang="0">
                    <a:pos x="132" y="31"/>
                  </a:cxn>
                </a:cxnLst>
                <a:rect l="0" t="0" r="r" b="b"/>
                <a:pathLst>
                  <a:path w="132" h="115">
                    <a:moveTo>
                      <a:pt x="30" y="79"/>
                    </a:moveTo>
                    <a:lnTo>
                      <a:pt x="0" y="11"/>
                    </a:lnTo>
                    <a:lnTo>
                      <a:pt x="29" y="23"/>
                    </a:lnTo>
                    <a:lnTo>
                      <a:pt x="30" y="79"/>
                    </a:lnTo>
                    <a:lnTo>
                      <a:pt x="30" y="79"/>
                    </a:lnTo>
                    <a:close/>
                    <a:moveTo>
                      <a:pt x="55" y="79"/>
                    </a:moveTo>
                    <a:lnTo>
                      <a:pt x="78" y="0"/>
                    </a:lnTo>
                    <a:lnTo>
                      <a:pt x="83" y="33"/>
                    </a:lnTo>
                    <a:lnTo>
                      <a:pt x="55" y="79"/>
                    </a:lnTo>
                    <a:lnTo>
                      <a:pt x="55" y="79"/>
                    </a:lnTo>
                    <a:close/>
                    <a:moveTo>
                      <a:pt x="132" y="31"/>
                    </a:moveTo>
                    <a:lnTo>
                      <a:pt x="103" y="115"/>
                    </a:lnTo>
                    <a:lnTo>
                      <a:pt x="85" y="115"/>
                    </a:lnTo>
                    <a:lnTo>
                      <a:pt x="132" y="31"/>
                    </a:lnTo>
                    <a:lnTo>
                      <a:pt x="132" y="31"/>
                    </a:lnTo>
                    <a:close/>
                  </a:path>
                </a:pathLst>
              </a:custGeom>
              <a:solidFill>
                <a:schemeClr val="accent4">
                  <a:lumMod val="75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12"/>
              <p:cNvSpPr>
                <a:spLocks/>
              </p:cNvSpPr>
              <p:nvPr/>
            </p:nvSpPr>
            <p:spPr bwMode="auto">
              <a:xfrm>
                <a:off x="9900709" y="1993139"/>
                <a:ext cx="533937" cy="92858"/>
              </a:xfrm>
              <a:custGeom>
                <a:avLst/>
                <a:gdLst/>
                <a:ahLst/>
                <a:cxnLst>
                  <a:cxn ang="0">
                    <a:pos x="7" y="0"/>
                  </a:cxn>
                  <a:cxn ang="0">
                    <a:pos x="64" y="0"/>
                  </a:cxn>
                  <a:cxn ang="0">
                    <a:pos x="70" y="6"/>
                  </a:cxn>
                  <a:cxn ang="0">
                    <a:pos x="70" y="6"/>
                  </a:cxn>
                  <a:cxn ang="0">
                    <a:pos x="64" y="12"/>
                  </a:cxn>
                  <a:cxn ang="0">
                    <a:pos x="7" y="12"/>
                  </a:cxn>
                  <a:cxn ang="0">
                    <a:pos x="0" y="6"/>
                  </a:cxn>
                  <a:cxn ang="0">
                    <a:pos x="0" y="6"/>
                  </a:cxn>
                  <a:cxn ang="0">
                    <a:pos x="7" y="0"/>
                  </a:cxn>
                </a:cxnLst>
                <a:rect l="0" t="0" r="r" b="b"/>
                <a:pathLst>
                  <a:path w="70" h="12">
                    <a:moveTo>
                      <a:pt x="7" y="0"/>
                    </a:moveTo>
                    <a:cubicBezTo>
                      <a:pt x="64" y="0"/>
                      <a:pt x="64" y="0"/>
                      <a:pt x="64" y="0"/>
                    </a:cubicBezTo>
                    <a:cubicBezTo>
                      <a:pt x="67" y="0"/>
                      <a:pt x="70" y="3"/>
                      <a:pt x="70" y="6"/>
                    </a:cubicBezTo>
                    <a:cubicBezTo>
                      <a:pt x="70" y="6"/>
                      <a:pt x="70" y="6"/>
                      <a:pt x="70" y="6"/>
                    </a:cubicBezTo>
                    <a:cubicBezTo>
                      <a:pt x="70" y="10"/>
                      <a:pt x="67" y="12"/>
                      <a:pt x="64" y="12"/>
                    </a:cubicBezTo>
                    <a:cubicBezTo>
                      <a:pt x="7" y="12"/>
                      <a:pt x="7" y="12"/>
                      <a:pt x="7" y="12"/>
                    </a:cubicBezTo>
                    <a:cubicBezTo>
                      <a:pt x="3" y="12"/>
                      <a:pt x="0" y="10"/>
                      <a:pt x="0" y="6"/>
                    </a:cubicBezTo>
                    <a:cubicBezTo>
                      <a:pt x="0" y="6"/>
                      <a:pt x="0" y="6"/>
                      <a:pt x="0" y="6"/>
                    </a:cubicBezTo>
                    <a:cubicBezTo>
                      <a:pt x="0" y="3"/>
                      <a:pt x="3" y="0"/>
                      <a:pt x="7" y="0"/>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13"/>
              <p:cNvSpPr>
                <a:spLocks/>
              </p:cNvSpPr>
              <p:nvPr/>
            </p:nvSpPr>
            <p:spPr bwMode="auto">
              <a:xfrm>
                <a:off x="10388217" y="1770279"/>
                <a:ext cx="455006" cy="278575"/>
              </a:xfrm>
              <a:custGeom>
                <a:avLst/>
                <a:gdLst/>
                <a:ahLst/>
                <a:cxnLst>
                  <a:cxn ang="0">
                    <a:pos x="0" y="33"/>
                  </a:cxn>
                  <a:cxn ang="0">
                    <a:pos x="50" y="0"/>
                  </a:cxn>
                  <a:cxn ang="0">
                    <a:pos x="59" y="11"/>
                  </a:cxn>
                  <a:cxn ang="0">
                    <a:pos x="0" y="33"/>
                  </a:cxn>
                </a:cxnLst>
                <a:rect l="0" t="0" r="r" b="b"/>
                <a:pathLst>
                  <a:path w="59" h="36">
                    <a:moveTo>
                      <a:pt x="0" y="33"/>
                    </a:moveTo>
                    <a:cubicBezTo>
                      <a:pt x="9" y="4"/>
                      <a:pt x="33" y="21"/>
                      <a:pt x="50" y="0"/>
                    </a:cubicBezTo>
                    <a:cubicBezTo>
                      <a:pt x="52" y="4"/>
                      <a:pt x="57" y="8"/>
                      <a:pt x="59" y="11"/>
                    </a:cubicBezTo>
                    <a:cubicBezTo>
                      <a:pt x="36" y="36"/>
                      <a:pt x="24" y="6"/>
                      <a:pt x="0" y="33"/>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14"/>
              <p:cNvSpPr>
                <a:spLocks/>
              </p:cNvSpPr>
              <p:nvPr/>
            </p:nvSpPr>
            <p:spPr bwMode="auto">
              <a:xfrm>
                <a:off x="10397503" y="1886354"/>
                <a:ext cx="459651" cy="320363"/>
              </a:xfrm>
              <a:custGeom>
                <a:avLst/>
                <a:gdLst/>
                <a:ahLst/>
                <a:cxnLst>
                  <a:cxn ang="0">
                    <a:pos x="0" y="16"/>
                  </a:cxn>
                  <a:cxn ang="0">
                    <a:pos x="60" y="25"/>
                  </a:cxn>
                  <a:cxn ang="0">
                    <a:pos x="58" y="39"/>
                  </a:cxn>
                  <a:cxn ang="0">
                    <a:pos x="0" y="16"/>
                  </a:cxn>
                </a:cxnLst>
                <a:rect l="0" t="0" r="r" b="b"/>
                <a:pathLst>
                  <a:path w="60" h="42">
                    <a:moveTo>
                      <a:pt x="0" y="16"/>
                    </a:moveTo>
                    <a:cubicBezTo>
                      <a:pt x="26" y="0"/>
                      <a:pt x="33" y="29"/>
                      <a:pt x="60" y="25"/>
                    </a:cubicBezTo>
                    <a:cubicBezTo>
                      <a:pt x="59" y="29"/>
                      <a:pt x="59" y="35"/>
                      <a:pt x="58" y="39"/>
                    </a:cubicBezTo>
                    <a:cubicBezTo>
                      <a:pt x="26" y="42"/>
                      <a:pt x="36" y="12"/>
                      <a:pt x="0" y="16"/>
                    </a:cubicBezTo>
                    <a:close/>
                  </a:path>
                </a:pathLst>
              </a:custGeom>
              <a:solidFill>
                <a:schemeClr val="tx1">
                  <a:lumMod val="50000"/>
                  <a:lumOff val="50000"/>
                </a:schemeClr>
              </a:solidFill>
              <a:ln w="9525">
                <a:noFill/>
                <a:round/>
                <a:headEnd/>
                <a:tailEnd/>
              </a:ln>
            </p:spPr>
            <p:txBody>
              <a:bodyPr anchor="ctr"/>
              <a:lstStyle/>
              <a:p>
                <a:pPr algn="ct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15"/>
              <p:cNvSpPr>
                <a:spLocks/>
              </p:cNvSpPr>
              <p:nvPr/>
            </p:nvSpPr>
            <p:spPr bwMode="auto">
              <a:xfrm>
                <a:off x="9324987" y="2141713"/>
                <a:ext cx="1485735" cy="1829310"/>
              </a:xfrm>
              <a:custGeom>
                <a:avLst/>
                <a:gdLst/>
                <a:ahLst/>
                <a:cxnLst>
                  <a:cxn ang="0">
                    <a:pos x="45" y="231"/>
                  </a:cxn>
                  <a:cxn ang="0">
                    <a:pos x="0" y="144"/>
                  </a:cxn>
                  <a:cxn ang="0">
                    <a:pos x="16" y="87"/>
                  </a:cxn>
                  <a:cxn ang="0">
                    <a:pos x="33" y="63"/>
                  </a:cxn>
                  <a:cxn ang="0">
                    <a:pos x="79" y="0"/>
                  </a:cxn>
                  <a:cxn ang="0">
                    <a:pos x="125" y="0"/>
                  </a:cxn>
                  <a:cxn ang="0">
                    <a:pos x="161" y="51"/>
                  </a:cxn>
                  <a:cxn ang="0">
                    <a:pos x="180" y="78"/>
                  </a:cxn>
                  <a:cxn ang="0">
                    <a:pos x="194" y="131"/>
                  </a:cxn>
                  <a:cxn ang="0">
                    <a:pos x="87" y="239"/>
                  </a:cxn>
                  <a:cxn ang="0">
                    <a:pos x="45" y="231"/>
                  </a:cxn>
                </a:cxnLst>
                <a:rect l="0" t="0" r="r" b="b"/>
                <a:pathLst>
                  <a:path w="194" h="239">
                    <a:moveTo>
                      <a:pt x="45" y="231"/>
                    </a:moveTo>
                    <a:cubicBezTo>
                      <a:pt x="18" y="211"/>
                      <a:pt x="0" y="179"/>
                      <a:pt x="0" y="144"/>
                    </a:cubicBezTo>
                    <a:cubicBezTo>
                      <a:pt x="0" y="123"/>
                      <a:pt x="6" y="104"/>
                      <a:pt x="16" y="87"/>
                    </a:cubicBezTo>
                    <a:cubicBezTo>
                      <a:pt x="21" y="79"/>
                      <a:pt x="28" y="71"/>
                      <a:pt x="33" y="63"/>
                    </a:cubicBezTo>
                    <a:cubicBezTo>
                      <a:pt x="79" y="0"/>
                      <a:pt x="79" y="0"/>
                      <a:pt x="79" y="0"/>
                    </a:cubicBezTo>
                    <a:cubicBezTo>
                      <a:pt x="125" y="0"/>
                      <a:pt x="125" y="0"/>
                      <a:pt x="125" y="0"/>
                    </a:cubicBezTo>
                    <a:cubicBezTo>
                      <a:pt x="161" y="51"/>
                      <a:pt x="161" y="51"/>
                      <a:pt x="161" y="51"/>
                    </a:cubicBezTo>
                    <a:cubicBezTo>
                      <a:pt x="168" y="59"/>
                      <a:pt x="174" y="68"/>
                      <a:pt x="180" y="78"/>
                    </a:cubicBezTo>
                    <a:cubicBezTo>
                      <a:pt x="189" y="93"/>
                      <a:pt x="194" y="112"/>
                      <a:pt x="194" y="131"/>
                    </a:cubicBezTo>
                    <a:cubicBezTo>
                      <a:pt x="194" y="191"/>
                      <a:pt x="146" y="239"/>
                      <a:pt x="87" y="239"/>
                    </a:cubicBezTo>
                    <a:cubicBezTo>
                      <a:pt x="72" y="239"/>
                      <a:pt x="58" y="236"/>
                      <a:pt x="45" y="231"/>
                    </a:cubicBezTo>
                    <a:close/>
                  </a:path>
                </a:pathLst>
              </a:custGeom>
              <a:solidFill>
                <a:schemeClr val="accent4"/>
              </a:solidFill>
              <a:ln w="9525">
                <a:noFill/>
                <a:round/>
                <a:headEnd/>
                <a:tailEnd/>
              </a:ln>
            </p:spPr>
            <p:txBody>
              <a:bodyPr vert="horz" wrap="none" lIns="68580" tIns="34290" rIns="68580" bIns="34290" anchor="ctr" anchorCtr="1" compatLnSpc="1">
                <a:prstTxWarp prst="textNoShape">
                  <a:avLst/>
                </a:prstTxWarp>
                <a:normAutofit/>
              </a:bodyPr>
              <a:lstStyle/>
              <a:p>
                <a:pPr algn="ct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80%</a:t>
                </a:r>
              </a:p>
            </p:txBody>
          </p:sp>
        </p:grpSp>
      </p:grpSp>
      <p:grpSp>
        <p:nvGrpSpPr>
          <p:cNvPr id="40" name="组合 39"/>
          <p:cNvGrpSpPr/>
          <p:nvPr/>
        </p:nvGrpSpPr>
        <p:grpSpPr>
          <a:xfrm>
            <a:off x="601596" y="3350989"/>
            <a:ext cx="1836776" cy="529131"/>
            <a:chOff x="7232108" y="2180774"/>
            <a:chExt cx="2449035" cy="705508"/>
          </a:xfrm>
        </p:grpSpPr>
        <p:sp>
          <p:nvSpPr>
            <p:cNvPr id="41" name="TextBox 11"/>
            <p:cNvSpPr txBox="1"/>
            <p:nvPr/>
          </p:nvSpPr>
          <p:spPr>
            <a:xfrm>
              <a:off x="7232109" y="2520883"/>
              <a:ext cx="2449034" cy="36539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1"/>
            <p:cNvSpPr txBox="1"/>
            <p:nvPr/>
          </p:nvSpPr>
          <p:spPr>
            <a:xfrm>
              <a:off x="7232108"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2636854" y="3350989"/>
            <a:ext cx="1836776" cy="529131"/>
            <a:chOff x="7232108" y="2180774"/>
            <a:chExt cx="2449035" cy="705508"/>
          </a:xfrm>
        </p:grpSpPr>
        <p:sp>
          <p:nvSpPr>
            <p:cNvPr id="44" name="TextBox 11"/>
            <p:cNvSpPr txBox="1"/>
            <p:nvPr/>
          </p:nvSpPr>
          <p:spPr>
            <a:xfrm>
              <a:off x="7232109" y="2520883"/>
              <a:ext cx="2449034" cy="36539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1"/>
            <p:cNvSpPr txBox="1"/>
            <p:nvPr/>
          </p:nvSpPr>
          <p:spPr>
            <a:xfrm>
              <a:off x="7232108"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672111" y="3350989"/>
            <a:ext cx="1836776" cy="529131"/>
            <a:chOff x="7232108" y="2180774"/>
            <a:chExt cx="2449035" cy="705508"/>
          </a:xfrm>
        </p:grpSpPr>
        <p:sp>
          <p:nvSpPr>
            <p:cNvPr id="47" name="TextBox 11"/>
            <p:cNvSpPr txBox="1"/>
            <p:nvPr/>
          </p:nvSpPr>
          <p:spPr>
            <a:xfrm>
              <a:off x="7232109" y="2520883"/>
              <a:ext cx="2449034" cy="36539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1"/>
            <p:cNvSpPr txBox="1"/>
            <p:nvPr/>
          </p:nvSpPr>
          <p:spPr>
            <a:xfrm>
              <a:off x="7232108"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6707370" y="3350989"/>
            <a:ext cx="1836776" cy="529131"/>
            <a:chOff x="7232108" y="2180774"/>
            <a:chExt cx="2449035" cy="705508"/>
          </a:xfrm>
        </p:grpSpPr>
        <p:sp>
          <p:nvSpPr>
            <p:cNvPr id="50" name="TextBox 11"/>
            <p:cNvSpPr txBox="1"/>
            <p:nvPr/>
          </p:nvSpPr>
          <p:spPr>
            <a:xfrm>
              <a:off x="7232109" y="2520883"/>
              <a:ext cx="2449034" cy="365399"/>
            </a:xfrm>
            <a:prstGeom prst="rect">
              <a:avLst/>
            </a:prstGeom>
            <a:noFill/>
          </p:spPr>
          <p:txBody>
            <a:bodyPr wrap="square" lIns="0" tIns="0" rIns="0" bIns="0" rtlCol="0">
              <a:spAutoFit/>
              <a:scene3d>
                <a:camera prst="orthographicFront"/>
                <a:lightRig rig="threePt" dir="t"/>
              </a:scene3d>
              <a:sp3d contourW="12700"/>
            </a:bodyPr>
            <a:lstStyle/>
            <a:p>
              <a:pPr algn="ctr">
                <a:lnSpc>
                  <a:spcPts val="105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1"/>
            <p:cNvSpPr txBox="1"/>
            <p:nvPr/>
          </p:nvSpPr>
          <p:spPr>
            <a:xfrm>
              <a:off x="7232108"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标题文字添加</a:t>
              </a:r>
              <a:endParaRPr lang="en-US" sz="13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矩形 51"/>
          <p:cNvSpPr/>
          <p:nvPr/>
        </p:nvSpPr>
        <p:spPr>
          <a:xfrm>
            <a:off x="0"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82560640"/>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ppt_x"/>
                                          </p:val>
                                        </p:tav>
                                        <p:tav tm="100000">
                                          <p:val>
                                            <p:strVal val="#ppt_x"/>
                                          </p:val>
                                        </p:tav>
                                      </p:tavLst>
                                    </p:anim>
                                    <p:anim calcmode="lin" valueType="num">
                                      <p:cBhvr additive="base">
                                        <p:cTn id="39" dur="500" fill="hold"/>
                                        <p:tgtEl>
                                          <p:spTgt spid="4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85580" y="84456"/>
            <a:ext cx="20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能力提升计划</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9e6a05ed-7dd9-4a70-81f7-a256eee13ee3"/>
          <p:cNvGrpSpPr>
            <a:grpSpLocks noChangeAspect="1"/>
          </p:cNvGrpSpPr>
          <p:nvPr/>
        </p:nvGrpSpPr>
        <p:grpSpPr>
          <a:xfrm>
            <a:off x="539354" y="1089344"/>
            <a:ext cx="8163160" cy="3021578"/>
            <a:chOff x="719139" y="1452461"/>
            <a:chExt cx="10884210" cy="4028769"/>
          </a:xfrm>
        </p:grpSpPr>
        <p:grpSp>
          <p:nvGrpSpPr>
            <p:cNvPr id="7" name="Group 3"/>
            <p:cNvGrpSpPr/>
            <p:nvPr/>
          </p:nvGrpSpPr>
          <p:grpSpPr>
            <a:xfrm rot="5400000">
              <a:off x="7170109" y="2675755"/>
              <a:ext cx="845652" cy="1435940"/>
              <a:chOff x="5658178" y="1707898"/>
              <a:chExt cx="869583" cy="1476574"/>
            </a:xfrm>
          </p:grpSpPr>
          <p:sp>
            <p:nvSpPr>
              <p:cNvPr id="69" name="Freeform: Shape 4"/>
              <p:cNvSpPr>
                <a:spLocks/>
              </p:cNvSpPr>
              <p:nvPr/>
            </p:nvSpPr>
            <p:spPr bwMode="auto">
              <a:xfrm>
                <a:off x="5681407" y="1732137"/>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chemeClr val="accent1"/>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Shape 5"/>
              <p:cNvSpPr>
                <a:spLocks/>
              </p:cNvSpPr>
              <p:nvPr/>
            </p:nvSpPr>
            <p:spPr bwMode="auto">
              <a:xfrm>
                <a:off x="5658178" y="1707898"/>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6"/>
            <p:cNvGrpSpPr/>
            <p:nvPr/>
          </p:nvGrpSpPr>
          <p:grpSpPr>
            <a:xfrm rot="5400000">
              <a:off x="4319837" y="2513700"/>
              <a:ext cx="1243434" cy="1768897"/>
              <a:chOff x="5458204" y="4263119"/>
              <a:chExt cx="1278621" cy="1818954"/>
            </a:xfrm>
          </p:grpSpPr>
          <p:sp>
            <p:nvSpPr>
              <p:cNvPr id="67" name="Freeform: Shape 7"/>
              <p:cNvSpPr>
                <a:spLocks/>
              </p:cNvSpPr>
              <p:nvPr/>
            </p:nvSpPr>
            <p:spPr bwMode="auto">
              <a:xfrm>
                <a:off x="5481433" y="4286348"/>
                <a:ext cx="1232162" cy="1772495"/>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chemeClr val="accent4"/>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Shape 8"/>
              <p:cNvSpPr>
                <a:spLocks/>
              </p:cNvSpPr>
              <p:nvPr/>
            </p:nvSpPr>
            <p:spPr bwMode="auto">
              <a:xfrm>
                <a:off x="5458204" y="4263119"/>
                <a:ext cx="1278621" cy="1818954"/>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9"/>
            <p:cNvGrpSpPr/>
            <p:nvPr/>
          </p:nvGrpSpPr>
          <p:grpSpPr>
            <a:xfrm rot="5400000">
              <a:off x="6440285" y="3798291"/>
              <a:ext cx="1480139" cy="1267988"/>
              <a:chOff x="6573210" y="2209852"/>
              <a:chExt cx="1522023" cy="1303870"/>
            </a:xfrm>
          </p:grpSpPr>
          <p:sp>
            <p:nvSpPr>
              <p:cNvPr id="65" name="Freeform: Shape 10"/>
              <p:cNvSpPr>
                <a:spLocks/>
              </p:cNvSpPr>
              <p:nvPr/>
            </p:nvSpPr>
            <p:spPr bwMode="auto">
              <a:xfrm>
                <a:off x="6613608" y="2209852"/>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solidFill>
                <a:schemeClr val="accent2"/>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Shape 11"/>
              <p:cNvSpPr>
                <a:spLocks/>
              </p:cNvSpPr>
              <p:nvPr/>
            </p:nvSpPr>
            <p:spPr bwMode="auto">
              <a:xfrm>
                <a:off x="6573210" y="2248231"/>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2"/>
            <p:cNvGrpSpPr/>
            <p:nvPr/>
          </p:nvGrpSpPr>
          <p:grpSpPr>
            <a:xfrm rot="5400000">
              <a:off x="4457830" y="1563447"/>
              <a:ext cx="1693271" cy="1471300"/>
              <a:chOff x="4096766" y="4042946"/>
              <a:chExt cx="1741186" cy="1512933"/>
            </a:xfrm>
          </p:grpSpPr>
          <p:sp>
            <p:nvSpPr>
              <p:cNvPr id="63" name="Freeform: Shape 13"/>
              <p:cNvSpPr>
                <a:spLocks/>
              </p:cNvSpPr>
              <p:nvPr/>
            </p:nvSpPr>
            <p:spPr bwMode="auto">
              <a:xfrm>
                <a:off x="4122015" y="4076274"/>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chemeClr val="accent5"/>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Shape 14"/>
              <p:cNvSpPr>
                <a:spLocks/>
              </p:cNvSpPr>
              <p:nvPr/>
            </p:nvSpPr>
            <p:spPr bwMode="auto">
              <a:xfrm>
                <a:off x="4096766" y="4042946"/>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Freeform: Shape 16"/>
            <p:cNvSpPr>
              <a:spLocks/>
            </p:cNvSpPr>
            <p:nvPr/>
          </p:nvSpPr>
          <p:spPr bwMode="auto">
            <a:xfrm rot="5400000">
              <a:off x="4823427" y="3980385"/>
              <a:ext cx="1340672" cy="995925"/>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chemeClr val="accent3"/>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7"/>
            <p:cNvSpPr>
              <a:spLocks/>
            </p:cNvSpPr>
            <p:nvPr/>
          </p:nvSpPr>
          <p:spPr bwMode="auto">
            <a:xfrm rot="5400000">
              <a:off x="4827847" y="3978912"/>
              <a:ext cx="1397636" cy="992980"/>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18"/>
            <p:cNvGrpSpPr/>
            <p:nvPr/>
          </p:nvGrpSpPr>
          <p:grpSpPr>
            <a:xfrm rot="5400000">
              <a:off x="6265524" y="1755464"/>
              <a:ext cx="1446744" cy="1092180"/>
              <a:chOff x="4226042" y="2505773"/>
              <a:chExt cx="1487684" cy="1123086"/>
            </a:xfrm>
          </p:grpSpPr>
          <p:sp>
            <p:nvSpPr>
              <p:cNvPr id="61" name="Freeform: Shape 19"/>
              <p:cNvSpPr>
                <a:spLocks/>
              </p:cNvSpPr>
              <p:nvPr/>
            </p:nvSpPr>
            <p:spPr bwMode="auto">
              <a:xfrm>
                <a:off x="4226042" y="2505773"/>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chemeClr val="accent6"/>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Shape 20"/>
              <p:cNvSpPr>
                <a:spLocks/>
              </p:cNvSpPr>
              <p:nvPr/>
            </p:nvSpPr>
            <p:spPr bwMode="auto">
              <a:xfrm>
                <a:off x="4226042" y="2548192"/>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Freeform: Shape 21"/>
            <p:cNvSpPr>
              <a:spLocks/>
            </p:cNvSpPr>
            <p:nvPr/>
          </p:nvSpPr>
          <p:spPr bwMode="auto">
            <a:xfrm>
              <a:off x="4342198" y="3138380"/>
              <a:ext cx="653602" cy="54227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22"/>
            <p:cNvGrpSpPr/>
            <p:nvPr/>
          </p:nvGrpSpPr>
          <p:grpSpPr>
            <a:xfrm>
              <a:off x="5194075" y="4527576"/>
              <a:ext cx="478643" cy="364455"/>
              <a:chOff x="2070649" y="1631036"/>
              <a:chExt cx="723379" cy="550800"/>
            </a:xfrm>
            <a:solidFill>
              <a:schemeClr val="bg1"/>
            </a:solidFill>
          </p:grpSpPr>
          <p:sp>
            <p:nvSpPr>
              <p:cNvPr id="57" name="Oval 23"/>
              <p:cNvSpPr>
                <a:spLocks/>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Shape 24"/>
              <p:cNvSpPr>
                <a:spLocks/>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Shape 25"/>
              <p:cNvSpPr>
                <a:spLocks/>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Shape 26"/>
              <p:cNvSpPr>
                <a:spLocks/>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Freeform: Shape 27"/>
            <p:cNvSpPr>
              <a:spLocks noChangeAspect="1"/>
            </p:cNvSpPr>
            <p:nvPr/>
          </p:nvSpPr>
          <p:spPr bwMode="auto">
            <a:xfrm>
              <a:off x="7659505" y="3243428"/>
              <a:ext cx="417225" cy="306503"/>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28"/>
            <p:cNvSpPr>
              <a:spLocks noChangeAspect="1"/>
            </p:cNvSpPr>
            <p:nvPr/>
          </p:nvSpPr>
          <p:spPr bwMode="auto">
            <a:xfrm>
              <a:off x="6979446" y="4332949"/>
              <a:ext cx="540316" cy="542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29"/>
            <p:cNvSpPr>
              <a:spLocks noChangeAspect="1"/>
            </p:cNvSpPr>
            <p:nvPr/>
          </p:nvSpPr>
          <p:spPr bwMode="auto">
            <a:xfrm rot="8074228">
              <a:off x="6782776" y="1827332"/>
              <a:ext cx="493388" cy="493512"/>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30"/>
            <p:cNvSpPr>
              <a:spLocks noChangeAspect="1"/>
            </p:cNvSpPr>
            <p:nvPr/>
          </p:nvSpPr>
          <p:spPr bwMode="auto">
            <a:xfrm>
              <a:off x="4861790" y="1745719"/>
              <a:ext cx="517403" cy="495631"/>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50"/>
            <p:cNvSpPr>
              <a:spLocks/>
            </p:cNvSpPr>
            <p:nvPr/>
          </p:nvSpPr>
          <p:spPr bwMode="auto">
            <a:xfrm>
              <a:off x="5103119" y="2507320"/>
              <a:ext cx="2379811" cy="1705056"/>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chemeClr val="accent1"/>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51"/>
            <p:cNvSpPr>
              <a:spLocks/>
            </p:cNvSpPr>
            <p:nvPr/>
          </p:nvSpPr>
          <p:spPr bwMode="auto">
            <a:xfrm>
              <a:off x="5229820" y="2617321"/>
              <a:ext cx="2127393" cy="1459511"/>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vert="horz" wrap="none" lIns="91440" tIns="45720" rIns="91440" bIns="576000" anchor="t" anchorCtr="0" compatLnSpc="1">
              <a:prstTxWarp prst="textNoShape">
                <a:avLst/>
              </a:prstTxWarp>
              <a:noAutofit/>
            </a:bodyPr>
            <a:lstStyle/>
            <a:p>
              <a:pPr algn="ctr"/>
              <a:endParaRPr lang="en-US" altLang="zh-CN" b="1" dirty="0" smtClean="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smtClean="0">
                  <a:solidFill>
                    <a:schemeClr val="tx2"/>
                  </a:solidFill>
                  <a:latin typeface="Arial" panose="020B0604020202020204" pitchFamily="34" charset="0"/>
                  <a:ea typeface="微软雅黑" panose="020B0503020204020204" pitchFamily="34" charset="-122"/>
                  <a:sym typeface="Arial" panose="020B0604020202020204" pitchFamily="34" charset="0"/>
                </a:rPr>
                <a:t>标题</a:t>
              </a:r>
              <a:r>
                <a:rPr lang="zh-CN" altLang="en-US" b="1" dirty="0">
                  <a:solidFill>
                    <a:schemeClr val="tx2"/>
                  </a:solidFill>
                  <a:latin typeface="Arial" panose="020B0604020202020204" pitchFamily="34" charset="0"/>
                  <a:ea typeface="微软雅黑" panose="020B0503020204020204" pitchFamily="34" charset="-122"/>
                  <a:sym typeface="Arial" panose="020B0604020202020204" pitchFamily="34" charset="0"/>
                </a:rPr>
                <a:t>文本</a:t>
              </a:r>
              <a:r>
                <a:rPr lang="zh-CN" altLang="en-US" b="1" dirty="0" smtClean="0">
                  <a:solidFill>
                    <a:schemeClr val="tx2"/>
                  </a:solidFill>
                  <a:latin typeface="Arial" panose="020B0604020202020204" pitchFamily="34" charset="0"/>
                  <a:ea typeface="微软雅黑" panose="020B0503020204020204" pitchFamily="34" charset="-122"/>
                  <a:sym typeface="Arial" panose="020B0604020202020204" pitchFamily="34" charset="0"/>
                </a:rPr>
                <a:t>预设</a:t>
              </a:r>
              <a:endParaRPr lang="zh-CN" altLang="en-US"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Group 53"/>
            <p:cNvGrpSpPr/>
            <p:nvPr/>
          </p:nvGrpSpPr>
          <p:grpSpPr>
            <a:xfrm>
              <a:off x="5989939" y="2778224"/>
              <a:ext cx="460732" cy="441532"/>
              <a:chOff x="1168379" y="3486162"/>
              <a:chExt cx="381000" cy="365126"/>
            </a:xfrm>
            <a:solidFill>
              <a:schemeClr val="tx2"/>
            </a:solidFill>
          </p:grpSpPr>
          <p:sp>
            <p:nvSpPr>
              <p:cNvPr id="54" name="Freeform: Shape 54"/>
              <p:cNvSpPr>
                <a:spLocks/>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solidFill>
                <a:schemeClr val="accent1"/>
              </a:solidFill>
              <a:ln w="9525">
                <a:noFill/>
                <a:round/>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Shape 55"/>
              <p:cNvSpPr>
                <a:spLocks/>
              </p:cNvSpPr>
              <p:nvPr/>
            </p:nvSpPr>
            <p:spPr bwMode="auto">
              <a:xfrm>
                <a:off x="1168379"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solidFill>
                <a:schemeClr val="accent1"/>
              </a:solidFill>
              <a:ln w="9525">
                <a:noFill/>
                <a:round/>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Shape 56"/>
              <p:cNvSpPr>
                <a:spLocks/>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solidFill>
                <a:schemeClr val="accent1"/>
              </a:solidFill>
              <a:ln w="9525">
                <a:noFill/>
                <a:round/>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84"/>
            <p:cNvGrpSpPr/>
            <p:nvPr/>
          </p:nvGrpSpPr>
          <p:grpSpPr>
            <a:xfrm>
              <a:off x="719139" y="3243545"/>
              <a:ext cx="2613471" cy="815312"/>
              <a:chOff x="719138" y="3243544"/>
              <a:chExt cx="2613471" cy="815312"/>
            </a:xfrm>
          </p:grpSpPr>
          <p:sp>
            <p:nvSpPr>
              <p:cNvPr id="50" name="Oval 44"/>
              <p:cNvSpPr/>
              <p:nvPr/>
            </p:nvSpPr>
            <p:spPr>
              <a:xfrm>
                <a:off x="3104009" y="3253738"/>
                <a:ext cx="228600" cy="228600"/>
              </a:xfrm>
              <a:prstGeom prst="ellipse">
                <a:avLst/>
              </a:prstGeom>
              <a:solidFill>
                <a:schemeClr val="accent4">
                  <a:lumMod val="100000"/>
                </a:schemeClr>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4">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51" name="Group 58"/>
              <p:cNvGrpSpPr/>
              <p:nvPr/>
            </p:nvGrpSpPr>
            <p:grpSpPr>
              <a:xfrm>
                <a:off x="719138" y="3243544"/>
                <a:ext cx="2384871" cy="815312"/>
                <a:chOff x="4410146" y="3865262"/>
                <a:chExt cx="2475841" cy="983470"/>
              </a:xfrm>
            </p:grpSpPr>
            <p:sp>
              <p:nvSpPr>
                <p:cNvPr id="52" name="TextBox 59"/>
                <p:cNvSpPr txBox="1">
                  <a:spLocks/>
                </p:cNvSpPr>
                <p:nvPr/>
              </p:nvSpPr>
              <p:spPr bwMode="auto">
                <a:xfrm>
                  <a:off x="4410146" y="3865262"/>
                  <a:ext cx="2475841" cy="270493"/>
                </a:xfrm>
                <a:prstGeom prst="rect">
                  <a:avLst/>
                </a:prstGeom>
                <a:noFill/>
                <a:extLst/>
              </p:spPr>
              <p:txBody>
                <a:bodyPr wrap="none" lIns="0" tIns="0" rIns="288000" bIns="0" anchor="b" anchorCtr="0">
                  <a:normAutofit fontScale="92500" lnSpcReduction="20000"/>
                </a:bodyPr>
                <a:lstStyle/>
                <a:p>
                  <a:pPr algn="r"/>
                  <a:r>
                    <a:rPr lang="zh-CN" altLang="en-US" sz="1400">
                      <a:solidFill>
                        <a:schemeClr val="accent4">
                          <a:lumMod val="100000"/>
                        </a:schemeClr>
                      </a:solidFill>
                      <a:effectLst/>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53" name="TextBox 60"/>
                <p:cNvSpPr txBox="1">
                  <a:spLocks/>
                </p:cNvSpPr>
                <p:nvPr/>
              </p:nvSpPr>
              <p:spPr bwMode="auto">
                <a:xfrm>
                  <a:off x="4410146" y="4135753"/>
                  <a:ext cx="2475841" cy="712979"/>
                </a:xfrm>
                <a:prstGeom prst="rect">
                  <a:avLst/>
                </a:prstGeom>
                <a:noFill/>
                <a:extLst/>
              </p:spPr>
              <p:txBody>
                <a:bodyPr wrap="square" lIns="0" tIns="0" rIns="288000" bIns="0" anchor="t" anchorCtr="0">
                  <a:normAutofit fontScale="85000" lnSpcReduction="20000"/>
                </a:bodyPr>
                <a:lstStyle/>
                <a:p>
                  <a:pPr algn="r"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
                  </a:r>
                  <a:b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Group 88"/>
            <p:cNvGrpSpPr/>
            <p:nvPr/>
          </p:nvGrpSpPr>
          <p:grpSpPr>
            <a:xfrm>
              <a:off x="8061279" y="1879935"/>
              <a:ext cx="2726750" cy="843237"/>
              <a:chOff x="8061282" y="1844824"/>
              <a:chExt cx="2726750" cy="843237"/>
            </a:xfrm>
          </p:grpSpPr>
          <p:sp>
            <p:nvSpPr>
              <p:cNvPr id="46" name="Oval 46"/>
              <p:cNvSpPr/>
              <p:nvPr/>
            </p:nvSpPr>
            <p:spPr>
              <a:xfrm>
                <a:off x="8061282" y="1871220"/>
                <a:ext cx="228600" cy="228600"/>
              </a:xfrm>
              <a:prstGeom prst="ellipse">
                <a:avLst/>
              </a:prstGeom>
              <a:solidFill>
                <a:schemeClr val="accent6">
                  <a:lumMod val="100000"/>
                </a:schemeClr>
              </a:solidFill>
              <a:ln w="12700" cap="flat" cmpd="sng" algn="ctr">
                <a:solidFill>
                  <a:schemeClr val="accent6">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7" name="Group 61"/>
              <p:cNvGrpSpPr/>
              <p:nvPr/>
            </p:nvGrpSpPr>
            <p:grpSpPr>
              <a:xfrm>
                <a:off x="8289882" y="1844824"/>
                <a:ext cx="2498150" cy="843237"/>
                <a:chOff x="4410146" y="3865260"/>
                <a:chExt cx="2475841" cy="983472"/>
              </a:xfrm>
            </p:grpSpPr>
            <p:sp>
              <p:nvSpPr>
                <p:cNvPr id="48" name="TextBox 62"/>
                <p:cNvSpPr txBox="1">
                  <a:spLocks/>
                </p:cNvSpPr>
                <p:nvPr/>
              </p:nvSpPr>
              <p:spPr bwMode="auto">
                <a:xfrm>
                  <a:off x="4410146" y="3865260"/>
                  <a:ext cx="2475841" cy="270493"/>
                </a:xfrm>
                <a:prstGeom prst="rect">
                  <a:avLst/>
                </a:prstGeom>
                <a:noFill/>
                <a:extLst>
                  <a:ext uri="{909E8E84-426E-40DD-AFC4-6F175D3DCCD1}">
                    <a14:hiddenFill xmlns:a14="http://schemas.microsoft.com/office/drawing/2010/main">
                      <a:solidFill>
                        <a:schemeClr val="accent6">
                          <a:lumMod val="100000"/>
                        </a:schemeClr>
                      </a:solidFill>
                    </a14:hiddenFill>
                  </a:ext>
                </a:extLst>
              </p:spPr>
              <p:txBody>
                <a:bodyPr wrap="none" lIns="288000" tIns="0" rIns="288000" bIns="0" anchor="b" anchorCtr="0">
                  <a:normAutofit fontScale="92500" lnSpcReduction="20000"/>
                </a:bodyPr>
                <a:lstStyle/>
                <a:p>
                  <a:pPr algn="l"/>
                  <a:r>
                    <a:rPr lang="zh-CN" altLang="en-US" sz="1400">
                      <a:solidFill>
                        <a:schemeClr val="accent6">
                          <a:lumMod val="100000"/>
                        </a:schemeClr>
                      </a:solidFill>
                      <a:effectLst/>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9" name="TextBox 63"/>
                <p:cNvSpPr txBox="1">
                  <a:spLocks/>
                </p:cNvSpPr>
                <p:nvPr/>
              </p:nvSpPr>
              <p:spPr bwMode="auto">
                <a:xfrm>
                  <a:off x="4410146" y="4135753"/>
                  <a:ext cx="2475841" cy="712979"/>
                </a:xfrm>
                <a:prstGeom prst="rect">
                  <a:avLst/>
                </a:prstGeom>
                <a:noFill/>
                <a:extLst/>
              </p:spPr>
              <p:txBody>
                <a:bodyPr wrap="square" lIns="288000" tIns="0" rIns="288000" bIns="0" anchor="t" anchorCtr="0">
                  <a:normAutofit fontScale="70000" lnSpcReduction="20000"/>
                </a:bodyPr>
                <a:lstStyle/>
                <a:p>
                  <a:pPr algn="l"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
                  </a:r>
                  <a:b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 name="Group 86"/>
            <p:cNvGrpSpPr/>
            <p:nvPr/>
          </p:nvGrpSpPr>
          <p:grpSpPr>
            <a:xfrm>
              <a:off x="8376839" y="4637993"/>
              <a:ext cx="2726750" cy="843237"/>
              <a:chOff x="8376842" y="4637991"/>
              <a:chExt cx="2726750" cy="843237"/>
            </a:xfrm>
          </p:grpSpPr>
          <p:sp>
            <p:nvSpPr>
              <p:cNvPr id="42" name="Oval 48"/>
              <p:cNvSpPr/>
              <p:nvPr/>
            </p:nvSpPr>
            <p:spPr>
              <a:xfrm>
                <a:off x="8376842" y="4661314"/>
                <a:ext cx="228600" cy="228600"/>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64"/>
              <p:cNvGrpSpPr/>
              <p:nvPr/>
            </p:nvGrpSpPr>
            <p:grpSpPr>
              <a:xfrm>
                <a:off x="8605442" y="4637991"/>
                <a:ext cx="2498150" cy="843237"/>
                <a:chOff x="4410146" y="3865260"/>
                <a:chExt cx="2475841" cy="983472"/>
              </a:xfrm>
            </p:grpSpPr>
            <p:sp>
              <p:nvSpPr>
                <p:cNvPr id="44" name="TextBox 65"/>
                <p:cNvSpPr txBox="1">
                  <a:spLocks/>
                </p:cNvSpPr>
                <p:nvPr/>
              </p:nvSpPr>
              <p:spPr bwMode="auto">
                <a:xfrm>
                  <a:off x="4410146" y="3865260"/>
                  <a:ext cx="2475841" cy="270493"/>
                </a:xfrm>
                <a:prstGeom prst="rect">
                  <a:avLst/>
                </a:prstGeom>
                <a:noFill/>
                <a:extLst/>
              </p:spPr>
              <p:txBody>
                <a:bodyPr wrap="none" lIns="288000" tIns="0" rIns="288000" bIns="0" anchor="b" anchorCtr="0">
                  <a:normAutofit fontScale="92500" lnSpcReduction="20000"/>
                </a:bodyPr>
                <a:lstStyle/>
                <a:p>
                  <a:pPr algn="l"/>
                  <a:r>
                    <a:rPr lang="zh-CN" altLang="en-US" sz="1400">
                      <a:solidFill>
                        <a:schemeClr val="accent2">
                          <a:lumMod val="100000"/>
                        </a:schemeClr>
                      </a:solidFill>
                      <a:effectLst/>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5" name="TextBox 66"/>
                <p:cNvSpPr txBox="1">
                  <a:spLocks/>
                </p:cNvSpPr>
                <p:nvPr/>
              </p:nvSpPr>
              <p:spPr bwMode="auto">
                <a:xfrm>
                  <a:off x="4410146" y="4135753"/>
                  <a:ext cx="2475841" cy="712979"/>
                </a:xfrm>
                <a:prstGeom prst="rect">
                  <a:avLst/>
                </a:prstGeom>
                <a:noFill/>
                <a:extLst/>
              </p:spPr>
              <p:txBody>
                <a:bodyPr wrap="square" lIns="288000" tIns="0" rIns="288000" bIns="0" anchor="t" anchorCtr="0">
                  <a:normAutofit fontScale="70000" lnSpcReduction="20000"/>
                </a:bodyPr>
                <a:lstStyle/>
                <a:p>
                  <a:pPr algn="l"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
                  </a:r>
                  <a:b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 name="Group 85"/>
            <p:cNvGrpSpPr/>
            <p:nvPr/>
          </p:nvGrpSpPr>
          <p:grpSpPr>
            <a:xfrm>
              <a:off x="1346240" y="4626060"/>
              <a:ext cx="2779926" cy="815312"/>
              <a:chOff x="1346239" y="4626058"/>
              <a:chExt cx="2779925" cy="815312"/>
            </a:xfrm>
          </p:grpSpPr>
          <p:sp>
            <p:nvSpPr>
              <p:cNvPr id="38" name="Oval 45"/>
              <p:cNvSpPr/>
              <p:nvPr/>
            </p:nvSpPr>
            <p:spPr>
              <a:xfrm>
                <a:off x="3897564" y="4661314"/>
                <a:ext cx="228600" cy="228600"/>
              </a:xfrm>
              <a:prstGeom prst="ellipse">
                <a:avLst/>
              </a:prstGeom>
              <a:solidFill>
                <a:schemeClr val="accent3">
                  <a:lumMod val="100000"/>
                </a:schemeClr>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3">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67"/>
              <p:cNvGrpSpPr/>
              <p:nvPr/>
            </p:nvGrpSpPr>
            <p:grpSpPr>
              <a:xfrm>
                <a:off x="1346239" y="4626058"/>
                <a:ext cx="2551325" cy="815312"/>
                <a:chOff x="4410146" y="3865262"/>
                <a:chExt cx="2475841" cy="983470"/>
              </a:xfrm>
            </p:grpSpPr>
            <p:sp>
              <p:nvSpPr>
                <p:cNvPr id="40" name="TextBox 68"/>
                <p:cNvSpPr txBox="1">
                  <a:spLocks/>
                </p:cNvSpPr>
                <p:nvPr/>
              </p:nvSpPr>
              <p:spPr bwMode="auto">
                <a:xfrm>
                  <a:off x="4410146" y="3865262"/>
                  <a:ext cx="2475841" cy="270493"/>
                </a:xfrm>
                <a:prstGeom prst="rect">
                  <a:avLst/>
                </a:prstGeom>
                <a:noFill/>
                <a:extLst/>
              </p:spPr>
              <p:txBody>
                <a:bodyPr wrap="none" lIns="0" tIns="0" rIns="288000" bIns="0" anchor="b" anchorCtr="0">
                  <a:normAutofit fontScale="92500" lnSpcReduction="20000"/>
                </a:bodyPr>
                <a:lstStyle/>
                <a:p>
                  <a:pPr algn="r"/>
                  <a:r>
                    <a:rPr lang="zh-CN" altLang="en-US" sz="1400">
                      <a:solidFill>
                        <a:schemeClr val="accent3">
                          <a:lumMod val="100000"/>
                        </a:schemeClr>
                      </a:solidFill>
                      <a:effectLst/>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1" name="TextBox 69"/>
                <p:cNvSpPr txBox="1">
                  <a:spLocks/>
                </p:cNvSpPr>
                <p:nvPr/>
              </p:nvSpPr>
              <p:spPr bwMode="auto">
                <a:xfrm>
                  <a:off x="4410146" y="4135753"/>
                  <a:ext cx="2475841" cy="712979"/>
                </a:xfrm>
                <a:prstGeom prst="rect">
                  <a:avLst/>
                </a:prstGeom>
                <a:noFill/>
                <a:extLst/>
              </p:spPr>
              <p:txBody>
                <a:bodyPr wrap="square" lIns="0" tIns="0" rIns="288000" bIns="0" anchor="t" anchorCtr="0">
                  <a:normAutofit fontScale="92500" lnSpcReduction="20000"/>
                </a:bodyPr>
                <a:lstStyle/>
                <a:p>
                  <a:pPr algn="r"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
                  </a:r>
                  <a:b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8" name="Group 87"/>
            <p:cNvGrpSpPr/>
            <p:nvPr/>
          </p:nvGrpSpPr>
          <p:grpSpPr>
            <a:xfrm>
              <a:off x="8876599" y="3229635"/>
              <a:ext cx="2726750" cy="843237"/>
              <a:chOff x="8876600" y="3229633"/>
              <a:chExt cx="2726750" cy="843237"/>
            </a:xfrm>
          </p:grpSpPr>
          <p:sp>
            <p:nvSpPr>
              <p:cNvPr id="34" name="Oval 47"/>
              <p:cNvSpPr/>
              <p:nvPr/>
            </p:nvSpPr>
            <p:spPr>
              <a:xfrm>
                <a:off x="8876600" y="3253738"/>
                <a:ext cx="228600" cy="228600"/>
              </a:xfrm>
              <a:prstGeom prst="ellipse">
                <a:avLst/>
              </a:prstGeom>
              <a:solidFill>
                <a:schemeClr val="accent1">
                  <a:lumMod val="100000"/>
                </a:schemeClr>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77"/>
              <p:cNvGrpSpPr/>
              <p:nvPr/>
            </p:nvGrpSpPr>
            <p:grpSpPr>
              <a:xfrm>
                <a:off x="9105200" y="3229633"/>
                <a:ext cx="2498150" cy="843237"/>
                <a:chOff x="4410146" y="3865260"/>
                <a:chExt cx="2475841" cy="983472"/>
              </a:xfrm>
            </p:grpSpPr>
            <p:sp>
              <p:nvSpPr>
                <p:cNvPr id="36" name="TextBox 78"/>
                <p:cNvSpPr txBox="1">
                  <a:spLocks/>
                </p:cNvSpPr>
                <p:nvPr/>
              </p:nvSpPr>
              <p:spPr bwMode="auto">
                <a:xfrm>
                  <a:off x="4410146" y="3865260"/>
                  <a:ext cx="2475841" cy="270493"/>
                </a:xfrm>
                <a:prstGeom prst="rect">
                  <a:avLst/>
                </a:prstGeom>
                <a:noFill/>
                <a:extLst/>
              </p:spPr>
              <p:txBody>
                <a:bodyPr wrap="none" lIns="288000" tIns="0" rIns="288000" bIns="0" anchor="b" anchorCtr="0">
                  <a:normAutofit fontScale="92500" lnSpcReduction="20000"/>
                </a:bodyPr>
                <a:lstStyle/>
                <a:p>
                  <a:pPr algn="l"/>
                  <a:r>
                    <a:rPr lang="zh-CN" altLang="en-US" sz="1400">
                      <a:solidFill>
                        <a:schemeClr val="accent1">
                          <a:lumMod val="100000"/>
                        </a:schemeClr>
                      </a:solidFill>
                      <a:effectLst/>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7" name="TextBox 79"/>
                <p:cNvSpPr txBox="1">
                  <a:spLocks/>
                </p:cNvSpPr>
                <p:nvPr/>
              </p:nvSpPr>
              <p:spPr bwMode="auto">
                <a:xfrm>
                  <a:off x="4410146" y="4135753"/>
                  <a:ext cx="2475841" cy="712979"/>
                </a:xfrm>
                <a:prstGeom prst="rect">
                  <a:avLst/>
                </a:prstGeom>
                <a:noFill/>
                <a:extLst/>
              </p:spPr>
              <p:txBody>
                <a:bodyPr wrap="square" lIns="288000" tIns="0" rIns="288000" bIns="0" anchor="t" anchorCtr="0">
                  <a:normAutofit fontScale="70000" lnSpcReduction="20000"/>
                </a:bodyPr>
                <a:lstStyle/>
                <a:p>
                  <a:pPr algn="l"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
                  </a:r>
                  <a:b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 name="Group 83"/>
            <p:cNvGrpSpPr/>
            <p:nvPr/>
          </p:nvGrpSpPr>
          <p:grpSpPr>
            <a:xfrm>
              <a:off x="1576843" y="1871220"/>
              <a:ext cx="2613471" cy="815312"/>
              <a:chOff x="1576841" y="1871220"/>
              <a:chExt cx="2613471" cy="815312"/>
            </a:xfrm>
          </p:grpSpPr>
          <p:sp>
            <p:nvSpPr>
              <p:cNvPr id="30" name="Oval 43"/>
              <p:cNvSpPr/>
              <p:nvPr/>
            </p:nvSpPr>
            <p:spPr>
              <a:xfrm>
                <a:off x="3961712" y="1871220"/>
                <a:ext cx="228600" cy="228600"/>
              </a:xfrm>
              <a:prstGeom prst="ellipse">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1" name="Group 80"/>
              <p:cNvGrpSpPr/>
              <p:nvPr/>
            </p:nvGrpSpPr>
            <p:grpSpPr>
              <a:xfrm>
                <a:off x="1576841" y="1871220"/>
                <a:ext cx="2384871" cy="815312"/>
                <a:chOff x="4410146" y="3865262"/>
                <a:chExt cx="2475841" cy="983470"/>
              </a:xfrm>
            </p:grpSpPr>
            <p:sp>
              <p:nvSpPr>
                <p:cNvPr id="32" name="TextBox 81"/>
                <p:cNvSpPr txBox="1">
                  <a:spLocks/>
                </p:cNvSpPr>
                <p:nvPr/>
              </p:nvSpPr>
              <p:spPr bwMode="auto">
                <a:xfrm>
                  <a:off x="4410146" y="3865262"/>
                  <a:ext cx="2475841" cy="270493"/>
                </a:xfrm>
                <a:prstGeom prst="rect">
                  <a:avLst/>
                </a:prstGeom>
                <a:noFill/>
                <a:extLst/>
              </p:spPr>
              <p:txBody>
                <a:bodyPr wrap="none" lIns="0" tIns="0" rIns="288000" bIns="0" anchor="b" anchorCtr="0">
                  <a:normAutofit fontScale="92500" lnSpcReduction="20000"/>
                </a:bodyPr>
                <a:lstStyle/>
                <a:p>
                  <a:pPr algn="r"/>
                  <a:r>
                    <a:rPr lang="zh-CN" altLang="en-US" sz="1400">
                      <a:solidFill>
                        <a:schemeClr val="accent5">
                          <a:lumMod val="100000"/>
                        </a:schemeClr>
                      </a:solidFill>
                      <a:effectLst/>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33" name="TextBox 82"/>
                <p:cNvSpPr txBox="1">
                  <a:spLocks/>
                </p:cNvSpPr>
                <p:nvPr/>
              </p:nvSpPr>
              <p:spPr bwMode="auto">
                <a:xfrm>
                  <a:off x="4410146" y="4135753"/>
                  <a:ext cx="2475841" cy="712979"/>
                </a:xfrm>
                <a:prstGeom prst="rect">
                  <a:avLst/>
                </a:prstGeom>
                <a:noFill/>
                <a:extLst/>
              </p:spPr>
              <p:txBody>
                <a:bodyPr wrap="square" lIns="0" tIns="0" rIns="288000" bIns="0" anchor="t" anchorCtr="0">
                  <a:normAutofit fontScale="85000" lnSpcReduction="20000"/>
                </a:bodyPr>
                <a:lstStyle/>
                <a:p>
                  <a:pPr algn="r"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
                  </a:r>
                  <a:br>
                    <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b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71" name="矩形 70"/>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01566244"/>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63" presetClass="path" presetSubtype="0" accel="50000" decel="50000" fill="hold" nodeType="withEffect">
                                  <p:stCondLst>
                                    <p:cond delay="0"/>
                                  </p:stCondLst>
                                  <p:childTnLst>
                                    <p:animMotion origin="layout" path="M -0.009289 -0.649509 L 0 0 E" pathEditMode="relative" ptsTypes="">
                                      <p:cBhvr>
                                        <p:cTn id="23" dur="2000" fill="hold"/>
                                        <p:tgtEl>
                                          <p:spTgt spid="6"/>
                                        </p:tgtEl>
                                        <p:attrNameLst>
                                          <p:attrName>ppt_x</p:attrName>
                                          <p:attrName>ppt_y</p:attrName>
                                        </p:attrNameLst>
                                      </p:cBhvr>
                                    </p:animMotion>
                                  </p:childTnLst>
                                </p:cTn>
                              </p:par>
                              <p:par>
                                <p:cTn id="24" presetID="6" presetClass="emph" presetSubtype="0" accel="50000" decel="50000" fill="hold" nodeType="withEffect">
                                  <p:stCondLst>
                                    <p:cond delay="0"/>
                                  </p:stCondLst>
                                  <p:childTnLst>
                                    <p:animScale>
                                      <p:cBhvr>
                                        <p:cTn id="25" dur="2000" fill="hold"/>
                                        <p:tgtEl>
                                          <p:spTgt spid="6"/>
                                        </p:tgtEl>
                                      </p:cBhvr>
                                      <p:by x="150000" y="150000"/>
                                      <p:from x="7939" y="19065"/>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2" y="2773307"/>
            <a:ext cx="6773242" cy="85743"/>
            <a:chOff x="-2370516" y="2370784"/>
            <a:chExt cx="6773985" cy="85752"/>
          </a:xfrm>
          <a:solidFill>
            <a:schemeClr val="accent1"/>
          </a:solidFill>
        </p:grpSpPr>
        <p:sp>
          <p:nvSpPr>
            <p:cNvPr id="13" name="Rectangle 12"/>
            <p:cNvSpPr/>
            <p:nvPr/>
          </p:nvSpPr>
          <p:spPr>
            <a:xfrm flipV="1">
              <a:off x="-2370516" y="2370784"/>
              <a:ext cx="6773985" cy="3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435">
                <a:defRPr/>
              </a:pPr>
              <a:endParaRPr lang="en-US" sz="1897"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435">
                <a:defRPr/>
              </a:pPr>
              <a:endParaRPr lang="en-US" sz="1897"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3341509" y="1683609"/>
            <a:ext cx="3409490" cy="91916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267">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4267">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706">
                <a:solidFill>
                  <a:schemeClr val="accent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706"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5203025"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467881"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203025"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467881"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85707981"/>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4306" b="10100"/>
          <a:stretch/>
        </p:blipFill>
        <p:spPr>
          <a:xfrm>
            <a:off x="0" y="1"/>
            <a:ext cx="9142589" cy="5128666"/>
          </a:xfrm>
          <a:prstGeom prst="rect">
            <a:avLst/>
          </a:prstGeom>
        </p:spPr>
      </p:pic>
      <p:sp>
        <p:nvSpPr>
          <p:cNvPr id="12" name="PA_文本框 6"/>
          <p:cNvSpPr txBox="1"/>
          <p:nvPr>
            <p:custDataLst>
              <p:tags r:id="rId1"/>
            </p:custDataLst>
          </p:nvPr>
        </p:nvSpPr>
        <p:spPr>
          <a:xfrm>
            <a:off x="7608669" y="376184"/>
            <a:ext cx="1533921" cy="646132"/>
          </a:xfrm>
          <a:prstGeom prst="rect">
            <a:avLst/>
          </a:prstGeom>
          <a:noFill/>
        </p:spPr>
        <p:txBody>
          <a:bodyPr wrap="none" rtlCol="0">
            <a:spAutoFit/>
          </a:bodyPr>
          <a:lstStyle/>
          <a:p>
            <a:r>
              <a:rPr lang="en-US" altLang="zh-CN" sz="3599" b="1" dirty="0">
                <a:solidFill>
                  <a:prstClr val="white"/>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599"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0" y="3615544"/>
            <a:ext cx="9179091" cy="1513123"/>
          </a:xfrm>
          <a:prstGeom prst="rect">
            <a:avLst/>
          </a:prstGeom>
          <a:solidFill>
            <a:schemeClr val="accent6">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文本框 6"/>
          <p:cNvSpPr txBox="1"/>
          <p:nvPr>
            <p:custDataLst>
              <p:tags r:id="rId2"/>
            </p:custDataLst>
          </p:nvPr>
        </p:nvSpPr>
        <p:spPr>
          <a:xfrm>
            <a:off x="1984615" y="3629261"/>
            <a:ext cx="5391220" cy="646203"/>
          </a:xfrm>
          <a:prstGeom prst="rect">
            <a:avLst/>
          </a:prstGeom>
          <a:noFill/>
        </p:spPr>
        <p:txBody>
          <a:bodyPr wrap="none" rtlCol="0">
            <a:spAutoFit/>
          </a:bodyPr>
          <a:lstStyle/>
          <a:p>
            <a:pPr algn="ctr"/>
            <a:r>
              <a:rPr lang="zh-CN" altLang="en-US" sz="3599" b="1"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演讲完毕 感谢您的聆听！</a:t>
            </a:r>
            <a:endParaRPr lang="zh-CN" altLang="en-US" sz="3599"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PA_矩形 7"/>
          <p:cNvSpPr/>
          <p:nvPr>
            <p:custDataLst>
              <p:tags r:id="rId3"/>
            </p:custDataLst>
          </p:nvPr>
        </p:nvSpPr>
        <p:spPr>
          <a:xfrm>
            <a:off x="2718608" y="4285424"/>
            <a:ext cx="3923226" cy="369218"/>
          </a:xfrm>
          <a:prstGeom prst="rect">
            <a:avLst/>
          </a:prstGeom>
        </p:spPr>
        <p:txBody>
          <a:bodyPr wrap="square">
            <a:spAutoFit/>
          </a:bodyPr>
          <a:lstStyle/>
          <a:p>
            <a:pPr algn="ctr"/>
            <a:r>
              <a:rPr lang="zh-CN" altLang="en-US"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适用于医疗生物课件</a:t>
            </a:r>
            <a:r>
              <a:rPr lang="en-US" altLang="zh-CN"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医院</a:t>
            </a:r>
            <a:r>
              <a:rPr lang="en-US" altLang="zh-CN"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799"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卫生院等</a:t>
            </a:r>
          </a:p>
        </p:txBody>
      </p:sp>
      <p:sp>
        <p:nvSpPr>
          <p:cNvPr id="16" name="PA_矩形 7"/>
          <p:cNvSpPr/>
          <p:nvPr>
            <p:custDataLst>
              <p:tags r:id="rId4"/>
            </p:custDataLst>
          </p:nvPr>
        </p:nvSpPr>
        <p:spPr>
          <a:xfrm>
            <a:off x="2915816" y="4573456"/>
            <a:ext cx="3401877" cy="338554"/>
          </a:xfrm>
          <a:prstGeom prst="rect">
            <a:avLst/>
          </a:prstGeom>
        </p:spPr>
        <p:txBody>
          <a:bodyPr wrap="square">
            <a:spAutoFit/>
          </a:bodyPr>
          <a:lstStyle/>
          <a:p>
            <a:pPr algn="ctr"/>
            <a:r>
              <a:rPr lang="zh-CN" altLang="en-US"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汇报人：在行   时间：</a:t>
            </a:r>
            <a:r>
              <a:rPr lang="en-US" altLang="zh-CN"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a:t>
            </a:r>
            <a:r>
              <a:rPr lang="zh-CN" altLang="en-US"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XX</a:t>
            </a:r>
            <a:r>
              <a:rPr lang="zh-CN" altLang="en-US" sz="1600"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zh-CN" altLang="en-US" sz="16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32799171"/>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2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by="(-#ppt_w*2)" calcmode="lin" valueType="num">
                                      <p:cBhvr rctx="PPT">
                                        <p:cTn id="17" dur="500" autoRev="1" fill="hold">
                                          <p:stCondLst>
                                            <p:cond delay="0"/>
                                          </p:stCondLst>
                                        </p:cTn>
                                        <p:tgtEl>
                                          <p:spTgt spid="14"/>
                                        </p:tgtEl>
                                        <p:attrNameLst>
                                          <p:attrName>ppt_w</p:attrName>
                                        </p:attrNameLst>
                                      </p:cBhvr>
                                    </p:anim>
                                    <p:anim by="(#ppt_w*0.50)" calcmode="lin" valueType="num">
                                      <p:cBhvr>
                                        <p:cTn id="18" dur="500" decel="50000" autoRev="1" fill="hold">
                                          <p:stCondLst>
                                            <p:cond delay="0"/>
                                          </p:stCondLst>
                                        </p:cTn>
                                        <p:tgtEl>
                                          <p:spTgt spid="14"/>
                                        </p:tgtEl>
                                        <p:attrNameLst>
                                          <p:attrName>ppt_x</p:attrName>
                                        </p:attrNameLst>
                                      </p:cBhvr>
                                    </p:anim>
                                    <p:anim from="(-#ppt_h/2)" to="(#ppt_y)" calcmode="lin" valueType="num">
                                      <p:cBhvr>
                                        <p:cTn id="19" dur="1000" fill="hold">
                                          <p:stCondLst>
                                            <p:cond delay="0"/>
                                          </p:stCondLst>
                                        </p:cTn>
                                        <p:tgtEl>
                                          <p:spTgt spid="14"/>
                                        </p:tgtEl>
                                        <p:attrNameLst>
                                          <p:attrName>ppt_y</p:attrName>
                                        </p:attrNameLst>
                                      </p:cBhvr>
                                    </p:anim>
                                    <p:animRot by="21600000">
                                      <p:cBhvr>
                                        <p:cTn id="20" dur="1000" fill="hold">
                                          <p:stCondLst>
                                            <p:cond delay="0"/>
                                          </p:stCondLst>
                                        </p:cTn>
                                        <p:tgtEl>
                                          <p:spTgt spid="14"/>
                                        </p:tgtEl>
                                        <p:attrNameLst>
                                          <p:attrName>r</p:attrName>
                                        </p:attrNameLst>
                                      </p:cBhvr>
                                    </p:animRot>
                                  </p:childTnLst>
                                </p:cTn>
                              </p:par>
                            </p:childTnLst>
                          </p:cTn>
                        </p:par>
                        <p:par>
                          <p:cTn id="21" fill="hold">
                            <p:stCondLst>
                              <p:cond delay="4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by="(-#ppt_w*2)" calcmode="lin" valueType="num">
                                      <p:cBhvr rctx="PPT">
                                        <p:cTn id="24" dur="500" autoRev="1" fill="hold">
                                          <p:stCondLst>
                                            <p:cond delay="0"/>
                                          </p:stCondLst>
                                        </p:cTn>
                                        <p:tgtEl>
                                          <p:spTgt spid="15"/>
                                        </p:tgtEl>
                                        <p:attrNameLst>
                                          <p:attrName>ppt_w</p:attrName>
                                        </p:attrNameLst>
                                      </p:cBhvr>
                                    </p:anim>
                                    <p:anim by="(#ppt_w*0.50)" calcmode="lin" valueType="num">
                                      <p:cBhvr>
                                        <p:cTn id="25" dur="500" decel="50000" autoRev="1" fill="hold">
                                          <p:stCondLst>
                                            <p:cond delay="0"/>
                                          </p:stCondLst>
                                        </p:cTn>
                                        <p:tgtEl>
                                          <p:spTgt spid="15"/>
                                        </p:tgtEl>
                                        <p:attrNameLst>
                                          <p:attrName>ppt_x</p:attrName>
                                        </p:attrNameLst>
                                      </p:cBhvr>
                                    </p:anim>
                                    <p:anim from="(-#ppt_h/2)" to="(#ppt_y)" calcmode="lin" valueType="num">
                                      <p:cBhvr>
                                        <p:cTn id="26" dur="1000" fill="hold">
                                          <p:stCondLst>
                                            <p:cond delay="0"/>
                                          </p:stCondLst>
                                        </p:cTn>
                                        <p:tgtEl>
                                          <p:spTgt spid="15"/>
                                        </p:tgtEl>
                                        <p:attrNameLst>
                                          <p:attrName>ppt_y</p:attrName>
                                        </p:attrNameLst>
                                      </p:cBhvr>
                                    </p:anim>
                                    <p:animRot by="21600000">
                                      <p:cBhvr>
                                        <p:cTn id="27" dur="1000" fill="hold">
                                          <p:stCondLst>
                                            <p:cond delay="0"/>
                                          </p:stCondLst>
                                        </p:cTn>
                                        <p:tgtEl>
                                          <p:spTgt spid="15"/>
                                        </p:tgtEl>
                                        <p:attrNameLst>
                                          <p:attrName>r</p:attrName>
                                        </p:attrNameLst>
                                      </p:cBhvr>
                                    </p:animRot>
                                  </p:childTnLst>
                                </p:cTn>
                              </p:par>
                            </p:childTnLst>
                          </p:cTn>
                        </p:par>
                        <p:par>
                          <p:cTn id="28" fill="hold">
                            <p:stCondLst>
                              <p:cond delay="71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by="(-#ppt_w*2)" calcmode="lin" valueType="num">
                                      <p:cBhvr rctx="PPT">
                                        <p:cTn id="31" dur="500" autoRev="1" fill="hold">
                                          <p:stCondLst>
                                            <p:cond delay="0"/>
                                          </p:stCondLst>
                                        </p:cTn>
                                        <p:tgtEl>
                                          <p:spTgt spid="16"/>
                                        </p:tgtEl>
                                        <p:attrNameLst>
                                          <p:attrName>ppt_w</p:attrName>
                                        </p:attrNameLst>
                                      </p:cBhvr>
                                    </p:anim>
                                    <p:anim by="(#ppt_w*0.50)" calcmode="lin" valueType="num">
                                      <p:cBhvr>
                                        <p:cTn id="32" dur="500" decel="50000" autoRev="1" fill="hold">
                                          <p:stCondLst>
                                            <p:cond delay="0"/>
                                          </p:stCondLst>
                                        </p:cTn>
                                        <p:tgtEl>
                                          <p:spTgt spid="16"/>
                                        </p:tgtEl>
                                        <p:attrNameLst>
                                          <p:attrName>ppt_x</p:attrName>
                                        </p:attrNameLst>
                                      </p:cBhvr>
                                    </p:anim>
                                    <p:anim from="(-#ppt_h/2)" to="(#ppt_y)" calcmode="lin" valueType="num">
                                      <p:cBhvr>
                                        <p:cTn id="33" dur="1000" fill="hold">
                                          <p:stCondLst>
                                            <p:cond delay="0"/>
                                          </p:stCondLst>
                                        </p:cTn>
                                        <p:tgtEl>
                                          <p:spTgt spid="16"/>
                                        </p:tgtEl>
                                        <p:attrNameLst>
                                          <p:attrName>ppt_y</p:attrName>
                                        </p:attrNameLst>
                                      </p:cBhvr>
                                    </p:anim>
                                    <p:animRot by="21600000">
                                      <p:cBhvr>
                                        <p:cTn id="34" dur="1000" fill="hold">
                                          <p:stCondLst>
                                            <p:cond delay="0"/>
                                          </p:stCondLst>
                                        </p:cTn>
                                        <p:tgtEl>
                                          <p:spTgt spid="16"/>
                                        </p:tgtEl>
                                        <p:attrNameLst>
                                          <p:attrName>r</p:attrName>
                                        </p:attrNameLst>
                                      </p:cBhvr>
                                    </p:animRot>
                                  </p:childTnLst>
                                </p:cTn>
                              </p:par>
                            </p:childTnLst>
                          </p:cTn>
                        </p:par>
                        <p:par>
                          <p:cTn id="35" fill="hold">
                            <p:stCondLst>
                              <p:cond delay="97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by="(-#ppt_w*2)" calcmode="lin" valueType="num">
                                      <p:cBhvr rctx="PPT">
                                        <p:cTn id="38" dur="500" autoRev="1" fill="hold">
                                          <p:stCondLst>
                                            <p:cond delay="0"/>
                                          </p:stCondLst>
                                        </p:cTn>
                                        <p:tgtEl>
                                          <p:spTgt spid="12"/>
                                        </p:tgtEl>
                                        <p:attrNameLst>
                                          <p:attrName>ppt_w</p:attrName>
                                        </p:attrNameLst>
                                      </p:cBhvr>
                                    </p:anim>
                                    <p:anim by="(#ppt_w*0.50)" calcmode="lin" valueType="num">
                                      <p:cBhvr>
                                        <p:cTn id="39" dur="500" decel="50000" autoRev="1" fill="hold">
                                          <p:stCondLst>
                                            <p:cond delay="0"/>
                                          </p:stCondLst>
                                        </p:cTn>
                                        <p:tgtEl>
                                          <p:spTgt spid="12"/>
                                        </p:tgtEl>
                                        <p:attrNameLst>
                                          <p:attrName>ppt_x</p:attrName>
                                        </p:attrNameLst>
                                      </p:cBhvr>
                                    </p:anim>
                                    <p:anim from="(-#ppt_h/2)" to="(#ppt_y)" calcmode="lin" valueType="num">
                                      <p:cBhvr>
                                        <p:cTn id="40" dur="1000" fill="hold">
                                          <p:stCondLst>
                                            <p:cond delay="0"/>
                                          </p:stCondLst>
                                        </p:cTn>
                                        <p:tgtEl>
                                          <p:spTgt spid="12"/>
                                        </p:tgtEl>
                                        <p:attrNameLst>
                                          <p:attrName>ppt_y</p:attrName>
                                        </p:attrNameLst>
                                      </p:cBhvr>
                                    </p:anim>
                                    <p:animRot by="21600000">
                                      <p:cBhvr>
                                        <p:cTn id="41"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788817" y="84456"/>
            <a:ext cx="1416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srcRect/>
          <a:stretch>
            <a:fillRect/>
          </a:stretch>
        </p:blipFill>
        <p:spPr bwMode="auto">
          <a:xfrm>
            <a:off x="5872471" y="1698284"/>
            <a:ext cx="2628089" cy="1540668"/>
          </a:xfrm>
          <a:prstGeom prst="rect">
            <a:avLst/>
          </a:prstGeom>
          <a:noFill/>
          <a:ln w="9525">
            <a:noFill/>
            <a:miter lim="800000"/>
            <a:headEnd/>
            <a:tailEnd/>
          </a:ln>
        </p:spPr>
      </p:pic>
      <p:pic>
        <p:nvPicPr>
          <p:cNvPr id="7" name="图片 6"/>
          <p:cNvPicPr>
            <a:picLocks noChangeAspect="1"/>
          </p:cNvPicPr>
          <p:nvPr/>
        </p:nvPicPr>
        <p:blipFill>
          <a:blip r:embed="rId3" cstate="print"/>
          <a:srcRect/>
          <a:stretch>
            <a:fillRect/>
          </a:stretch>
        </p:blipFill>
        <p:spPr bwMode="auto">
          <a:xfrm>
            <a:off x="616294" y="1705427"/>
            <a:ext cx="2628089" cy="1538287"/>
          </a:xfrm>
          <a:prstGeom prst="rect">
            <a:avLst/>
          </a:prstGeom>
          <a:noFill/>
          <a:ln w="9525">
            <a:noFill/>
            <a:miter lim="800000"/>
            <a:headEnd/>
            <a:tailEnd/>
          </a:ln>
        </p:spPr>
      </p:pic>
      <p:sp>
        <p:nvSpPr>
          <p:cNvPr id="8" name="矩形 7"/>
          <p:cNvSpPr/>
          <p:nvPr/>
        </p:nvSpPr>
        <p:spPr>
          <a:xfrm>
            <a:off x="3244383" y="1698283"/>
            <a:ext cx="2628089" cy="1546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a:defRPr/>
            </a:pPr>
            <a:endParaRPr lang="zh-CN" altLang="en-US" sz="1799"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509810" y="2328123"/>
            <a:ext cx="2136513" cy="771599"/>
          </a:xfrm>
          <a:prstGeom prst="rect">
            <a:avLst/>
          </a:prstGeom>
          <a:noFill/>
        </p:spPr>
        <p:txBody>
          <a:bodyPr lIns="68559" tIns="34279" rIns="68559" bIns="34279">
            <a:spAutoFit/>
          </a:bodyPr>
          <a:lstStyle/>
          <a:p>
            <a:pPr algn="just">
              <a:lnSpc>
                <a:spcPct val="130000"/>
              </a:lnSpc>
              <a:defRPr/>
            </a:pPr>
            <a:r>
              <a:rPr lang="zh-CN" altLang="en-US" sz="900" dirty="0">
                <a:solidFill>
                  <a:schemeClr val="bg1"/>
                </a:solidFill>
                <a:latin typeface="Arial" panose="020B0604020202020204" pitchFamily="34" charset="0"/>
                <a:ea typeface="微软雅黑" pitchFamily="34" charset="-122"/>
                <a:sym typeface="Arial" panose="020B0604020202020204" pitchFamily="34" charset="0"/>
              </a:rPr>
              <a:t>点击输入简要文字内容，概括精炼言简意赅的说明分项内容。点击输入简要文字内容，概括精炼言简意赅的说明分项内容。</a:t>
            </a:r>
          </a:p>
        </p:txBody>
      </p:sp>
      <p:sp>
        <p:nvSpPr>
          <p:cNvPr id="10" name="矩形 9"/>
          <p:cNvSpPr/>
          <p:nvPr/>
        </p:nvSpPr>
        <p:spPr>
          <a:xfrm>
            <a:off x="3796916" y="2028480"/>
            <a:ext cx="1369183" cy="253838"/>
          </a:xfrm>
          <a:prstGeom prst="rect">
            <a:avLst/>
          </a:prstGeom>
        </p:spPr>
        <p:txBody>
          <a:bodyPr wrap="none" lIns="68559" tIns="34279" rIns="68559" bIns="34279">
            <a:spAutoFit/>
          </a:bodyPr>
          <a:lstStyle/>
          <a:p>
            <a:pPr>
              <a:defRPr/>
            </a:pPr>
            <a:r>
              <a:rPr lang="zh-CN" altLang="en-US" sz="1200" dirty="0">
                <a:solidFill>
                  <a:schemeClr val="bg1">
                    <a:alpha val="85000"/>
                  </a:schemeClr>
                </a:solidFill>
                <a:latin typeface="Arial" panose="020B0604020202020204" pitchFamily="34" charset="0"/>
                <a:ea typeface="微软雅黑" panose="020B0503020204020204" pitchFamily="34" charset="-122"/>
                <a:sym typeface="Arial" panose="020B0604020202020204" pitchFamily="34" charset="0"/>
              </a:rPr>
              <a:t>点击此处添加标题</a:t>
            </a:r>
          </a:p>
        </p:txBody>
      </p:sp>
      <p:sp>
        <p:nvSpPr>
          <p:cNvPr id="12" name="矩形 11"/>
          <p:cNvSpPr/>
          <p:nvPr/>
        </p:nvSpPr>
        <p:spPr>
          <a:xfrm>
            <a:off x="562732" y="3548515"/>
            <a:ext cx="8017575" cy="484726"/>
          </a:xfrm>
          <a:prstGeom prst="rect">
            <a:avLst/>
          </a:prstGeom>
          <a:noFill/>
        </p:spPr>
        <p:txBody>
          <a:bodyPr lIns="68559" tIns="34279" rIns="68559" bIns="34279">
            <a:spAutoFit/>
          </a:bodyPr>
          <a:lstStyle/>
          <a:p>
            <a:pPr algn="just">
              <a:defRPr/>
            </a:pPr>
            <a:r>
              <a:rPr lang="zh-CN" altLang="en-US" sz="900"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p>
        </p:txBody>
      </p:sp>
      <p:sp>
        <p:nvSpPr>
          <p:cNvPr id="13" name="矩形 12"/>
          <p:cNvSpPr/>
          <p:nvPr/>
        </p:nvSpPr>
        <p:spPr>
          <a:xfrm>
            <a:off x="-13573" y="-12045"/>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58851482"/>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par>
                                <p:cTn id="19" presetID="2" presetClass="entr" presetSubtype="8" fill="hold" nodeType="withEffect">
                                  <p:stCondLst>
                                    <p:cond delay="1000"/>
                                  </p:stCondLst>
                                  <p:iterate type="wd">
                                    <p:tmPct val="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1000"/>
                                  </p:stCondLst>
                                  <p:iterate type="wd">
                                    <p:tmPct val="0"/>
                                  </p:iterate>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par>
                                <p:cTn id="28" presetID="2" presetClass="entr" presetSubtype="2" fill="hold" nodeType="withEffect">
                                  <p:stCondLst>
                                    <p:cond delay="1000"/>
                                  </p:stCondLst>
                                  <p:iterate type="wd">
                                    <p:tmPct val="0"/>
                                  </p:iterate>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2900"/>
                            </p:stCondLst>
                            <p:childTnLst>
                              <p:par>
                                <p:cTn id="33" presetID="42" presetClass="entr" presetSubtype="0" fill="hold" nodeType="afterEffect">
                                  <p:stCondLst>
                                    <p:cond delay="0"/>
                                  </p:stCondLst>
                                  <p:iterate type="wd">
                                    <p:tmPct val="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900"/>
                            </p:stCondLst>
                            <p:childTnLst>
                              <p:par>
                                <p:cTn id="39" presetID="22" presetClass="entr" presetSubtype="1" fill="hold" grpId="0" nodeType="afterEffect">
                                  <p:stCondLst>
                                    <p:cond delay="0"/>
                                  </p:stCondLst>
                                  <p:iterate type="wd">
                                    <p:tmPct val="0"/>
                                  </p:iterate>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400"/>
                            </p:stCondLst>
                            <p:childTnLst>
                              <p:par>
                                <p:cTn id="43" presetID="42" presetClass="entr" presetSubtype="0" fill="hold" grpId="0" nodeType="afterEffect">
                                  <p:stCondLst>
                                    <p:cond delay="0"/>
                                  </p:stCondLst>
                                  <p:iterate type="wd">
                                    <p:tmPct val="0"/>
                                  </p:iterate>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23" presetClass="exit" presetSubtype="544" fill="hold" nodeType="withEffect">
                                  <p:stCondLst>
                                    <p:cond delay="1500"/>
                                  </p:stCondLst>
                                  <p:iterate type="wd">
                                    <p:tmPct val="5000"/>
                                  </p:iterate>
                                  <p:childTnLst>
                                    <p:anim calcmode="lin" valueType="num">
                                      <p:cBhvr>
                                        <p:cTn id="49" dur="1000"/>
                                        <p:tgtEl>
                                          <p:spTgt spid="7"/>
                                        </p:tgtEl>
                                        <p:attrNameLst>
                                          <p:attrName>ppt_w</p:attrName>
                                        </p:attrNameLst>
                                      </p:cBhvr>
                                      <p:tavLst>
                                        <p:tav tm="0">
                                          <p:val>
                                            <p:strVal val="ppt_w"/>
                                          </p:val>
                                        </p:tav>
                                        <p:tav tm="100000">
                                          <p:val>
                                            <p:fltVal val="0"/>
                                          </p:val>
                                        </p:tav>
                                      </p:tavLst>
                                    </p:anim>
                                    <p:anim calcmode="lin" valueType="num">
                                      <p:cBhvr>
                                        <p:cTn id="50" dur="1000"/>
                                        <p:tgtEl>
                                          <p:spTgt spid="7"/>
                                        </p:tgtEl>
                                        <p:attrNameLst>
                                          <p:attrName>ppt_h</p:attrName>
                                        </p:attrNameLst>
                                      </p:cBhvr>
                                      <p:tavLst>
                                        <p:tav tm="0">
                                          <p:val>
                                            <p:strVal val="ppt_h"/>
                                          </p:val>
                                        </p:tav>
                                        <p:tav tm="100000">
                                          <p:val>
                                            <p:fltVal val="0"/>
                                          </p:val>
                                        </p:tav>
                                      </p:tavLst>
                                    </p:anim>
                                    <p:anim calcmode="lin" valueType="num">
                                      <p:cBhvr>
                                        <p:cTn id="51" dur="1000"/>
                                        <p:tgtEl>
                                          <p:spTgt spid="7"/>
                                        </p:tgtEl>
                                        <p:attrNameLst>
                                          <p:attrName>ppt_x</p:attrName>
                                        </p:attrNameLst>
                                      </p:cBhvr>
                                      <p:tavLst>
                                        <p:tav tm="0">
                                          <p:val>
                                            <p:strVal val="ppt_x"/>
                                          </p:val>
                                        </p:tav>
                                        <p:tav tm="100000">
                                          <p:val>
                                            <p:fltVal val="0.5"/>
                                          </p:val>
                                        </p:tav>
                                      </p:tavLst>
                                    </p:anim>
                                    <p:anim calcmode="lin" valueType="num">
                                      <p:cBhvr>
                                        <p:cTn id="52" dur="1000"/>
                                        <p:tgtEl>
                                          <p:spTgt spid="7"/>
                                        </p:tgtEl>
                                        <p:attrNameLst>
                                          <p:attrName>ppt_y</p:attrName>
                                        </p:attrNameLst>
                                      </p:cBhvr>
                                      <p:tavLst>
                                        <p:tav tm="0">
                                          <p:val>
                                            <p:strVal val="ppt_y"/>
                                          </p:val>
                                        </p:tav>
                                        <p:tav tm="100000">
                                          <p:val>
                                            <p:fltVal val="0.5"/>
                                          </p:val>
                                        </p:tav>
                                      </p:tavLst>
                                    </p:anim>
                                    <p:set>
                                      <p:cBhvr>
                                        <p:cTn id="53" dur="1" fill="hold">
                                          <p:stCondLst>
                                            <p:cond delay="999"/>
                                          </p:stCondLst>
                                        </p:cTn>
                                        <p:tgtEl>
                                          <p:spTgt spid="7"/>
                                        </p:tgtEl>
                                        <p:attrNameLst>
                                          <p:attrName>style.visibility</p:attrName>
                                        </p:attrNameLst>
                                      </p:cBhvr>
                                      <p:to>
                                        <p:strVal val="hidden"/>
                                      </p:to>
                                    </p:set>
                                  </p:childTnLst>
                                </p:cTn>
                              </p:par>
                              <p:par>
                                <p:cTn id="54" presetID="23" presetClass="exit" presetSubtype="544" fill="hold" grpId="1" nodeType="withEffect">
                                  <p:stCondLst>
                                    <p:cond delay="1500"/>
                                  </p:stCondLst>
                                  <p:iterate type="wd">
                                    <p:tmPct val="5000"/>
                                  </p:iterate>
                                  <p:childTnLst>
                                    <p:anim calcmode="lin" valueType="num">
                                      <p:cBhvr>
                                        <p:cTn id="55" dur="1000"/>
                                        <p:tgtEl>
                                          <p:spTgt spid="8"/>
                                        </p:tgtEl>
                                        <p:attrNameLst>
                                          <p:attrName>ppt_w</p:attrName>
                                        </p:attrNameLst>
                                      </p:cBhvr>
                                      <p:tavLst>
                                        <p:tav tm="0">
                                          <p:val>
                                            <p:strVal val="ppt_w"/>
                                          </p:val>
                                        </p:tav>
                                        <p:tav tm="100000">
                                          <p:val>
                                            <p:fltVal val="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ppt_x</p:attrName>
                                        </p:attrNameLst>
                                      </p:cBhvr>
                                      <p:tavLst>
                                        <p:tav tm="0">
                                          <p:val>
                                            <p:strVal val="ppt_x"/>
                                          </p:val>
                                        </p:tav>
                                        <p:tav tm="100000">
                                          <p:val>
                                            <p:fltVal val="0.5"/>
                                          </p:val>
                                        </p:tav>
                                      </p:tavLst>
                                    </p:anim>
                                    <p:anim calcmode="lin" valueType="num">
                                      <p:cBhvr>
                                        <p:cTn id="58" dur="1000"/>
                                        <p:tgtEl>
                                          <p:spTgt spid="8"/>
                                        </p:tgtEl>
                                        <p:attrNameLst>
                                          <p:attrName>ppt_y</p:attrName>
                                        </p:attrNameLst>
                                      </p:cBhvr>
                                      <p:tavLst>
                                        <p:tav tm="0">
                                          <p:val>
                                            <p:strVal val="ppt_y"/>
                                          </p:val>
                                        </p:tav>
                                        <p:tav tm="100000">
                                          <p:val>
                                            <p:fltVal val="0.5"/>
                                          </p:val>
                                        </p:tav>
                                      </p:tavLst>
                                    </p:anim>
                                    <p:set>
                                      <p:cBhvr>
                                        <p:cTn id="59" dur="1" fill="hold">
                                          <p:stCondLst>
                                            <p:cond delay="999"/>
                                          </p:stCondLst>
                                        </p:cTn>
                                        <p:tgtEl>
                                          <p:spTgt spid="8"/>
                                        </p:tgtEl>
                                        <p:attrNameLst>
                                          <p:attrName>style.visibility</p:attrName>
                                        </p:attrNameLst>
                                      </p:cBhvr>
                                      <p:to>
                                        <p:strVal val="hidden"/>
                                      </p:to>
                                    </p:set>
                                  </p:childTnLst>
                                </p:cTn>
                              </p:par>
                              <p:par>
                                <p:cTn id="60" presetID="23" presetClass="exit" presetSubtype="544" fill="hold" nodeType="withEffect">
                                  <p:stCondLst>
                                    <p:cond delay="1500"/>
                                  </p:stCondLst>
                                  <p:iterate type="wd">
                                    <p:tmPct val="5000"/>
                                  </p:iterate>
                                  <p:childTnLst>
                                    <p:anim calcmode="lin" valueType="num">
                                      <p:cBhvr>
                                        <p:cTn id="61" dur="1000"/>
                                        <p:tgtEl>
                                          <p:spTgt spid="6"/>
                                        </p:tgtEl>
                                        <p:attrNameLst>
                                          <p:attrName>ppt_w</p:attrName>
                                        </p:attrNameLst>
                                      </p:cBhvr>
                                      <p:tavLst>
                                        <p:tav tm="0">
                                          <p:val>
                                            <p:strVal val="ppt_w"/>
                                          </p:val>
                                        </p:tav>
                                        <p:tav tm="100000">
                                          <p:val>
                                            <p:fltVal val="0"/>
                                          </p:val>
                                        </p:tav>
                                      </p:tavLst>
                                    </p:anim>
                                    <p:anim calcmode="lin" valueType="num">
                                      <p:cBhvr>
                                        <p:cTn id="62" dur="1000"/>
                                        <p:tgtEl>
                                          <p:spTgt spid="6"/>
                                        </p:tgtEl>
                                        <p:attrNameLst>
                                          <p:attrName>ppt_h</p:attrName>
                                        </p:attrNameLst>
                                      </p:cBhvr>
                                      <p:tavLst>
                                        <p:tav tm="0">
                                          <p:val>
                                            <p:strVal val="ppt_h"/>
                                          </p:val>
                                        </p:tav>
                                        <p:tav tm="100000">
                                          <p:val>
                                            <p:fltVal val="0"/>
                                          </p:val>
                                        </p:tav>
                                      </p:tavLst>
                                    </p:anim>
                                    <p:anim calcmode="lin" valueType="num">
                                      <p:cBhvr>
                                        <p:cTn id="63" dur="1000"/>
                                        <p:tgtEl>
                                          <p:spTgt spid="6"/>
                                        </p:tgtEl>
                                        <p:attrNameLst>
                                          <p:attrName>ppt_x</p:attrName>
                                        </p:attrNameLst>
                                      </p:cBhvr>
                                      <p:tavLst>
                                        <p:tav tm="0">
                                          <p:val>
                                            <p:strVal val="ppt_x"/>
                                          </p:val>
                                        </p:tav>
                                        <p:tav tm="100000">
                                          <p:val>
                                            <p:fltVal val="0.5"/>
                                          </p:val>
                                        </p:tav>
                                      </p:tavLst>
                                    </p:anim>
                                    <p:anim calcmode="lin" valueType="num">
                                      <p:cBhvr>
                                        <p:cTn id="64" dur="1000"/>
                                        <p:tgtEl>
                                          <p:spTgt spid="6"/>
                                        </p:tgtEl>
                                        <p:attrNameLst>
                                          <p:attrName>ppt_y</p:attrName>
                                        </p:attrNameLst>
                                      </p:cBhvr>
                                      <p:tavLst>
                                        <p:tav tm="0">
                                          <p:val>
                                            <p:strVal val="ppt_y"/>
                                          </p:val>
                                        </p:tav>
                                        <p:tav tm="100000">
                                          <p:val>
                                            <p:fltVal val="0.5"/>
                                          </p:val>
                                        </p:tav>
                                      </p:tavLst>
                                    </p:anim>
                                    <p:set>
                                      <p:cBhvr>
                                        <p:cTn id="65" dur="1" fill="hold">
                                          <p:stCondLst>
                                            <p:cond delay="999"/>
                                          </p:stCondLst>
                                        </p:cTn>
                                        <p:tgtEl>
                                          <p:spTgt spid="6"/>
                                        </p:tgtEl>
                                        <p:attrNameLst>
                                          <p:attrName>style.visibility</p:attrName>
                                        </p:attrNameLst>
                                      </p:cBhvr>
                                      <p:to>
                                        <p:strVal val="hidden"/>
                                      </p:to>
                                    </p:set>
                                  </p:childTnLst>
                                </p:cTn>
                              </p:par>
                              <p:par>
                                <p:cTn id="66" presetID="23" presetClass="exit" presetSubtype="544" fill="hold" nodeType="withEffect">
                                  <p:stCondLst>
                                    <p:cond delay="1500"/>
                                  </p:stCondLst>
                                  <p:iterate type="wd">
                                    <p:tmPct val="5000"/>
                                  </p:iterate>
                                  <p:childTnLst>
                                    <p:anim calcmode="lin" valueType="num">
                                      <p:cBhvr>
                                        <p:cTn id="67" dur="1000"/>
                                        <p:tgtEl>
                                          <p:spTgt spid="10"/>
                                        </p:tgtEl>
                                        <p:attrNameLst>
                                          <p:attrName>ppt_w</p:attrName>
                                        </p:attrNameLst>
                                      </p:cBhvr>
                                      <p:tavLst>
                                        <p:tav tm="0">
                                          <p:val>
                                            <p:strVal val="ppt_w"/>
                                          </p:val>
                                        </p:tav>
                                        <p:tav tm="100000">
                                          <p:val>
                                            <p:fltVal val="0"/>
                                          </p:val>
                                        </p:tav>
                                      </p:tavLst>
                                    </p:anim>
                                    <p:anim calcmode="lin" valueType="num">
                                      <p:cBhvr>
                                        <p:cTn id="68" dur="1000"/>
                                        <p:tgtEl>
                                          <p:spTgt spid="10"/>
                                        </p:tgtEl>
                                        <p:attrNameLst>
                                          <p:attrName>ppt_h</p:attrName>
                                        </p:attrNameLst>
                                      </p:cBhvr>
                                      <p:tavLst>
                                        <p:tav tm="0">
                                          <p:val>
                                            <p:strVal val="ppt_h"/>
                                          </p:val>
                                        </p:tav>
                                        <p:tav tm="100000">
                                          <p:val>
                                            <p:fltVal val="0"/>
                                          </p:val>
                                        </p:tav>
                                      </p:tavLst>
                                    </p:anim>
                                    <p:anim calcmode="lin" valueType="num">
                                      <p:cBhvr>
                                        <p:cTn id="69" dur="1000"/>
                                        <p:tgtEl>
                                          <p:spTgt spid="10"/>
                                        </p:tgtEl>
                                        <p:attrNameLst>
                                          <p:attrName>ppt_x</p:attrName>
                                        </p:attrNameLst>
                                      </p:cBhvr>
                                      <p:tavLst>
                                        <p:tav tm="0">
                                          <p:val>
                                            <p:strVal val="ppt_x"/>
                                          </p:val>
                                        </p:tav>
                                        <p:tav tm="100000">
                                          <p:val>
                                            <p:fltVal val="0.5"/>
                                          </p:val>
                                        </p:tav>
                                      </p:tavLst>
                                    </p:anim>
                                    <p:anim calcmode="lin" valueType="num">
                                      <p:cBhvr>
                                        <p:cTn id="70" dur="1000"/>
                                        <p:tgtEl>
                                          <p:spTgt spid="10"/>
                                        </p:tgtEl>
                                        <p:attrNameLst>
                                          <p:attrName>ppt_y</p:attrName>
                                        </p:attrNameLst>
                                      </p:cBhvr>
                                      <p:tavLst>
                                        <p:tav tm="0">
                                          <p:val>
                                            <p:strVal val="ppt_y"/>
                                          </p:val>
                                        </p:tav>
                                        <p:tav tm="100000">
                                          <p:val>
                                            <p:fltVal val="0.5"/>
                                          </p:val>
                                        </p:tav>
                                      </p:tavLst>
                                    </p:anim>
                                    <p:set>
                                      <p:cBhvr>
                                        <p:cTn id="71" dur="1" fill="hold">
                                          <p:stCondLst>
                                            <p:cond delay="999"/>
                                          </p:stCondLst>
                                        </p:cTn>
                                        <p:tgtEl>
                                          <p:spTgt spid="10"/>
                                        </p:tgtEl>
                                        <p:attrNameLst>
                                          <p:attrName>style.visibility</p:attrName>
                                        </p:attrNameLst>
                                      </p:cBhvr>
                                      <p:to>
                                        <p:strVal val="hidden"/>
                                      </p:to>
                                    </p:set>
                                  </p:childTnLst>
                                </p:cTn>
                              </p:par>
                              <p:par>
                                <p:cTn id="72" presetID="23" presetClass="exit" presetSubtype="544" fill="hold" grpId="1" nodeType="withEffect">
                                  <p:stCondLst>
                                    <p:cond delay="1500"/>
                                  </p:stCondLst>
                                  <p:iterate type="wd">
                                    <p:tmPct val="5000"/>
                                  </p:iterate>
                                  <p:childTnLst>
                                    <p:anim calcmode="lin" valueType="num">
                                      <p:cBhvr>
                                        <p:cTn id="73" dur="1000"/>
                                        <p:tgtEl>
                                          <p:spTgt spid="9"/>
                                        </p:tgtEl>
                                        <p:attrNameLst>
                                          <p:attrName>ppt_w</p:attrName>
                                        </p:attrNameLst>
                                      </p:cBhvr>
                                      <p:tavLst>
                                        <p:tav tm="0">
                                          <p:val>
                                            <p:strVal val="ppt_w"/>
                                          </p:val>
                                        </p:tav>
                                        <p:tav tm="100000">
                                          <p:val>
                                            <p:fltVal val="0"/>
                                          </p:val>
                                        </p:tav>
                                      </p:tavLst>
                                    </p:anim>
                                    <p:anim calcmode="lin" valueType="num">
                                      <p:cBhvr>
                                        <p:cTn id="74" dur="1000"/>
                                        <p:tgtEl>
                                          <p:spTgt spid="9"/>
                                        </p:tgtEl>
                                        <p:attrNameLst>
                                          <p:attrName>ppt_h</p:attrName>
                                        </p:attrNameLst>
                                      </p:cBhvr>
                                      <p:tavLst>
                                        <p:tav tm="0">
                                          <p:val>
                                            <p:strVal val="ppt_h"/>
                                          </p:val>
                                        </p:tav>
                                        <p:tav tm="100000">
                                          <p:val>
                                            <p:fltVal val="0"/>
                                          </p:val>
                                        </p:tav>
                                      </p:tavLst>
                                    </p:anim>
                                    <p:anim calcmode="lin" valueType="num">
                                      <p:cBhvr>
                                        <p:cTn id="75" dur="1000"/>
                                        <p:tgtEl>
                                          <p:spTgt spid="9"/>
                                        </p:tgtEl>
                                        <p:attrNameLst>
                                          <p:attrName>ppt_x</p:attrName>
                                        </p:attrNameLst>
                                      </p:cBhvr>
                                      <p:tavLst>
                                        <p:tav tm="0">
                                          <p:val>
                                            <p:strVal val="ppt_x"/>
                                          </p:val>
                                        </p:tav>
                                        <p:tav tm="100000">
                                          <p:val>
                                            <p:fltVal val="0.5"/>
                                          </p:val>
                                        </p:tav>
                                      </p:tavLst>
                                    </p:anim>
                                    <p:anim calcmode="lin" valueType="num">
                                      <p:cBhvr>
                                        <p:cTn id="76" dur="1000"/>
                                        <p:tgtEl>
                                          <p:spTgt spid="9"/>
                                        </p:tgtEl>
                                        <p:attrNameLst>
                                          <p:attrName>ppt_y</p:attrName>
                                        </p:attrNameLst>
                                      </p:cBhvr>
                                      <p:tavLst>
                                        <p:tav tm="0">
                                          <p:val>
                                            <p:strVal val="ppt_y"/>
                                          </p:val>
                                        </p:tav>
                                        <p:tav tm="100000">
                                          <p:val>
                                            <p:fltVal val="0.5"/>
                                          </p:val>
                                        </p:tav>
                                      </p:tavLst>
                                    </p:anim>
                                    <p:set>
                                      <p:cBhvr>
                                        <p:cTn id="77" dur="1" fill="hold">
                                          <p:stCondLst>
                                            <p:cond delay="999"/>
                                          </p:stCondLst>
                                        </p:cTn>
                                        <p:tgtEl>
                                          <p:spTgt spid="9"/>
                                        </p:tgtEl>
                                        <p:attrNameLst>
                                          <p:attrName>style.visibility</p:attrName>
                                        </p:attrNameLst>
                                      </p:cBhvr>
                                      <p:to>
                                        <p:strVal val="hidden"/>
                                      </p:to>
                                    </p:set>
                                  </p:childTnLst>
                                </p:cTn>
                              </p:par>
                              <p:par>
                                <p:cTn id="78" presetID="23" presetClass="exit" presetSubtype="544" fill="hold" grpId="1" nodeType="withEffect">
                                  <p:stCondLst>
                                    <p:cond delay="1500"/>
                                  </p:stCondLst>
                                  <p:iterate type="wd">
                                    <p:tmPct val="976"/>
                                  </p:iterate>
                                  <p:childTnLst>
                                    <p:anim calcmode="lin" valueType="num">
                                      <p:cBhvr>
                                        <p:cTn id="79" dur="1000"/>
                                        <p:tgtEl>
                                          <p:spTgt spid="12"/>
                                        </p:tgtEl>
                                        <p:attrNameLst>
                                          <p:attrName>ppt_w</p:attrName>
                                        </p:attrNameLst>
                                      </p:cBhvr>
                                      <p:tavLst>
                                        <p:tav tm="0">
                                          <p:val>
                                            <p:strVal val="ppt_w"/>
                                          </p:val>
                                        </p:tav>
                                        <p:tav tm="100000">
                                          <p:val>
                                            <p:fltVal val="0"/>
                                          </p:val>
                                        </p:tav>
                                      </p:tavLst>
                                    </p:anim>
                                    <p:anim calcmode="lin" valueType="num">
                                      <p:cBhvr>
                                        <p:cTn id="80" dur="1000"/>
                                        <p:tgtEl>
                                          <p:spTgt spid="12"/>
                                        </p:tgtEl>
                                        <p:attrNameLst>
                                          <p:attrName>ppt_h</p:attrName>
                                        </p:attrNameLst>
                                      </p:cBhvr>
                                      <p:tavLst>
                                        <p:tav tm="0">
                                          <p:val>
                                            <p:strVal val="ppt_h"/>
                                          </p:val>
                                        </p:tav>
                                        <p:tav tm="100000">
                                          <p:val>
                                            <p:fltVal val="0"/>
                                          </p:val>
                                        </p:tav>
                                      </p:tavLst>
                                    </p:anim>
                                    <p:anim calcmode="lin" valueType="num">
                                      <p:cBhvr>
                                        <p:cTn id="81" dur="1000"/>
                                        <p:tgtEl>
                                          <p:spTgt spid="12"/>
                                        </p:tgtEl>
                                        <p:attrNameLst>
                                          <p:attrName>ppt_x</p:attrName>
                                        </p:attrNameLst>
                                      </p:cBhvr>
                                      <p:tavLst>
                                        <p:tav tm="0">
                                          <p:val>
                                            <p:strVal val="ppt_x"/>
                                          </p:val>
                                        </p:tav>
                                        <p:tav tm="100000">
                                          <p:val>
                                            <p:fltVal val="0.5"/>
                                          </p:val>
                                        </p:tav>
                                      </p:tavLst>
                                    </p:anim>
                                    <p:anim calcmode="lin" valueType="num">
                                      <p:cBhvr>
                                        <p:cTn id="82" dur="1000"/>
                                        <p:tgtEl>
                                          <p:spTgt spid="12"/>
                                        </p:tgtEl>
                                        <p:attrNameLst>
                                          <p:attrName>ppt_y</p:attrName>
                                        </p:attrNameLst>
                                      </p:cBhvr>
                                      <p:tavLst>
                                        <p:tav tm="0">
                                          <p:val>
                                            <p:strVal val="ppt_y"/>
                                          </p:val>
                                        </p:tav>
                                        <p:tav tm="100000">
                                          <p:val>
                                            <p:fltVal val="0.5"/>
                                          </p:val>
                                        </p:tav>
                                      </p:tavLst>
                                    </p:anim>
                                    <p:set>
                                      <p:cBhvr>
                                        <p:cTn id="8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animBg="1"/>
      <p:bldP spid="8" grpId="1" animBg="1"/>
      <p:bldP spid="9" grpId="0"/>
      <p:bldP spid="9"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413572" y="84456"/>
            <a:ext cx="2166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任意形状 85"/>
          <p:cNvSpPr/>
          <p:nvPr/>
        </p:nvSpPr>
        <p:spPr>
          <a:xfrm>
            <a:off x="4475623" y="4047887"/>
            <a:ext cx="983440" cy="194876"/>
          </a:xfrm>
          <a:custGeom>
            <a:avLst/>
            <a:gdLst>
              <a:gd name="connsiteX0" fmla="*/ 0 w 1481629"/>
              <a:gd name="connsiteY0" fmla="*/ 27609 h 404928"/>
              <a:gd name="connsiteX1" fmla="*/ 9203 w 1481629"/>
              <a:gd name="connsiteY1" fmla="*/ 101232 h 404928"/>
              <a:gd name="connsiteX2" fmla="*/ 46013 w 1481629"/>
              <a:gd name="connsiteY2" fmla="*/ 174855 h 404928"/>
              <a:gd name="connsiteX3" fmla="*/ 73621 w 1481629"/>
              <a:gd name="connsiteY3" fmla="*/ 202464 h 404928"/>
              <a:gd name="connsiteX4" fmla="*/ 119635 w 1481629"/>
              <a:gd name="connsiteY4" fmla="*/ 239276 h 404928"/>
              <a:gd name="connsiteX5" fmla="*/ 202459 w 1481629"/>
              <a:gd name="connsiteY5" fmla="*/ 257682 h 404928"/>
              <a:gd name="connsiteX6" fmla="*/ 561363 w 1481629"/>
              <a:gd name="connsiteY6" fmla="*/ 211667 h 404928"/>
              <a:gd name="connsiteX7" fmla="*/ 598173 w 1481629"/>
              <a:gd name="connsiteY7" fmla="*/ 147247 h 404928"/>
              <a:gd name="connsiteX8" fmla="*/ 588971 w 1481629"/>
              <a:gd name="connsiteY8" fmla="*/ 27609 h 404928"/>
              <a:gd name="connsiteX9" fmla="*/ 552160 w 1481629"/>
              <a:gd name="connsiteY9" fmla="*/ 0 h 404928"/>
              <a:gd name="connsiteX10" fmla="*/ 450931 w 1481629"/>
              <a:gd name="connsiteY10" fmla="*/ 36812 h 404928"/>
              <a:gd name="connsiteX11" fmla="*/ 432525 w 1481629"/>
              <a:gd name="connsiteY11" fmla="*/ 64421 h 404928"/>
              <a:gd name="connsiteX12" fmla="*/ 404917 w 1481629"/>
              <a:gd name="connsiteY12" fmla="*/ 110435 h 404928"/>
              <a:gd name="connsiteX13" fmla="*/ 386512 w 1481629"/>
              <a:gd name="connsiteY13" fmla="*/ 211667 h 404928"/>
              <a:gd name="connsiteX14" fmla="*/ 404917 w 1481629"/>
              <a:gd name="connsiteY14" fmla="*/ 285290 h 404928"/>
              <a:gd name="connsiteX15" fmla="*/ 423323 w 1481629"/>
              <a:gd name="connsiteY15" fmla="*/ 303696 h 404928"/>
              <a:gd name="connsiteX16" fmla="*/ 662592 w 1481629"/>
              <a:gd name="connsiteY16" fmla="*/ 386522 h 404928"/>
              <a:gd name="connsiteX17" fmla="*/ 828240 w 1481629"/>
              <a:gd name="connsiteY17" fmla="*/ 404928 h 404928"/>
              <a:gd name="connsiteX18" fmla="*/ 1085915 w 1481629"/>
              <a:gd name="connsiteY18" fmla="*/ 395725 h 404928"/>
              <a:gd name="connsiteX19" fmla="*/ 1223955 w 1481629"/>
              <a:gd name="connsiteY19" fmla="*/ 358913 h 404928"/>
              <a:gd name="connsiteX20" fmla="*/ 1325184 w 1481629"/>
              <a:gd name="connsiteY20" fmla="*/ 349711 h 404928"/>
              <a:gd name="connsiteX21" fmla="*/ 1463224 w 1481629"/>
              <a:gd name="connsiteY21" fmla="*/ 285290 h 404928"/>
              <a:gd name="connsiteX22" fmla="*/ 1472427 w 1481629"/>
              <a:gd name="connsiteY22" fmla="*/ 257682 h 404928"/>
              <a:gd name="connsiteX23" fmla="*/ 1481629 w 1481629"/>
              <a:gd name="connsiteY23" fmla="*/ 239276 h 4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629" h="404928">
                <a:moveTo>
                  <a:pt x="0" y="27609"/>
                </a:moveTo>
                <a:cubicBezTo>
                  <a:pt x="3068" y="52150"/>
                  <a:pt x="3642" y="77133"/>
                  <a:pt x="9203" y="101232"/>
                </a:cubicBezTo>
                <a:cubicBezTo>
                  <a:pt x="14601" y="124626"/>
                  <a:pt x="29903" y="155522"/>
                  <a:pt x="46013" y="174855"/>
                </a:cubicBezTo>
                <a:cubicBezTo>
                  <a:pt x="54345" y="184853"/>
                  <a:pt x="63827" y="193894"/>
                  <a:pt x="73621" y="202464"/>
                </a:cubicBezTo>
                <a:cubicBezTo>
                  <a:pt x="88403" y="215399"/>
                  <a:pt x="102465" y="229737"/>
                  <a:pt x="119635" y="239276"/>
                </a:cubicBezTo>
                <a:cubicBezTo>
                  <a:pt x="126946" y="243338"/>
                  <a:pt x="199292" y="257049"/>
                  <a:pt x="202459" y="257682"/>
                </a:cubicBezTo>
                <a:cubicBezTo>
                  <a:pt x="350312" y="252912"/>
                  <a:pt x="450183" y="289496"/>
                  <a:pt x="561363" y="211667"/>
                </a:cubicBezTo>
                <a:cubicBezTo>
                  <a:pt x="571368" y="204663"/>
                  <a:pt x="594679" y="154235"/>
                  <a:pt x="598173" y="147247"/>
                </a:cubicBezTo>
                <a:cubicBezTo>
                  <a:pt x="606346" y="98211"/>
                  <a:pt x="618129" y="76207"/>
                  <a:pt x="588971" y="27609"/>
                </a:cubicBezTo>
                <a:cubicBezTo>
                  <a:pt x="581080" y="14457"/>
                  <a:pt x="564430" y="9203"/>
                  <a:pt x="552160" y="0"/>
                </a:cubicBezTo>
                <a:cubicBezTo>
                  <a:pt x="518417" y="12271"/>
                  <a:pt x="482544" y="19789"/>
                  <a:pt x="450931" y="36812"/>
                </a:cubicBezTo>
                <a:cubicBezTo>
                  <a:pt x="441193" y="42056"/>
                  <a:pt x="438387" y="55042"/>
                  <a:pt x="432525" y="64421"/>
                </a:cubicBezTo>
                <a:cubicBezTo>
                  <a:pt x="423045" y="79589"/>
                  <a:pt x="414120" y="95097"/>
                  <a:pt x="404917" y="110435"/>
                </a:cubicBezTo>
                <a:cubicBezTo>
                  <a:pt x="402446" y="122794"/>
                  <a:pt x="385893" y="202997"/>
                  <a:pt x="386512" y="211667"/>
                </a:cubicBezTo>
                <a:cubicBezTo>
                  <a:pt x="388314" y="236899"/>
                  <a:pt x="395522" y="261803"/>
                  <a:pt x="404917" y="285290"/>
                </a:cubicBezTo>
                <a:cubicBezTo>
                  <a:pt x="408139" y="293346"/>
                  <a:pt x="415482" y="299982"/>
                  <a:pt x="423323" y="303696"/>
                </a:cubicBezTo>
                <a:cubicBezTo>
                  <a:pt x="508625" y="344103"/>
                  <a:pt x="573506" y="373324"/>
                  <a:pt x="662592" y="386522"/>
                </a:cubicBezTo>
                <a:cubicBezTo>
                  <a:pt x="717548" y="394664"/>
                  <a:pt x="773024" y="398793"/>
                  <a:pt x="828240" y="404928"/>
                </a:cubicBezTo>
                <a:cubicBezTo>
                  <a:pt x="914132" y="401860"/>
                  <a:pt x="1000544" y="405652"/>
                  <a:pt x="1085915" y="395725"/>
                </a:cubicBezTo>
                <a:cubicBezTo>
                  <a:pt x="1133218" y="390224"/>
                  <a:pt x="1177191" y="367906"/>
                  <a:pt x="1223955" y="358913"/>
                </a:cubicBezTo>
                <a:cubicBezTo>
                  <a:pt x="1257227" y="352514"/>
                  <a:pt x="1291441" y="352778"/>
                  <a:pt x="1325184" y="349711"/>
                </a:cubicBezTo>
                <a:cubicBezTo>
                  <a:pt x="1342275" y="342875"/>
                  <a:pt x="1438442" y="310073"/>
                  <a:pt x="1463224" y="285290"/>
                </a:cubicBezTo>
                <a:cubicBezTo>
                  <a:pt x="1470083" y="278431"/>
                  <a:pt x="1468824" y="266689"/>
                  <a:pt x="1472427" y="257682"/>
                </a:cubicBezTo>
                <a:cubicBezTo>
                  <a:pt x="1474974" y="251313"/>
                  <a:pt x="1478562" y="245411"/>
                  <a:pt x="1481629" y="239276"/>
                </a:cubicBez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68567" tIns="34283" rIns="68567" bIns="34283"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7" name="任意形状 86"/>
          <p:cNvSpPr/>
          <p:nvPr/>
        </p:nvSpPr>
        <p:spPr>
          <a:xfrm>
            <a:off x="5232723" y="3111769"/>
            <a:ext cx="958000" cy="767795"/>
          </a:xfrm>
          <a:custGeom>
            <a:avLst/>
            <a:gdLst>
              <a:gd name="connsiteX0" fmla="*/ 0 w 1205550"/>
              <a:gd name="connsiteY0" fmla="*/ 0 h 1085942"/>
              <a:gd name="connsiteX1" fmla="*/ 165648 w 1205550"/>
              <a:gd name="connsiteY1" fmla="*/ 27609 h 1085942"/>
              <a:gd name="connsiteX2" fmla="*/ 211661 w 1205550"/>
              <a:gd name="connsiteY2" fmla="*/ 55218 h 1085942"/>
              <a:gd name="connsiteX3" fmla="*/ 294485 w 1205550"/>
              <a:gd name="connsiteY3" fmla="*/ 119638 h 1085942"/>
              <a:gd name="connsiteX4" fmla="*/ 368107 w 1205550"/>
              <a:gd name="connsiteY4" fmla="*/ 230073 h 1085942"/>
              <a:gd name="connsiteX5" fmla="*/ 395715 w 1205550"/>
              <a:gd name="connsiteY5" fmla="*/ 349710 h 1085942"/>
              <a:gd name="connsiteX6" fmla="*/ 368107 w 1205550"/>
              <a:gd name="connsiteY6" fmla="*/ 487754 h 1085942"/>
              <a:gd name="connsiteX7" fmla="*/ 349701 w 1205550"/>
              <a:gd name="connsiteY7" fmla="*/ 506160 h 1085942"/>
              <a:gd name="connsiteX8" fmla="*/ 322093 w 1205550"/>
              <a:gd name="connsiteY8" fmla="*/ 515363 h 1085942"/>
              <a:gd name="connsiteX9" fmla="*/ 294485 w 1205550"/>
              <a:gd name="connsiteY9" fmla="*/ 506160 h 1085942"/>
              <a:gd name="connsiteX10" fmla="*/ 257675 w 1205550"/>
              <a:gd name="connsiteY10" fmla="*/ 404928 h 1085942"/>
              <a:gd name="connsiteX11" fmla="*/ 266877 w 1205550"/>
              <a:gd name="connsiteY11" fmla="*/ 358913 h 1085942"/>
              <a:gd name="connsiteX12" fmla="*/ 377309 w 1205550"/>
              <a:gd name="connsiteY12" fmla="*/ 312899 h 1085942"/>
              <a:gd name="connsiteX13" fmla="*/ 450931 w 1205550"/>
              <a:gd name="connsiteY13" fmla="*/ 322102 h 1085942"/>
              <a:gd name="connsiteX14" fmla="*/ 736214 w 1205550"/>
              <a:gd name="connsiteY14" fmla="*/ 441739 h 1085942"/>
              <a:gd name="connsiteX15" fmla="*/ 1058307 w 1205550"/>
              <a:gd name="connsiteY15" fmla="*/ 662609 h 1085942"/>
              <a:gd name="connsiteX16" fmla="*/ 1122726 w 1205550"/>
              <a:gd name="connsiteY16" fmla="*/ 745435 h 1085942"/>
              <a:gd name="connsiteX17" fmla="*/ 1141131 w 1205550"/>
              <a:gd name="connsiteY17" fmla="*/ 791450 h 1085942"/>
              <a:gd name="connsiteX18" fmla="*/ 1187144 w 1205550"/>
              <a:gd name="connsiteY18" fmla="*/ 938696 h 1085942"/>
              <a:gd name="connsiteX19" fmla="*/ 1196347 w 1205550"/>
              <a:gd name="connsiteY19" fmla="*/ 984710 h 1085942"/>
              <a:gd name="connsiteX20" fmla="*/ 1205550 w 1205550"/>
              <a:gd name="connsiteY20" fmla="*/ 1021522 h 1085942"/>
              <a:gd name="connsiteX21" fmla="*/ 1196347 w 1205550"/>
              <a:gd name="connsiteY21" fmla="*/ 1085942 h 108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5550" h="1085942">
                <a:moveTo>
                  <a:pt x="0" y="0"/>
                </a:moveTo>
                <a:cubicBezTo>
                  <a:pt x="55216" y="9203"/>
                  <a:pt x="111483" y="13479"/>
                  <a:pt x="165648" y="27609"/>
                </a:cubicBezTo>
                <a:cubicBezTo>
                  <a:pt x="182956" y="32124"/>
                  <a:pt x="197106" y="44821"/>
                  <a:pt x="211661" y="55218"/>
                </a:cubicBezTo>
                <a:cubicBezTo>
                  <a:pt x="240122" y="75548"/>
                  <a:pt x="269754" y="94906"/>
                  <a:pt x="294485" y="119638"/>
                </a:cubicBezTo>
                <a:cubicBezTo>
                  <a:pt x="315061" y="140214"/>
                  <a:pt x="355156" y="194456"/>
                  <a:pt x="368107" y="230073"/>
                </a:cubicBezTo>
                <a:cubicBezTo>
                  <a:pt x="386207" y="279848"/>
                  <a:pt x="387378" y="299691"/>
                  <a:pt x="395715" y="349710"/>
                </a:cubicBezTo>
                <a:cubicBezTo>
                  <a:pt x="388615" y="434910"/>
                  <a:pt x="406097" y="440266"/>
                  <a:pt x="368107" y="487754"/>
                </a:cubicBezTo>
                <a:cubicBezTo>
                  <a:pt x="362687" y="494529"/>
                  <a:pt x="357141" y="501696"/>
                  <a:pt x="349701" y="506160"/>
                </a:cubicBezTo>
                <a:cubicBezTo>
                  <a:pt x="341383" y="511151"/>
                  <a:pt x="331296" y="512295"/>
                  <a:pt x="322093" y="515363"/>
                </a:cubicBezTo>
                <a:cubicBezTo>
                  <a:pt x="312890" y="512295"/>
                  <a:pt x="300305" y="513920"/>
                  <a:pt x="294485" y="506160"/>
                </a:cubicBezTo>
                <a:cubicBezTo>
                  <a:pt x="274115" y="478999"/>
                  <a:pt x="265927" y="437938"/>
                  <a:pt x="257675" y="404928"/>
                </a:cubicBezTo>
                <a:cubicBezTo>
                  <a:pt x="260742" y="389590"/>
                  <a:pt x="256485" y="370604"/>
                  <a:pt x="266877" y="358913"/>
                </a:cubicBezTo>
                <a:cubicBezTo>
                  <a:pt x="298196" y="323678"/>
                  <a:pt x="336568" y="321048"/>
                  <a:pt x="377309" y="312899"/>
                </a:cubicBezTo>
                <a:cubicBezTo>
                  <a:pt x="401850" y="315967"/>
                  <a:pt x="426788" y="316737"/>
                  <a:pt x="450931" y="322102"/>
                </a:cubicBezTo>
                <a:cubicBezTo>
                  <a:pt x="551343" y="344416"/>
                  <a:pt x="647615" y="393411"/>
                  <a:pt x="736214" y="441739"/>
                </a:cubicBezTo>
                <a:cubicBezTo>
                  <a:pt x="843760" y="500402"/>
                  <a:pt x="968568" y="572868"/>
                  <a:pt x="1058307" y="662609"/>
                </a:cubicBezTo>
                <a:cubicBezTo>
                  <a:pt x="1083039" y="687341"/>
                  <a:pt x="1103813" y="716014"/>
                  <a:pt x="1122726" y="745435"/>
                </a:cubicBezTo>
                <a:cubicBezTo>
                  <a:pt x="1131659" y="759331"/>
                  <a:pt x="1135575" y="775893"/>
                  <a:pt x="1141131" y="791450"/>
                </a:cubicBezTo>
                <a:cubicBezTo>
                  <a:pt x="1155691" y="832219"/>
                  <a:pt x="1176177" y="894826"/>
                  <a:pt x="1187144" y="938696"/>
                </a:cubicBezTo>
                <a:cubicBezTo>
                  <a:pt x="1190938" y="953871"/>
                  <a:pt x="1192954" y="969441"/>
                  <a:pt x="1196347" y="984710"/>
                </a:cubicBezTo>
                <a:cubicBezTo>
                  <a:pt x="1199091" y="997057"/>
                  <a:pt x="1202482" y="1009251"/>
                  <a:pt x="1205550" y="1021522"/>
                </a:cubicBezTo>
                <a:lnTo>
                  <a:pt x="1196347" y="1085942"/>
                </a:ln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68567" tIns="34283" rIns="68567" bIns="34283"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8" name="任意形状 87"/>
          <p:cNvSpPr/>
          <p:nvPr/>
        </p:nvSpPr>
        <p:spPr>
          <a:xfrm>
            <a:off x="7253776" y="3069738"/>
            <a:ext cx="476449" cy="717499"/>
          </a:xfrm>
          <a:custGeom>
            <a:avLst/>
            <a:gdLst>
              <a:gd name="connsiteX0" fmla="*/ 607376 w 717808"/>
              <a:gd name="connsiteY0" fmla="*/ 0 h 1490869"/>
              <a:gd name="connsiteX1" fmla="*/ 634984 w 717808"/>
              <a:gd name="connsiteY1" fmla="*/ 64420 h 1490869"/>
              <a:gd name="connsiteX2" fmla="*/ 680997 w 717808"/>
              <a:gd name="connsiteY2" fmla="*/ 174855 h 1490869"/>
              <a:gd name="connsiteX3" fmla="*/ 717808 w 717808"/>
              <a:gd name="connsiteY3" fmla="*/ 395725 h 1490869"/>
              <a:gd name="connsiteX4" fmla="*/ 671794 w 717808"/>
              <a:gd name="connsiteY4" fmla="*/ 552174 h 1490869"/>
              <a:gd name="connsiteX5" fmla="*/ 616578 w 717808"/>
              <a:gd name="connsiteY5" fmla="*/ 588985 h 1490869"/>
              <a:gd name="connsiteX6" fmla="*/ 450930 w 717808"/>
              <a:gd name="connsiteY6" fmla="*/ 662609 h 1490869"/>
              <a:gd name="connsiteX7" fmla="*/ 276080 w 717808"/>
              <a:gd name="connsiteY7" fmla="*/ 690217 h 1490869"/>
              <a:gd name="connsiteX8" fmla="*/ 230066 w 717808"/>
              <a:gd name="connsiteY8" fmla="*/ 681014 h 1490869"/>
              <a:gd name="connsiteX9" fmla="*/ 239269 w 717808"/>
              <a:gd name="connsiteY9" fmla="*/ 533768 h 1490869"/>
              <a:gd name="connsiteX10" fmla="*/ 312890 w 717808"/>
              <a:gd name="connsiteY10" fmla="*/ 441739 h 1490869"/>
              <a:gd name="connsiteX11" fmla="*/ 368106 w 717808"/>
              <a:gd name="connsiteY11" fmla="*/ 395725 h 1490869"/>
              <a:gd name="connsiteX12" fmla="*/ 404917 w 717808"/>
              <a:gd name="connsiteY12" fmla="*/ 386522 h 1490869"/>
              <a:gd name="connsiteX13" fmla="*/ 515349 w 717808"/>
              <a:gd name="connsiteY13" fmla="*/ 478551 h 1490869"/>
              <a:gd name="connsiteX14" fmla="*/ 607376 w 717808"/>
              <a:gd name="connsiteY14" fmla="*/ 644203 h 1490869"/>
              <a:gd name="connsiteX15" fmla="*/ 644186 w 717808"/>
              <a:gd name="connsiteY15" fmla="*/ 782246 h 1490869"/>
              <a:gd name="connsiteX16" fmla="*/ 616578 w 717808"/>
              <a:gd name="connsiteY16" fmla="*/ 947898 h 1490869"/>
              <a:gd name="connsiteX17" fmla="*/ 450930 w 717808"/>
              <a:gd name="connsiteY17" fmla="*/ 1168768 h 1490869"/>
              <a:gd name="connsiteX18" fmla="*/ 285282 w 717808"/>
              <a:gd name="connsiteY18" fmla="*/ 1334420 h 1490869"/>
              <a:gd name="connsiteX19" fmla="*/ 27608 w 717808"/>
              <a:gd name="connsiteY19" fmla="*/ 1490869 h 1490869"/>
              <a:gd name="connsiteX20" fmla="*/ 0 w 717808"/>
              <a:gd name="connsiteY20" fmla="*/ 1490869 h 14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808" h="1490869">
                <a:moveTo>
                  <a:pt x="607376" y="0"/>
                </a:moveTo>
                <a:cubicBezTo>
                  <a:pt x="616579" y="21473"/>
                  <a:pt x="625317" y="43152"/>
                  <a:pt x="634984" y="64420"/>
                </a:cubicBezTo>
                <a:cubicBezTo>
                  <a:pt x="655884" y="110403"/>
                  <a:pt x="666197" y="115654"/>
                  <a:pt x="680997" y="174855"/>
                </a:cubicBezTo>
                <a:cubicBezTo>
                  <a:pt x="702440" y="260630"/>
                  <a:pt x="707722" y="315033"/>
                  <a:pt x="717808" y="395725"/>
                </a:cubicBezTo>
                <a:cubicBezTo>
                  <a:pt x="702470" y="447875"/>
                  <a:pt x="697016" y="504021"/>
                  <a:pt x="671794" y="552174"/>
                </a:cubicBezTo>
                <a:cubicBezTo>
                  <a:pt x="661530" y="571769"/>
                  <a:pt x="635417" y="577391"/>
                  <a:pt x="616578" y="588985"/>
                </a:cubicBezTo>
                <a:cubicBezTo>
                  <a:pt x="555993" y="626269"/>
                  <a:pt x="524580" y="642522"/>
                  <a:pt x="450930" y="662609"/>
                </a:cubicBezTo>
                <a:cubicBezTo>
                  <a:pt x="402644" y="675778"/>
                  <a:pt x="328009" y="683726"/>
                  <a:pt x="276080" y="690217"/>
                </a:cubicBezTo>
                <a:cubicBezTo>
                  <a:pt x="260742" y="687149"/>
                  <a:pt x="243647" y="688775"/>
                  <a:pt x="230066" y="681014"/>
                </a:cubicBezTo>
                <a:cubicBezTo>
                  <a:pt x="181307" y="653152"/>
                  <a:pt x="237488" y="539110"/>
                  <a:pt x="239269" y="533768"/>
                </a:cubicBezTo>
                <a:cubicBezTo>
                  <a:pt x="251211" y="497940"/>
                  <a:pt x="286760" y="465494"/>
                  <a:pt x="312890" y="441739"/>
                </a:cubicBezTo>
                <a:cubicBezTo>
                  <a:pt x="330618" y="425623"/>
                  <a:pt x="347562" y="408052"/>
                  <a:pt x="368106" y="395725"/>
                </a:cubicBezTo>
                <a:cubicBezTo>
                  <a:pt x="378952" y="389218"/>
                  <a:pt x="392647" y="389590"/>
                  <a:pt x="404917" y="386522"/>
                </a:cubicBezTo>
                <a:cubicBezTo>
                  <a:pt x="479688" y="411445"/>
                  <a:pt x="463588" y="394438"/>
                  <a:pt x="515349" y="478551"/>
                </a:cubicBezTo>
                <a:cubicBezTo>
                  <a:pt x="548454" y="532347"/>
                  <a:pt x="607376" y="644203"/>
                  <a:pt x="607376" y="644203"/>
                </a:cubicBezTo>
                <a:cubicBezTo>
                  <a:pt x="619646" y="690217"/>
                  <a:pt x="642744" y="734646"/>
                  <a:pt x="644186" y="782246"/>
                </a:cubicBezTo>
                <a:cubicBezTo>
                  <a:pt x="645881" y="838199"/>
                  <a:pt x="635849" y="895341"/>
                  <a:pt x="616578" y="947898"/>
                </a:cubicBezTo>
                <a:cubicBezTo>
                  <a:pt x="599271" y="995100"/>
                  <a:pt x="481499" y="1136015"/>
                  <a:pt x="450930" y="1168768"/>
                </a:cubicBezTo>
                <a:cubicBezTo>
                  <a:pt x="397650" y="1225855"/>
                  <a:pt x="343835" y="1282754"/>
                  <a:pt x="285282" y="1334420"/>
                </a:cubicBezTo>
                <a:cubicBezTo>
                  <a:pt x="254379" y="1361688"/>
                  <a:pt x="98316" y="1490869"/>
                  <a:pt x="27608" y="1490869"/>
                </a:cubicBezTo>
                <a:lnTo>
                  <a:pt x="0" y="1490869"/>
                </a:ln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68567" tIns="34283" rIns="68567" bIns="34283"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9" name="任意形状 88"/>
          <p:cNvSpPr/>
          <p:nvPr/>
        </p:nvSpPr>
        <p:spPr>
          <a:xfrm>
            <a:off x="6353376" y="3022272"/>
            <a:ext cx="213805" cy="775076"/>
          </a:xfrm>
          <a:custGeom>
            <a:avLst/>
            <a:gdLst>
              <a:gd name="connsiteX0" fmla="*/ 46013 w 322113"/>
              <a:gd name="connsiteY0" fmla="*/ 0 h 1610508"/>
              <a:gd name="connsiteX1" fmla="*/ 18405 w 322113"/>
              <a:gd name="connsiteY1" fmla="*/ 174856 h 1610508"/>
              <a:gd name="connsiteX2" fmla="*/ 0 w 322113"/>
              <a:gd name="connsiteY2" fmla="*/ 349711 h 1610508"/>
              <a:gd name="connsiteX3" fmla="*/ 18405 w 322113"/>
              <a:gd name="connsiteY3" fmla="*/ 754638 h 1610508"/>
              <a:gd name="connsiteX4" fmla="*/ 36810 w 322113"/>
              <a:gd name="connsiteY4" fmla="*/ 782247 h 1610508"/>
              <a:gd name="connsiteX5" fmla="*/ 82824 w 322113"/>
              <a:gd name="connsiteY5" fmla="*/ 809856 h 1610508"/>
              <a:gd name="connsiteX6" fmla="*/ 147242 w 322113"/>
              <a:gd name="connsiteY6" fmla="*/ 800653 h 1610508"/>
              <a:gd name="connsiteX7" fmla="*/ 174850 w 322113"/>
              <a:gd name="connsiteY7" fmla="*/ 727029 h 1610508"/>
              <a:gd name="connsiteX8" fmla="*/ 165648 w 322113"/>
              <a:gd name="connsiteY8" fmla="*/ 598189 h 1610508"/>
              <a:gd name="connsiteX9" fmla="*/ 128837 w 322113"/>
              <a:gd name="connsiteY9" fmla="*/ 625798 h 1610508"/>
              <a:gd name="connsiteX10" fmla="*/ 110432 w 322113"/>
              <a:gd name="connsiteY10" fmla="*/ 662609 h 1610508"/>
              <a:gd name="connsiteX11" fmla="*/ 73621 w 322113"/>
              <a:gd name="connsiteY11" fmla="*/ 745435 h 1610508"/>
              <a:gd name="connsiteX12" fmla="*/ 55216 w 322113"/>
              <a:gd name="connsiteY12" fmla="*/ 947899 h 1610508"/>
              <a:gd name="connsiteX13" fmla="*/ 73621 w 322113"/>
              <a:gd name="connsiteY13" fmla="*/ 1049131 h 1610508"/>
              <a:gd name="connsiteX14" fmla="*/ 119634 w 322113"/>
              <a:gd name="connsiteY14" fmla="*/ 1196377 h 1610508"/>
              <a:gd name="connsiteX15" fmla="*/ 138040 w 322113"/>
              <a:gd name="connsiteY15" fmla="*/ 1233189 h 1610508"/>
              <a:gd name="connsiteX16" fmla="*/ 174850 w 322113"/>
              <a:gd name="connsiteY16" fmla="*/ 1334421 h 1610508"/>
              <a:gd name="connsiteX17" fmla="*/ 211661 w 322113"/>
              <a:gd name="connsiteY17" fmla="*/ 1408044 h 1610508"/>
              <a:gd name="connsiteX18" fmla="*/ 220864 w 322113"/>
              <a:gd name="connsiteY18" fmla="*/ 1435653 h 1610508"/>
              <a:gd name="connsiteX19" fmla="*/ 248472 w 322113"/>
              <a:gd name="connsiteY19" fmla="*/ 1472464 h 1610508"/>
              <a:gd name="connsiteX20" fmla="*/ 294485 w 322113"/>
              <a:gd name="connsiteY20" fmla="*/ 1536885 h 1610508"/>
              <a:gd name="connsiteX21" fmla="*/ 303688 w 322113"/>
              <a:gd name="connsiteY21" fmla="*/ 1564493 h 1610508"/>
              <a:gd name="connsiteX22" fmla="*/ 322093 w 322113"/>
              <a:gd name="connsiteY22" fmla="*/ 1610508 h 161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2113" h="1610508">
                <a:moveTo>
                  <a:pt x="46013" y="0"/>
                </a:moveTo>
                <a:cubicBezTo>
                  <a:pt x="23376" y="249005"/>
                  <a:pt x="53347" y="-23155"/>
                  <a:pt x="18405" y="174856"/>
                </a:cubicBezTo>
                <a:cubicBezTo>
                  <a:pt x="15493" y="191358"/>
                  <a:pt x="1206" y="337655"/>
                  <a:pt x="0" y="349711"/>
                </a:cubicBezTo>
                <a:cubicBezTo>
                  <a:pt x="6135" y="484687"/>
                  <a:pt x="6948" y="620010"/>
                  <a:pt x="18405" y="754638"/>
                </a:cubicBezTo>
                <a:cubicBezTo>
                  <a:pt x="19343" y="765659"/>
                  <a:pt x="28412" y="775049"/>
                  <a:pt x="36810" y="782247"/>
                </a:cubicBezTo>
                <a:cubicBezTo>
                  <a:pt x="50391" y="793888"/>
                  <a:pt x="67486" y="800653"/>
                  <a:pt x="82824" y="809856"/>
                </a:cubicBezTo>
                <a:cubicBezTo>
                  <a:pt x="104297" y="806788"/>
                  <a:pt x="129194" y="812685"/>
                  <a:pt x="147242" y="800653"/>
                </a:cubicBezTo>
                <a:cubicBezTo>
                  <a:pt x="151961" y="797507"/>
                  <a:pt x="170577" y="739848"/>
                  <a:pt x="174850" y="727029"/>
                </a:cubicBezTo>
                <a:cubicBezTo>
                  <a:pt x="171783" y="684082"/>
                  <a:pt x="183464" y="637386"/>
                  <a:pt x="165648" y="598189"/>
                </a:cubicBezTo>
                <a:cubicBezTo>
                  <a:pt x="159301" y="584226"/>
                  <a:pt x="138819" y="614152"/>
                  <a:pt x="128837" y="625798"/>
                </a:cubicBezTo>
                <a:cubicBezTo>
                  <a:pt x="119909" y="636214"/>
                  <a:pt x="116181" y="650153"/>
                  <a:pt x="110432" y="662609"/>
                </a:cubicBezTo>
                <a:cubicBezTo>
                  <a:pt x="97771" y="690041"/>
                  <a:pt x="85891" y="717826"/>
                  <a:pt x="73621" y="745435"/>
                </a:cubicBezTo>
                <a:cubicBezTo>
                  <a:pt x="64117" y="811962"/>
                  <a:pt x="52635" y="880793"/>
                  <a:pt x="55216" y="947899"/>
                </a:cubicBezTo>
                <a:cubicBezTo>
                  <a:pt x="56534" y="982171"/>
                  <a:pt x="66895" y="1015500"/>
                  <a:pt x="73621" y="1049131"/>
                </a:cubicBezTo>
                <a:cubicBezTo>
                  <a:pt x="81595" y="1089001"/>
                  <a:pt x="111468" y="1180045"/>
                  <a:pt x="119634" y="1196377"/>
                </a:cubicBezTo>
                <a:cubicBezTo>
                  <a:pt x="125769" y="1208648"/>
                  <a:pt x="132945" y="1220451"/>
                  <a:pt x="138040" y="1233189"/>
                </a:cubicBezTo>
                <a:cubicBezTo>
                  <a:pt x="167033" y="1305673"/>
                  <a:pt x="144672" y="1269034"/>
                  <a:pt x="174850" y="1334421"/>
                </a:cubicBezTo>
                <a:cubicBezTo>
                  <a:pt x="186348" y="1359333"/>
                  <a:pt x="202984" y="1382014"/>
                  <a:pt x="211661" y="1408044"/>
                </a:cubicBezTo>
                <a:cubicBezTo>
                  <a:pt x="214729" y="1417247"/>
                  <a:pt x="216051" y="1427230"/>
                  <a:pt x="220864" y="1435653"/>
                </a:cubicBezTo>
                <a:cubicBezTo>
                  <a:pt x="228474" y="1448970"/>
                  <a:pt x="240343" y="1459457"/>
                  <a:pt x="248472" y="1472464"/>
                </a:cubicBezTo>
                <a:cubicBezTo>
                  <a:pt x="288849" y="1537070"/>
                  <a:pt x="241853" y="1484251"/>
                  <a:pt x="294485" y="1536885"/>
                </a:cubicBezTo>
                <a:cubicBezTo>
                  <a:pt x="297553" y="1546088"/>
                  <a:pt x="299867" y="1555577"/>
                  <a:pt x="303688" y="1564493"/>
                </a:cubicBezTo>
                <a:cubicBezTo>
                  <a:pt x="323465" y="1610640"/>
                  <a:pt x="322093" y="1586112"/>
                  <a:pt x="322093" y="1610508"/>
                </a:cubicBezTo>
              </a:path>
            </a:pathLst>
          </a:custGeom>
          <a:ln>
            <a:solidFill>
              <a:srgbClr val="7F7F7F"/>
            </a:solidFill>
            <a:prstDash val="sysDash"/>
          </a:ln>
        </p:spPr>
        <p:style>
          <a:lnRef idx="2">
            <a:schemeClr val="accent1"/>
          </a:lnRef>
          <a:fillRef idx="0">
            <a:schemeClr val="accent1"/>
          </a:fillRef>
          <a:effectRef idx="1">
            <a:schemeClr val="accent1"/>
          </a:effectRef>
          <a:fontRef idx="minor">
            <a:schemeClr val="tx1"/>
          </a:fontRef>
        </p:style>
        <p:txBody>
          <a:bodyPr lIns="68567" tIns="34283" rIns="68567" bIns="34283"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rot="20738916">
            <a:off x="3236200" y="993021"/>
            <a:ext cx="1529348" cy="10778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68568" tIns="34284" rIns="68568" bIns="34284"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rot="21331181">
            <a:off x="3793567" y="1810796"/>
            <a:ext cx="1580158" cy="101571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68568" tIns="34284" rIns="68568" bIns="34284"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rot="915053">
            <a:off x="5630323" y="817387"/>
            <a:ext cx="1731748" cy="121995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68568" tIns="34284" rIns="68568" bIns="34284"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rot="21331181">
            <a:off x="6705525" y="1816808"/>
            <a:ext cx="1731748" cy="106238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68568" tIns="34284" rIns="68568" bIns="34284"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rot="20398142">
            <a:off x="3212716" y="2889941"/>
            <a:ext cx="1658667" cy="122550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68568" tIns="34284" rIns="68568" bIns="34284" rtlCol="0" anchor="ctr"/>
          <a:lstStyle/>
          <a:p>
            <a:pPr algn="ctr"/>
            <a:endParaRPr kumimoji="1" lang="zh-CN" altLang="en-US" sz="1799">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1"/>
          <p:cNvGrpSpPr/>
          <p:nvPr/>
        </p:nvGrpSpPr>
        <p:grpSpPr>
          <a:xfrm>
            <a:off x="5560721" y="3952095"/>
            <a:ext cx="1616739" cy="354561"/>
            <a:chOff x="7413735" y="5276118"/>
            <a:chExt cx="2156037" cy="472747"/>
          </a:xfrm>
          <a:solidFill>
            <a:schemeClr val="accent1"/>
          </a:solidFill>
        </p:grpSpPr>
        <p:sp>
          <p:nvSpPr>
            <p:cNvPr id="17" name="矩形 16"/>
            <p:cNvSpPr/>
            <p:nvPr/>
          </p:nvSpPr>
          <p:spPr>
            <a:xfrm rot="21288071">
              <a:off x="7413735" y="5276118"/>
              <a:ext cx="2156037" cy="47274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n>
                  <a:solidFill>
                    <a:srgbClr val="127210"/>
                  </a:solidFill>
                </a:ln>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35"/>
            <p:cNvSpPr txBox="1"/>
            <p:nvPr/>
          </p:nvSpPr>
          <p:spPr>
            <a:xfrm rot="21284246">
              <a:off x="7691650" y="5335574"/>
              <a:ext cx="1545970" cy="369218"/>
            </a:xfrm>
            <a:prstGeom prst="rect">
              <a:avLst/>
            </a:prstGeom>
            <a:grpFill/>
          </p:spPr>
          <p:txBody>
            <a:bodyPr wrap="square" rtlCol="0">
              <a:spAutoFit/>
            </a:bodyPr>
            <a:lstStyle/>
            <a:p>
              <a:pPr algn="ctr"/>
              <a:r>
                <a:rPr lang="zh-CN" altLang="en-US" sz="12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输入标题</a:t>
              </a:r>
            </a:p>
          </p:txBody>
        </p:sp>
      </p:grpSp>
      <p:sp>
        <p:nvSpPr>
          <p:cNvPr id="19" name="文本框 36"/>
          <p:cNvSpPr txBox="1"/>
          <p:nvPr/>
        </p:nvSpPr>
        <p:spPr>
          <a:xfrm>
            <a:off x="603321" y="2896837"/>
            <a:ext cx="2256876" cy="1052071"/>
          </a:xfrm>
          <a:prstGeom prst="rect">
            <a:avLst/>
          </a:prstGeom>
          <a:noFill/>
        </p:spPr>
        <p:txBody>
          <a:bodyPr wrap="square" lIns="68568" tIns="34284" rIns="68568" bIns="34284" rtlCol="0">
            <a:spAutoFit/>
          </a:body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p>
        </p:txBody>
      </p:sp>
      <p:sp>
        <p:nvSpPr>
          <p:cNvPr id="20" name="文本框 48"/>
          <p:cNvSpPr txBox="1"/>
          <p:nvPr/>
        </p:nvSpPr>
        <p:spPr>
          <a:xfrm>
            <a:off x="1404626" y="2452236"/>
            <a:ext cx="1372718" cy="438457"/>
          </a:xfrm>
          <a:prstGeom prst="rect">
            <a:avLst/>
          </a:prstGeom>
          <a:noFill/>
        </p:spPr>
        <p:txBody>
          <a:bodyPr wrap="square" lIns="68568" tIns="34284" rIns="68568" bIns="34284" rtlCol="0">
            <a:spAutoFit/>
          </a:bodyPr>
          <a:lstStyle/>
          <a:p>
            <a:pPr algn="ctr"/>
            <a:r>
              <a:rPr lang="zh-CN" altLang="en-US" sz="1200" kern="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rPr>
              <a:t>单击输入标题</a:t>
            </a:r>
          </a:p>
          <a:p>
            <a:pPr algn="ctr"/>
            <a:endParaRPr lang="zh-CN" altLang="en-US" sz="1200" kern="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grpSp>
        <p:nvGrpSpPr>
          <p:cNvPr id="21" name="组合 16"/>
          <p:cNvGrpSpPr/>
          <p:nvPr/>
        </p:nvGrpSpPr>
        <p:grpSpPr>
          <a:xfrm>
            <a:off x="808616" y="1918685"/>
            <a:ext cx="1927508" cy="807220"/>
            <a:chOff x="1076465" y="2732150"/>
            <a:chExt cx="2570469" cy="1076293"/>
          </a:xfrm>
          <a:solidFill>
            <a:schemeClr val="accent1"/>
          </a:solidFill>
        </p:grpSpPr>
        <p:grpSp>
          <p:nvGrpSpPr>
            <p:cNvPr id="22" name="组合 17"/>
            <p:cNvGrpSpPr/>
            <p:nvPr/>
          </p:nvGrpSpPr>
          <p:grpSpPr>
            <a:xfrm>
              <a:off x="1076465" y="2732150"/>
              <a:ext cx="777672" cy="1076293"/>
              <a:chOff x="4135438" y="709613"/>
              <a:chExt cx="3927475" cy="5435600"/>
            </a:xfrm>
            <a:grpFill/>
          </p:grpSpPr>
          <p:sp>
            <p:nvSpPr>
              <p:cNvPr id="24" name="Freeform 188"/>
              <p:cNvSpPr>
                <a:spLocks/>
              </p:cNvSpPr>
              <p:nvPr/>
            </p:nvSpPr>
            <p:spPr bwMode="auto">
              <a:xfrm>
                <a:off x="6167438" y="4014788"/>
                <a:ext cx="1895475" cy="2130425"/>
              </a:xfrm>
              <a:custGeom>
                <a:avLst/>
                <a:gdLst>
                  <a:gd name="T0" fmla="*/ 504 w 504"/>
                  <a:gd name="T1" fmla="*/ 227 h 567"/>
                  <a:gd name="T2" fmla="*/ 504 w 504"/>
                  <a:gd name="T3" fmla="*/ 567 h 567"/>
                  <a:gd name="T4" fmla="*/ 37 w 504"/>
                  <a:gd name="T5" fmla="*/ 567 h 567"/>
                  <a:gd name="T6" fmla="*/ 92 w 504"/>
                  <a:gd name="T7" fmla="*/ 482 h 567"/>
                  <a:gd name="T8" fmla="*/ 0 w 504"/>
                  <a:gd name="T9" fmla="*/ 150 h 567"/>
                  <a:gd name="T10" fmla="*/ 220 w 504"/>
                  <a:gd name="T11" fmla="*/ 0 h 567"/>
                  <a:gd name="T12" fmla="*/ 504 w 504"/>
                  <a:gd name="T13" fmla="*/ 227 h 567"/>
                </a:gdLst>
                <a:ahLst/>
                <a:cxnLst>
                  <a:cxn ang="0">
                    <a:pos x="T0" y="T1"/>
                  </a:cxn>
                  <a:cxn ang="0">
                    <a:pos x="T2" y="T3"/>
                  </a:cxn>
                  <a:cxn ang="0">
                    <a:pos x="T4" y="T5"/>
                  </a:cxn>
                  <a:cxn ang="0">
                    <a:pos x="T6" y="T7"/>
                  </a:cxn>
                  <a:cxn ang="0">
                    <a:pos x="T8" y="T9"/>
                  </a:cxn>
                  <a:cxn ang="0">
                    <a:pos x="T10" y="T11"/>
                  </a:cxn>
                  <a:cxn ang="0">
                    <a:pos x="T12" y="T13"/>
                  </a:cxn>
                </a:cxnLst>
                <a:rect l="0" t="0" r="r" b="b"/>
                <a:pathLst>
                  <a:path w="504" h="567">
                    <a:moveTo>
                      <a:pt x="504" y="227"/>
                    </a:moveTo>
                    <a:cubicBezTo>
                      <a:pt x="504" y="457"/>
                      <a:pt x="504" y="567"/>
                      <a:pt x="504" y="567"/>
                    </a:cubicBezTo>
                    <a:cubicBezTo>
                      <a:pt x="37" y="567"/>
                      <a:pt x="37" y="567"/>
                      <a:pt x="37" y="567"/>
                    </a:cubicBezTo>
                    <a:cubicBezTo>
                      <a:pt x="92" y="482"/>
                      <a:pt x="92" y="482"/>
                      <a:pt x="92" y="482"/>
                    </a:cubicBezTo>
                    <a:cubicBezTo>
                      <a:pt x="0" y="150"/>
                      <a:pt x="0" y="150"/>
                      <a:pt x="0" y="150"/>
                    </a:cubicBezTo>
                    <a:cubicBezTo>
                      <a:pt x="98" y="144"/>
                      <a:pt x="180" y="84"/>
                      <a:pt x="220" y="0"/>
                    </a:cubicBezTo>
                    <a:cubicBezTo>
                      <a:pt x="358" y="38"/>
                      <a:pt x="504" y="106"/>
                      <a:pt x="504"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89"/>
              <p:cNvSpPr>
                <a:spLocks/>
              </p:cNvSpPr>
              <p:nvPr/>
            </p:nvSpPr>
            <p:spPr bwMode="auto">
              <a:xfrm>
                <a:off x="7559676" y="2328863"/>
                <a:ext cx="450850" cy="209550"/>
              </a:xfrm>
              <a:custGeom>
                <a:avLst/>
                <a:gdLst>
                  <a:gd name="T0" fmla="*/ 92 w 120"/>
                  <a:gd name="T1" fmla="*/ 0 h 56"/>
                  <a:gd name="T2" fmla="*/ 120 w 120"/>
                  <a:gd name="T3" fmla="*/ 28 h 56"/>
                  <a:gd name="T4" fmla="*/ 92 w 120"/>
                  <a:gd name="T5" fmla="*/ 56 h 56"/>
                  <a:gd name="T6" fmla="*/ 28 w 120"/>
                  <a:gd name="T7" fmla="*/ 56 h 56"/>
                  <a:gd name="T8" fmla="*/ 0 w 120"/>
                  <a:gd name="T9" fmla="*/ 28 h 56"/>
                  <a:gd name="T10" fmla="*/ 8 w 120"/>
                  <a:gd name="T11" fmla="*/ 8 h 56"/>
                  <a:gd name="T12" fmla="*/ 28 w 120"/>
                  <a:gd name="T13" fmla="*/ 0 h 56"/>
                  <a:gd name="T14" fmla="*/ 92 w 12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6">
                    <a:moveTo>
                      <a:pt x="92" y="0"/>
                    </a:moveTo>
                    <a:cubicBezTo>
                      <a:pt x="107" y="0"/>
                      <a:pt x="120" y="12"/>
                      <a:pt x="120" y="28"/>
                    </a:cubicBezTo>
                    <a:cubicBezTo>
                      <a:pt x="120" y="43"/>
                      <a:pt x="107" y="56"/>
                      <a:pt x="92" y="56"/>
                    </a:cubicBezTo>
                    <a:cubicBezTo>
                      <a:pt x="28" y="56"/>
                      <a:pt x="28" y="56"/>
                      <a:pt x="28" y="56"/>
                    </a:cubicBezTo>
                    <a:cubicBezTo>
                      <a:pt x="12" y="56"/>
                      <a:pt x="0" y="43"/>
                      <a:pt x="0" y="28"/>
                    </a:cubicBezTo>
                    <a:cubicBezTo>
                      <a:pt x="0" y="20"/>
                      <a:pt x="3" y="13"/>
                      <a:pt x="8" y="8"/>
                    </a:cubicBezTo>
                    <a:cubicBezTo>
                      <a:pt x="13" y="3"/>
                      <a:pt x="20" y="0"/>
                      <a:pt x="28" y="0"/>
                    </a:cubicBez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90"/>
              <p:cNvSpPr>
                <a:spLocks/>
              </p:cNvSpPr>
              <p:nvPr/>
            </p:nvSpPr>
            <p:spPr bwMode="auto">
              <a:xfrm>
                <a:off x="7153276" y="1246188"/>
                <a:ext cx="390525" cy="398463"/>
              </a:xfrm>
              <a:custGeom>
                <a:avLst/>
                <a:gdLst>
                  <a:gd name="T0" fmla="*/ 93 w 104"/>
                  <a:gd name="T1" fmla="*/ 11 h 106"/>
                  <a:gd name="T2" fmla="*/ 93 w 104"/>
                  <a:gd name="T3" fmla="*/ 50 h 106"/>
                  <a:gd name="T4" fmla="*/ 48 w 104"/>
                  <a:gd name="T5" fmla="*/ 95 h 106"/>
                  <a:gd name="T6" fmla="*/ 9 w 104"/>
                  <a:gd name="T7" fmla="*/ 95 h 106"/>
                  <a:gd name="T8" fmla="*/ 0 w 104"/>
                  <a:gd name="T9" fmla="*/ 76 h 106"/>
                  <a:gd name="T10" fmla="*/ 9 w 104"/>
                  <a:gd name="T11" fmla="*/ 56 h 106"/>
                  <a:gd name="T12" fmla="*/ 54 w 104"/>
                  <a:gd name="T13" fmla="*/ 11 h 106"/>
                  <a:gd name="T14" fmla="*/ 93 w 104"/>
                  <a:gd name="T15" fmla="*/ 1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6">
                    <a:moveTo>
                      <a:pt x="93" y="11"/>
                    </a:moveTo>
                    <a:cubicBezTo>
                      <a:pt x="104" y="22"/>
                      <a:pt x="104" y="39"/>
                      <a:pt x="93" y="50"/>
                    </a:cubicBezTo>
                    <a:cubicBezTo>
                      <a:pt x="48" y="95"/>
                      <a:pt x="48" y="95"/>
                      <a:pt x="48" y="95"/>
                    </a:cubicBezTo>
                    <a:cubicBezTo>
                      <a:pt x="37" y="106"/>
                      <a:pt x="19" y="106"/>
                      <a:pt x="9" y="95"/>
                    </a:cubicBezTo>
                    <a:cubicBezTo>
                      <a:pt x="3" y="90"/>
                      <a:pt x="0" y="83"/>
                      <a:pt x="0" y="76"/>
                    </a:cubicBezTo>
                    <a:cubicBezTo>
                      <a:pt x="0" y="69"/>
                      <a:pt x="3" y="61"/>
                      <a:pt x="9" y="56"/>
                    </a:cubicBezTo>
                    <a:cubicBezTo>
                      <a:pt x="54" y="11"/>
                      <a:pt x="54" y="11"/>
                      <a:pt x="54" y="11"/>
                    </a:cubicBezTo>
                    <a:cubicBezTo>
                      <a:pt x="65" y="0"/>
                      <a:pt x="82" y="0"/>
                      <a:pt x="9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1"/>
              <p:cNvSpPr>
                <a:spLocks noEditPoints="1"/>
              </p:cNvSpPr>
              <p:nvPr/>
            </p:nvSpPr>
            <p:spPr bwMode="auto">
              <a:xfrm>
                <a:off x="4779963" y="1235076"/>
                <a:ext cx="2640013" cy="2438400"/>
              </a:xfrm>
              <a:custGeom>
                <a:avLst/>
                <a:gdLst>
                  <a:gd name="T0" fmla="*/ 702 w 702"/>
                  <a:gd name="T1" fmla="*/ 351 h 649"/>
                  <a:gd name="T2" fmla="*/ 537 w 702"/>
                  <a:gd name="T3" fmla="*/ 649 h 649"/>
                  <a:gd name="T4" fmla="*/ 164 w 702"/>
                  <a:gd name="T5" fmla="*/ 649 h 649"/>
                  <a:gd name="T6" fmla="*/ 0 w 702"/>
                  <a:gd name="T7" fmla="*/ 351 h 649"/>
                  <a:gd name="T8" fmla="*/ 351 w 702"/>
                  <a:gd name="T9" fmla="*/ 0 h 649"/>
                  <a:gd name="T10" fmla="*/ 702 w 702"/>
                  <a:gd name="T11" fmla="*/ 351 h 649"/>
                  <a:gd name="T12" fmla="*/ 492 w 702"/>
                  <a:gd name="T13" fmla="*/ 577 h 649"/>
                  <a:gd name="T14" fmla="*/ 492 w 702"/>
                  <a:gd name="T15" fmla="*/ 261 h 649"/>
                  <a:gd name="T16" fmla="*/ 369 w 702"/>
                  <a:gd name="T17" fmla="*/ 261 h 649"/>
                  <a:gd name="T18" fmla="*/ 369 w 702"/>
                  <a:gd name="T19" fmla="*/ 404 h 649"/>
                  <a:gd name="T20" fmla="*/ 330 w 702"/>
                  <a:gd name="T21" fmla="*/ 404 h 649"/>
                  <a:gd name="T22" fmla="*/ 330 w 702"/>
                  <a:gd name="T23" fmla="*/ 261 h 649"/>
                  <a:gd name="T24" fmla="*/ 209 w 702"/>
                  <a:gd name="T25" fmla="*/ 261 h 649"/>
                  <a:gd name="T26" fmla="*/ 209 w 702"/>
                  <a:gd name="T27" fmla="*/ 577 h 649"/>
                  <a:gd name="T28" fmla="*/ 231 w 702"/>
                  <a:gd name="T29" fmla="*/ 587 h 649"/>
                  <a:gd name="T30" fmla="*/ 253 w 702"/>
                  <a:gd name="T31" fmla="*/ 577 h 649"/>
                  <a:gd name="T32" fmla="*/ 253 w 702"/>
                  <a:gd name="T33" fmla="*/ 304 h 649"/>
                  <a:gd name="T34" fmla="*/ 287 w 702"/>
                  <a:gd name="T35" fmla="*/ 304 h 649"/>
                  <a:gd name="T36" fmla="*/ 287 w 702"/>
                  <a:gd name="T37" fmla="*/ 448 h 649"/>
                  <a:gd name="T38" fmla="*/ 413 w 702"/>
                  <a:gd name="T39" fmla="*/ 448 h 649"/>
                  <a:gd name="T40" fmla="*/ 413 w 702"/>
                  <a:gd name="T41" fmla="*/ 304 h 649"/>
                  <a:gd name="T42" fmla="*/ 449 w 702"/>
                  <a:gd name="T43" fmla="*/ 304 h 649"/>
                  <a:gd name="T44" fmla="*/ 449 w 702"/>
                  <a:gd name="T45" fmla="*/ 577 h 649"/>
                  <a:gd name="T46" fmla="*/ 471 w 702"/>
                  <a:gd name="T47" fmla="*/ 587 h 649"/>
                  <a:gd name="T48" fmla="*/ 492 w 702"/>
                  <a:gd name="T49" fmla="*/ 577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2" h="649">
                    <a:moveTo>
                      <a:pt x="702" y="351"/>
                    </a:moveTo>
                    <a:cubicBezTo>
                      <a:pt x="702" y="476"/>
                      <a:pt x="636" y="586"/>
                      <a:pt x="537" y="649"/>
                    </a:cubicBezTo>
                    <a:cubicBezTo>
                      <a:pt x="164" y="649"/>
                      <a:pt x="164" y="649"/>
                      <a:pt x="164" y="649"/>
                    </a:cubicBezTo>
                    <a:cubicBezTo>
                      <a:pt x="66" y="586"/>
                      <a:pt x="0" y="476"/>
                      <a:pt x="0" y="351"/>
                    </a:cubicBezTo>
                    <a:cubicBezTo>
                      <a:pt x="0" y="157"/>
                      <a:pt x="157" y="0"/>
                      <a:pt x="351" y="0"/>
                    </a:cubicBezTo>
                    <a:cubicBezTo>
                      <a:pt x="545" y="0"/>
                      <a:pt x="702" y="157"/>
                      <a:pt x="702" y="351"/>
                    </a:cubicBezTo>
                    <a:close/>
                    <a:moveTo>
                      <a:pt x="492" y="577"/>
                    </a:moveTo>
                    <a:cubicBezTo>
                      <a:pt x="492" y="261"/>
                      <a:pt x="492" y="261"/>
                      <a:pt x="492" y="261"/>
                    </a:cubicBezTo>
                    <a:cubicBezTo>
                      <a:pt x="369" y="261"/>
                      <a:pt x="369" y="261"/>
                      <a:pt x="369" y="261"/>
                    </a:cubicBezTo>
                    <a:cubicBezTo>
                      <a:pt x="369" y="404"/>
                      <a:pt x="369" y="404"/>
                      <a:pt x="369" y="404"/>
                    </a:cubicBezTo>
                    <a:cubicBezTo>
                      <a:pt x="330" y="404"/>
                      <a:pt x="330" y="404"/>
                      <a:pt x="330" y="404"/>
                    </a:cubicBezTo>
                    <a:cubicBezTo>
                      <a:pt x="330" y="261"/>
                      <a:pt x="330" y="261"/>
                      <a:pt x="330" y="261"/>
                    </a:cubicBezTo>
                    <a:cubicBezTo>
                      <a:pt x="209" y="261"/>
                      <a:pt x="209" y="261"/>
                      <a:pt x="209" y="261"/>
                    </a:cubicBezTo>
                    <a:cubicBezTo>
                      <a:pt x="209" y="577"/>
                      <a:pt x="209" y="577"/>
                      <a:pt x="209" y="577"/>
                    </a:cubicBezTo>
                    <a:cubicBezTo>
                      <a:pt x="209" y="583"/>
                      <a:pt x="219" y="587"/>
                      <a:pt x="231" y="587"/>
                    </a:cubicBezTo>
                    <a:cubicBezTo>
                      <a:pt x="243" y="587"/>
                      <a:pt x="253" y="583"/>
                      <a:pt x="253" y="577"/>
                    </a:cubicBezTo>
                    <a:cubicBezTo>
                      <a:pt x="253" y="304"/>
                      <a:pt x="253" y="304"/>
                      <a:pt x="253" y="304"/>
                    </a:cubicBezTo>
                    <a:cubicBezTo>
                      <a:pt x="287" y="304"/>
                      <a:pt x="287" y="304"/>
                      <a:pt x="287" y="304"/>
                    </a:cubicBezTo>
                    <a:cubicBezTo>
                      <a:pt x="287" y="448"/>
                      <a:pt x="287" y="448"/>
                      <a:pt x="287" y="448"/>
                    </a:cubicBezTo>
                    <a:cubicBezTo>
                      <a:pt x="413" y="448"/>
                      <a:pt x="413" y="448"/>
                      <a:pt x="413" y="448"/>
                    </a:cubicBezTo>
                    <a:cubicBezTo>
                      <a:pt x="413" y="304"/>
                      <a:pt x="413" y="304"/>
                      <a:pt x="413" y="304"/>
                    </a:cubicBezTo>
                    <a:cubicBezTo>
                      <a:pt x="449" y="304"/>
                      <a:pt x="449" y="304"/>
                      <a:pt x="449" y="304"/>
                    </a:cubicBezTo>
                    <a:cubicBezTo>
                      <a:pt x="449" y="577"/>
                      <a:pt x="449" y="577"/>
                      <a:pt x="449" y="577"/>
                    </a:cubicBezTo>
                    <a:cubicBezTo>
                      <a:pt x="449" y="583"/>
                      <a:pt x="459" y="587"/>
                      <a:pt x="471" y="587"/>
                    </a:cubicBezTo>
                    <a:cubicBezTo>
                      <a:pt x="483" y="587"/>
                      <a:pt x="492" y="583"/>
                      <a:pt x="492" y="5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92"/>
              <p:cNvSpPr>
                <a:spLocks/>
              </p:cNvSpPr>
              <p:nvPr/>
            </p:nvSpPr>
            <p:spPr bwMode="auto">
              <a:xfrm>
                <a:off x="5475288" y="3781426"/>
                <a:ext cx="1249363" cy="225425"/>
              </a:xfrm>
              <a:custGeom>
                <a:avLst/>
                <a:gdLst>
                  <a:gd name="T0" fmla="*/ 298 w 332"/>
                  <a:gd name="T1" fmla="*/ 0 h 60"/>
                  <a:gd name="T2" fmla="*/ 332 w 332"/>
                  <a:gd name="T3" fmla="*/ 30 h 60"/>
                  <a:gd name="T4" fmla="*/ 298 w 332"/>
                  <a:gd name="T5" fmla="*/ 60 h 60"/>
                  <a:gd name="T6" fmla="*/ 34 w 332"/>
                  <a:gd name="T7" fmla="*/ 60 h 60"/>
                  <a:gd name="T8" fmla="*/ 0 w 332"/>
                  <a:gd name="T9" fmla="*/ 30 h 60"/>
                  <a:gd name="T10" fmla="*/ 10 w 332"/>
                  <a:gd name="T11" fmla="*/ 9 h 60"/>
                  <a:gd name="T12" fmla="*/ 34 w 332"/>
                  <a:gd name="T13" fmla="*/ 0 h 60"/>
                  <a:gd name="T14" fmla="*/ 298 w 332"/>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60">
                    <a:moveTo>
                      <a:pt x="298" y="0"/>
                    </a:moveTo>
                    <a:cubicBezTo>
                      <a:pt x="316" y="0"/>
                      <a:pt x="332" y="13"/>
                      <a:pt x="332" y="30"/>
                    </a:cubicBezTo>
                    <a:cubicBezTo>
                      <a:pt x="332" y="46"/>
                      <a:pt x="316" y="60"/>
                      <a:pt x="298" y="60"/>
                    </a:cubicBezTo>
                    <a:cubicBezTo>
                      <a:pt x="34" y="60"/>
                      <a:pt x="34" y="60"/>
                      <a:pt x="34" y="60"/>
                    </a:cubicBezTo>
                    <a:cubicBezTo>
                      <a:pt x="15" y="60"/>
                      <a:pt x="0" y="46"/>
                      <a:pt x="0" y="30"/>
                    </a:cubicBezTo>
                    <a:cubicBezTo>
                      <a:pt x="0" y="22"/>
                      <a:pt x="4" y="14"/>
                      <a:pt x="10" y="9"/>
                    </a:cubicBezTo>
                    <a:cubicBezTo>
                      <a:pt x="16" y="3"/>
                      <a:pt x="25" y="0"/>
                      <a:pt x="34" y="0"/>
                    </a:cubicBezTo>
                    <a:lnTo>
                      <a:pt x="2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93"/>
              <p:cNvSpPr>
                <a:spLocks/>
              </p:cNvSpPr>
              <p:nvPr/>
            </p:nvSpPr>
            <p:spPr bwMode="auto">
              <a:xfrm>
                <a:off x="5595938" y="4089401"/>
                <a:ext cx="1008063" cy="222250"/>
              </a:xfrm>
              <a:custGeom>
                <a:avLst/>
                <a:gdLst>
                  <a:gd name="T0" fmla="*/ 233 w 268"/>
                  <a:gd name="T1" fmla="*/ 0 h 59"/>
                  <a:gd name="T2" fmla="*/ 268 w 268"/>
                  <a:gd name="T3" fmla="*/ 30 h 59"/>
                  <a:gd name="T4" fmla="*/ 233 w 268"/>
                  <a:gd name="T5" fmla="*/ 59 h 59"/>
                  <a:gd name="T6" fmla="*/ 35 w 268"/>
                  <a:gd name="T7" fmla="*/ 59 h 59"/>
                  <a:gd name="T8" fmla="*/ 0 w 268"/>
                  <a:gd name="T9" fmla="*/ 30 h 59"/>
                  <a:gd name="T10" fmla="*/ 10 w 268"/>
                  <a:gd name="T11" fmla="*/ 9 h 59"/>
                  <a:gd name="T12" fmla="*/ 35 w 268"/>
                  <a:gd name="T13" fmla="*/ 0 h 59"/>
                  <a:gd name="T14" fmla="*/ 233 w 268"/>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59">
                    <a:moveTo>
                      <a:pt x="233" y="0"/>
                    </a:moveTo>
                    <a:cubicBezTo>
                      <a:pt x="252" y="0"/>
                      <a:pt x="268" y="13"/>
                      <a:pt x="268" y="30"/>
                    </a:cubicBezTo>
                    <a:cubicBezTo>
                      <a:pt x="268" y="46"/>
                      <a:pt x="252" y="59"/>
                      <a:pt x="233" y="59"/>
                    </a:cubicBezTo>
                    <a:cubicBezTo>
                      <a:pt x="35" y="59"/>
                      <a:pt x="35" y="59"/>
                      <a:pt x="35" y="59"/>
                    </a:cubicBezTo>
                    <a:cubicBezTo>
                      <a:pt x="16" y="59"/>
                      <a:pt x="0" y="46"/>
                      <a:pt x="0" y="30"/>
                    </a:cubicBezTo>
                    <a:cubicBezTo>
                      <a:pt x="0" y="21"/>
                      <a:pt x="4" y="14"/>
                      <a:pt x="10" y="9"/>
                    </a:cubicBezTo>
                    <a:cubicBezTo>
                      <a:pt x="17" y="3"/>
                      <a:pt x="25" y="0"/>
                      <a:pt x="35" y="0"/>
                    </a:cubicBezTo>
                    <a:lnTo>
                      <a:pt x="2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94"/>
              <p:cNvSpPr>
                <a:spLocks/>
              </p:cNvSpPr>
              <p:nvPr/>
            </p:nvSpPr>
            <p:spPr bwMode="auto">
              <a:xfrm>
                <a:off x="5994401" y="709613"/>
                <a:ext cx="211138" cy="450850"/>
              </a:xfrm>
              <a:custGeom>
                <a:avLst/>
                <a:gdLst>
                  <a:gd name="T0" fmla="*/ 56 w 56"/>
                  <a:gd name="T1" fmla="*/ 28 h 120"/>
                  <a:gd name="T2" fmla="*/ 56 w 56"/>
                  <a:gd name="T3" fmla="*/ 92 h 120"/>
                  <a:gd name="T4" fmla="*/ 28 w 56"/>
                  <a:gd name="T5" fmla="*/ 120 h 120"/>
                  <a:gd name="T6" fmla="*/ 8 w 56"/>
                  <a:gd name="T7" fmla="*/ 112 h 120"/>
                  <a:gd name="T8" fmla="*/ 0 w 56"/>
                  <a:gd name="T9" fmla="*/ 92 h 120"/>
                  <a:gd name="T10" fmla="*/ 0 w 56"/>
                  <a:gd name="T11" fmla="*/ 28 h 120"/>
                  <a:gd name="T12" fmla="*/ 28 w 56"/>
                  <a:gd name="T13" fmla="*/ 0 h 120"/>
                  <a:gd name="T14" fmla="*/ 56 w 56"/>
                  <a:gd name="T15" fmla="*/ 28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20">
                    <a:moveTo>
                      <a:pt x="56" y="28"/>
                    </a:moveTo>
                    <a:cubicBezTo>
                      <a:pt x="56" y="92"/>
                      <a:pt x="56" y="92"/>
                      <a:pt x="56" y="92"/>
                    </a:cubicBezTo>
                    <a:cubicBezTo>
                      <a:pt x="56" y="108"/>
                      <a:pt x="43" y="120"/>
                      <a:pt x="28" y="120"/>
                    </a:cubicBezTo>
                    <a:cubicBezTo>
                      <a:pt x="20" y="120"/>
                      <a:pt x="13" y="117"/>
                      <a:pt x="8" y="112"/>
                    </a:cubicBezTo>
                    <a:cubicBezTo>
                      <a:pt x="3" y="107"/>
                      <a:pt x="0" y="100"/>
                      <a:pt x="0" y="92"/>
                    </a:cubicBezTo>
                    <a:cubicBezTo>
                      <a:pt x="0" y="28"/>
                      <a:pt x="0" y="28"/>
                      <a:pt x="0" y="28"/>
                    </a:cubicBezTo>
                    <a:cubicBezTo>
                      <a:pt x="0" y="13"/>
                      <a:pt x="12" y="0"/>
                      <a:pt x="28" y="0"/>
                    </a:cubicBezTo>
                    <a:cubicBezTo>
                      <a:pt x="43" y="0"/>
                      <a:pt x="56" y="1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95"/>
              <p:cNvSpPr>
                <a:spLocks/>
              </p:cNvSpPr>
              <p:nvPr/>
            </p:nvSpPr>
            <p:spPr bwMode="auto">
              <a:xfrm>
                <a:off x="4135438" y="4014788"/>
                <a:ext cx="1892300" cy="2130425"/>
              </a:xfrm>
              <a:custGeom>
                <a:avLst/>
                <a:gdLst>
                  <a:gd name="T0" fmla="*/ 503 w 503"/>
                  <a:gd name="T1" fmla="*/ 150 h 567"/>
                  <a:gd name="T2" fmla="*/ 412 w 503"/>
                  <a:gd name="T3" fmla="*/ 482 h 567"/>
                  <a:gd name="T4" fmla="*/ 467 w 503"/>
                  <a:gd name="T5" fmla="*/ 567 h 567"/>
                  <a:gd name="T6" fmla="*/ 0 w 503"/>
                  <a:gd name="T7" fmla="*/ 567 h 567"/>
                  <a:gd name="T8" fmla="*/ 0 w 503"/>
                  <a:gd name="T9" fmla="*/ 227 h 567"/>
                  <a:gd name="T10" fmla="*/ 284 w 503"/>
                  <a:gd name="T11" fmla="*/ 0 h 567"/>
                  <a:gd name="T12" fmla="*/ 503 w 503"/>
                  <a:gd name="T13" fmla="*/ 150 h 567"/>
                </a:gdLst>
                <a:ahLst/>
                <a:cxnLst>
                  <a:cxn ang="0">
                    <a:pos x="T0" y="T1"/>
                  </a:cxn>
                  <a:cxn ang="0">
                    <a:pos x="T2" y="T3"/>
                  </a:cxn>
                  <a:cxn ang="0">
                    <a:pos x="T4" y="T5"/>
                  </a:cxn>
                  <a:cxn ang="0">
                    <a:pos x="T6" y="T7"/>
                  </a:cxn>
                  <a:cxn ang="0">
                    <a:pos x="T8" y="T9"/>
                  </a:cxn>
                  <a:cxn ang="0">
                    <a:pos x="T10" y="T11"/>
                  </a:cxn>
                  <a:cxn ang="0">
                    <a:pos x="T12" y="T13"/>
                  </a:cxn>
                </a:cxnLst>
                <a:rect l="0" t="0" r="r" b="b"/>
                <a:pathLst>
                  <a:path w="503" h="567">
                    <a:moveTo>
                      <a:pt x="503" y="150"/>
                    </a:moveTo>
                    <a:cubicBezTo>
                      <a:pt x="412" y="482"/>
                      <a:pt x="412" y="482"/>
                      <a:pt x="412" y="482"/>
                    </a:cubicBezTo>
                    <a:cubicBezTo>
                      <a:pt x="467" y="567"/>
                      <a:pt x="467" y="567"/>
                      <a:pt x="467" y="567"/>
                    </a:cubicBezTo>
                    <a:cubicBezTo>
                      <a:pt x="0" y="567"/>
                      <a:pt x="0" y="567"/>
                      <a:pt x="0" y="567"/>
                    </a:cubicBezTo>
                    <a:cubicBezTo>
                      <a:pt x="0" y="567"/>
                      <a:pt x="0" y="457"/>
                      <a:pt x="0" y="227"/>
                    </a:cubicBezTo>
                    <a:cubicBezTo>
                      <a:pt x="0" y="106"/>
                      <a:pt x="146" y="38"/>
                      <a:pt x="284" y="0"/>
                    </a:cubicBezTo>
                    <a:cubicBezTo>
                      <a:pt x="324" y="84"/>
                      <a:pt x="406" y="144"/>
                      <a:pt x="503"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96"/>
              <p:cNvSpPr>
                <a:spLocks/>
              </p:cNvSpPr>
              <p:nvPr/>
            </p:nvSpPr>
            <p:spPr bwMode="auto">
              <a:xfrm>
                <a:off x="4629151" y="1246188"/>
                <a:ext cx="390525" cy="398463"/>
              </a:xfrm>
              <a:custGeom>
                <a:avLst/>
                <a:gdLst>
                  <a:gd name="T0" fmla="*/ 96 w 104"/>
                  <a:gd name="T1" fmla="*/ 56 h 106"/>
                  <a:gd name="T2" fmla="*/ 104 w 104"/>
                  <a:gd name="T3" fmla="*/ 76 h 106"/>
                  <a:gd name="T4" fmla="*/ 96 w 104"/>
                  <a:gd name="T5" fmla="*/ 95 h 106"/>
                  <a:gd name="T6" fmla="*/ 56 w 104"/>
                  <a:gd name="T7" fmla="*/ 95 h 106"/>
                  <a:gd name="T8" fmla="*/ 11 w 104"/>
                  <a:gd name="T9" fmla="*/ 50 h 106"/>
                  <a:gd name="T10" fmla="*/ 11 w 104"/>
                  <a:gd name="T11" fmla="*/ 11 h 106"/>
                  <a:gd name="T12" fmla="*/ 50 w 104"/>
                  <a:gd name="T13" fmla="*/ 11 h 106"/>
                  <a:gd name="T14" fmla="*/ 96 w 104"/>
                  <a:gd name="T15" fmla="*/ 5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6">
                    <a:moveTo>
                      <a:pt x="96" y="56"/>
                    </a:moveTo>
                    <a:cubicBezTo>
                      <a:pt x="101" y="61"/>
                      <a:pt x="104" y="69"/>
                      <a:pt x="104" y="76"/>
                    </a:cubicBezTo>
                    <a:cubicBezTo>
                      <a:pt x="104" y="83"/>
                      <a:pt x="101" y="90"/>
                      <a:pt x="96" y="95"/>
                    </a:cubicBezTo>
                    <a:cubicBezTo>
                      <a:pt x="85" y="106"/>
                      <a:pt x="67" y="106"/>
                      <a:pt x="56" y="95"/>
                    </a:cubicBezTo>
                    <a:cubicBezTo>
                      <a:pt x="11" y="50"/>
                      <a:pt x="11" y="50"/>
                      <a:pt x="11" y="50"/>
                    </a:cubicBezTo>
                    <a:cubicBezTo>
                      <a:pt x="0" y="39"/>
                      <a:pt x="0" y="22"/>
                      <a:pt x="11" y="11"/>
                    </a:cubicBezTo>
                    <a:cubicBezTo>
                      <a:pt x="22" y="0"/>
                      <a:pt x="40" y="0"/>
                      <a:pt x="50" y="11"/>
                    </a:cubicBezTo>
                    <a:lnTo>
                      <a:pt x="9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97"/>
              <p:cNvSpPr>
                <a:spLocks/>
              </p:cNvSpPr>
              <p:nvPr/>
            </p:nvSpPr>
            <p:spPr bwMode="auto">
              <a:xfrm>
                <a:off x="4176713" y="2328863"/>
                <a:ext cx="452438" cy="209550"/>
              </a:xfrm>
              <a:custGeom>
                <a:avLst/>
                <a:gdLst>
                  <a:gd name="T0" fmla="*/ 92 w 120"/>
                  <a:gd name="T1" fmla="*/ 0 h 56"/>
                  <a:gd name="T2" fmla="*/ 120 w 120"/>
                  <a:gd name="T3" fmla="*/ 28 h 56"/>
                  <a:gd name="T4" fmla="*/ 92 w 120"/>
                  <a:gd name="T5" fmla="*/ 56 h 56"/>
                  <a:gd name="T6" fmla="*/ 28 w 120"/>
                  <a:gd name="T7" fmla="*/ 56 h 56"/>
                  <a:gd name="T8" fmla="*/ 0 w 120"/>
                  <a:gd name="T9" fmla="*/ 28 h 56"/>
                  <a:gd name="T10" fmla="*/ 8 w 120"/>
                  <a:gd name="T11" fmla="*/ 8 h 56"/>
                  <a:gd name="T12" fmla="*/ 28 w 120"/>
                  <a:gd name="T13" fmla="*/ 0 h 56"/>
                  <a:gd name="T14" fmla="*/ 92 w 12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6">
                    <a:moveTo>
                      <a:pt x="92" y="0"/>
                    </a:moveTo>
                    <a:cubicBezTo>
                      <a:pt x="107" y="0"/>
                      <a:pt x="120" y="12"/>
                      <a:pt x="120" y="28"/>
                    </a:cubicBezTo>
                    <a:cubicBezTo>
                      <a:pt x="120" y="43"/>
                      <a:pt x="107" y="56"/>
                      <a:pt x="92" y="56"/>
                    </a:cubicBezTo>
                    <a:cubicBezTo>
                      <a:pt x="28" y="56"/>
                      <a:pt x="28" y="56"/>
                      <a:pt x="28" y="56"/>
                    </a:cubicBezTo>
                    <a:cubicBezTo>
                      <a:pt x="13" y="56"/>
                      <a:pt x="0" y="43"/>
                      <a:pt x="0" y="28"/>
                    </a:cubicBezTo>
                    <a:cubicBezTo>
                      <a:pt x="0" y="20"/>
                      <a:pt x="3" y="13"/>
                      <a:pt x="8" y="8"/>
                    </a:cubicBezTo>
                    <a:cubicBezTo>
                      <a:pt x="13" y="3"/>
                      <a:pt x="20" y="0"/>
                      <a:pt x="28" y="0"/>
                    </a:cubicBez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3" name="直接连接符 22"/>
            <p:cNvCxnSpPr>
              <a:stCxn id="31" idx="3"/>
            </p:cNvCxnSpPr>
            <p:nvPr/>
          </p:nvCxnSpPr>
          <p:spPr>
            <a:xfrm>
              <a:off x="1076465" y="3808443"/>
              <a:ext cx="2570469" cy="0"/>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0" y="-740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23152708"/>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75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75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75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750"/>
                                        <p:tgtEl>
                                          <p:spTgt spid="8"/>
                                        </p:tgtEl>
                                      </p:cBhvr>
                                    </p:animEffect>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50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4750"/>
                            </p:stCondLst>
                            <p:childTnLst>
                              <p:par>
                                <p:cTn id="65" presetID="42"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anim calcmode="lin" valueType="num">
                                      <p:cBhvr>
                                        <p:cTn id="68" dur="500" fill="hold"/>
                                        <p:tgtEl>
                                          <p:spTgt spid="21"/>
                                        </p:tgtEl>
                                        <p:attrNameLst>
                                          <p:attrName>ppt_x</p:attrName>
                                        </p:attrNameLst>
                                      </p:cBhvr>
                                      <p:tavLst>
                                        <p:tav tm="0">
                                          <p:val>
                                            <p:strVal val="#ppt_x"/>
                                          </p:val>
                                        </p:tav>
                                        <p:tav tm="100000">
                                          <p:val>
                                            <p:strVal val="#ppt_x"/>
                                          </p:val>
                                        </p:tav>
                                      </p:tavLst>
                                    </p:anim>
                                    <p:anim calcmode="lin" valueType="num">
                                      <p:cBhvr>
                                        <p:cTn id="69" dur="5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5750"/>
                            </p:stCondLst>
                            <p:childTnLst>
                              <p:par>
                                <p:cTn id="75" presetID="14" presetClass="entr" presetSubtype="1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randombar(horizontal)">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animBg="1"/>
      <p:bldP spid="8" grpId="0" animBg="1"/>
      <p:bldP spid="9" grpId="0" animBg="1"/>
      <p:bldP spid="10" grpId="0" animBg="1"/>
      <p:bldP spid="12" grpId="0" animBg="1"/>
      <p:bldP spid="13" grpId="0" animBg="1"/>
      <p:bldP spid="14" grpId="0" animBg="1"/>
      <p:bldP spid="15"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629596" y="84456"/>
            <a:ext cx="1734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重点工作回顾</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408161">
            <a:off x="481128" y="1246747"/>
            <a:ext cx="3300228" cy="3054929"/>
          </a:xfrm>
          <a:prstGeom prst="rect">
            <a:avLst/>
          </a:prstGeom>
        </p:spPr>
      </p:pic>
      <p:grpSp>
        <p:nvGrpSpPr>
          <p:cNvPr id="7" name="组合 79"/>
          <p:cNvGrpSpPr/>
          <p:nvPr/>
        </p:nvGrpSpPr>
        <p:grpSpPr>
          <a:xfrm>
            <a:off x="2737777" y="3745619"/>
            <a:ext cx="2898894" cy="620505"/>
            <a:chOff x="2486520" y="3853980"/>
            <a:chExt cx="3359205" cy="719073"/>
          </a:xfrm>
        </p:grpSpPr>
        <p:sp>
          <p:nvSpPr>
            <p:cNvPr id="8" name="Rectangle 13" descr="FD1DDF730CE4456e89755B07FE1653D0# #Rectangle 13"/>
            <p:cNvSpPr>
              <a:spLocks noChangeArrowheads="1"/>
            </p:cNvSpPr>
            <p:nvPr/>
          </p:nvSpPr>
          <p:spPr bwMode="auto">
            <a:xfrm>
              <a:off x="2486520" y="4145184"/>
              <a:ext cx="3359205" cy="42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此处添加计划扼要说明，添加简短说明文字。此处添加明年计划的扼要说明，添加简短说明文字。</a:t>
              </a: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3" descr="FD1DDF730CE4456e89755B07FE1653D0# #Rectangle 13"/>
            <p:cNvSpPr>
              <a:spLocks noChangeArrowheads="1"/>
            </p:cNvSpPr>
            <p:nvPr/>
          </p:nvSpPr>
          <p:spPr bwMode="auto">
            <a:xfrm>
              <a:off x="2486522" y="3853980"/>
              <a:ext cx="1460089" cy="3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82"/>
          <p:cNvGrpSpPr/>
          <p:nvPr/>
        </p:nvGrpSpPr>
        <p:grpSpPr>
          <a:xfrm>
            <a:off x="3371211" y="2976865"/>
            <a:ext cx="2898894" cy="628313"/>
            <a:chOff x="2987824" y="3207603"/>
            <a:chExt cx="3359205" cy="728120"/>
          </a:xfrm>
        </p:grpSpPr>
        <p:sp>
          <p:nvSpPr>
            <p:cNvPr id="12" name="Rectangle 13" descr="FD1DDF730CE4456e89755B07FE1653D0# #Rectangle 13"/>
            <p:cNvSpPr>
              <a:spLocks noChangeArrowheads="1"/>
            </p:cNvSpPr>
            <p:nvPr/>
          </p:nvSpPr>
          <p:spPr bwMode="auto">
            <a:xfrm>
              <a:off x="2987826" y="3207603"/>
              <a:ext cx="1460089" cy="3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3" descr="FD1DDF730CE4456e89755B07FE1653D0# #Rectangle 13"/>
            <p:cNvSpPr>
              <a:spLocks noChangeArrowheads="1"/>
            </p:cNvSpPr>
            <p:nvPr/>
          </p:nvSpPr>
          <p:spPr bwMode="auto">
            <a:xfrm>
              <a:off x="2987824" y="3507855"/>
              <a:ext cx="3359205" cy="4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此处添加计划扼要说明，添加简短说明文字。此处添加明年计划的扼要说明，添加简短说明文字。</a:t>
              </a: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85"/>
          <p:cNvGrpSpPr/>
          <p:nvPr/>
        </p:nvGrpSpPr>
        <p:grpSpPr>
          <a:xfrm>
            <a:off x="3903220" y="2211438"/>
            <a:ext cx="2898894" cy="595435"/>
            <a:chOff x="2987824" y="3245703"/>
            <a:chExt cx="3359205" cy="690020"/>
          </a:xfrm>
        </p:grpSpPr>
        <p:sp>
          <p:nvSpPr>
            <p:cNvPr id="15" name="Rectangle 13" descr="FD1DDF730CE4456e89755B07FE1653D0# #Rectangle 13"/>
            <p:cNvSpPr>
              <a:spLocks noChangeArrowheads="1"/>
            </p:cNvSpPr>
            <p:nvPr/>
          </p:nvSpPr>
          <p:spPr bwMode="auto">
            <a:xfrm>
              <a:off x="2987826" y="3245703"/>
              <a:ext cx="1460089" cy="3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3" descr="FD1DDF730CE4456e89755B07FE1653D0# #Rectangle 13"/>
            <p:cNvSpPr>
              <a:spLocks noChangeArrowheads="1"/>
            </p:cNvSpPr>
            <p:nvPr/>
          </p:nvSpPr>
          <p:spPr bwMode="auto">
            <a:xfrm>
              <a:off x="2987824" y="3507855"/>
              <a:ext cx="3359205" cy="4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此处添加计划扼要说明，添加简短说明文字。此处添加明年计划的扼要说明，添加简短说明文字。</a:t>
              </a: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88"/>
          <p:cNvGrpSpPr/>
          <p:nvPr/>
        </p:nvGrpSpPr>
        <p:grpSpPr>
          <a:xfrm>
            <a:off x="4376658" y="1423702"/>
            <a:ext cx="2898894" cy="595435"/>
            <a:chOff x="2987824" y="3245703"/>
            <a:chExt cx="3359205" cy="690020"/>
          </a:xfrm>
        </p:grpSpPr>
        <p:sp>
          <p:nvSpPr>
            <p:cNvPr id="18" name="Rectangle 13" descr="FD1DDF730CE4456e89755B07FE1653D0# #Rectangle 13"/>
            <p:cNvSpPr>
              <a:spLocks noChangeArrowheads="1"/>
            </p:cNvSpPr>
            <p:nvPr/>
          </p:nvSpPr>
          <p:spPr bwMode="auto">
            <a:xfrm>
              <a:off x="2987826" y="3245703"/>
              <a:ext cx="1460089" cy="3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3" descr="FD1DDF730CE4456e89755B07FE1653D0# #Rectangle 13"/>
            <p:cNvSpPr>
              <a:spLocks noChangeArrowheads="1"/>
            </p:cNvSpPr>
            <p:nvPr/>
          </p:nvSpPr>
          <p:spPr bwMode="auto">
            <a:xfrm>
              <a:off x="2987824" y="3507855"/>
              <a:ext cx="3359205" cy="4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此处添加计划扼要说明，添加简短说明文字。此处添加明年计划的扼要说明，添加简短说明文字。</a:t>
              </a: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91"/>
          <p:cNvGrpSpPr/>
          <p:nvPr/>
        </p:nvGrpSpPr>
        <p:grpSpPr>
          <a:xfrm>
            <a:off x="5722179" y="3695487"/>
            <a:ext cx="602776" cy="1162889"/>
            <a:chOff x="8043962" y="4470410"/>
            <a:chExt cx="803845" cy="1550878"/>
          </a:xfrm>
          <a:solidFill>
            <a:schemeClr val="accent1"/>
          </a:solidFill>
        </p:grpSpPr>
        <p:grpSp>
          <p:nvGrpSpPr>
            <p:cNvPr id="21" name="组合 92"/>
            <p:cNvGrpSpPr/>
            <p:nvPr/>
          </p:nvGrpSpPr>
          <p:grpSpPr>
            <a:xfrm>
              <a:off x="8043962" y="4470410"/>
              <a:ext cx="803845" cy="1550878"/>
              <a:chOff x="5993390" y="3795886"/>
              <a:chExt cx="698490" cy="1347614"/>
            </a:xfrm>
            <a:grpFill/>
          </p:grpSpPr>
          <p:sp>
            <p:nvSpPr>
              <p:cNvPr id="24"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5"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Rectangle 13" descr="FD1DDF730CE4456e89755B07FE1653D0# #Rectangle 13"/>
            <p:cNvSpPr>
              <a:spLocks noChangeArrowheads="1"/>
            </p:cNvSpPr>
            <p:nvPr/>
          </p:nvSpPr>
          <p:spPr bwMode="auto">
            <a:xfrm>
              <a:off x="8247676" y="5224459"/>
              <a:ext cx="413161" cy="246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en-US" altLang="zh-CN" sz="1200" spc="-113"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25%</a:t>
              </a:r>
            </a:p>
          </p:txBody>
        </p:sp>
        <p:sp>
          <p:nvSpPr>
            <p:cNvPr id="23" name="TextBox 94"/>
            <p:cNvSpPr txBox="1"/>
            <p:nvPr/>
          </p:nvSpPr>
          <p:spPr>
            <a:xfrm>
              <a:off x="8249595" y="4843321"/>
              <a:ext cx="410317" cy="246202"/>
            </a:xfrm>
            <a:prstGeom prst="rect">
              <a:avLst/>
            </a:prstGeom>
            <a:grpFill/>
          </p:spPr>
          <p:txBody>
            <a:bodyPr vert="horz" wrap="none" lIns="0" tIns="0" rIns="0" bIns="0" rtlCol="0">
              <a:spAutoFit/>
            </a:bodyP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提升</a:t>
              </a:r>
            </a:p>
          </p:txBody>
        </p:sp>
      </p:grpSp>
      <p:grpSp>
        <p:nvGrpSpPr>
          <p:cNvPr id="26" name="组合 97"/>
          <p:cNvGrpSpPr/>
          <p:nvPr/>
        </p:nvGrpSpPr>
        <p:grpSpPr>
          <a:xfrm>
            <a:off x="6282276" y="2943196"/>
            <a:ext cx="602776" cy="1915180"/>
            <a:chOff x="8790891" y="3467124"/>
            <a:chExt cx="803845" cy="2554164"/>
          </a:xfrm>
          <a:solidFill>
            <a:schemeClr val="accent2"/>
          </a:solidFill>
        </p:grpSpPr>
        <p:grpSp>
          <p:nvGrpSpPr>
            <p:cNvPr id="27" name="组合 98"/>
            <p:cNvGrpSpPr/>
            <p:nvPr/>
          </p:nvGrpSpPr>
          <p:grpSpPr>
            <a:xfrm>
              <a:off x="8790891" y="3467124"/>
              <a:ext cx="803845" cy="2554164"/>
              <a:chOff x="6642424" y="2924094"/>
              <a:chExt cx="698490" cy="2219406"/>
            </a:xfrm>
            <a:grpFill/>
          </p:grpSpPr>
          <p:sp>
            <p:nvSpPr>
              <p:cNvPr id="30" name="右箭头 28"/>
              <p:cNvSpPr/>
              <p:nvPr/>
            </p:nvSpPr>
            <p:spPr>
              <a:xfrm rot="16200000">
                <a:off x="5881966" y="3684552"/>
                <a:ext cx="2219405" cy="698490"/>
              </a:xfrm>
              <a:custGeom>
                <a:avLst/>
                <a:gdLst/>
                <a:ahLst/>
                <a:cxnLst/>
                <a:rect l="l" t="t" r="r" b="b"/>
                <a:pathLst>
                  <a:path w="2219405" h="698490">
                    <a:moveTo>
                      <a:pt x="2219405" y="349245"/>
                    </a:moveTo>
                    <a:lnTo>
                      <a:pt x="1870160" y="698490"/>
                    </a:lnTo>
                    <a:lnTo>
                      <a:pt x="1870160" y="584517"/>
                    </a:lnTo>
                    <a:lnTo>
                      <a:pt x="0" y="584517"/>
                    </a:lnTo>
                    <a:lnTo>
                      <a:pt x="0" y="113973"/>
                    </a:lnTo>
                    <a:lnTo>
                      <a:pt x="1870160" y="113973"/>
                    </a:lnTo>
                    <a:lnTo>
                      <a:pt x="1870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31" name="右箭头 29"/>
              <p:cNvSpPr/>
              <p:nvPr/>
            </p:nvSpPr>
            <p:spPr>
              <a:xfrm rot="16200000">
                <a:off x="5910584" y="3799552"/>
                <a:ext cx="2162170" cy="525725"/>
              </a:xfrm>
              <a:custGeom>
                <a:avLst/>
                <a:gdLst/>
                <a:ahLst/>
                <a:cxnLst/>
                <a:rect l="l" t="t" r="r" b="b"/>
                <a:pathLst>
                  <a:path w="2162170" h="525725">
                    <a:moveTo>
                      <a:pt x="2162170" y="262863"/>
                    </a:moveTo>
                    <a:lnTo>
                      <a:pt x="1899308" y="525725"/>
                    </a:lnTo>
                    <a:lnTo>
                      <a:pt x="1899308" y="460262"/>
                    </a:lnTo>
                    <a:lnTo>
                      <a:pt x="0" y="460262"/>
                    </a:lnTo>
                    <a:lnTo>
                      <a:pt x="0" y="65463"/>
                    </a:lnTo>
                    <a:lnTo>
                      <a:pt x="1899308" y="65463"/>
                    </a:lnTo>
                    <a:lnTo>
                      <a:pt x="189930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Rectangle 13" descr="FD1DDF730CE4456e89755B07FE1653D0# #Rectangle 13"/>
            <p:cNvSpPr>
              <a:spLocks noChangeArrowheads="1"/>
            </p:cNvSpPr>
            <p:nvPr/>
          </p:nvSpPr>
          <p:spPr bwMode="auto">
            <a:xfrm>
              <a:off x="8980330" y="4216425"/>
              <a:ext cx="413161" cy="246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en-US" altLang="zh-CN" sz="1200" spc="-113"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40%</a:t>
              </a:r>
            </a:p>
          </p:txBody>
        </p:sp>
        <p:sp>
          <p:nvSpPr>
            <p:cNvPr id="29" name="TextBox 100"/>
            <p:cNvSpPr txBox="1"/>
            <p:nvPr/>
          </p:nvSpPr>
          <p:spPr>
            <a:xfrm>
              <a:off x="8989930" y="3819271"/>
              <a:ext cx="410317" cy="246202"/>
            </a:xfrm>
            <a:prstGeom prst="rect">
              <a:avLst/>
            </a:prstGeom>
            <a:grpFill/>
          </p:spPr>
          <p:txBody>
            <a:bodyPr vert="horz" wrap="none" lIns="0" tIns="0" rIns="0" bIns="0" rtlCol="0">
              <a:spAutoFit/>
            </a:bodyP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提升</a:t>
              </a:r>
            </a:p>
          </p:txBody>
        </p:sp>
      </p:grpSp>
      <p:grpSp>
        <p:nvGrpSpPr>
          <p:cNvPr id="32" name="组合 103"/>
          <p:cNvGrpSpPr/>
          <p:nvPr/>
        </p:nvGrpSpPr>
        <p:grpSpPr>
          <a:xfrm>
            <a:off x="6842372" y="2190907"/>
            <a:ext cx="602776" cy="2667469"/>
            <a:chOff x="9537819" y="2463840"/>
            <a:chExt cx="803845" cy="3557448"/>
          </a:xfrm>
          <a:solidFill>
            <a:schemeClr val="accent3"/>
          </a:solidFill>
        </p:grpSpPr>
        <p:grpSp>
          <p:nvGrpSpPr>
            <p:cNvPr id="33" name="组合 104"/>
            <p:cNvGrpSpPr/>
            <p:nvPr/>
          </p:nvGrpSpPr>
          <p:grpSpPr>
            <a:xfrm>
              <a:off x="9537819" y="2463840"/>
              <a:ext cx="803845" cy="3557448"/>
              <a:chOff x="7291457" y="2052304"/>
              <a:chExt cx="698490" cy="3091196"/>
            </a:xfrm>
            <a:grpFill/>
          </p:grpSpPr>
          <p:sp>
            <p:nvSpPr>
              <p:cNvPr id="36" name="右箭头 31"/>
              <p:cNvSpPr/>
              <p:nvPr/>
            </p:nvSpPr>
            <p:spPr>
              <a:xfrm rot="16200000">
                <a:off x="6095104" y="3248657"/>
                <a:ext cx="3091195" cy="698490"/>
              </a:xfrm>
              <a:custGeom>
                <a:avLst/>
                <a:gdLst/>
                <a:ahLst/>
                <a:cxnLst/>
                <a:rect l="l" t="t" r="r" b="b"/>
                <a:pathLst>
                  <a:path w="3091195" h="698490">
                    <a:moveTo>
                      <a:pt x="3091195" y="349245"/>
                    </a:moveTo>
                    <a:lnTo>
                      <a:pt x="2741950" y="698490"/>
                    </a:lnTo>
                    <a:lnTo>
                      <a:pt x="2741950" y="584517"/>
                    </a:lnTo>
                    <a:lnTo>
                      <a:pt x="0" y="584517"/>
                    </a:lnTo>
                    <a:lnTo>
                      <a:pt x="0" y="113973"/>
                    </a:lnTo>
                    <a:lnTo>
                      <a:pt x="2741950" y="113973"/>
                    </a:lnTo>
                    <a:lnTo>
                      <a:pt x="27419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37" name="右箭头 32"/>
              <p:cNvSpPr/>
              <p:nvPr/>
            </p:nvSpPr>
            <p:spPr>
              <a:xfrm rot="16200000">
                <a:off x="6123722" y="3363657"/>
                <a:ext cx="3033960" cy="525725"/>
              </a:xfrm>
              <a:custGeom>
                <a:avLst/>
                <a:gdLst/>
                <a:ahLst/>
                <a:cxnLst/>
                <a:rect l="l" t="t" r="r" b="b"/>
                <a:pathLst>
                  <a:path w="3033960" h="525725">
                    <a:moveTo>
                      <a:pt x="3033960" y="262863"/>
                    </a:moveTo>
                    <a:lnTo>
                      <a:pt x="2771098" y="525725"/>
                    </a:lnTo>
                    <a:lnTo>
                      <a:pt x="2771098" y="460262"/>
                    </a:lnTo>
                    <a:lnTo>
                      <a:pt x="0" y="460262"/>
                    </a:lnTo>
                    <a:lnTo>
                      <a:pt x="0" y="65463"/>
                    </a:lnTo>
                    <a:lnTo>
                      <a:pt x="2771098" y="65463"/>
                    </a:lnTo>
                    <a:lnTo>
                      <a:pt x="277109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Rectangle 13" descr="FD1DDF730CE4456e89755B07FE1653D0# #Rectangle 13"/>
            <p:cNvSpPr>
              <a:spLocks noChangeArrowheads="1"/>
            </p:cNvSpPr>
            <p:nvPr/>
          </p:nvSpPr>
          <p:spPr bwMode="auto">
            <a:xfrm>
              <a:off x="9725479" y="3208391"/>
              <a:ext cx="413161" cy="246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en-US" altLang="zh-CN" sz="1200" spc="-113"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65%</a:t>
              </a:r>
            </a:p>
          </p:txBody>
        </p:sp>
        <p:sp>
          <p:nvSpPr>
            <p:cNvPr id="35" name="TextBox 106"/>
            <p:cNvSpPr txBox="1"/>
            <p:nvPr/>
          </p:nvSpPr>
          <p:spPr>
            <a:xfrm>
              <a:off x="9735077" y="2859809"/>
              <a:ext cx="410317" cy="246202"/>
            </a:xfrm>
            <a:prstGeom prst="rect">
              <a:avLst/>
            </a:prstGeom>
            <a:grpFill/>
          </p:spPr>
          <p:txBody>
            <a:bodyPr vert="horz" wrap="none" lIns="0" tIns="0" rIns="0" bIns="0" rtlCol="0">
              <a:spAutoFit/>
            </a:bodyP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提升</a:t>
              </a:r>
            </a:p>
          </p:txBody>
        </p:sp>
      </p:grpSp>
      <p:grpSp>
        <p:nvGrpSpPr>
          <p:cNvPr id="38" name="组合 109"/>
          <p:cNvGrpSpPr/>
          <p:nvPr/>
        </p:nvGrpSpPr>
        <p:grpSpPr>
          <a:xfrm>
            <a:off x="7402467" y="1438619"/>
            <a:ext cx="602776" cy="3419757"/>
            <a:chOff x="10284746" y="1460556"/>
            <a:chExt cx="803845" cy="4560731"/>
          </a:xfrm>
          <a:solidFill>
            <a:schemeClr val="accent4"/>
          </a:solidFill>
        </p:grpSpPr>
        <p:grpSp>
          <p:nvGrpSpPr>
            <p:cNvPr id="39" name="组合 110"/>
            <p:cNvGrpSpPr/>
            <p:nvPr/>
          </p:nvGrpSpPr>
          <p:grpSpPr>
            <a:xfrm>
              <a:off x="10284746" y="1460556"/>
              <a:ext cx="803845" cy="4560731"/>
              <a:chOff x="7940489" y="1180514"/>
              <a:chExt cx="698490" cy="3962985"/>
            </a:xfrm>
            <a:grpFill/>
          </p:grpSpPr>
          <p:sp>
            <p:nvSpPr>
              <p:cNvPr id="42" name="右箭头 34"/>
              <p:cNvSpPr/>
              <p:nvPr/>
            </p:nvSpPr>
            <p:spPr>
              <a:xfrm rot="16200000">
                <a:off x="6308241" y="2812762"/>
                <a:ext cx="3962985" cy="698490"/>
              </a:xfrm>
              <a:custGeom>
                <a:avLst/>
                <a:gdLst/>
                <a:ahLst/>
                <a:cxnLst/>
                <a:rect l="l" t="t" r="r" b="b"/>
                <a:pathLst>
                  <a:path w="3962985" h="698490">
                    <a:moveTo>
                      <a:pt x="3962985" y="349245"/>
                    </a:moveTo>
                    <a:lnTo>
                      <a:pt x="3613740" y="698490"/>
                    </a:lnTo>
                    <a:lnTo>
                      <a:pt x="3613740" y="584517"/>
                    </a:lnTo>
                    <a:lnTo>
                      <a:pt x="0" y="584517"/>
                    </a:lnTo>
                    <a:lnTo>
                      <a:pt x="0" y="113973"/>
                    </a:lnTo>
                    <a:lnTo>
                      <a:pt x="3613740" y="113973"/>
                    </a:lnTo>
                    <a:lnTo>
                      <a:pt x="36137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3" name="右箭头 35"/>
              <p:cNvSpPr/>
              <p:nvPr/>
            </p:nvSpPr>
            <p:spPr>
              <a:xfrm rot="16200000">
                <a:off x="6336859" y="2927761"/>
                <a:ext cx="3905751" cy="525725"/>
              </a:xfrm>
              <a:custGeom>
                <a:avLst/>
                <a:gdLst/>
                <a:ahLst/>
                <a:cxnLst/>
                <a:rect l="l" t="t" r="r" b="b"/>
                <a:pathLst>
                  <a:path w="3905751" h="525725">
                    <a:moveTo>
                      <a:pt x="3905751" y="262863"/>
                    </a:moveTo>
                    <a:lnTo>
                      <a:pt x="3642889" y="525725"/>
                    </a:lnTo>
                    <a:lnTo>
                      <a:pt x="3642889" y="460263"/>
                    </a:lnTo>
                    <a:lnTo>
                      <a:pt x="0" y="460263"/>
                    </a:lnTo>
                    <a:lnTo>
                      <a:pt x="0" y="65463"/>
                    </a:lnTo>
                    <a:lnTo>
                      <a:pt x="3642889" y="65463"/>
                    </a:lnTo>
                    <a:lnTo>
                      <a:pt x="3642889"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Rectangle 13" descr="FD1DDF730CE4456e89755B07FE1653D0# #Rectangle 13"/>
            <p:cNvSpPr>
              <a:spLocks noChangeArrowheads="1"/>
            </p:cNvSpPr>
            <p:nvPr/>
          </p:nvSpPr>
          <p:spPr bwMode="auto">
            <a:xfrm>
              <a:off x="10472407" y="2242162"/>
              <a:ext cx="413161" cy="2462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None/>
                <a:defRPr/>
              </a:pPr>
              <a:r>
                <a:rPr lang="en-US" altLang="zh-CN" sz="1200" spc="-113" dirty="0">
                  <a:solidFill>
                    <a:schemeClr val="bg1"/>
                  </a:solidFill>
                  <a:latin typeface="Arial" panose="020B0604020202020204" pitchFamily="34" charset="0"/>
                  <a:ea typeface="微软雅黑" panose="020B0503020204020204" pitchFamily="34" charset="-122"/>
                  <a:cs typeface="Arial" pitchFamily="34" charset="0"/>
                  <a:sym typeface="Arial" panose="020B0604020202020204" pitchFamily="34" charset="0"/>
                </a:rPr>
                <a:t>80%</a:t>
              </a:r>
            </a:p>
          </p:txBody>
        </p:sp>
        <p:sp>
          <p:nvSpPr>
            <p:cNvPr id="41" name="TextBox 112"/>
            <p:cNvSpPr txBox="1"/>
            <p:nvPr/>
          </p:nvSpPr>
          <p:spPr>
            <a:xfrm>
              <a:off x="10482006" y="1848671"/>
              <a:ext cx="410317" cy="246202"/>
            </a:xfrm>
            <a:prstGeom prst="rect">
              <a:avLst/>
            </a:prstGeom>
            <a:grpFill/>
          </p:spPr>
          <p:txBody>
            <a:bodyPr vert="horz" wrap="none" lIns="0" tIns="0" rIns="0" bIns="0" rtlCol="0">
              <a:spAutoFit/>
            </a:bodyPr>
            <a:lstStyle/>
            <a:p>
              <a:pPr algn="ct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提升</a:t>
              </a:r>
            </a:p>
          </p:txBody>
        </p:sp>
      </p:grpSp>
      <p:sp>
        <p:nvSpPr>
          <p:cNvPr id="44" name="矩形 261"/>
          <p:cNvSpPr>
            <a:spLocks noChangeArrowheads="1"/>
          </p:cNvSpPr>
          <p:nvPr/>
        </p:nvSpPr>
        <p:spPr bwMode="auto">
          <a:xfrm rot="19361530">
            <a:off x="1425077" y="2492420"/>
            <a:ext cx="2039939" cy="6311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wrap="none" lIns="68559" tIns="34279" rIns="68559" bIns="34279" numCol="1">
            <a:prstTxWarp prst="textArchDown">
              <a:avLst>
                <a:gd name="adj" fmla="val 2170082"/>
              </a:avLst>
            </a:prstTxWarp>
            <a:spAutoFit/>
          </a:bodyPr>
          <a:lstStyle/>
          <a:p>
            <a:pPr defTabSz="911745">
              <a:spcBef>
                <a:spcPct val="20000"/>
              </a:spcBef>
            </a:pPr>
            <a:r>
              <a:rPr lang="zh-CN" altLang="en-US" sz="12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rPr>
              <a:t>单击编辑标题</a:t>
            </a:r>
            <a:endParaRPr lang="en-US" altLang="zh-CN" sz="12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grpSp>
        <p:nvGrpSpPr>
          <p:cNvPr id="45" name="组合 116"/>
          <p:cNvGrpSpPr/>
          <p:nvPr/>
        </p:nvGrpSpPr>
        <p:grpSpPr>
          <a:xfrm>
            <a:off x="1660101" y="1488008"/>
            <a:ext cx="793682" cy="793640"/>
            <a:chOff x="2626891" y="1310398"/>
            <a:chExt cx="1058431" cy="1058431"/>
          </a:xfrm>
        </p:grpSpPr>
        <p:sp>
          <p:nvSpPr>
            <p:cNvPr id="46" name="椭圆 45"/>
            <p:cNvSpPr/>
            <p:nvPr/>
          </p:nvSpPr>
          <p:spPr>
            <a:xfrm>
              <a:off x="2626891" y="1310398"/>
              <a:ext cx="1058431" cy="10584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4"/>
            <p:cNvSpPr>
              <a:spLocks noEditPoints="1"/>
            </p:cNvSpPr>
            <p:nvPr/>
          </p:nvSpPr>
          <p:spPr bwMode="auto">
            <a:xfrm>
              <a:off x="2726007" y="1441330"/>
              <a:ext cx="860200" cy="796568"/>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矩形 47"/>
          <p:cNvSpPr/>
          <p:nvPr/>
        </p:nvSpPr>
        <p:spPr>
          <a:xfrm>
            <a:off x="5518"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56792980"/>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1000" fill="hold"/>
                                        <p:tgtEl>
                                          <p:spTgt spid="45"/>
                                        </p:tgtEl>
                                        <p:attrNameLst>
                                          <p:attrName>ppt_w</p:attrName>
                                        </p:attrNameLst>
                                      </p:cBhvr>
                                      <p:tavLst>
                                        <p:tav tm="0">
                                          <p:val>
                                            <p:fltVal val="0"/>
                                          </p:val>
                                        </p:tav>
                                        <p:tav tm="100000">
                                          <p:val>
                                            <p:strVal val="#ppt_w"/>
                                          </p:val>
                                        </p:tav>
                                      </p:tavLst>
                                    </p:anim>
                                    <p:anim calcmode="lin" valueType="num">
                                      <p:cBhvr>
                                        <p:cTn id="23" dur="1000" fill="hold"/>
                                        <p:tgtEl>
                                          <p:spTgt spid="45"/>
                                        </p:tgtEl>
                                        <p:attrNameLst>
                                          <p:attrName>ppt_h</p:attrName>
                                        </p:attrNameLst>
                                      </p:cBhvr>
                                      <p:tavLst>
                                        <p:tav tm="0">
                                          <p:val>
                                            <p:fltVal val="0"/>
                                          </p:val>
                                        </p:tav>
                                        <p:tav tm="100000">
                                          <p:val>
                                            <p:strVal val="#ppt_h"/>
                                          </p:val>
                                        </p:tav>
                                      </p:tavLst>
                                    </p:anim>
                                    <p:anim calcmode="lin" valueType="num">
                                      <p:cBhvr>
                                        <p:cTn id="24" dur="1000" fill="hold"/>
                                        <p:tgtEl>
                                          <p:spTgt spid="45"/>
                                        </p:tgtEl>
                                        <p:attrNameLst>
                                          <p:attrName>style.rotation</p:attrName>
                                        </p:attrNameLst>
                                      </p:cBhvr>
                                      <p:tavLst>
                                        <p:tav tm="0">
                                          <p:val>
                                            <p:fltVal val="90"/>
                                          </p:val>
                                        </p:tav>
                                        <p:tav tm="100000">
                                          <p:val>
                                            <p:fltVal val="0"/>
                                          </p:val>
                                        </p:tav>
                                      </p:tavLst>
                                    </p:anim>
                                    <p:animEffect transition="in" filter="fade">
                                      <p:cBhvr>
                                        <p:cTn id="25" dur="1000"/>
                                        <p:tgtEl>
                                          <p:spTgt spid="45"/>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22" presetClass="entr" presetSubtype="4" fill="hold" nodeType="withEffect">
                                  <p:stCondLst>
                                    <p:cond delay="50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nodeType="withEffect">
                                  <p:stCondLst>
                                    <p:cond delay="50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nodeType="withEffect">
                                  <p:stCondLst>
                                    <p:cond delay="50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42" presetClass="entr" presetSubtype="0" fill="hold" nodeType="withEffect">
                                  <p:stCondLst>
                                    <p:cond delay="10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00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10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0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557588" y="84456"/>
            <a:ext cx="187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团队建设情况</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8"/>
          <p:cNvGrpSpPr/>
          <p:nvPr/>
        </p:nvGrpSpPr>
        <p:grpSpPr bwMode="auto">
          <a:xfrm>
            <a:off x="2372828" y="1133712"/>
            <a:ext cx="1442422" cy="845091"/>
            <a:chOff x="0" y="0"/>
            <a:chExt cx="9801" cy="6692"/>
          </a:xfrm>
          <a:solidFill>
            <a:schemeClr val="accent1"/>
          </a:solidFill>
        </p:grpSpPr>
        <p:sp>
          <p:nvSpPr>
            <p:cNvPr id="7"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1799" noProof="1">
                <a:latin typeface="Arial" panose="020B0604020202020204" pitchFamily="34" charset="0"/>
                <a:ea typeface="微软雅黑" panose="020B0503020204020204" pitchFamily="34" charset="-122"/>
                <a:sym typeface="Arial" panose="020B0604020202020204" pitchFamily="34" charset="0"/>
              </a:endParaRPr>
            </a:p>
          </p:txBody>
        </p:sp>
        <p:sp>
          <p:nvSpPr>
            <p:cNvPr id="8"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1799" noProof="1">
                <a:latin typeface="Arial" panose="020B0604020202020204" pitchFamily="34" charset="0"/>
                <a:ea typeface="微软雅黑" panose="020B0503020204020204" pitchFamily="34" charset="-122"/>
                <a:sym typeface="Arial" panose="020B0604020202020204" pitchFamily="34" charset="0"/>
              </a:endParaRPr>
            </a:p>
          </p:txBody>
        </p:sp>
        <p:sp>
          <p:nvSpPr>
            <p:cNvPr id="9"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sz="1799" noProof="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2"/>
          <p:cNvGrpSpPr/>
          <p:nvPr/>
        </p:nvGrpSpPr>
        <p:grpSpPr bwMode="auto">
          <a:xfrm>
            <a:off x="5125643" y="1133712"/>
            <a:ext cx="1442422" cy="845091"/>
            <a:chOff x="0" y="0"/>
            <a:chExt cx="9801" cy="6692"/>
          </a:xfrm>
          <a:solidFill>
            <a:schemeClr val="accent2"/>
          </a:solidFill>
        </p:grpSpPr>
        <p:sp>
          <p:nvSpPr>
            <p:cNvPr id="1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 Box 16"/>
          <p:cNvSpPr txBox="1">
            <a:spLocks noChangeArrowheads="1"/>
          </p:cNvSpPr>
          <p:nvPr/>
        </p:nvSpPr>
        <p:spPr bwMode="auto">
          <a:xfrm>
            <a:off x="2373161" y="2092859"/>
            <a:ext cx="1610815" cy="250825"/>
          </a:xfrm>
          <a:prstGeom prst="rect">
            <a:avLst/>
          </a:prstGeom>
          <a:solidFill>
            <a:schemeClr val="accent1"/>
          </a:solidFill>
          <a:ln w="3175">
            <a:noFill/>
            <a:bevel/>
            <a:headEnd/>
            <a:tailEnd/>
          </a:ln>
        </p:spPr>
        <p:txBody>
          <a:bodyPr lIns="62099" tIns="31048" rIns="62099" bIns="31048" anchor="ctr"/>
          <a:lstStyle/>
          <a:p>
            <a:pPr algn="ctr"/>
            <a:r>
              <a:rPr lang="zh-CN" altLang="en-US" sz="1200" dirty="0">
                <a:solidFill>
                  <a:srgbClr val="F8F8F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6" name="Rectangle 17"/>
          <p:cNvSpPr>
            <a:spLocks noChangeArrowheads="1"/>
          </p:cNvSpPr>
          <p:nvPr/>
        </p:nvSpPr>
        <p:spPr bwMode="auto">
          <a:xfrm>
            <a:off x="2373162" y="2386546"/>
            <a:ext cx="1612402" cy="1462088"/>
          </a:xfrm>
          <a:prstGeom prst="rect">
            <a:avLst/>
          </a:prstGeom>
          <a:solidFill>
            <a:schemeClr val="accent1"/>
          </a:solidFill>
          <a:ln w="9525">
            <a:noFill/>
            <a:miter lim="800000"/>
            <a:headEnd/>
            <a:tailEnd/>
          </a:ln>
        </p:spPr>
        <p:txBody>
          <a:bodyPr lIns="62099" tIns="31048" rIns="62099" bIns="31048" anchor="ctr"/>
          <a:lstStyle/>
          <a:p>
            <a:pPr>
              <a:lnSpc>
                <a:spcPct val="130000"/>
              </a:lnSpc>
            </a:pPr>
            <a:endParaRPr lang="zh-CN" altLang="en-US" sz="1000">
              <a:latin typeface="Arial" panose="020B0604020202020204" pitchFamily="34" charset="0"/>
              <a:ea typeface="微软雅黑" panose="020B0503020204020204" pitchFamily="34" charset="-122"/>
              <a:sym typeface="Arial" panose="020B0604020202020204" pitchFamily="34" charset="0"/>
            </a:endParaRPr>
          </a:p>
        </p:txBody>
      </p:sp>
      <p:sp>
        <p:nvSpPr>
          <p:cNvPr id="17" name="Text Box 18"/>
          <p:cNvSpPr txBox="1">
            <a:spLocks noChangeArrowheads="1"/>
          </p:cNvSpPr>
          <p:nvPr/>
        </p:nvSpPr>
        <p:spPr bwMode="auto">
          <a:xfrm>
            <a:off x="5125037" y="2092859"/>
            <a:ext cx="1612402" cy="273050"/>
          </a:xfrm>
          <a:prstGeom prst="rect">
            <a:avLst/>
          </a:prstGeom>
          <a:solidFill>
            <a:schemeClr val="accent2"/>
          </a:solidFill>
          <a:ln w="3175">
            <a:noFill/>
            <a:bevel/>
            <a:headEnd/>
            <a:tailEnd/>
          </a:ln>
        </p:spPr>
        <p:txBody>
          <a:bodyPr lIns="62099" tIns="31048" rIns="62099" bIns="31048" anchor="ctr"/>
          <a:lstStyle/>
          <a:p>
            <a:pPr algn="ctr"/>
            <a:r>
              <a:rPr lang="zh-CN" altLang="en-US" sz="1200" dirty="0">
                <a:solidFill>
                  <a:srgbClr val="F8F8F8"/>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8" name="Rectangle 19"/>
          <p:cNvSpPr>
            <a:spLocks noChangeArrowheads="1"/>
          </p:cNvSpPr>
          <p:nvPr/>
        </p:nvSpPr>
        <p:spPr bwMode="auto">
          <a:xfrm>
            <a:off x="5125037" y="2386546"/>
            <a:ext cx="1612402" cy="1462088"/>
          </a:xfrm>
          <a:prstGeom prst="rect">
            <a:avLst/>
          </a:prstGeom>
          <a:solidFill>
            <a:schemeClr val="accent2"/>
          </a:solidFill>
          <a:ln w="9525">
            <a:noFill/>
            <a:miter lim="800000"/>
            <a:headEnd/>
            <a:tailEnd/>
          </a:ln>
        </p:spPr>
        <p:txBody>
          <a:bodyPr lIns="62099" tIns="31048" rIns="62099" bIns="31048" anchor="ctr"/>
          <a:lstStyle/>
          <a:p>
            <a:pPr>
              <a:lnSpc>
                <a:spcPct val="130000"/>
              </a:lnSpc>
            </a:pPr>
            <a:endParaRPr lang="zh-CN" altLang="en-US" sz="1000">
              <a:latin typeface="Arial" panose="020B0604020202020204" pitchFamily="34" charset="0"/>
              <a:ea typeface="微软雅黑" panose="020B0503020204020204" pitchFamily="34" charset="-122"/>
              <a:sym typeface="Arial" panose="020B0604020202020204" pitchFamily="34" charset="0"/>
            </a:endParaRPr>
          </a:p>
        </p:txBody>
      </p:sp>
      <p:sp>
        <p:nvSpPr>
          <p:cNvPr id="19" name="Text Box 20"/>
          <p:cNvSpPr txBox="1">
            <a:spLocks noChangeArrowheads="1"/>
          </p:cNvSpPr>
          <p:nvPr/>
        </p:nvSpPr>
        <p:spPr bwMode="auto">
          <a:xfrm>
            <a:off x="2492188" y="2483384"/>
            <a:ext cx="1401330" cy="782678"/>
          </a:xfrm>
          <a:prstGeom prst="rect">
            <a:avLst/>
          </a:prstGeom>
          <a:noFill/>
          <a:ln w="9525">
            <a:noFill/>
            <a:miter lim="800000"/>
            <a:headEnd/>
            <a:tailEnd/>
          </a:ln>
        </p:spPr>
        <p:txBody>
          <a:bodyPr lIns="62099" tIns="31048" rIns="62099" bIns="31048">
            <a:spAutoFit/>
          </a:bodyPr>
          <a:lstStyle/>
          <a:p>
            <a:pPr>
              <a:lnSpc>
                <a:spcPct val="130000"/>
              </a:lnSpc>
            </a:pPr>
            <a:r>
              <a:rPr lang="zh-CN" altLang="en-US" sz="900" dirty="0">
                <a:solidFill>
                  <a:srgbClr val="F8F8F8"/>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p>
        </p:txBody>
      </p:sp>
      <p:sp>
        <p:nvSpPr>
          <p:cNvPr id="20" name="Text Box 21"/>
          <p:cNvSpPr txBox="1">
            <a:spLocks noChangeArrowheads="1"/>
          </p:cNvSpPr>
          <p:nvPr/>
        </p:nvSpPr>
        <p:spPr bwMode="auto">
          <a:xfrm>
            <a:off x="5245650" y="2483384"/>
            <a:ext cx="1401329" cy="782678"/>
          </a:xfrm>
          <a:prstGeom prst="rect">
            <a:avLst/>
          </a:prstGeom>
          <a:noFill/>
          <a:ln w="9525">
            <a:noFill/>
            <a:miter lim="800000"/>
            <a:headEnd/>
            <a:tailEnd/>
          </a:ln>
        </p:spPr>
        <p:txBody>
          <a:bodyPr lIns="62099" tIns="31048" rIns="62099" bIns="31048">
            <a:spAutoFit/>
          </a:bodyPr>
          <a:lstStyle/>
          <a:p>
            <a:pPr>
              <a:lnSpc>
                <a:spcPct val="130000"/>
              </a:lnSpc>
            </a:pPr>
            <a:r>
              <a:rPr lang="zh-CN" altLang="en-US" sz="900">
                <a:solidFill>
                  <a:srgbClr val="F8F8F8"/>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p>
        </p:txBody>
      </p:sp>
      <p:grpSp>
        <p:nvGrpSpPr>
          <p:cNvPr id="21" name="Group 22"/>
          <p:cNvGrpSpPr/>
          <p:nvPr/>
        </p:nvGrpSpPr>
        <p:grpSpPr bwMode="auto">
          <a:xfrm>
            <a:off x="4205306" y="2007265"/>
            <a:ext cx="732934" cy="733910"/>
            <a:chOff x="0" y="0"/>
            <a:chExt cx="1700" cy="1700"/>
          </a:xfrm>
          <a:solidFill>
            <a:schemeClr val="bg1">
              <a:lumMod val="65000"/>
            </a:schemeClr>
          </a:solidFill>
        </p:grpSpPr>
        <p:sp>
          <p:nvSpPr>
            <p:cNvPr id="22"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000" noProof="1">
                <a:latin typeface="Arial" panose="020B0604020202020204" pitchFamily="34" charset="0"/>
                <a:ea typeface="微软雅黑" panose="020B0503020204020204" pitchFamily="34" charset="-122"/>
                <a:sym typeface="Arial" panose="020B0604020202020204" pitchFamily="34" charset="0"/>
              </a:endParaRPr>
            </a:p>
          </p:txBody>
        </p:sp>
        <p:sp>
          <p:nvSpPr>
            <p:cNvPr id="23"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000" b="1" noProof="1">
                  <a:solidFill>
                    <a:srgbClr val="F8F8F8"/>
                  </a:solidFill>
                  <a:latin typeface="Arial" panose="020B0604020202020204" pitchFamily="34" charset="0"/>
                  <a:ea typeface="微软雅黑" panose="020B0503020204020204" pitchFamily="34" charset="-122"/>
                  <a:sym typeface="Arial" panose="020B0604020202020204" pitchFamily="34" charset="0"/>
                </a:rPr>
                <a:t>VS</a:t>
              </a:r>
              <a:endParaRPr lang="zh-CN" altLang="en-US" sz="1000" b="1" noProof="1">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Rectangle 269"/>
          <p:cNvSpPr/>
          <p:nvPr/>
        </p:nvSpPr>
        <p:spPr>
          <a:xfrm>
            <a:off x="1122597" y="4064534"/>
            <a:ext cx="6982845" cy="59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099" tIns="31048" rIns="62099" bIns="31048" anchor="ctr"/>
          <a:lstStyle/>
          <a:p>
            <a:pPr algn="ctr" fontAlgn="auto"/>
            <a:endParaRPr lang="en-US" sz="700" noProof="1">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Box 7"/>
          <p:cNvSpPr txBox="1">
            <a:spLocks noChangeArrowheads="1"/>
          </p:cNvSpPr>
          <p:nvPr/>
        </p:nvSpPr>
        <p:spPr bwMode="auto">
          <a:xfrm>
            <a:off x="1554264" y="4159502"/>
            <a:ext cx="5984615" cy="373626"/>
          </a:xfrm>
          <a:prstGeom prst="rect">
            <a:avLst/>
          </a:prstGeom>
          <a:noFill/>
          <a:ln w="9525">
            <a:noFill/>
            <a:miter lim="800000"/>
            <a:headEnd/>
            <a:tailEnd/>
          </a:ln>
        </p:spPr>
        <p:txBody>
          <a:bodyPr lIns="31048" tIns="15525" rIns="31048" bIns="15525" anchor="ctr">
            <a:spAutoFit/>
          </a:bodyPr>
          <a:lstStyle/>
          <a:p>
            <a:pPr algn="ctr" defTabSz="739553">
              <a:lnSpc>
                <a:spcPct val="130000"/>
              </a:lnSpc>
            </a:pPr>
            <a:r>
              <a:rPr lang="zh-CN" altLang="en-US" sz="900" dirty="0">
                <a:solidFill>
                  <a:schemeClr val="bg1"/>
                </a:solidFill>
                <a:latin typeface="Arial" panose="020B0604020202020204" pitchFamily="34" charset="0"/>
                <a:ea typeface="微软雅黑" pitchFamily="34" charset="-122"/>
                <a:sym typeface="Arial" panose="020B0604020202020204" pitchFamily="34" charset="0"/>
              </a:rPr>
              <a:t>您的内容打在这里，或者通过复制您的文本后，在此框中选择粘贴，并选择只保留文字。在此录入上述图表的综合描述说明，在此录入上述图表的综合描述说明。</a:t>
            </a:r>
            <a:endParaRPr lang="en-US" altLang="en-US" sz="900" dirty="0">
              <a:solidFill>
                <a:schemeClr val="bg1"/>
              </a:solidFill>
              <a:latin typeface="Arial" panose="020B0604020202020204" pitchFamily="34" charset="0"/>
              <a:ea typeface="微软雅黑" pitchFamily="34" charset="-122"/>
              <a:sym typeface="Arial" panose="020B0604020202020204" pitchFamily="34" charset="0"/>
            </a:endParaRPr>
          </a:p>
        </p:txBody>
      </p:sp>
      <p:sp>
        <p:nvSpPr>
          <p:cNvPr id="26" name="矩形 25"/>
          <p:cNvSpPr/>
          <p:nvPr/>
        </p:nvSpPr>
        <p:spPr>
          <a:xfrm>
            <a:off x="5518" y="-286"/>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5308266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22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60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3300"/>
                            </p:stCondLst>
                            <p:childTnLst>
                              <p:par>
                                <p:cTn id="36" presetID="2" presetClass="entr" presetSubtype="4"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250" fill="hold"/>
                                        <p:tgtEl>
                                          <p:spTgt spid="24"/>
                                        </p:tgtEl>
                                        <p:attrNameLst>
                                          <p:attrName>ppt_x</p:attrName>
                                        </p:attrNameLst>
                                      </p:cBhvr>
                                      <p:tavLst>
                                        <p:tav tm="0">
                                          <p:val>
                                            <p:strVal val="#ppt_x"/>
                                          </p:val>
                                        </p:tav>
                                        <p:tav tm="100000">
                                          <p:val>
                                            <p:strVal val="#ppt_x"/>
                                          </p:val>
                                        </p:tav>
                                      </p:tavLst>
                                    </p:anim>
                                    <p:anim calcmode="lin" valueType="num">
                                      <p:cBhvr>
                                        <p:cTn id="62" dur="250" fill="hold"/>
                                        <p:tgtEl>
                                          <p:spTgt spid="24"/>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250" fill="hold"/>
                                        <p:tgtEl>
                                          <p:spTgt spid="25"/>
                                        </p:tgtEl>
                                        <p:attrNameLst>
                                          <p:attrName>ppt_x</p:attrName>
                                        </p:attrNameLst>
                                      </p:cBhvr>
                                      <p:tavLst>
                                        <p:tav tm="0">
                                          <p:val>
                                            <p:strVal val="#ppt_x"/>
                                          </p:val>
                                        </p:tav>
                                        <p:tav tm="100000">
                                          <p:val>
                                            <p:strVal val="#ppt_x"/>
                                          </p:val>
                                        </p:tav>
                                      </p:tavLst>
                                    </p:anim>
                                    <p:anim calcmode="lin" valueType="num">
                                      <p:cBhvr>
                                        <p:cTn id="67" dur="2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bldLvl="0" animBg="1"/>
      <p:bldP spid="16" grpId="0" animBg="1"/>
      <p:bldP spid="17" grpId="0" bldLvl="0" animBg="1"/>
      <p:bldP spid="18" grpId="0" animBg="1"/>
      <p:bldP spid="19" grpId="0" bldLvl="0"/>
      <p:bldP spid="20" grpId="0"/>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2" y="2773307"/>
            <a:ext cx="6773242" cy="85743"/>
            <a:chOff x="-2370516" y="2370784"/>
            <a:chExt cx="6773985" cy="85752"/>
          </a:xfrm>
          <a:solidFill>
            <a:schemeClr val="accent2"/>
          </a:solidFill>
        </p:grpSpPr>
        <p:sp>
          <p:nvSpPr>
            <p:cNvPr id="13" name="Rectangle 12"/>
            <p:cNvSpPr/>
            <p:nvPr/>
          </p:nvSpPr>
          <p:spPr>
            <a:xfrm flipV="1">
              <a:off x="-2370516" y="2370784"/>
              <a:ext cx="6773985" cy="32513"/>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31435">
                <a:defRPr/>
              </a:pPr>
              <a:endParaRPr lang="en-US" sz="18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31435">
                <a:defRPr/>
              </a:pPr>
              <a:endParaRPr lang="en-US" sz="1897"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3341509" y="1683609"/>
            <a:ext cx="3409490" cy="91916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4267" smtClean="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4267">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706">
                <a:solidFill>
                  <a:schemeClr val="accent2"/>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706"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5203025"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467881" y="3024659"/>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203025"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467881" y="3270660"/>
            <a:ext cx="1431162" cy="196977"/>
          </a:xfrm>
          <a:prstGeom prst="rect">
            <a:avLst/>
          </a:prstGeom>
          <a:noFill/>
        </p:spPr>
        <p:txBody>
          <a:bodyPr wrap="none" lIns="0" tIns="0" rIns="0" bIns="0" rtlCol="0">
            <a:spAutoFit/>
          </a:bodyPr>
          <a:lstStyle/>
          <a:p>
            <a:pPr marL="121885" lvl="1" indent="-121885" algn="ctr">
              <a:buFont typeface="Arial" panose="020B0604020202020204" pitchFamily="34" charset="0"/>
              <a:buChar char="•"/>
            </a:pPr>
            <a:r>
              <a:rPr lang="zh-CN" altLang="en-US" sz="128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8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37131854"/>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3557588" y="84456"/>
            <a:ext cx="1878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charset="-122"/>
              </a:defRPr>
            </a:lvl1pPr>
            <a:lvl2pPr marL="742950" indent="-285750">
              <a:defRPr sz="1300">
                <a:solidFill>
                  <a:schemeClr val="tx1"/>
                </a:solidFill>
                <a:latin typeface="Lao UI" panose="020B0502040204020203" pitchFamily="34" charset="0"/>
                <a:ea typeface="微软雅黑" panose="020B0503020204020204" charset="-122"/>
              </a:defRPr>
            </a:lvl2pPr>
            <a:lvl3pPr marL="1143000" indent="-228600">
              <a:defRPr sz="1300">
                <a:solidFill>
                  <a:schemeClr val="tx1"/>
                </a:solidFill>
                <a:latin typeface="Lao UI" panose="020B0502040204020203" pitchFamily="34" charset="0"/>
                <a:ea typeface="微软雅黑" panose="020B0503020204020204" charset="-122"/>
              </a:defRPr>
            </a:lvl3pPr>
            <a:lvl4pPr marL="1600200" indent="-228600">
              <a:defRPr sz="1300">
                <a:solidFill>
                  <a:schemeClr val="tx1"/>
                </a:solidFill>
                <a:latin typeface="Lao UI" panose="020B0502040204020203" pitchFamily="34" charset="0"/>
                <a:ea typeface="微软雅黑" panose="020B0503020204020204" charset="-122"/>
              </a:defRPr>
            </a:lvl4pPr>
            <a:lvl5pPr marL="2057400" indent="-228600">
              <a:defRPr sz="1300">
                <a:solidFill>
                  <a:schemeClr val="tx1"/>
                </a:solidFill>
                <a:latin typeface="Lao UI" panose="020B0502040204020203"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charset="-122"/>
              </a:defRPr>
            </a:lvl9pPr>
          </a:lstStyle>
          <a:p>
            <a:pPr algn="ctr" fontAlgn="auto">
              <a:spcBef>
                <a:spcPts val="0"/>
              </a:spcBef>
              <a:spcAft>
                <a:spcPts val="0"/>
              </a:spcAft>
              <a:defRPr/>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年度计划完成</a:t>
            </a:r>
          </a:p>
        </p:txBody>
      </p:sp>
      <p:sp>
        <p:nvSpPr>
          <p:cNvPr id="11" name="Content Placeholder 2"/>
          <p:cNvSpPr txBox="1"/>
          <p:nvPr/>
        </p:nvSpPr>
        <p:spPr>
          <a:xfrm>
            <a:off x="1685379" y="478474"/>
            <a:ext cx="5622925"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815816" fontAlgn="auto">
              <a:lnSpc>
                <a:spcPct val="120000"/>
              </a:lnSpc>
              <a:spcBef>
                <a:spcPts val="0"/>
              </a:spcBef>
              <a:spcAft>
                <a:spcPts val="0"/>
              </a:spcAft>
              <a:buNone/>
              <a:defRPr/>
            </a:pPr>
            <a:r>
              <a:rPr lang="zh-CN" altLang="en-US" sz="100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请在此粘贴或者输入您的文字内容</a:t>
            </a:r>
          </a:p>
        </p:txBody>
      </p:sp>
      <p:cxnSp>
        <p:nvCxnSpPr>
          <p:cNvPr id="3" name="直接连接符 2"/>
          <p:cNvCxnSpPr/>
          <p:nvPr/>
        </p:nvCxnSpPr>
        <p:spPr>
          <a:xfrm>
            <a:off x="5796136"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51720" y="316230"/>
            <a:ext cx="1044575" cy="0"/>
          </a:xfrm>
          <a:prstGeom prst="line">
            <a:avLst/>
          </a:prstGeom>
          <a:ln>
            <a:solidFill>
              <a:srgbClr val="633017"/>
            </a:solidFill>
            <a:prstDash val="dash"/>
          </a:ln>
        </p:spPr>
        <p:style>
          <a:lnRef idx="1">
            <a:schemeClr val="accent1"/>
          </a:lnRef>
          <a:fillRef idx="0">
            <a:schemeClr val="accent1"/>
          </a:fillRef>
          <a:effectRef idx="0">
            <a:schemeClr val="accent1"/>
          </a:effectRef>
          <a:fontRef idx="minor">
            <a:schemeClr val="tx1"/>
          </a:fontRef>
        </p:style>
      </p:cxnSp>
      <p:sp>
        <p:nvSpPr>
          <p:cNvPr id="6" name="五边形 5"/>
          <p:cNvSpPr/>
          <p:nvPr/>
        </p:nvSpPr>
        <p:spPr>
          <a:xfrm rot="16200000" flipV="1">
            <a:off x="7555125" y="4225080"/>
            <a:ext cx="1211782" cy="62505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p:nvPr/>
        </p:nvSpPr>
        <p:spPr bwMode="auto">
          <a:xfrm>
            <a:off x="671126" y="1867965"/>
            <a:ext cx="4628282" cy="48308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这里输入简单的文字概述这里输入简单文字概述简单的文字概述这里输入这里输入简单的文字概述这里输入简单文字概述简单的文字</a:t>
            </a:r>
          </a:p>
        </p:txBody>
      </p:sp>
      <p:sp>
        <p:nvSpPr>
          <p:cNvPr id="8" name="矩形 7"/>
          <p:cNvSpPr/>
          <p:nvPr/>
        </p:nvSpPr>
        <p:spPr bwMode="auto">
          <a:xfrm>
            <a:off x="743113" y="1543851"/>
            <a:ext cx="2020263" cy="276914"/>
          </a:xfrm>
          <a:prstGeom prst="rect">
            <a:avLst/>
          </a:prstGeom>
        </p:spPr>
        <p:txBody>
          <a:bodyPr>
            <a:spAutoFit/>
          </a:bodyPr>
          <a:lstStyle/>
          <a:p>
            <a:pPr>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输入相关标题</a:t>
            </a:r>
          </a:p>
        </p:txBody>
      </p:sp>
      <p:sp>
        <p:nvSpPr>
          <p:cNvPr id="9" name="TextBox 8"/>
          <p:cNvSpPr txBox="1"/>
          <p:nvPr/>
        </p:nvSpPr>
        <p:spPr bwMode="auto">
          <a:xfrm>
            <a:off x="671126" y="2910640"/>
            <a:ext cx="4628282" cy="48308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这里输入简单的文字概述这里输入简单文字概述简单的文字概述这里输入这里输入简单的文字概述这里输入简单文字概述简单的文字</a:t>
            </a:r>
          </a:p>
        </p:txBody>
      </p:sp>
      <p:sp>
        <p:nvSpPr>
          <p:cNvPr id="10" name="矩形 9"/>
          <p:cNvSpPr/>
          <p:nvPr/>
        </p:nvSpPr>
        <p:spPr bwMode="auto">
          <a:xfrm>
            <a:off x="743113" y="2586525"/>
            <a:ext cx="2020263" cy="276914"/>
          </a:xfrm>
          <a:prstGeom prst="rect">
            <a:avLst/>
          </a:prstGeom>
        </p:spPr>
        <p:txBody>
          <a:bodyPr>
            <a:spAutoFit/>
          </a:bodyPr>
          <a:lstStyle/>
          <a:p>
            <a:pPr>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输入相关标题</a:t>
            </a:r>
          </a:p>
        </p:txBody>
      </p:sp>
      <p:sp>
        <p:nvSpPr>
          <p:cNvPr id="12" name="TextBox 10"/>
          <p:cNvSpPr txBox="1"/>
          <p:nvPr/>
        </p:nvSpPr>
        <p:spPr bwMode="auto">
          <a:xfrm>
            <a:off x="671126" y="3956842"/>
            <a:ext cx="4628282" cy="48308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这里输入简单的文字概述这里输入简单文字概述简单的文字概述这里输入这里输入简单的文字概述这里输入简单文字概述简单的文字</a:t>
            </a:r>
          </a:p>
        </p:txBody>
      </p:sp>
      <p:sp>
        <p:nvSpPr>
          <p:cNvPr id="13" name="矩形 12"/>
          <p:cNvSpPr/>
          <p:nvPr/>
        </p:nvSpPr>
        <p:spPr bwMode="auto">
          <a:xfrm>
            <a:off x="743113" y="3632727"/>
            <a:ext cx="2020263" cy="276914"/>
          </a:xfrm>
          <a:prstGeom prst="rect">
            <a:avLst/>
          </a:prstGeom>
        </p:spPr>
        <p:txBody>
          <a:bodyPr>
            <a:spAutoFit/>
          </a:bodyPr>
          <a:lstStyle/>
          <a:p>
            <a:pPr>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输入相关标题</a:t>
            </a:r>
          </a:p>
        </p:txBody>
      </p:sp>
      <p:grpSp>
        <p:nvGrpSpPr>
          <p:cNvPr id="14" name="组合 15"/>
          <p:cNvGrpSpPr/>
          <p:nvPr/>
        </p:nvGrpSpPr>
        <p:grpSpPr>
          <a:xfrm>
            <a:off x="7033830" y="1145895"/>
            <a:ext cx="625059" cy="3777168"/>
            <a:chOff x="7331124" y="625256"/>
            <a:chExt cx="625252" cy="4066685"/>
          </a:xfrm>
          <a:solidFill>
            <a:schemeClr val="accent2"/>
          </a:solidFill>
        </p:grpSpPr>
        <p:sp>
          <p:nvSpPr>
            <p:cNvPr id="15" name="五边形 14"/>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7"/>
            <p:cNvSpPr txBox="1"/>
            <p:nvPr/>
          </p:nvSpPr>
          <p:spPr>
            <a:xfrm>
              <a:off x="7505135" y="1536332"/>
              <a:ext cx="369446" cy="1424880"/>
            </a:xfrm>
            <a:prstGeom prst="rect">
              <a:avLst/>
            </a:prstGeom>
            <a:grpFill/>
          </p:spPr>
          <p:txBody>
            <a:bodyPr vert="eaVert" wrap="none" rtlCol="0">
              <a:spAutoFit/>
            </a:bodyPr>
            <a:lstStyle/>
            <a:p>
              <a:r>
                <a:rPr lang="zh-CN" altLang="en-US" sz="12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输入相关文字标题</a:t>
              </a:r>
            </a:p>
          </p:txBody>
        </p:sp>
      </p:grpSp>
      <p:grpSp>
        <p:nvGrpSpPr>
          <p:cNvPr id="17" name="组合 18"/>
          <p:cNvGrpSpPr/>
          <p:nvPr/>
        </p:nvGrpSpPr>
        <p:grpSpPr>
          <a:xfrm>
            <a:off x="6127244" y="2416634"/>
            <a:ext cx="625059" cy="2726866"/>
            <a:chOff x="6395020" y="2376256"/>
            <a:chExt cx="625252" cy="2726025"/>
          </a:xfrm>
          <a:solidFill>
            <a:schemeClr val="accent1"/>
          </a:solidFill>
        </p:grpSpPr>
        <p:sp>
          <p:nvSpPr>
            <p:cNvPr id="18" name="五边形 17"/>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24"/>
            <p:cNvSpPr txBox="1"/>
            <p:nvPr/>
          </p:nvSpPr>
          <p:spPr>
            <a:xfrm>
              <a:off x="6569032" y="2921377"/>
              <a:ext cx="369446" cy="1323031"/>
            </a:xfrm>
            <a:prstGeom prst="rect">
              <a:avLst/>
            </a:prstGeom>
            <a:grpFill/>
          </p:spPr>
          <p:txBody>
            <a:bodyPr vert="eaVert" wrap="non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输入相关文字标题</a:t>
              </a:r>
            </a:p>
          </p:txBody>
        </p:sp>
      </p:grpSp>
      <p:sp>
        <p:nvSpPr>
          <p:cNvPr id="20" name="矩形 19"/>
          <p:cNvSpPr/>
          <p:nvPr/>
        </p:nvSpPr>
        <p:spPr>
          <a:xfrm>
            <a:off x="7550" y="-2453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045094204"/>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600"/>
                                        <p:tgtEl>
                                          <p:spTgt spid="1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P spid="7" grpId="0"/>
      <p:bldP spid="8" grpId="0"/>
      <p:bldP spid="9" grpId="0"/>
      <p:bldP spid="10"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在行">
  <a:themeElements>
    <a:clrScheme name="自定义 3">
      <a:dk1>
        <a:srgbClr val="6B614A"/>
      </a:dk1>
      <a:lt1>
        <a:srgbClr val="FFFFFF"/>
      </a:lt1>
      <a:dk2>
        <a:srgbClr val="FFFFFF"/>
      </a:dk2>
      <a:lt2>
        <a:srgbClr val="FFFFFF"/>
      </a:lt2>
      <a:accent1>
        <a:srgbClr val="A3A3A3"/>
      </a:accent1>
      <a:accent2>
        <a:srgbClr val="6B614A"/>
      </a:accent2>
      <a:accent3>
        <a:srgbClr val="A3A3A3"/>
      </a:accent3>
      <a:accent4>
        <a:srgbClr val="6B614B"/>
      </a:accent4>
      <a:accent5>
        <a:srgbClr val="A3A3A3"/>
      </a:accent5>
      <a:accent6>
        <a:srgbClr val="6B614B"/>
      </a:accent6>
      <a:hlink>
        <a:srgbClr val="A3A3A3"/>
      </a:hlink>
      <a:folHlink>
        <a:srgbClr val="6B61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TotalTime>
  <Words>2635</Words>
  <Application>Microsoft Office PowerPoint</Application>
  <PresentationFormat>全屏显示(16:9)</PresentationFormat>
  <Paragraphs>356</Paragraphs>
  <Slides>30</Slides>
  <Notes>6</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 Unicode MS</vt:lpstr>
      <vt:lpstr>宋体</vt:lpstr>
      <vt:lpstr>微软雅黑</vt:lpstr>
      <vt:lpstr>Arial</vt:lpstr>
      <vt:lpstr>Calibri</vt:lpstr>
      <vt:lpstr>Wingdings</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1</cp:revision>
  <dcterms:created xsi:type="dcterms:W3CDTF">2017-03-27T07:38:33Z</dcterms:created>
  <dcterms:modified xsi:type="dcterms:W3CDTF">2018-11-08T05:27:38Z</dcterms:modified>
</cp:coreProperties>
</file>