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5" r:id="rId1"/>
  </p:sldMasterIdLst>
  <p:notesMasterIdLst>
    <p:notesMasterId r:id="rId32"/>
  </p:notesMasterIdLst>
  <p:handoutMasterIdLst>
    <p:handoutMasterId r:id="rId33"/>
  </p:handoutMasterIdLst>
  <p:sldIdLst>
    <p:sldId id="256" r:id="rId2"/>
    <p:sldId id="281" r:id="rId3"/>
    <p:sldId id="282" r:id="rId4"/>
    <p:sldId id="259" r:id="rId5"/>
    <p:sldId id="260" r:id="rId6"/>
    <p:sldId id="261" r:id="rId7"/>
    <p:sldId id="262" r:id="rId8"/>
    <p:sldId id="289" r:id="rId9"/>
    <p:sldId id="263" r:id="rId10"/>
    <p:sldId id="264" r:id="rId11"/>
    <p:sldId id="265" r:id="rId12"/>
    <p:sldId id="266" r:id="rId13"/>
    <p:sldId id="288" r:id="rId14"/>
    <p:sldId id="267" r:id="rId15"/>
    <p:sldId id="268" r:id="rId16"/>
    <p:sldId id="269" r:id="rId17"/>
    <p:sldId id="270" r:id="rId18"/>
    <p:sldId id="271" r:id="rId19"/>
    <p:sldId id="287" r:id="rId20"/>
    <p:sldId id="272" r:id="rId21"/>
    <p:sldId id="273" r:id="rId22"/>
    <p:sldId id="274" r:id="rId23"/>
    <p:sldId id="275" r:id="rId24"/>
    <p:sldId id="276" r:id="rId25"/>
    <p:sldId id="286" r:id="rId26"/>
    <p:sldId id="277" r:id="rId27"/>
    <p:sldId id="278" r:id="rId28"/>
    <p:sldId id="279" r:id="rId29"/>
    <p:sldId id="280" r:id="rId30"/>
    <p:sldId id="290" r:id="rId31"/>
  </p:sldIdLst>
  <p:sldSz cx="9144000" cy="5143500" type="screen16x9"/>
  <p:notesSz cx="6858000" cy="9144000"/>
  <p:custDataLst>
    <p:tags r:id="rId34"/>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4935" indent="-129821"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2128" indent="-26189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69321" indent="-393976"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6514" indent="-526054"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1625575" algn="l" defTabSz="65023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1950690" algn="l" defTabSz="65023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2275804" algn="l" defTabSz="65023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2600919" algn="l" defTabSz="65023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33" userDrawn="1">
          <p15:clr>
            <a:srgbClr val="A4A3A4"/>
          </p15:clr>
        </p15:guide>
        <p15:guide id="2" pos="2880" userDrawn="1">
          <p15:clr>
            <a:srgbClr val="A4A3A4"/>
          </p15:clr>
        </p15:guide>
        <p15:guide id="3" pos="396" userDrawn="1">
          <p15:clr>
            <a:srgbClr val="A4A3A4"/>
          </p15:clr>
        </p15:guide>
        <p15:guide id="5" orient="horz" pos="2975" userDrawn="1">
          <p15:clr>
            <a:srgbClr val="A4A3A4"/>
          </p15:clr>
        </p15:guide>
        <p15:guide id="6" pos="5331" userDrawn="1">
          <p15:clr>
            <a:srgbClr val="A4A3A4"/>
          </p15:clr>
        </p15:guide>
        <p15:guide id="7" pos="491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1C24"/>
    <a:srgbClr val="C9C9C9"/>
    <a:srgbClr val="EA5514"/>
    <a:srgbClr val="02184F"/>
    <a:srgbClr val="5D4BC1"/>
    <a:srgbClr val="6DB416"/>
    <a:srgbClr val="0C6AC7"/>
    <a:srgbClr val="0B1B44"/>
    <a:srgbClr val="066C55"/>
    <a:srgbClr val="205B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7" autoAdjust="0"/>
    <p:restoredTop sz="95276" autoAdjust="0"/>
  </p:normalViewPr>
  <p:slideViewPr>
    <p:cSldViewPr>
      <p:cViewPr varScale="1">
        <p:scale>
          <a:sx n="142" d="100"/>
          <a:sy n="142" d="100"/>
        </p:scale>
        <p:origin x="252" y="138"/>
      </p:cViewPr>
      <p:guideLst>
        <p:guide orient="horz" pos="233"/>
        <p:guide pos="2880"/>
        <p:guide pos="396"/>
        <p:guide orient="horz" pos="2975"/>
        <p:guide pos="5331"/>
        <p:guide pos="4912"/>
      </p:guideLst>
    </p:cSldViewPr>
  </p:slideViewPr>
  <p:outlineViewPr>
    <p:cViewPr>
      <p:scale>
        <a:sx n="100" d="100"/>
        <a:sy n="100" d="100"/>
      </p:scale>
      <p:origin x="0" y="-9972"/>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203703703703704"/>
          <c:w val="0.90598290598290598"/>
          <c:h val="0.79629629629629595"/>
        </c:manualLayout>
      </c:layout>
      <c:lineChart>
        <c:grouping val="standard"/>
        <c:varyColors val="0"/>
        <c:ser>
          <c:idx val="0"/>
          <c:order val="0"/>
          <c:tx>
            <c:strRef>
              <c:f>Sheet1!$B$1</c:f>
              <c:strCache>
                <c:ptCount val="1"/>
                <c:pt idx="0">
                  <c:v>列1</c:v>
                </c:pt>
              </c:strCache>
            </c:strRef>
          </c:tx>
          <c:spPr>
            <a:ln w="38100" cap="flat" cmpd="sng" algn="ctr">
              <a:solidFill>
                <a:schemeClr val="accent1"/>
              </a:solidFill>
              <a:prstDash val="solid"/>
              <a:round/>
            </a:ln>
            <a:effectLst>
              <a:outerShdw blurRad="40000" dist="20000" dir="5400000" rotWithShape="0">
                <a:srgbClr val="000000">
                  <a:alpha val="38000"/>
                </a:srgbClr>
              </a:outerShdw>
            </a:effectLst>
          </c:spPr>
          <c:marker>
            <c:spPr>
              <a:solidFill>
                <a:schemeClr val="tx1"/>
              </a:solidFill>
              <a:ln w="38100" cap="flat" cmpd="sng" algn="ctr">
                <a:solidFill>
                  <a:schemeClr val="accent1"/>
                </a:solidFill>
                <a:prstDash val="solid"/>
                <a:round/>
              </a:ln>
              <a:effectLst>
                <a:outerShdw blurRad="40000" dist="20000" dir="5400000" rotWithShape="0">
                  <a:srgbClr val="000000">
                    <a:alpha val="38000"/>
                  </a:srgbClr>
                </a:outerShdw>
              </a:effectLst>
            </c:spPr>
          </c:marker>
          <c:cat>
            <c:strRef>
              <c:f>Sheet1!$A$2:$A$13</c:f>
              <c:strCache>
                <c:ptCount val="12"/>
                <c:pt idx="0">
                  <c:v>一月</c:v>
                </c:pt>
                <c:pt idx="1">
                  <c:v>二月</c:v>
                </c:pt>
                <c:pt idx="2">
                  <c:v>三月</c:v>
                </c:pt>
                <c:pt idx="3">
                  <c:v>四月</c:v>
                </c:pt>
                <c:pt idx="4">
                  <c:v>五月</c:v>
                </c:pt>
                <c:pt idx="5">
                  <c:v>六月</c:v>
                </c:pt>
                <c:pt idx="6">
                  <c:v>七月</c:v>
                </c:pt>
                <c:pt idx="7">
                  <c:v>八月</c:v>
                </c:pt>
                <c:pt idx="8">
                  <c:v>九月</c:v>
                </c:pt>
                <c:pt idx="9">
                  <c:v>十月</c:v>
                </c:pt>
                <c:pt idx="10">
                  <c:v>十一月</c:v>
                </c:pt>
                <c:pt idx="11">
                  <c:v>十二月</c:v>
                </c:pt>
              </c:strCache>
            </c:strRef>
          </c:cat>
          <c:val>
            <c:numRef>
              <c:f>Sheet1!$B$2:$B$13</c:f>
              <c:numCache>
                <c:formatCode>General</c:formatCode>
                <c:ptCount val="12"/>
                <c:pt idx="0">
                  <c:v>2</c:v>
                </c:pt>
                <c:pt idx="1">
                  <c:v>1.5</c:v>
                </c:pt>
                <c:pt idx="2">
                  <c:v>2.2999999999999998</c:v>
                </c:pt>
                <c:pt idx="3">
                  <c:v>1.5</c:v>
                </c:pt>
                <c:pt idx="4">
                  <c:v>2</c:v>
                </c:pt>
                <c:pt idx="5">
                  <c:v>1</c:v>
                </c:pt>
                <c:pt idx="6">
                  <c:v>3</c:v>
                </c:pt>
                <c:pt idx="7">
                  <c:v>4.7</c:v>
                </c:pt>
                <c:pt idx="8">
                  <c:v>3.8</c:v>
                </c:pt>
                <c:pt idx="9">
                  <c:v>4.3</c:v>
                </c:pt>
                <c:pt idx="10">
                  <c:v>4</c:v>
                </c:pt>
                <c:pt idx="11">
                  <c:v>4.9000000000000004</c:v>
                </c:pt>
              </c:numCache>
            </c:numRef>
          </c:val>
          <c:smooth val="0"/>
          <c:extLst>
            <c:ext xmlns:c16="http://schemas.microsoft.com/office/drawing/2014/chart" uri="{C3380CC4-5D6E-409C-BE32-E72D297353CC}">
              <c16:uniqueId val="{00000000-39A6-4353-80EE-C695CA438630}"/>
            </c:ext>
          </c:extLst>
        </c:ser>
        <c:dLbls>
          <c:showLegendKey val="0"/>
          <c:showVal val="0"/>
          <c:showCatName val="0"/>
          <c:showSerName val="0"/>
          <c:showPercent val="0"/>
          <c:showBubbleSize val="0"/>
        </c:dLbls>
        <c:marker val="1"/>
        <c:smooth val="0"/>
        <c:axId val="502266608"/>
        <c:axId val="502266216"/>
      </c:lineChart>
      <c:catAx>
        <c:axId val="502266608"/>
        <c:scaling>
          <c:orientation val="minMax"/>
        </c:scaling>
        <c:delete val="1"/>
        <c:axPos val="b"/>
        <c:numFmt formatCode="General" sourceLinked="0"/>
        <c:majorTickMark val="none"/>
        <c:minorTickMark val="none"/>
        <c:tickLblPos val="nextTo"/>
        <c:crossAx val="502266216"/>
        <c:crosses val="autoZero"/>
        <c:auto val="1"/>
        <c:lblAlgn val="ctr"/>
        <c:lblOffset val="100"/>
        <c:noMultiLvlLbl val="0"/>
      </c:catAx>
      <c:valAx>
        <c:axId val="502266216"/>
        <c:scaling>
          <c:orientation val="minMax"/>
        </c:scaling>
        <c:delete val="1"/>
        <c:axPos val="l"/>
        <c:majorGridlines/>
        <c:numFmt formatCode="General" sourceLinked="1"/>
        <c:majorTickMark val="none"/>
        <c:minorTickMark val="none"/>
        <c:tickLblPos val="nextTo"/>
        <c:crossAx val="502266608"/>
        <c:crosses val="autoZero"/>
        <c:crossBetween val="between"/>
      </c:valAx>
    </c:plotArea>
    <c:plotVisOnly val="1"/>
    <c:dispBlanksAs val="gap"/>
    <c:showDLblsOverMax val="0"/>
  </c:chart>
  <c:txPr>
    <a:bodyPr/>
    <a:lstStyle/>
    <a:p>
      <a:pPr>
        <a:defRPr lang="zh-CN" sz="1800">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2018/11/8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extLst>
      <p:ext uri="{BB962C8B-B14F-4D97-AF65-F5344CB8AC3E}">
        <p14:creationId xmlns:p14="http://schemas.microsoft.com/office/powerpoint/2010/main" val="1986660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2018/11/8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24" kern="1200">
        <a:solidFill>
          <a:schemeClr val="tx1"/>
        </a:solidFill>
        <a:latin typeface="+mn-lt"/>
        <a:ea typeface="+mn-ea"/>
        <a:cs typeface="+mn-cs"/>
      </a:defRPr>
    </a:lvl1pPr>
    <a:lvl2pPr marL="323986" algn="l" rtl="0" eaLnBrk="0" fontAlgn="base" hangingPunct="0">
      <a:spcBef>
        <a:spcPct val="30000"/>
      </a:spcBef>
      <a:spcAft>
        <a:spcPct val="0"/>
      </a:spcAft>
      <a:defRPr sz="924" kern="1200">
        <a:solidFill>
          <a:schemeClr val="tx1"/>
        </a:solidFill>
        <a:latin typeface="+mn-lt"/>
        <a:ea typeface="+mn-ea"/>
        <a:cs typeface="+mn-cs"/>
      </a:defRPr>
    </a:lvl2pPr>
    <a:lvl3pPr marL="649101" algn="l" rtl="0" eaLnBrk="0" fontAlgn="base" hangingPunct="0">
      <a:spcBef>
        <a:spcPct val="30000"/>
      </a:spcBef>
      <a:spcAft>
        <a:spcPct val="0"/>
      </a:spcAft>
      <a:defRPr sz="924" kern="1200">
        <a:solidFill>
          <a:schemeClr val="tx1"/>
        </a:solidFill>
        <a:latin typeface="+mn-lt"/>
        <a:ea typeface="+mn-ea"/>
        <a:cs typeface="+mn-cs"/>
      </a:defRPr>
    </a:lvl3pPr>
    <a:lvl4pPr marL="974216" algn="l" rtl="0" eaLnBrk="0" fontAlgn="base" hangingPunct="0">
      <a:spcBef>
        <a:spcPct val="30000"/>
      </a:spcBef>
      <a:spcAft>
        <a:spcPct val="0"/>
      </a:spcAft>
      <a:defRPr sz="924" kern="1200">
        <a:solidFill>
          <a:schemeClr val="tx1"/>
        </a:solidFill>
        <a:latin typeface="+mn-lt"/>
        <a:ea typeface="+mn-ea"/>
        <a:cs typeface="+mn-cs"/>
      </a:defRPr>
    </a:lvl4pPr>
    <a:lvl5pPr marL="1299331" algn="l" rtl="0" eaLnBrk="0" fontAlgn="base" hangingPunct="0">
      <a:spcBef>
        <a:spcPct val="30000"/>
      </a:spcBef>
      <a:spcAft>
        <a:spcPct val="0"/>
      </a:spcAft>
      <a:defRPr sz="924" kern="1200">
        <a:solidFill>
          <a:schemeClr val="tx1"/>
        </a:solidFill>
        <a:latin typeface="+mn-lt"/>
        <a:ea typeface="+mn-ea"/>
        <a:cs typeface="+mn-cs"/>
      </a:defRPr>
    </a:lvl5pPr>
    <a:lvl6pPr marL="1625214" algn="l" defTabSz="650085" rtl="0" eaLnBrk="1" latinLnBrk="0" hangingPunct="1">
      <a:defRPr sz="924" kern="1200">
        <a:solidFill>
          <a:schemeClr val="tx1"/>
        </a:solidFill>
        <a:latin typeface="+mn-lt"/>
        <a:ea typeface="+mn-ea"/>
        <a:cs typeface="+mn-cs"/>
      </a:defRPr>
    </a:lvl6pPr>
    <a:lvl7pPr marL="1950257" algn="l" defTabSz="650085" rtl="0" eaLnBrk="1" latinLnBrk="0" hangingPunct="1">
      <a:defRPr sz="924" kern="1200">
        <a:solidFill>
          <a:schemeClr val="tx1"/>
        </a:solidFill>
        <a:latin typeface="+mn-lt"/>
        <a:ea typeface="+mn-ea"/>
        <a:cs typeface="+mn-cs"/>
      </a:defRPr>
    </a:lvl7pPr>
    <a:lvl8pPr marL="2275301" algn="l" defTabSz="650085" rtl="0" eaLnBrk="1" latinLnBrk="0" hangingPunct="1">
      <a:defRPr sz="924" kern="1200">
        <a:solidFill>
          <a:schemeClr val="tx1"/>
        </a:solidFill>
        <a:latin typeface="+mn-lt"/>
        <a:ea typeface="+mn-ea"/>
        <a:cs typeface="+mn-cs"/>
      </a:defRPr>
    </a:lvl8pPr>
    <a:lvl9pPr marL="2600342" algn="l" defTabSz="650085" rtl="0" eaLnBrk="1" latinLnBrk="0" hangingPunct="1">
      <a:defRPr sz="92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2988463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D71CF38-71B0-474A-B071-9183F50B30C2}" type="slidenum">
              <a:rPr lang="id-ID" smtClean="0"/>
              <a:t>14</a:t>
            </a:fld>
            <a:endParaRPr lang="id-ID"/>
          </a:p>
        </p:txBody>
      </p:sp>
    </p:spTree>
    <p:extLst>
      <p:ext uri="{BB962C8B-B14F-4D97-AF65-F5344CB8AC3E}">
        <p14:creationId xmlns:p14="http://schemas.microsoft.com/office/powerpoint/2010/main" val="1393482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D71CF38-71B0-474A-B071-9183F50B30C2}" type="slidenum">
              <a:rPr lang="id-ID" smtClean="0"/>
              <a:t>15</a:t>
            </a:fld>
            <a:endParaRPr lang="id-ID"/>
          </a:p>
        </p:txBody>
      </p:sp>
    </p:spTree>
    <p:extLst>
      <p:ext uri="{BB962C8B-B14F-4D97-AF65-F5344CB8AC3E}">
        <p14:creationId xmlns:p14="http://schemas.microsoft.com/office/powerpoint/2010/main" val="2916496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D71CF38-71B0-474A-B071-9183F50B30C2}" type="slidenum">
              <a:rPr lang="id-ID" smtClean="0"/>
              <a:t>16</a:t>
            </a:fld>
            <a:endParaRPr lang="id-ID"/>
          </a:p>
        </p:txBody>
      </p:sp>
    </p:spTree>
    <p:extLst>
      <p:ext uri="{BB962C8B-B14F-4D97-AF65-F5344CB8AC3E}">
        <p14:creationId xmlns:p14="http://schemas.microsoft.com/office/powerpoint/2010/main" val="20346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D71CF38-71B0-474A-B071-9183F50B30C2}" type="slidenum">
              <a:rPr lang="id-ID" smtClean="0"/>
              <a:t>17</a:t>
            </a:fld>
            <a:endParaRPr lang="id-ID"/>
          </a:p>
        </p:txBody>
      </p:sp>
    </p:spTree>
    <p:extLst>
      <p:ext uri="{BB962C8B-B14F-4D97-AF65-F5344CB8AC3E}">
        <p14:creationId xmlns:p14="http://schemas.microsoft.com/office/powerpoint/2010/main" val="2352493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D71CF38-71B0-474A-B071-9183F50B30C2}" type="slidenum">
              <a:rPr lang="id-ID" smtClean="0"/>
              <a:t>18</a:t>
            </a:fld>
            <a:endParaRPr lang="id-ID"/>
          </a:p>
        </p:txBody>
      </p:sp>
    </p:spTree>
    <p:extLst>
      <p:ext uri="{BB962C8B-B14F-4D97-AF65-F5344CB8AC3E}">
        <p14:creationId xmlns:p14="http://schemas.microsoft.com/office/powerpoint/2010/main" val="582572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D71CF38-71B0-474A-B071-9183F50B30C2}" type="slidenum">
              <a:rPr lang="id-ID" smtClean="0"/>
              <a:t>20</a:t>
            </a:fld>
            <a:endParaRPr lang="id-ID"/>
          </a:p>
        </p:txBody>
      </p:sp>
    </p:spTree>
    <p:extLst>
      <p:ext uri="{BB962C8B-B14F-4D97-AF65-F5344CB8AC3E}">
        <p14:creationId xmlns:p14="http://schemas.microsoft.com/office/powerpoint/2010/main" val="2773859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D71CF38-71B0-474A-B071-9183F50B30C2}" type="slidenum">
              <a:rPr lang="id-ID" smtClean="0"/>
              <a:t>21</a:t>
            </a:fld>
            <a:endParaRPr lang="id-ID"/>
          </a:p>
        </p:txBody>
      </p:sp>
    </p:spTree>
    <p:extLst>
      <p:ext uri="{BB962C8B-B14F-4D97-AF65-F5344CB8AC3E}">
        <p14:creationId xmlns:p14="http://schemas.microsoft.com/office/powerpoint/2010/main" val="2132893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D71CF38-71B0-474A-B071-9183F50B30C2}" type="slidenum">
              <a:rPr lang="id-ID" smtClean="0"/>
              <a:t>22</a:t>
            </a:fld>
            <a:endParaRPr lang="id-ID"/>
          </a:p>
        </p:txBody>
      </p:sp>
    </p:spTree>
    <p:extLst>
      <p:ext uri="{BB962C8B-B14F-4D97-AF65-F5344CB8AC3E}">
        <p14:creationId xmlns:p14="http://schemas.microsoft.com/office/powerpoint/2010/main" val="1039362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D71CF38-71B0-474A-B071-9183F50B30C2}" type="slidenum">
              <a:rPr lang="id-ID" smtClean="0"/>
              <a:t>23</a:t>
            </a:fld>
            <a:endParaRPr lang="id-ID"/>
          </a:p>
        </p:txBody>
      </p:sp>
    </p:spTree>
    <p:extLst>
      <p:ext uri="{BB962C8B-B14F-4D97-AF65-F5344CB8AC3E}">
        <p14:creationId xmlns:p14="http://schemas.microsoft.com/office/powerpoint/2010/main" val="467294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D71CF38-71B0-474A-B071-9183F50B30C2}" type="slidenum">
              <a:rPr lang="id-ID" smtClean="0"/>
              <a:t>24</a:t>
            </a:fld>
            <a:endParaRPr lang="id-ID"/>
          </a:p>
        </p:txBody>
      </p:sp>
    </p:spTree>
    <p:extLst>
      <p:ext uri="{BB962C8B-B14F-4D97-AF65-F5344CB8AC3E}">
        <p14:creationId xmlns:p14="http://schemas.microsoft.com/office/powerpoint/2010/main" val="3786065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D71CF38-71B0-474A-B071-9183F50B30C2}" type="slidenum">
              <a:rPr lang="id-ID" smtClean="0"/>
              <a:t>4</a:t>
            </a:fld>
            <a:endParaRPr lang="id-ID"/>
          </a:p>
        </p:txBody>
      </p:sp>
    </p:spTree>
    <p:extLst>
      <p:ext uri="{BB962C8B-B14F-4D97-AF65-F5344CB8AC3E}">
        <p14:creationId xmlns:p14="http://schemas.microsoft.com/office/powerpoint/2010/main" val="12082318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D71CF38-71B0-474A-B071-9183F50B30C2}" type="slidenum">
              <a:rPr lang="id-ID" smtClean="0"/>
              <a:t>26</a:t>
            </a:fld>
            <a:endParaRPr lang="id-ID"/>
          </a:p>
        </p:txBody>
      </p:sp>
    </p:spTree>
    <p:extLst>
      <p:ext uri="{BB962C8B-B14F-4D97-AF65-F5344CB8AC3E}">
        <p14:creationId xmlns:p14="http://schemas.microsoft.com/office/powerpoint/2010/main" val="40191258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D71CF38-71B0-474A-B071-9183F50B30C2}" type="slidenum">
              <a:rPr lang="id-ID" smtClean="0"/>
              <a:t>27</a:t>
            </a:fld>
            <a:endParaRPr lang="id-ID"/>
          </a:p>
        </p:txBody>
      </p:sp>
    </p:spTree>
    <p:extLst>
      <p:ext uri="{BB962C8B-B14F-4D97-AF65-F5344CB8AC3E}">
        <p14:creationId xmlns:p14="http://schemas.microsoft.com/office/powerpoint/2010/main" val="1979029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D71CF38-71B0-474A-B071-9183F50B30C2}" type="slidenum">
              <a:rPr lang="id-ID" smtClean="0"/>
              <a:t>28</a:t>
            </a:fld>
            <a:endParaRPr lang="id-ID"/>
          </a:p>
        </p:txBody>
      </p:sp>
    </p:spTree>
    <p:extLst>
      <p:ext uri="{BB962C8B-B14F-4D97-AF65-F5344CB8AC3E}">
        <p14:creationId xmlns:p14="http://schemas.microsoft.com/office/powerpoint/2010/main" val="21902754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D71CF38-71B0-474A-B071-9183F50B30C2}" type="slidenum">
              <a:rPr lang="id-ID" smtClean="0"/>
              <a:t>29</a:t>
            </a:fld>
            <a:endParaRPr lang="id-ID"/>
          </a:p>
        </p:txBody>
      </p:sp>
    </p:spTree>
    <p:extLst>
      <p:ext uri="{BB962C8B-B14F-4D97-AF65-F5344CB8AC3E}">
        <p14:creationId xmlns:p14="http://schemas.microsoft.com/office/powerpoint/2010/main" val="5554987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solidFill>
                  <a:prstClr val="black"/>
                </a:solidFill>
              </a:rPr>
              <a:pPr/>
              <a:t>30</a:t>
            </a:fld>
            <a:endParaRPr lang="zh-CN" altLang="en-US">
              <a:solidFill>
                <a:prstClr val="black"/>
              </a:solidFill>
            </a:endParaRPr>
          </a:p>
        </p:txBody>
      </p:sp>
    </p:spTree>
    <p:extLst>
      <p:ext uri="{BB962C8B-B14F-4D97-AF65-F5344CB8AC3E}">
        <p14:creationId xmlns:p14="http://schemas.microsoft.com/office/powerpoint/2010/main" val="1993429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D71CF38-71B0-474A-B071-9183F50B30C2}" type="slidenum">
              <a:rPr lang="id-ID" smtClean="0"/>
              <a:t>5</a:t>
            </a:fld>
            <a:endParaRPr lang="id-ID"/>
          </a:p>
        </p:txBody>
      </p:sp>
    </p:spTree>
    <p:extLst>
      <p:ext uri="{BB962C8B-B14F-4D97-AF65-F5344CB8AC3E}">
        <p14:creationId xmlns:p14="http://schemas.microsoft.com/office/powerpoint/2010/main" val="4104090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D71CF38-71B0-474A-B071-9183F50B30C2}" type="slidenum">
              <a:rPr lang="id-ID" smtClean="0"/>
              <a:t>6</a:t>
            </a:fld>
            <a:endParaRPr lang="id-ID"/>
          </a:p>
        </p:txBody>
      </p:sp>
    </p:spTree>
    <p:extLst>
      <p:ext uri="{BB962C8B-B14F-4D97-AF65-F5344CB8AC3E}">
        <p14:creationId xmlns:p14="http://schemas.microsoft.com/office/powerpoint/2010/main" val="1568671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D71CF38-71B0-474A-B071-9183F50B30C2}" type="slidenum">
              <a:rPr lang="id-ID" smtClean="0"/>
              <a:t>7</a:t>
            </a:fld>
            <a:endParaRPr lang="id-ID"/>
          </a:p>
        </p:txBody>
      </p:sp>
    </p:spTree>
    <p:extLst>
      <p:ext uri="{BB962C8B-B14F-4D97-AF65-F5344CB8AC3E}">
        <p14:creationId xmlns:p14="http://schemas.microsoft.com/office/powerpoint/2010/main" val="2512552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5D71CF38-71B0-474A-B071-9183F50B30C2}" type="slidenum">
              <a:rPr lang="id-ID" smtClean="0"/>
              <a:t>9</a:t>
            </a:fld>
            <a:endParaRPr lang="id-ID"/>
          </a:p>
        </p:txBody>
      </p:sp>
    </p:spTree>
    <p:extLst>
      <p:ext uri="{BB962C8B-B14F-4D97-AF65-F5344CB8AC3E}">
        <p14:creationId xmlns:p14="http://schemas.microsoft.com/office/powerpoint/2010/main" val="212995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D71CF38-71B0-474A-B071-9183F50B30C2}" type="slidenum">
              <a:rPr lang="id-ID" smtClean="0"/>
              <a:t>10</a:t>
            </a:fld>
            <a:endParaRPr lang="id-ID"/>
          </a:p>
        </p:txBody>
      </p:sp>
    </p:spTree>
    <p:extLst>
      <p:ext uri="{BB962C8B-B14F-4D97-AF65-F5344CB8AC3E}">
        <p14:creationId xmlns:p14="http://schemas.microsoft.com/office/powerpoint/2010/main" val="1832235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D71CF38-71B0-474A-B071-9183F50B30C2}" type="slidenum">
              <a:rPr lang="id-ID" smtClean="0"/>
              <a:t>11</a:t>
            </a:fld>
            <a:endParaRPr lang="id-ID"/>
          </a:p>
        </p:txBody>
      </p:sp>
    </p:spTree>
    <p:extLst>
      <p:ext uri="{BB962C8B-B14F-4D97-AF65-F5344CB8AC3E}">
        <p14:creationId xmlns:p14="http://schemas.microsoft.com/office/powerpoint/2010/main" val="1500012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D71CF38-71B0-474A-B071-9183F50B30C2}" type="slidenum">
              <a:rPr lang="id-ID" smtClean="0"/>
              <a:t>12</a:t>
            </a:fld>
            <a:endParaRPr lang="id-ID"/>
          </a:p>
        </p:txBody>
      </p:sp>
    </p:spTree>
    <p:extLst>
      <p:ext uri="{BB962C8B-B14F-4D97-AF65-F5344CB8AC3E}">
        <p14:creationId xmlns:p14="http://schemas.microsoft.com/office/powerpoint/2010/main" val="2742397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BF82D2-7A68-459D-A996-9BDDA2518FA4}" type="datetimeFigureOut">
              <a:rPr lang="zh-CN" altLang="en-US" smtClean="0">
                <a:solidFill>
                  <a:prstClr val="black">
                    <a:tint val="75000"/>
                  </a:prstClr>
                </a:solidFill>
              </a:rPr>
              <a:pPr/>
              <a:t>2018/11/8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E01EE5D-26FB-46D5-A381-ECFB35BF1D3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4139390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2018/11/8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9117023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2"/>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2BF82D2-7A68-459D-A996-9BDDA2518FA4}" type="datetimeFigureOut">
              <a:rPr lang="zh-CN" altLang="en-US" smtClean="0">
                <a:solidFill>
                  <a:prstClr val="black">
                    <a:tint val="75000"/>
                  </a:prstClr>
                </a:solidFill>
              </a:rPr>
              <a:pPr/>
              <a:t>2018/11/8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2"/>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2"/>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E01EE5D-26FB-46D5-A381-ECFB35BF1D3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59243954"/>
      </p:ext>
    </p:extLst>
  </p:cSld>
  <p:clrMap bg1="lt1" tx1="dk1" bg2="lt2" tx2="dk2" accent1="accent1" accent2="accent2" accent3="accent3" accent4="accent4" accent5="accent5" accent6="accent6" hlink="hlink" folHlink="folHlink"/>
  <p:sldLayoutIdLst>
    <p:sldLayoutId id="2147483726" r:id="rId1"/>
    <p:sldLayoutId id="2147483728" r:id="rId2"/>
  </p:sldLayoutIdLst>
  <p:timing>
    <p:tnLst>
      <p:par>
        <p:cTn id="1" dur="indefinite" restart="never" nodeType="tmRoot"/>
      </p:par>
    </p:tnLst>
  </p:timing>
  <p:txStyles>
    <p:titleStyle>
      <a:lvl1pPr algn="l" defTabSz="685732"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3" indent="-171433" algn="l" defTabSz="685732"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00" indent="-171433" algn="l" defTabSz="685732"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66" indent="-171433" algn="l" defTabSz="685732"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32" indent="-171433"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898" indent="-171433"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764" indent="-171433"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30" indent="-171433"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496" indent="-171433"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63" indent="-171433"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32" rtl="0" eaLnBrk="1" latinLnBrk="0" hangingPunct="1">
        <a:defRPr sz="1350" kern="1200">
          <a:solidFill>
            <a:schemeClr val="tx1"/>
          </a:solidFill>
          <a:latin typeface="+mn-lt"/>
          <a:ea typeface="+mn-ea"/>
          <a:cs typeface="+mn-cs"/>
        </a:defRPr>
      </a:lvl1pPr>
      <a:lvl2pPr marL="342866" algn="l" defTabSz="685732" rtl="0" eaLnBrk="1" latinLnBrk="0" hangingPunct="1">
        <a:defRPr sz="1350" kern="1200">
          <a:solidFill>
            <a:schemeClr val="tx1"/>
          </a:solidFill>
          <a:latin typeface="+mn-lt"/>
          <a:ea typeface="+mn-ea"/>
          <a:cs typeface="+mn-cs"/>
        </a:defRPr>
      </a:lvl2pPr>
      <a:lvl3pPr marL="685732" algn="l" defTabSz="685732" rtl="0" eaLnBrk="1" latinLnBrk="0" hangingPunct="1">
        <a:defRPr sz="1350" kern="1200">
          <a:solidFill>
            <a:schemeClr val="tx1"/>
          </a:solidFill>
          <a:latin typeface="+mn-lt"/>
          <a:ea typeface="+mn-ea"/>
          <a:cs typeface="+mn-cs"/>
        </a:defRPr>
      </a:lvl3pPr>
      <a:lvl4pPr marL="1028598" algn="l" defTabSz="685732" rtl="0" eaLnBrk="1" latinLnBrk="0" hangingPunct="1">
        <a:defRPr sz="1350" kern="1200">
          <a:solidFill>
            <a:schemeClr val="tx1"/>
          </a:solidFill>
          <a:latin typeface="+mn-lt"/>
          <a:ea typeface="+mn-ea"/>
          <a:cs typeface="+mn-cs"/>
        </a:defRPr>
      </a:lvl4pPr>
      <a:lvl5pPr marL="1371464" algn="l" defTabSz="685732" rtl="0" eaLnBrk="1" latinLnBrk="0" hangingPunct="1">
        <a:defRPr sz="1350" kern="1200">
          <a:solidFill>
            <a:schemeClr val="tx1"/>
          </a:solidFill>
          <a:latin typeface="+mn-lt"/>
          <a:ea typeface="+mn-ea"/>
          <a:cs typeface="+mn-cs"/>
        </a:defRPr>
      </a:lvl5pPr>
      <a:lvl6pPr marL="1714331" algn="l" defTabSz="685732" rtl="0" eaLnBrk="1" latinLnBrk="0" hangingPunct="1">
        <a:defRPr sz="1350" kern="1200">
          <a:solidFill>
            <a:schemeClr val="tx1"/>
          </a:solidFill>
          <a:latin typeface="+mn-lt"/>
          <a:ea typeface="+mn-ea"/>
          <a:cs typeface="+mn-cs"/>
        </a:defRPr>
      </a:lvl6pPr>
      <a:lvl7pPr marL="2057197" algn="l" defTabSz="685732" rtl="0" eaLnBrk="1" latinLnBrk="0" hangingPunct="1">
        <a:defRPr sz="1350" kern="1200">
          <a:solidFill>
            <a:schemeClr val="tx1"/>
          </a:solidFill>
          <a:latin typeface="+mn-lt"/>
          <a:ea typeface="+mn-ea"/>
          <a:cs typeface="+mn-cs"/>
        </a:defRPr>
      </a:lvl7pPr>
      <a:lvl8pPr marL="2400063" algn="l" defTabSz="685732" rtl="0" eaLnBrk="1" latinLnBrk="0" hangingPunct="1">
        <a:defRPr sz="1350" kern="1200">
          <a:solidFill>
            <a:schemeClr val="tx1"/>
          </a:solidFill>
          <a:latin typeface="+mn-lt"/>
          <a:ea typeface="+mn-ea"/>
          <a:cs typeface="+mn-cs"/>
        </a:defRPr>
      </a:lvl8pPr>
      <a:lvl9pPr marL="2742930" algn="l" defTabSz="68573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7" name="矩形 259"/>
          <p:cNvSpPr>
            <a:spLocks noChangeArrowheads="1"/>
          </p:cNvSpPr>
          <p:nvPr/>
        </p:nvSpPr>
        <p:spPr bwMode="auto">
          <a:xfrm>
            <a:off x="755576" y="771550"/>
            <a:ext cx="4915746"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Font typeface="Arial" panose="020B0604020202020204" pitchFamily="34" charset="0"/>
              <a:buNone/>
            </a:pPr>
            <a:r>
              <a:rPr lang="zh-CN" altLang="en-US" sz="3840" b="1" dirty="0">
                <a:solidFill>
                  <a:schemeClr val="accent1"/>
                </a:solidFill>
                <a:latin typeface="Arial" panose="020B0604020202020204" pitchFamily="34" charset="0"/>
                <a:cs typeface="Arial" panose="020B0604020202020204" pitchFamily="34" charset="0"/>
                <a:sym typeface="Arial" panose="020B0604020202020204" pitchFamily="34" charset="0"/>
              </a:rPr>
              <a:t>齿科医疗研讨</a:t>
            </a:r>
            <a:r>
              <a:rPr lang="en-US" altLang="zh-CN" sz="3840" b="1" dirty="0">
                <a:solidFill>
                  <a:schemeClr val="accent1"/>
                </a:solidFill>
                <a:latin typeface="Arial" panose="020B0604020202020204" pitchFamily="34" charset="0"/>
                <a:cs typeface="Arial" panose="020B0604020202020204" pitchFamily="34" charset="0"/>
                <a:sym typeface="Arial" panose="020B0604020202020204" pitchFamily="34" charset="0"/>
              </a:rPr>
              <a:t>PPT</a:t>
            </a:r>
            <a:r>
              <a:rPr lang="zh-CN" altLang="en-US" sz="3840" b="1" dirty="0">
                <a:solidFill>
                  <a:schemeClr val="accent1"/>
                </a:solidFill>
                <a:latin typeface="Arial" panose="020B0604020202020204" pitchFamily="34" charset="0"/>
                <a:cs typeface="Arial" panose="020B0604020202020204" pitchFamily="34" charset="0"/>
                <a:sym typeface="Arial" panose="020B0604020202020204" pitchFamily="34" charset="0"/>
              </a:rPr>
              <a:t>模版</a:t>
            </a:r>
          </a:p>
        </p:txBody>
      </p:sp>
      <p:sp>
        <p:nvSpPr>
          <p:cNvPr id="19" name="矩形 259"/>
          <p:cNvSpPr>
            <a:spLocks noChangeArrowheads="1"/>
          </p:cNvSpPr>
          <p:nvPr/>
        </p:nvSpPr>
        <p:spPr bwMode="auto">
          <a:xfrm>
            <a:off x="755576" y="522820"/>
            <a:ext cx="4915746" cy="30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Font typeface="Arial" panose="020B0604020202020204" pitchFamily="34" charset="0"/>
              <a:buNone/>
            </a:pPr>
            <a:r>
              <a:rPr lang="fr-FR" altLang="zh-CN" sz="1991" dirty="0">
                <a:solidFill>
                  <a:schemeClr val="accent1"/>
                </a:solidFill>
                <a:latin typeface="Arial" panose="020B0604020202020204" pitchFamily="34" charset="0"/>
                <a:cs typeface="Arial" panose="020B0604020202020204" pitchFamily="34" charset="0"/>
                <a:sym typeface="Arial" panose="020B0604020202020204" pitchFamily="34" charset="0"/>
              </a:rPr>
              <a:t>THE TRAIN TRAIN HSR PPT TEMPLATE</a:t>
            </a:r>
            <a:endParaRPr lang="zh-CN" altLang="en-US" sz="1991" dirty="0">
              <a:solidFill>
                <a:schemeClr val="accent1"/>
              </a:solidFill>
              <a:latin typeface="Arial" panose="020B0604020202020204" pitchFamily="34" charset="0"/>
              <a:cs typeface="Arial" panose="020B0604020202020204" pitchFamily="34" charset="0"/>
              <a:sym typeface="Arial" panose="020B0604020202020204" pitchFamily="34" charset="0"/>
            </a:endParaRPr>
          </a:p>
        </p:txBody>
      </p:sp>
      <p:sp>
        <p:nvSpPr>
          <p:cNvPr id="20" name="矩形 259"/>
          <p:cNvSpPr>
            <a:spLocks noChangeArrowheads="1"/>
          </p:cNvSpPr>
          <p:nvPr/>
        </p:nvSpPr>
        <p:spPr bwMode="auto">
          <a:xfrm>
            <a:off x="755576" y="1568961"/>
            <a:ext cx="1240026" cy="172054"/>
          </a:xfrm>
          <a:prstGeom prst="rect">
            <a:avLst/>
          </a:prstGeom>
          <a:noFill/>
          <a:ln w="9525">
            <a:solidFill>
              <a:schemeClr val="accent1"/>
            </a:solidFill>
            <a:miter lim="800000"/>
            <a:headEnd/>
            <a:tailEnd/>
          </a:ln>
          <a:effectLst/>
          <a:extLst/>
        </p:spPr>
        <p:txBody>
          <a:bodyPr wrap="square" lIns="25600" tIns="25600" rIns="25600" bIns="256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zh-CN" altLang="en-US" sz="782" dirty="0">
                <a:solidFill>
                  <a:schemeClr val="accent1"/>
                </a:solidFill>
                <a:latin typeface="Arial" panose="020B0604020202020204" pitchFamily="34" charset="0"/>
                <a:cs typeface="Arial" panose="020B0604020202020204" pitchFamily="34" charset="0"/>
                <a:sym typeface="Arial" panose="020B0604020202020204" pitchFamily="34" charset="0"/>
              </a:rPr>
              <a:t>汇报人</a:t>
            </a:r>
            <a:r>
              <a:rPr lang="zh-CN" altLang="en-US" sz="782" dirty="0" smtClean="0">
                <a:solidFill>
                  <a:schemeClr val="accent1"/>
                </a:solidFill>
                <a:latin typeface="Arial" panose="020B0604020202020204" pitchFamily="34" charset="0"/>
                <a:cs typeface="Arial" panose="020B0604020202020204" pitchFamily="34" charset="0"/>
                <a:sym typeface="Arial" panose="020B0604020202020204" pitchFamily="34" charset="0"/>
              </a:rPr>
              <a:t>：在行</a:t>
            </a:r>
            <a:endParaRPr lang="en-US" altLang="zh-CN" sz="782" dirty="0">
              <a:solidFill>
                <a:schemeClr val="accent1"/>
              </a:solidFill>
              <a:latin typeface="Arial" panose="020B0604020202020204" pitchFamily="34" charset="0"/>
              <a:cs typeface="Arial" panose="020B0604020202020204" pitchFamily="34" charset="0"/>
              <a:sym typeface="Arial" panose="020B0604020202020204" pitchFamily="34" charset="0"/>
            </a:endParaRPr>
          </a:p>
        </p:txBody>
      </p:sp>
      <p:sp>
        <p:nvSpPr>
          <p:cNvPr id="21" name="矩形 259"/>
          <p:cNvSpPr>
            <a:spLocks noChangeArrowheads="1"/>
          </p:cNvSpPr>
          <p:nvPr/>
        </p:nvSpPr>
        <p:spPr bwMode="auto">
          <a:xfrm>
            <a:off x="2552114" y="1568961"/>
            <a:ext cx="1322670" cy="172054"/>
          </a:xfrm>
          <a:prstGeom prst="rect">
            <a:avLst/>
          </a:prstGeom>
          <a:noFill/>
          <a:ln w="9525">
            <a:solidFill>
              <a:schemeClr val="accent1"/>
            </a:solidFill>
            <a:miter lim="800000"/>
            <a:headEnd/>
            <a:tailEnd/>
          </a:ln>
          <a:effectLst/>
          <a:extLst/>
        </p:spPr>
        <p:txBody>
          <a:bodyPr wrap="square" lIns="25600" tIns="25600" rIns="25600" bIns="256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zh-CN" altLang="en-US" sz="782" dirty="0">
                <a:solidFill>
                  <a:schemeClr val="accent1"/>
                </a:solidFill>
                <a:latin typeface="Arial" panose="020B0604020202020204" pitchFamily="34" charset="0"/>
                <a:cs typeface="Arial" panose="020B0604020202020204" pitchFamily="34" charset="0"/>
                <a:sym typeface="Arial" panose="020B0604020202020204" pitchFamily="34" charset="0"/>
              </a:rPr>
              <a:t>时间</a:t>
            </a:r>
            <a:r>
              <a:rPr lang="zh-CN" altLang="en-US" sz="782" dirty="0" smtClean="0">
                <a:solidFill>
                  <a:schemeClr val="accent1"/>
                </a:solidFill>
                <a:latin typeface="Arial" panose="020B0604020202020204" pitchFamily="34" charset="0"/>
                <a:cs typeface="Arial" panose="020B0604020202020204" pitchFamily="34" charset="0"/>
                <a:sym typeface="Arial" panose="020B0604020202020204" pitchFamily="34" charset="0"/>
              </a:rPr>
              <a:t>：</a:t>
            </a:r>
            <a:r>
              <a:rPr lang="en-US" altLang="zh-CN" sz="782" dirty="0" smtClean="0">
                <a:solidFill>
                  <a:schemeClr val="accent1"/>
                </a:solidFill>
                <a:latin typeface="Arial" panose="020B0604020202020204" pitchFamily="34" charset="0"/>
                <a:cs typeface="Arial" panose="020B0604020202020204" pitchFamily="34" charset="0"/>
                <a:sym typeface="Arial" panose="020B0604020202020204" pitchFamily="34" charset="0"/>
              </a:rPr>
              <a:t>2018</a:t>
            </a:r>
            <a:r>
              <a:rPr lang="zh-CN" altLang="en-US" sz="782" dirty="0" smtClean="0">
                <a:solidFill>
                  <a:schemeClr val="accent1"/>
                </a:solidFill>
                <a:latin typeface="Arial" panose="020B0604020202020204" pitchFamily="34" charset="0"/>
                <a:cs typeface="Arial" panose="020B0604020202020204" pitchFamily="34" charset="0"/>
                <a:sym typeface="Arial" panose="020B0604020202020204" pitchFamily="34" charset="0"/>
              </a:rPr>
              <a:t>年</a:t>
            </a:r>
            <a:r>
              <a:rPr lang="en-US" altLang="zh-CN" sz="782" dirty="0">
                <a:solidFill>
                  <a:schemeClr val="accent1"/>
                </a:solidFill>
                <a:latin typeface="Arial" panose="020B0604020202020204" pitchFamily="34" charset="0"/>
                <a:cs typeface="Arial" panose="020B0604020202020204" pitchFamily="34" charset="0"/>
                <a:sym typeface="Arial" panose="020B0604020202020204" pitchFamily="34" charset="0"/>
              </a:rPr>
              <a:t>XX</a:t>
            </a:r>
            <a:r>
              <a:rPr lang="zh-CN" altLang="en-US" sz="782" dirty="0">
                <a:solidFill>
                  <a:schemeClr val="accent1"/>
                </a:solidFill>
                <a:latin typeface="Arial" panose="020B0604020202020204" pitchFamily="34" charset="0"/>
                <a:cs typeface="Arial" panose="020B0604020202020204" pitchFamily="34" charset="0"/>
                <a:sym typeface="Arial" panose="020B0604020202020204" pitchFamily="34" charset="0"/>
              </a:rPr>
              <a:t>月</a:t>
            </a:r>
            <a:endParaRPr lang="en-US" altLang="zh-CN" sz="782" dirty="0">
              <a:solidFill>
                <a:schemeClr val="accent1"/>
              </a:solidFill>
              <a:latin typeface="Arial" panose="020B0604020202020204" pitchFamily="34" charset="0"/>
              <a:cs typeface="Arial" panose="020B0604020202020204" pitchFamily="34" charset="0"/>
              <a:sym typeface="Arial" panose="020B0604020202020204" pitchFamily="34" charset="0"/>
            </a:endParaRPr>
          </a:p>
        </p:txBody>
      </p:sp>
      <p:pic>
        <p:nvPicPr>
          <p:cNvPr id="4" name="Daydrea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55254" y="-943355"/>
            <a:ext cx="433493" cy="433493"/>
          </a:xfrm>
          <a:prstGeom prst="rect">
            <a:avLst/>
          </a:prstGeom>
        </p:spPr>
      </p:pic>
    </p:spTree>
    <p:extLst>
      <p:ext uri="{BB962C8B-B14F-4D97-AF65-F5344CB8AC3E}">
        <p14:creationId xmlns:p14="http://schemas.microsoft.com/office/powerpoint/2010/main" val="159502058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9"/>
                                        </p:tgtEl>
                                        <p:attrNameLst>
                                          <p:attrName>ppt_y</p:attrName>
                                        </p:attrNameLst>
                                      </p:cBhvr>
                                      <p:tavLst>
                                        <p:tav tm="0">
                                          <p:val>
                                            <p:strVal val="#ppt_y"/>
                                          </p:val>
                                        </p:tav>
                                        <p:tav tm="100000">
                                          <p:val>
                                            <p:strVal val="#ppt_y"/>
                                          </p:val>
                                        </p:tav>
                                      </p:tavLst>
                                    </p:anim>
                                    <p:anim calcmode="lin" valueType="num">
                                      <p:cBhvr>
                                        <p:cTn id="1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9"/>
                                        </p:tgtEl>
                                      </p:cBhvr>
                                    </p:animEffect>
                                  </p:childTnLst>
                                </p:cTn>
                              </p:par>
                            </p:childTnLst>
                          </p:cTn>
                        </p:par>
                        <p:par>
                          <p:cTn id="22" fill="hold">
                            <p:stCondLst>
                              <p:cond delay="2300"/>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19"/>
                                        </p:tgtEl>
                                      </p:cBhvr>
                                    </p:animEffect>
                                    <p:animScale>
                                      <p:cBhvr>
                                        <p:cTn id="25" dur="250" autoRev="1" fill="hold"/>
                                        <p:tgtEl>
                                          <p:spTgt spid="19"/>
                                        </p:tgtEl>
                                      </p:cBhvr>
                                      <p:by x="105000" y="105000"/>
                                    </p:animScale>
                                  </p:childTnLst>
                                </p:cTn>
                              </p:par>
                            </p:childTnLst>
                          </p:cTn>
                        </p:par>
                        <p:par>
                          <p:cTn id="26" fill="hold">
                            <p:stCondLst>
                              <p:cond delay="28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7"/>
                                        </p:tgtEl>
                                        <p:attrNameLst>
                                          <p:attrName>ppt_y</p:attrName>
                                        </p:attrNameLst>
                                      </p:cBhvr>
                                      <p:tavLst>
                                        <p:tav tm="0">
                                          <p:val>
                                            <p:strVal val="#ppt_y"/>
                                          </p:val>
                                        </p:tav>
                                        <p:tav tm="100000">
                                          <p:val>
                                            <p:strVal val="#ppt_y"/>
                                          </p:val>
                                        </p:tav>
                                      </p:tavLst>
                                    </p:anim>
                                    <p:anim calcmode="lin" valueType="num">
                                      <p:cBhvr>
                                        <p:cTn id="31"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7"/>
                                        </p:tgtEl>
                                      </p:cBhvr>
                                    </p:animEffect>
                                  </p:childTnLst>
                                </p:cTn>
                              </p:par>
                            </p:childTnLst>
                          </p:cTn>
                        </p:par>
                        <p:par>
                          <p:cTn id="34" fill="hold">
                            <p:stCondLst>
                              <p:cond delay="3800"/>
                            </p:stCondLst>
                            <p:childTnLst>
                              <p:par>
                                <p:cTn id="35" presetID="26" presetClass="emph" presetSubtype="0" fill="hold" grpId="1" nodeType="afterEffect">
                                  <p:stCondLst>
                                    <p:cond delay="0"/>
                                  </p:stCondLst>
                                  <p:iterate type="lt">
                                    <p:tmPct val="0"/>
                                  </p:iterate>
                                  <p:childTnLst>
                                    <p:animEffect transition="out" filter="fade">
                                      <p:cBhvr>
                                        <p:cTn id="36" dur="500" tmFilter="0, 0; .2, .5; .8, .5; 1, 0"/>
                                        <p:tgtEl>
                                          <p:spTgt spid="17"/>
                                        </p:tgtEl>
                                      </p:cBhvr>
                                    </p:animEffect>
                                    <p:animScale>
                                      <p:cBhvr>
                                        <p:cTn id="37" dur="250" autoRev="1" fill="hold"/>
                                        <p:tgtEl>
                                          <p:spTgt spid="17"/>
                                        </p:tgtEl>
                                      </p:cBhvr>
                                      <p:by x="105000" y="105000"/>
                                    </p:animScale>
                                  </p:childTnLst>
                                </p:cTn>
                              </p:par>
                            </p:childTnLst>
                          </p:cTn>
                        </p:par>
                        <p:par>
                          <p:cTn id="38" fill="hold">
                            <p:stCondLst>
                              <p:cond delay="43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8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0" repeatCount="indefinite" fill="remove" display="0">
                  <p:stCondLst>
                    <p:cond delay="indefinite"/>
                  </p:stCondLst>
                  <p:endCondLst>
                    <p:cond evt="onStopAudio" delay="0">
                      <p:tgtEl>
                        <p:sldTgt/>
                      </p:tgtEl>
                    </p:cond>
                  </p:endCondLst>
                </p:cTn>
                <p:tgtEl>
                  <p:spTgt spid="4"/>
                </p:tgtEl>
              </p:cMediaNode>
            </p:audio>
          </p:childTnLst>
        </p:cTn>
      </p:par>
    </p:tnLst>
    <p:bldLst>
      <p:bldP spid="17" grpId="0"/>
      <p:bldP spid="17" grpId="1"/>
      <p:bldP spid="19" grpId="0"/>
      <p:bldP spid="19" grpId="1"/>
      <p:bldP spid="20" grpId="0" animBg="1"/>
      <p:bldP spid="2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54653" y="4667776"/>
            <a:ext cx="389943" cy="230832"/>
          </a:xfrm>
          <a:prstGeom prst="rect">
            <a:avLst/>
          </a:prstGeom>
          <a:noFill/>
        </p:spPr>
        <p:txBody>
          <a:bodyPr wrap="square" rtlCol="0">
            <a:spAutoFit/>
          </a:bodyPr>
          <a:lstStyle/>
          <a:p>
            <a:fld id="{F3C5028F-8D3B-45CC-A1ED-22F09E87F5E5}" type="slidenum">
              <a:rPr lang="id-ID" sz="900">
                <a:solidFill>
                  <a:schemeClr val="bg1"/>
                </a:solidFill>
                <a:latin typeface="Arial" panose="020B0604020202020204" pitchFamily="34" charset="0"/>
                <a:ea typeface="微软雅黑" panose="020B0503020204020204" pitchFamily="34" charset="-122"/>
                <a:sym typeface="Arial" panose="020B0604020202020204" pitchFamily="34" charset="0"/>
              </a:rPr>
              <a:t>10</a:t>
            </a:fld>
            <a:endParaRPr lang="id-ID" sz="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277236" y="117046"/>
            <a:ext cx="8865950"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816" y="117046"/>
            <a:ext cx="180699"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205318" y="117046"/>
            <a:ext cx="48117" cy="4247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817" y="4976580"/>
            <a:ext cx="9142369" cy="642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nvSpPr>
        <p:spPr>
          <a:xfrm>
            <a:off x="5148065" y="117046"/>
            <a:ext cx="3901560" cy="400110"/>
          </a:xfrm>
          <a:prstGeom prst="rect">
            <a:avLst/>
          </a:prstGeom>
          <a:noFill/>
        </p:spPr>
        <p:txBody>
          <a:bodyPr wrap="square" rtlCol="0">
            <a:spAutoFit/>
          </a:bodyPr>
          <a:lstStyle/>
          <a:p>
            <a:pPr algn="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工作达标情况</a:t>
            </a:r>
          </a:p>
        </p:txBody>
      </p:sp>
      <p:sp>
        <p:nvSpPr>
          <p:cNvPr id="8" name="Block Arc 62"/>
          <p:cNvSpPr/>
          <p:nvPr/>
        </p:nvSpPr>
        <p:spPr>
          <a:xfrm flipH="1">
            <a:off x="3352007" y="1487972"/>
            <a:ext cx="2651415" cy="2651760"/>
          </a:xfrm>
          <a:prstGeom prst="blockArc">
            <a:avLst>
              <a:gd name="adj1" fmla="val 5384245"/>
              <a:gd name="adj2" fmla="val 16203021"/>
              <a:gd name="adj3" fmla="val 615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Oval 84"/>
          <p:cNvSpPr/>
          <p:nvPr/>
        </p:nvSpPr>
        <p:spPr>
          <a:xfrm>
            <a:off x="4450108" y="1334938"/>
            <a:ext cx="439283" cy="43934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Oval 87"/>
          <p:cNvSpPr/>
          <p:nvPr/>
        </p:nvSpPr>
        <p:spPr>
          <a:xfrm>
            <a:off x="5366477" y="1732860"/>
            <a:ext cx="439283" cy="4393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Oval 90"/>
          <p:cNvSpPr/>
          <p:nvPr/>
        </p:nvSpPr>
        <p:spPr>
          <a:xfrm>
            <a:off x="5366477" y="3430485"/>
            <a:ext cx="439283" cy="4393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Oval 93"/>
          <p:cNvSpPr/>
          <p:nvPr/>
        </p:nvSpPr>
        <p:spPr>
          <a:xfrm>
            <a:off x="4450108" y="3799261"/>
            <a:ext cx="439283" cy="4393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Oval 96"/>
          <p:cNvSpPr/>
          <p:nvPr/>
        </p:nvSpPr>
        <p:spPr>
          <a:xfrm>
            <a:off x="5689634" y="2568726"/>
            <a:ext cx="439283" cy="4393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2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 Placeholder 32"/>
          <p:cNvSpPr txBox="1"/>
          <p:nvPr/>
        </p:nvSpPr>
        <p:spPr>
          <a:xfrm>
            <a:off x="6421918" y="2737894"/>
            <a:ext cx="1889114" cy="41988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zh-CN" altLang="en-US"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US"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 Placeholder 33"/>
          <p:cNvSpPr txBox="1"/>
          <p:nvPr/>
        </p:nvSpPr>
        <p:spPr>
          <a:xfrm>
            <a:off x="6411204" y="2527761"/>
            <a:ext cx="1899827" cy="21013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1400" b="1" dirty="0">
                <a:latin typeface="Arial" panose="020B0604020202020204" pitchFamily="34" charset="0"/>
                <a:ea typeface="微软雅黑" panose="020B0503020204020204" pitchFamily="34" charset="-122"/>
                <a:sym typeface="Arial" panose="020B0604020202020204" pitchFamily="34" charset="0"/>
              </a:rPr>
              <a:t>添加标题</a:t>
            </a: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21" name="Text Placeholder 32"/>
          <p:cNvSpPr txBox="1"/>
          <p:nvPr/>
        </p:nvSpPr>
        <p:spPr>
          <a:xfrm>
            <a:off x="6179763" y="3753075"/>
            <a:ext cx="1889114" cy="41988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zh-CN" altLang="en-US"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US"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 Placeholder 33"/>
          <p:cNvSpPr txBox="1"/>
          <p:nvPr/>
        </p:nvSpPr>
        <p:spPr>
          <a:xfrm>
            <a:off x="6169049" y="3542941"/>
            <a:ext cx="1899827" cy="21013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1400" b="1" dirty="0">
                <a:latin typeface="Arial" panose="020B0604020202020204" pitchFamily="34" charset="0"/>
                <a:ea typeface="微软雅黑" panose="020B0503020204020204" pitchFamily="34" charset="-122"/>
                <a:sym typeface="Arial" panose="020B0604020202020204" pitchFamily="34" charset="0"/>
              </a:rPr>
              <a:t>添加标题</a:t>
            </a: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23" name="Text Placeholder 32"/>
          <p:cNvSpPr txBox="1"/>
          <p:nvPr/>
        </p:nvSpPr>
        <p:spPr>
          <a:xfrm>
            <a:off x="6179763" y="1888481"/>
            <a:ext cx="1889114" cy="41988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zh-CN" altLang="en-US"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US"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 Placeholder 33"/>
          <p:cNvSpPr txBox="1"/>
          <p:nvPr/>
        </p:nvSpPr>
        <p:spPr>
          <a:xfrm>
            <a:off x="6169049" y="1678347"/>
            <a:ext cx="1899827" cy="21013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1400" b="1" dirty="0">
                <a:latin typeface="Arial" panose="020B0604020202020204" pitchFamily="34" charset="0"/>
                <a:ea typeface="微软雅黑" panose="020B0503020204020204" pitchFamily="34" charset="-122"/>
                <a:sym typeface="Arial" panose="020B0604020202020204" pitchFamily="34" charset="0"/>
              </a:rPr>
              <a:t>添加标题</a:t>
            </a: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25" name="Text Placeholder 32"/>
          <p:cNvSpPr txBox="1"/>
          <p:nvPr/>
        </p:nvSpPr>
        <p:spPr>
          <a:xfrm>
            <a:off x="2303934" y="1487973"/>
            <a:ext cx="1889114" cy="41988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25000"/>
              </a:lnSpc>
              <a:spcBef>
                <a:spcPts val="0"/>
              </a:spcBef>
              <a:buNone/>
            </a:pPr>
            <a:r>
              <a:rPr lang="zh-CN" altLang="en-US"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US"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 Placeholder 33"/>
          <p:cNvSpPr txBox="1"/>
          <p:nvPr/>
        </p:nvSpPr>
        <p:spPr>
          <a:xfrm>
            <a:off x="2293220" y="1277840"/>
            <a:ext cx="1899827" cy="21013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zh-CN" altLang="en-US" sz="1400" b="1" dirty="0">
                <a:latin typeface="Arial" panose="020B0604020202020204" pitchFamily="34" charset="0"/>
                <a:ea typeface="微软雅黑" panose="020B0503020204020204" pitchFamily="34" charset="-122"/>
                <a:sym typeface="Arial" panose="020B0604020202020204" pitchFamily="34" charset="0"/>
              </a:rPr>
              <a:t>添加标题</a:t>
            </a: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27" name="Text Placeholder 32"/>
          <p:cNvSpPr txBox="1"/>
          <p:nvPr/>
        </p:nvSpPr>
        <p:spPr>
          <a:xfrm>
            <a:off x="2303934" y="3950502"/>
            <a:ext cx="1889114" cy="41988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25000"/>
              </a:lnSpc>
              <a:spcBef>
                <a:spcPts val="0"/>
              </a:spcBef>
              <a:buNone/>
            </a:pPr>
            <a:r>
              <a:rPr lang="zh-CN" altLang="en-US"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US"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 Placeholder 33"/>
          <p:cNvSpPr txBox="1"/>
          <p:nvPr/>
        </p:nvSpPr>
        <p:spPr>
          <a:xfrm>
            <a:off x="2293220" y="3740368"/>
            <a:ext cx="1899827" cy="21013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zh-CN" altLang="en-US" sz="1400" b="1" dirty="0">
                <a:latin typeface="Arial" panose="020B0604020202020204" pitchFamily="34" charset="0"/>
                <a:ea typeface="微软雅黑" panose="020B0503020204020204" pitchFamily="34" charset="-122"/>
                <a:sym typeface="Arial" panose="020B0604020202020204" pitchFamily="34" charset="0"/>
              </a:rPr>
              <a:t>添加标题</a:t>
            </a: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29" name="Group 2"/>
          <p:cNvGrpSpPr/>
          <p:nvPr/>
        </p:nvGrpSpPr>
        <p:grpSpPr>
          <a:xfrm>
            <a:off x="205915" y="2308190"/>
            <a:ext cx="4943978" cy="960410"/>
            <a:chOff x="0" y="3077587"/>
            <a:chExt cx="6592829" cy="1280546"/>
          </a:xfrm>
        </p:grpSpPr>
        <p:sp>
          <p:nvSpPr>
            <p:cNvPr id="30" name="Rectangle 1"/>
            <p:cNvSpPr/>
            <p:nvPr/>
          </p:nvSpPr>
          <p:spPr>
            <a:xfrm>
              <a:off x="0" y="3077587"/>
              <a:ext cx="5963177" cy="1280546"/>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Oval 122"/>
            <p:cNvSpPr/>
            <p:nvPr/>
          </p:nvSpPr>
          <p:spPr>
            <a:xfrm>
              <a:off x="5312279" y="3077587"/>
              <a:ext cx="1280550" cy="12805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7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Oval 123"/>
            <p:cNvSpPr/>
            <p:nvPr/>
          </p:nvSpPr>
          <p:spPr>
            <a:xfrm>
              <a:off x="5437623" y="3202931"/>
              <a:ext cx="1029862" cy="10298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700" dirty="0">
                <a:solidFill>
                  <a:schemeClr val="accent6"/>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 Placeholder 33"/>
            <p:cNvSpPr txBox="1"/>
            <p:nvPr/>
          </p:nvSpPr>
          <p:spPr>
            <a:xfrm>
              <a:off x="2096469" y="3287124"/>
              <a:ext cx="2533433" cy="812408"/>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zh-CN" alt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单击此处</a:t>
              </a:r>
            </a:p>
            <a:p>
              <a:pPr marL="0" indent="0">
                <a:lnSpc>
                  <a:spcPct val="100000"/>
                </a:lnSpc>
                <a:buNone/>
              </a:pPr>
              <a:r>
                <a:rPr lang="zh-CN" alt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添加名称</a:t>
              </a:r>
            </a:p>
          </p:txBody>
        </p:sp>
      </p:grpSp>
      <p:grpSp>
        <p:nvGrpSpPr>
          <p:cNvPr id="34" name="组合 33"/>
          <p:cNvGrpSpPr/>
          <p:nvPr/>
        </p:nvGrpSpPr>
        <p:grpSpPr>
          <a:xfrm>
            <a:off x="5794083" y="2660388"/>
            <a:ext cx="230381" cy="230409"/>
            <a:chOff x="11121822" y="1145785"/>
            <a:chExt cx="307214" cy="307212"/>
          </a:xfrm>
          <a:solidFill>
            <a:schemeClr val="bg1"/>
          </a:solidFill>
        </p:grpSpPr>
        <p:sp>
          <p:nvSpPr>
            <p:cNvPr id="35" name="Freeform 140"/>
            <p:cNvSpPr>
              <a:spLocks noEditPoints="1"/>
            </p:cNvSpPr>
            <p:nvPr/>
          </p:nvSpPr>
          <p:spPr bwMode="auto">
            <a:xfrm>
              <a:off x="11121822" y="1211403"/>
              <a:ext cx="241594" cy="241594"/>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141"/>
            <p:cNvSpPr>
              <a:spLocks noEditPoints="1"/>
            </p:cNvSpPr>
            <p:nvPr/>
          </p:nvSpPr>
          <p:spPr bwMode="auto">
            <a:xfrm>
              <a:off x="11317186" y="1145785"/>
              <a:ext cx="111850" cy="113341"/>
            </a:xfrm>
            <a:custGeom>
              <a:avLst/>
              <a:gdLst>
                <a:gd name="T0" fmla="*/ 48 w 52"/>
                <a:gd name="T1" fmla="*/ 23 h 52"/>
                <a:gd name="T2" fmla="*/ 50 w 52"/>
                <a:gd name="T3" fmla="*/ 17 h 52"/>
                <a:gd name="T4" fmla="*/ 48 w 52"/>
                <a:gd name="T5" fmla="*/ 11 h 52"/>
                <a:gd name="T6" fmla="*/ 44 w 52"/>
                <a:gd name="T7" fmla="*/ 12 h 52"/>
                <a:gd name="T8" fmla="*/ 42 w 52"/>
                <a:gd name="T9" fmla="*/ 6 h 52"/>
                <a:gd name="T10" fmla="*/ 38 w 52"/>
                <a:gd name="T11" fmla="*/ 2 h 52"/>
                <a:gd name="T12" fmla="*/ 34 w 52"/>
                <a:gd name="T13" fmla="*/ 5 h 52"/>
                <a:gd name="T14" fmla="*/ 30 w 52"/>
                <a:gd name="T15" fmla="*/ 1 h 52"/>
                <a:gd name="T16" fmla="*/ 24 w 52"/>
                <a:gd name="T17" fmla="*/ 0 h 52"/>
                <a:gd name="T18" fmla="*/ 23 w 52"/>
                <a:gd name="T19" fmla="*/ 4 h 52"/>
                <a:gd name="T20" fmla="*/ 17 w 52"/>
                <a:gd name="T21" fmla="*/ 2 h 52"/>
                <a:gd name="T22" fmla="*/ 11 w 52"/>
                <a:gd name="T23" fmla="*/ 4 h 52"/>
                <a:gd name="T24" fmla="*/ 12 w 52"/>
                <a:gd name="T25" fmla="*/ 8 h 52"/>
                <a:gd name="T26" fmla="*/ 6 w 52"/>
                <a:gd name="T27" fmla="*/ 10 h 52"/>
                <a:gd name="T28" fmla="*/ 2 w 52"/>
                <a:gd name="T29" fmla="*/ 14 h 52"/>
                <a:gd name="T30" fmla="*/ 6 w 52"/>
                <a:gd name="T31" fmla="*/ 18 h 52"/>
                <a:gd name="T32" fmla="*/ 1 w 52"/>
                <a:gd name="T33" fmla="*/ 22 h 52"/>
                <a:gd name="T34" fmla="*/ 0 w 52"/>
                <a:gd name="T35" fmla="*/ 28 h 52"/>
                <a:gd name="T36" fmla="*/ 4 w 52"/>
                <a:gd name="T37" fmla="*/ 29 h 52"/>
                <a:gd name="T38" fmla="*/ 2 w 52"/>
                <a:gd name="T39" fmla="*/ 35 h 52"/>
                <a:gd name="T40" fmla="*/ 4 w 52"/>
                <a:gd name="T41" fmla="*/ 41 h 52"/>
                <a:gd name="T42" fmla="*/ 9 w 52"/>
                <a:gd name="T43" fmla="*/ 40 h 52"/>
                <a:gd name="T44" fmla="*/ 10 w 52"/>
                <a:gd name="T45" fmla="*/ 46 h 52"/>
                <a:gd name="T46" fmla="*/ 15 w 52"/>
                <a:gd name="T47" fmla="*/ 50 h 52"/>
                <a:gd name="T48" fmla="*/ 18 w 52"/>
                <a:gd name="T49" fmla="*/ 47 h 52"/>
                <a:gd name="T50" fmla="*/ 22 w 52"/>
                <a:gd name="T51" fmla="*/ 51 h 52"/>
                <a:gd name="T52" fmla="*/ 28 w 52"/>
                <a:gd name="T53" fmla="*/ 52 h 52"/>
                <a:gd name="T54" fmla="*/ 29 w 52"/>
                <a:gd name="T55" fmla="*/ 48 h 52"/>
                <a:gd name="T56" fmla="*/ 35 w 52"/>
                <a:gd name="T57" fmla="*/ 50 h 52"/>
                <a:gd name="T58" fmla="*/ 41 w 52"/>
                <a:gd name="T59" fmla="*/ 48 h 52"/>
                <a:gd name="T60" fmla="*/ 40 w 52"/>
                <a:gd name="T61" fmla="*/ 43 h 52"/>
                <a:gd name="T62" fmla="*/ 46 w 52"/>
                <a:gd name="T63" fmla="*/ 42 h 52"/>
                <a:gd name="T64" fmla="*/ 50 w 52"/>
                <a:gd name="T65" fmla="*/ 37 h 52"/>
                <a:gd name="T66" fmla="*/ 47 w 52"/>
                <a:gd name="T67" fmla="*/ 34 h 52"/>
                <a:gd name="T68" fmla="*/ 51 w 52"/>
                <a:gd name="T69" fmla="*/ 30 h 52"/>
                <a:gd name="T70" fmla="*/ 52 w 52"/>
                <a:gd name="T71" fmla="*/ 24 h 52"/>
                <a:gd name="T72" fmla="*/ 26 w 52"/>
                <a:gd name="T73" fmla="*/ 40 h 52"/>
                <a:gd name="T74" fmla="*/ 26 w 52"/>
                <a:gd name="T75" fmla="*/ 12 h 52"/>
                <a:gd name="T76" fmla="*/ 26 w 52"/>
                <a:gd name="T7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52">
                  <a:moveTo>
                    <a:pt x="51" y="23"/>
                  </a:moveTo>
                  <a:cubicBezTo>
                    <a:pt x="48" y="23"/>
                    <a:pt x="48" y="23"/>
                    <a:pt x="48" y="23"/>
                  </a:cubicBezTo>
                  <a:cubicBezTo>
                    <a:pt x="48" y="21"/>
                    <a:pt x="48" y="20"/>
                    <a:pt x="47" y="18"/>
                  </a:cubicBezTo>
                  <a:cubicBezTo>
                    <a:pt x="50" y="17"/>
                    <a:pt x="50" y="17"/>
                    <a:pt x="50" y="17"/>
                  </a:cubicBezTo>
                  <a:cubicBezTo>
                    <a:pt x="50" y="16"/>
                    <a:pt x="51" y="16"/>
                    <a:pt x="50" y="15"/>
                  </a:cubicBezTo>
                  <a:cubicBezTo>
                    <a:pt x="48" y="11"/>
                    <a:pt x="48" y="11"/>
                    <a:pt x="48" y="11"/>
                  </a:cubicBezTo>
                  <a:cubicBezTo>
                    <a:pt x="48" y="10"/>
                    <a:pt x="47" y="10"/>
                    <a:pt x="46" y="11"/>
                  </a:cubicBezTo>
                  <a:cubicBezTo>
                    <a:pt x="44" y="12"/>
                    <a:pt x="44" y="12"/>
                    <a:pt x="44" y="12"/>
                  </a:cubicBezTo>
                  <a:cubicBezTo>
                    <a:pt x="43" y="11"/>
                    <a:pt x="42" y="10"/>
                    <a:pt x="40" y="9"/>
                  </a:cubicBezTo>
                  <a:cubicBezTo>
                    <a:pt x="42" y="6"/>
                    <a:pt x="42" y="6"/>
                    <a:pt x="42" y="6"/>
                  </a:cubicBezTo>
                  <a:cubicBezTo>
                    <a:pt x="42" y="6"/>
                    <a:pt x="42" y="5"/>
                    <a:pt x="42" y="4"/>
                  </a:cubicBezTo>
                  <a:cubicBezTo>
                    <a:pt x="38" y="2"/>
                    <a:pt x="38" y="2"/>
                    <a:pt x="38" y="2"/>
                  </a:cubicBezTo>
                  <a:cubicBezTo>
                    <a:pt x="37" y="2"/>
                    <a:pt x="36" y="2"/>
                    <a:pt x="36" y="3"/>
                  </a:cubicBezTo>
                  <a:cubicBezTo>
                    <a:pt x="34" y="5"/>
                    <a:pt x="34" y="5"/>
                    <a:pt x="34" y="5"/>
                  </a:cubicBezTo>
                  <a:cubicBezTo>
                    <a:pt x="33" y="5"/>
                    <a:pt x="32" y="4"/>
                    <a:pt x="30" y="4"/>
                  </a:cubicBezTo>
                  <a:cubicBezTo>
                    <a:pt x="30" y="1"/>
                    <a:pt x="30" y="1"/>
                    <a:pt x="30" y="1"/>
                  </a:cubicBezTo>
                  <a:cubicBezTo>
                    <a:pt x="30" y="0"/>
                    <a:pt x="29" y="0"/>
                    <a:pt x="29" y="0"/>
                  </a:cubicBezTo>
                  <a:cubicBezTo>
                    <a:pt x="24" y="0"/>
                    <a:pt x="24" y="0"/>
                    <a:pt x="24" y="0"/>
                  </a:cubicBezTo>
                  <a:cubicBezTo>
                    <a:pt x="24" y="0"/>
                    <a:pt x="23" y="0"/>
                    <a:pt x="23" y="1"/>
                  </a:cubicBezTo>
                  <a:cubicBezTo>
                    <a:pt x="23" y="4"/>
                    <a:pt x="23" y="4"/>
                    <a:pt x="23" y="4"/>
                  </a:cubicBezTo>
                  <a:cubicBezTo>
                    <a:pt x="21" y="4"/>
                    <a:pt x="20" y="5"/>
                    <a:pt x="19" y="5"/>
                  </a:cubicBezTo>
                  <a:cubicBezTo>
                    <a:pt x="17" y="2"/>
                    <a:pt x="17" y="2"/>
                    <a:pt x="17" y="2"/>
                  </a:cubicBezTo>
                  <a:cubicBezTo>
                    <a:pt x="17" y="2"/>
                    <a:pt x="16" y="1"/>
                    <a:pt x="15" y="2"/>
                  </a:cubicBezTo>
                  <a:cubicBezTo>
                    <a:pt x="11" y="4"/>
                    <a:pt x="11" y="4"/>
                    <a:pt x="11" y="4"/>
                  </a:cubicBezTo>
                  <a:cubicBezTo>
                    <a:pt x="11" y="4"/>
                    <a:pt x="11" y="5"/>
                    <a:pt x="11" y="6"/>
                  </a:cubicBezTo>
                  <a:cubicBezTo>
                    <a:pt x="12" y="8"/>
                    <a:pt x="12" y="8"/>
                    <a:pt x="12" y="8"/>
                  </a:cubicBezTo>
                  <a:cubicBezTo>
                    <a:pt x="11" y="9"/>
                    <a:pt x="10" y="10"/>
                    <a:pt x="9" y="12"/>
                  </a:cubicBezTo>
                  <a:cubicBezTo>
                    <a:pt x="6" y="10"/>
                    <a:pt x="6" y="10"/>
                    <a:pt x="6" y="10"/>
                  </a:cubicBezTo>
                  <a:cubicBezTo>
                    <a:pt x="6" y="10"/>
                    <a:pt x="5" y="10"/>
                    <a:pt x="5" y="10"/>
                  </a:cubicBezTo>
                  <a:cubicBezTo>
                    <a:pt x="2" y="14"/>
                    <a:pt x="2" y="14"/>
                    <a:pt x="2" y="14"/>
                  </a:cubicBezTo>
                  <a:cubicBezTo>
                    <a:pt x="2" y="15"/>
                    <a:pt x="2" y="16"/>
                    <a:pt x="3" y="16"/>
                  </a:cubicBezTo>
                  <a:cubicBezTo>
                    <a:pt x="6" y="18"/>
                    <a:pt x="6" y="18"/>
                    <a:pt x="6" y="18"/>
                  </a:cubicBezTo>
                  <a:cubicBezTo>
                    <a:pt x="5" y="19"/>
                    <a:pt x="5" y="21"/>
                    <a:pt x="4" y="22"/>
                  </a:cubicBezTo>
                  <a:cubicBezTo>
                    <a:pt x="1" y="22"/>
                    <a:pt x="1" y="22"/>
                    <a:pt x="1" y="22"/>
                  </a:cubicBezTo>
                  <a:cubicBezTo>
                    <a:pt x="0" y="22"/>
                    <a:pt x="0" y="23"/>
                    <a:pt x="0" y="23"/>
                  </a:cubicBezTo>
                  <a:cubicBezTo>
                    <a:pt x="0" y="28"/>
                    <a:pt x="0" y="28"/>
                    <a:pt x="0" y="28"/>
                  </a:cubicBezTo>
                  <a:cubicBezTo>
                    <a:pt x="0" y="29"/>
                    <a:pt x="0" y="29"/>
                    <a:pt x="1" y="29"/>
                  </a:cubicBezTo>
                  <a:cubicBezTo>
                    <a:pt x="4" y="29"/>
                    <a:pt x="4" y="29"/>
                    <a:pt x="4" y="29"/>
                  </a:cubicBezTo>
                  <a:cubicBezTo>
                    <a:pt x="4" y="31"/>
                    <a:pt x="5" y="32"/>
                    <a:pt x="5" y="34"/>
                  </a:cubicBezTo>
                  <a:cubicBezTo>
                    <a:pt x="2" y="35"/>
                    <a:pt x="2" y="35"/>
                    <a:pt x="2" y="35"/>
                  </a:cubicBezTo>
                  <a:cubicBezTo>
                    <a:pt x="2" y="36"/>
                    <a:pt x="2" y="36"/>
                    <a:pt x="2" y="37"/>
                  </a:cubicBezTo>
                  <a:cubicBezTo>
                    <a:pt x="4" y="41"/>
                    <a:pt x="4" y="41"/>
                    <a:pt x="4" y="41"/>
                  </a:cubicBezTo>
                  <a:cubicBezTo>
                    <a:pt x="5" y="41"/>
                    <a:pt x="5" y="42"/>
                    <a:pt x="6" y="41"/>
                  </a:cubicBezTo>
                  <a:cubicBezTo>
                    <a:pt x="9" y="40"/>
                    <a:pt x="9" y="40"/>
                    <a:pt x="9" y="40"/>
                  </a:cubicBezTo>
                  <a:cubicBezTo>
                    <a:pt x="10" y="41"/>
                    <a:pt x="11" y="42"/>
                    <a:pt x="12" y="43"/>
                  </a:cubicBezTo>
                  <a:cubicBezTo>
                    <a:pt x="10" y="46"/>
                    <a:pt x="10" y="46"/>
                    <a:pt x="10" y="46"/>
                  </a:cubicBezTo>
                  <a:cubicBezTo>
                    <a:pt x="10" y="46"/>
                    <a:pt x="10" y="47"/>
                    <a:pt x="11" y="47"/>
                  </a:cubicBezTo>
                  <a:cubicBezTo>
                    <a:pt x="15" y="50"/>
                    <a:pt x="15" y="50"/>
                    <a:pt x="15" y="50"/>
                  </a:cubicBezTo>
                  <a:cubicBezTo>
                    <a:pt x="15" y="50"/>
                    <a:pt x="16" y="50"/>
                    <a:pt x="16" y="49"/>
                  </a:cubicBezTo>
                  <a:cubicBezTo>
                    <a:pt x="18" y="47"/>
                    <a:pt x="18" y="47"/>
                    <a:pt x="18" y="47"/>
                  </a:cubicBezTo>
                  <a:cubicBezTo>
                    <a:pt x="19" y="47"/>
                    <a:pt x="21" y="48"/>
                    <a:pt x="22" y="48"/>
                  </a:cubicBezTo>
                  <a:cubicBezTo>
                    <a:pt x="22" y="51"/>
                    <a:pt x="22" y="51"/>
                    <a:pt x="22" y="51"/>
                  </a:cubicBezTo>
                  <a:cubicBezTo>
                    <a:pt x="22" y="52"/>
                    <a:pt x="23" y="52"/>
                    <a:pt x="24" y="52"/>
                  </a:cubicBezTo>
                  <a:cubicBezTo>
                    <a:pt x="28" y="52"/>
                    <a:pt x="28" y="52"/>
                    <a:pt x="28" y="52"/>
                  </a:cubicBezTo>
                  <a:cubicBezTo>
                    <a:pt x="29" y="52"/>
                    <a:pt x="29" y="52"/>
                    <a:pt x="29" y="51"/>
                  </a:cubicBezTo>
                  <a:cubicBezTo>
                    <a:pt x="29" y="48"/>
                    <a:pt x="29" y="48"/>
                    <a:pt x="29" y="48"/>
                  </a:cubicBezTo>
                  <a:cubicBezTo>
                    <a:pt x="31" y="48"/>
                    <a:pt x="32" y="47"/>
                    <a:pt x="34" y="47"/>
                  </a:cubicBezTo>
                  <a:cubicBezTo>
                    <a:pt x="35" y="50"/>
                    <a:pt x="35" y="50"/>
                    <a:pt x="35" y="50"/>
                  </a:cubicBezTo>
                  <a:cubicBezTo>
                    <a:pt x="36" y="50"/>
                    <a:pt x="36" y="50"/>
                    <a:pt x="37" y="50"/>
                  </a:cubicBezTo>
                  <a:cubicBezTo>
                    <a:pt x="41" y="48"/>
                    <a:pt x="41" y="48"/>
                    <a:pt x="41" y="48"/>
                  </a:cubicBezTo>
                  <a:cubicBezTo>
                    <a:pt x="42" y="47"/>
                    <a:pt x="42" y="47"/>
                    <a:pt x="41" y="46"/>
                  </a:cubicBezTo>
                  <a:cubicBezTo>
                    <a:pt x="40" y="43"/>
                    <a:pt x="40" y="43"/>
                    <a:pt x="40" y="43"/>
                  </a:cubicBezTo>
                  <a:cubicBezTo>
                    <a:pt x="41" y="42"/>
                    <a:pt x="42" y="41"/>
                    <a:pt x="43" y="40"/>
                  </a:cubicBezTo>
                  <a:cubicBezTo>
                    <a:pt x="46" y="42"/>
                    <a:pt x="46" y="42"/>
                    <a:pt x="46" y="42"/>
                  </a:cubicBezTo>
                  <a:cubicBezTo>
                    <a:pt x="47" y="42"/>
                    <a:pt x="47" y="42"/>
                    <a:pt x="48" y="41"/>
                  </a:cubicBezTo>
                  <a:cubicBezTo>
                    <a:pt x="50" y="37"/>
                    <a:pt x="50" y="37"/>
                    <a:pt x="50" y="37"/>
                  </a:cubicBezTo>
                  <a:cubicBezTo>
                    <a:pt x="50" y="37"/>
                    <a:pt x="50" y="36"/>
                    <a:pt x="50" y="36"/>
                  </a:cubicBezTo>
                  <a:cubicBezTo>
                    <a:pt x="47" y="34"/>
                    <a:pt x="47" y="34"/>
                    <a:pt x="47" y="34"/>
                  </a:cubicBezTo>
                  <a:cubicBezTo>
                    <a:pt x="47" y="33"/>
                    <a:pt x="48" y="31"/>
                    <a:pt x="48" y="30"/>
                  </a:cubicBezTo>
                  <a:cubicBezTo>
                    <a:pt x="51" y="30"/>
                    <a:pt x="51" y="30"/>
                    <a:pt x="51" y="30"/>
                  </a:cubicBezTo>
                  <a:cubicBezTo>
                    <a:pt x="52" y="30"/>
                    <a:pt x="52" y="29"/>
                    <a:pt x="52" y="29"/>
                  </a:cubicBezTo>
                  <a:cubicBezTo>
                    <a:pt x="52" y="24"/>
                    <a:pt x="52" y="24"/>
                    <a:pt x="52" y="24"/>
                  </a:cubicBezTo>
                  <a:cubicBezTo>
                    <a:pt x="52" y="23"/>
                    <a:pt x="52" y="23"/>
                    <a:pt x="51" y="23"/>
                  </a:cubicBezTo>
                  <a:close/>
                  <a:moveTo>
                    <a:pt x="26" y="40"/>
                  </a:moveTo>
                  <a:cubicBezTo>
                    <a:pt x="18" y="40"/>
                    <a:pt x="12" y="34"/>
                    <a:pt x="12" y="26"/>
                  </a:cubicBezTo>
                  <a:cubicBezTo>
                    <a:pt x="12" y="18"/>
                    <a:pt x="18" y="12"/>
                    <a:pt x="26" y="12"/>
                  </a:cubicBezTo>
                  <a:cubicBezTo>
                    <a:pt x="34" y="12"/>
                    <a:pt x="40" y="18"/>
                    <a:pt x="40" y="26"/>
                  </a:cubicBezTo>
                  <a:cubicBezTo>
                    <a:pt x="40" y="34"/>
                    <a:pt x="34" y="40"/>
                    <a:pt x="2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7" name="Freeform 142"/>
          <p:cNvSpPr/>
          <p:nvPr/>
        </p:nvSpPr>
        <p:spPr bwMode="auto">
          <a:xfrm>
            <a:off x="4560151" y="3950500"/>
            <a:ext cx="219196" cy="178959"/>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149"/>
          <p:cNvSpPr/>
          <p:nvPr/>
        </p:nvSpPr>
        <p:spPr bwMode="auto">
          <a:xfrm>
            <a:off x="4549381" y="1438437"/>
            <a:ext cx="230379" cy="225935"/>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9" name="组合 38"/>
          <p:cNvGrpSpPr/>
          <p:nvPr/>
        </p:nvGrpSpPr>
        <p:grpSpPr>
          <a:xfrm>
            <a:off x="5472060" y="1879826"/>
            <a:ext cx="233735" cy="145404"/>
            <a:chOff x="8292784" y="1202455"/>
            <a:chExt cx="311687" cy="193872"/>
          </a:xfrm>
          <a:solidFill>
            <a:schemeClr val="bg1"/>
          </a:solidFill>
        </p:grpSpPr>
        <p:sp>
          <p:nvSpPr>
            <p:cNvPr id="40" name="Freeform 151"/>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grpFill/>
            <a:ln>
              <a:noFill/>
            </a:ln>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grpFill/>
            <a:ln>
              <a:noFill/>
            </a:ln>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2" name="Freeform 116"/>
          <p:cNvSpPr>
            <a:spLocks noEditPoints="1"/>
          </p:cNvSpPr>
          <p:nvPr/>
        </p:nvSpPr>
        <p:spPr bwMode="auto">
          <a:xfrm>
            <a:off x="4424193" y="2549105"/>
            <a:ext cx="513305" cy="452975"/>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accent6"/>
          </a:solidFill>
          <a:ln>
            <a:noFill/>
          </a:ln>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3" name="组合 42"/>
          <p:cNvGrpSpPr/>
          <p:nvPr/>
        </p:nvGrpSpPr>
        <p:grpSpPr>
          <a:xfrm>
            <a:off x="5442157" y="3542941"/>
            <a:ext cx="301954" cy="248306"/>
            <a:chOff x="5108575" y="3992563"/>
            <a:chExt cx="428625" cy="352426"/>
          </a:xfrm>
          <a:solidFill>
            <a:schemeClr val="bg1"/>
          </a:solidFill>
        </p:grpSpPr>
        <p:sp>
          <p:nvSpPr>
            <p:cNvPr id="44" name="Freeform 223"/>
            <p:cNvSpPr/>
            <p:nvPr/>
          </p:nvSpPr>
          <p:spPr bwMode="auto">
            <a:xfrm>
              <a:off x="5108575" y="3998913"/>
              <a:ext cx="201613" cy="106363"/>
            </a:xfrm>
            <a:custGeom>
              <a:avLst/>
              <a:gdLst>
                <a:gd name="T0" fmla="*/ 127 w 127"/>
                <a:gd name="T1" fmla="*/ 30 h 67"/>
                <a:gd name="T2" fmla="*/ 93 w 127"/>
                <a:gd name="T3" fmla="*/ 0 h 67"/>
                <a:gd name="T4" fmla="*/ 0 w 127"/>
                <a:gd name="T5" fmla="*/ 36 h 67"/>
                <a:gd name="T6" fmla="*/ 35 w 127"/>
                <a:gd name="T7" fmla="*/ 67 h 67"/>
                <a:gd name="T8" fmla="*/ 127 w 127"/>
                <a:gd name="T9" fmla="*/ 30 h 67"/>
              </a:gdLst>
              <a:ahLst/>
              <a:cxnLst>
                <a:cxn ang="0">
                  <a:pos x="T0" y="T1"/>
                </a:cxn>
                <a:cxn ang="0">
                  <a:pos x="T2" y="T3"/>
                </a:cxn>
                <a:cxn ang="0">
                  <a:pos x="T4" y="T5"/>
                </a:cxn>
                <a:cxn ang="0">
                  <a:pos x="T6" y="T7"/>
                </a:cxn>
                <a:cxn ang="0">
                  <a:pos x="T8" y="T9"/>
                </a:cxn>
              </a:cxnLst>
              <a:rect l="0" t="0" r="r" b="b"/>
              <a:pathLst>
                <a:path w="127" h="67">
                  <a:moveTo>
                    <a:pt x="127" y="30"/>
                  </a:moveTo>
                  <a:lnTo>
                    <a:pt x="93" y="0"/>
                  </a:lnTo>
                  <a:lnTo>
                    <a:pt x="0" y="36"/>
                  </a:lnTo>
                  <a:lnTo>
                    <a:pt x="35" y="67"/>
                  </a:lnTo>
                  <a:lnTo>
                    <a:pt x="127"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224"/>
            <p:cNvSpPr/>
            <p:nvPr/>
          </p:nvSpPr>
          <p:spPr bwMode="auto">
            <a:xfrm>
              <a:off x="5324475" y="4168776"/>
              <a:ext cx="147638" cy="176213"/>
            </a:xfrm>
            <a:custGeom>
              <a:avLst/>
              <a:gdLst>
                <a:gd name="T0" fmla="*/ 0 w 93"/>
                <a:gd name="T1" fmla="*/ 0 h 111"/>
                <a:gd name="T2" fmla="*/ 0 w 93"/>
                <a:gd name="T3" fmla="*/ 111 h 111"/>
                <a:gd name="T4" fmla="*/ 93 w 93"/>
                <a:gd name="T5" fmla="*/ 73 h 111"/>
                <a:gd name="T6" fmla="*/ 93 w 93"/>
                <a:gd name="T7" fmla="*/ 15 h 111"/>
                <a:gd name="T8" fmla="*/ 41 w 93"/>
                <a:gd name="T9" fmla="*/ 37 h 111"/>
                <a:gd name="T10" fmla="*/ 0 w 93"/>
                <a:gd name="T11" fmla="*/ 0 h 111"/>
              </a:gdLst>
              <a:ahLst/>
              <a:cxnLst>
                <a:cxn ang="0">
                  <a:pos x="T0" y="T1"/>
                </a:cxn>
                <a:cxn ang="0">
                  <a:pos x="T2" y="T3"/>
                </a:cxn>
                <a:cxn ang="0">
                  <a:pos x="T4" y="T5"/>
                </a:cxn>
                <a:cxn ang="0">
                  <a:pos x="T6" y="T7"/>
                </a:cxn>
                <a:cxn ang="0">
                  <a:pos x="T8" y="T9"/>
                </a:cxn>
                <a:cxn ang="0">
                  <a:pos x="T10" y="T11"/>
                </a:cxn>
              </a:cxnLst>
              <a:rect l="0" t="0" r="r" b="b"/>
              <a:pathLst>
                <a:path w="93" h="111">
                  <a:moveTo>
                    <a:pt x="0" y="0"/>
                  </a:moveTo>
                  <a:lnTo>
                    <a:pt x="0" y="111"/>
                  </a:lnTo>
                  <a:lnTo>
                    <a:pt x="93" y="73"/>
                  </a:lnTo>
                  <a:lnTo>
                    <a:pt x="93" y="15"/>
                  </a:lnTo>
                  <a:lnTo>
                    <a:pt x="41" y="3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225"/>
            <p:cNvSpPr/>
            <p:nvPr/>
          </p:nvSpPr>
          <p:spPr bwMode="auto">
            <a:xfrm>
              <a:off x="5334000" y="4110038"/>
              <a:ext cx="203200" cy="104775"/>
            </a:xfrm>
            <a:custGeom>
              <a:avLst/>
              <a:gdLst>
                <a:gd name="T0" fmla="*/ 0 w 128"/>
                <a:gd name="T1" fmla="*/ 36 h 66"/>
                <a:gd name="T2" fmla="*/ 36 w 128"/>
                <a:gd name="T3" fmla="*/ 66 h 66"/>
                <a:gd name="T4" fmla="*/ 128 w 128"/>
                <a:gd name="T5" fmla="*/ 29 h 66"/>
                <a:gd name="T6" fmla="*/ 93 w 128"/>
                <a:gd name="T7" fmla="*/ 0 h 66"/>
                <a:gd name="T8" fmla="*/ 0 w 128"/>
                <a:gd name="T9" fmla="*/ 36 h 66"/>
              </a:gdLst>
              <a:ahLst/>
              <a:cxnLst>
                <a:cxn ang="0">
                  <a:pos x="T0" y="T1"/>
                </a:cxn>
                <a:cxn ang="0">
                  <a:pos x="T2" y="T3"/>
                </a:cxn>
                <a:cxn ang="0">
                  <a:pos x="T4" y="T5"/>
                </a:cxn>
                <a:cxn ang="0">
                  <a:pos x="T6" y="T7"/>
                </a:cxn>
                <a:cxn ang="0">
                  <a:pos x="T8" y="T9"/>
                </a:cxn>
              </a:cxnLst>
              <a:rect l="0" t="0" r="r" b="b"/>
              <a:pathLst>
                <a:path w="128" h="66">
                  <a:moveTo>
                    <a:pt x="0" y="36"/>
                  </a:moveTo>
                  <a:lnTo>
                    <a:pt x="36" y="66"/>
                  </a:lnTo>
                  <a:lnTo>
                    <a:pt x="128" y="29"/>
                  </a:lnTo>
                  <a:lnTo>
                    <a:pt x="93" y="0"/>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226"/>
            <p:cNvSpPr/>
            <p:nvPr/>
          </p:nvSpPr>
          <p:spPr bwMode="auto">
            <a:xfrm>
              <a:off x="5319713" y="3992563"/>
              <a:ext cx="203200" cy="109538"/>
            </a:xfrm>
            <a:custGeom>
              <a:avLst/>
              <a:gdLst>
                <a:gd name="T0" fmla="*/ 128 w 128"/>
                <a:gd name="T1" fmla="*/ 36 h 69"/>
                <a:gd name="T2" fmla="*/ 35 w 128"/>
                <a:gd name="T3" fmla="*/ 0 h 69"/>
                <a:gd name="T4" fmla="*/ 0 w 128"/>
                <a:gd name="T5" fmla="*/ 32 h 69"/>
                <a:gd name="T6" fmla="*/ 93 w 128"/>
                <a:gd name="T7" fmla="*/ 69 h 69"/>
                <a:gd name="T8" fmla="*/ 128 w 128"/>
                <a:gd name="T9" fmla="*/ 36 h 69"/>
              </a:gdLst>
              <a:ahLst/>
              <a:cxnLst>
                <a:cxn ang="0">
                  <a:pos x="T0" y="T1"/>
                </a:cxn>
                <a:cxn ang="0">
                  <a:pos x="T2" y="T3"/>
                </a:cxn>
                <a:cxn ang="0">
                  <a:pos x="T4" y="T5"/>
                </a:cxn>
                <a:cxn ang="0">
                  <a:pos x="T6" y="T7"/>
                </a:cxn>
                <a:cxn ang="0">
                  <a:pos x="T8" y="T9"/>
                </a:cxn>
              </a:cxnLst>
              <a:rect l="0" t="0" r="r" b="b"/>
              <a:pathLst>
                <a:path w="128" h="69">
                  <a:moveTo>
                    <a:pt x="128" y="36"/>
                  </a:moveTo>
                  <a:lnTo>
                    <a:pt x="35" y="0"/>
                  </a:lnTo>
                  <a:lnTo>
                    <a:pt x="0" y="32"/>
                  </a:lnTo>
                  <a:lnTo>
                    <a:pt x="93" y="69"/>
                  </a:lnTo>
                  <a:lnTo>
                    <a:pt x="12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227"/>
            <p:cNvSpPr/>
            <p:nvPr/>
          </p:nvSpPr>
          <p:spPr bwMode="auto">
            <a:xfrm>
              <a:off x="5165725" y="4181476"/>
              <a:ext cx="147638" cy="163513"/>
            </a:xfrm>
            <a:custGeom>
              <a:avLst/>
              <a:gdLst>
                <a:gd name="T0" fmla="*/ 0 w 93"/>
                <a:gd name="T1" fmla="*/ 11 h 103"/>
                <a:gd name="T2" fmla="*/ 0 w 93"/>
                <a:gd name="T3" fmla="*/ 65 h 103"/>
                <a:gd name="T4" fmla="*/ 93 w 93"/>
                <a:gd name="T5" fmla="*/ 103 h 103"/>
                <a:gd name="T6" fmla="*/ 93 w 93"/>
                <a:gd name="T7" fmla="*/ 0 h 103"/>
                <a:gd name="T8" fmla="*/ 57 w 93"/>
                <a:gd name="T9" fmla="*/ 34 h 103"/>
                <a:gd name="T10" fmla="*/ 0 w 93"/>
                <a:gd name="T11" fmla="*/ 11 h 103"/>
              </a:gdLst>
              <a:ahLst/>
              <a:cxnLst>
                <a:cxn ang="0">
                  <a:pos x="T0" y="T1"/>
                </a:cxn>
                <a:cxn ang="0">
                  <a:pos x="T2" y="T3"/>
                </a:cxn>
                <a:cxn ang="0">
                  <a:pos x="T4" y="T5"/>
                </a:cxn>
                <a:cxn ang="0">
                  <a:pos x="T6" y="T7"/>
                </a:cxn>
                <a:cxn ang="0">
                  <a:pos x="T8" y="T9"/>
                </a:cxn>
                <a:cxn ang="0">
                  <a:pos x="T10" y="T11"/>
                </a:cxn>
              </a:cxnLst>
              <a:rect l="0" t="0" r="r" b="b"/>
              <a:pathLst>
                <a:path w="93" h="103">
                  <a:moveTo>
                    <a:pt x="0" y="11"/>
                  </a:moveTo>
                  <a:lnTo>
                    <a:pt x="0" y="65"/>
                  </a:lnTo>
                  <a:lnTo>
                    <a:pt x="93" y="103"/>
                  </a:lnTo>
                  <a:lnTo>
                    <a:pt x="93" y="0"/>
                  </a:lnTo>
                  <a:lnTo>
                    <a:pt x="57" y="34"/>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228"/>
            <p:cNvSpPr/>
            <p:nvPr/>
          </p:nvSpPr>
          <p:spPr bwMode="auto">
            <a:xfrm>
              <a:off x="5108575" y="4114801"/>
              <a:ext cx="200025" cy="109538"/>
            </a:xfrm>
            <a:custGeom>
              <a:avLst/>
              <a:gdLst>
                <a:gd name="T0" fmla="*/ 126 w 126"/>
                <a:gd name="T1" fmla="*/ 36 h 69"/>
                <a:gd name="T2" fmla="*/ 33 w 126"/>
                <a:gd name="T3" fmla="*/ 0 h 69"/>
                <a:gd name="T4" fmla="*/ 0 w 126"/>
                <a:gd name="T5" fmla="*/ 31 h 69"/>
                <a:gd name="T6" fmla="*/ 91 w 126"/>
                <a:gd name="T7" fmla="*/ 69 h 69"/>
                <a:gd name="T8" fmla="*/ 126 w 126"/>
                <a:gd name="T9" fmla="*/ 36 h 69"/>
              </a:gdLst>
              <a:ahLst/>
              <a:cxnLst>
                <a:cxn ang="0">
                  <a:pos x="T0" y="T1"/>
                </a:cxn>
                <a:cxn ang="0">
                  <a:pos x="T2" y="T3"/>
                </a:cxn>
                <a:cxn ang="0">
                  <a:pos x="T4" y="T5"/>
                </a:cxn>
                <a:cxn ang="0">
                  <a:pos x="T6" y="T7"/>
                </a:cxn>
                <a:cxn ang="0">
                  <a:pos x="T8" y="T9"/>
                </a:cxn>
              </a:cxnLst>
              <a:rect l="0" t="0" r="r" b="b"/>
              <a:pathLst>
                <a:path w="126" h="69">
                  <a:moveTo>
                    <a:pt x="126" y="36"/>
                  </a:moveTo>
                  <a:lnTo>
                    <a:pt x="33" y="0"/>
                  </a:lnTo>
                  <a:lnTo>
                    <a:pt x="0" y="31"/>
                  </a:lnTo>
                  <a:lnTo>
                    <a:pt x="91" y="69"/>
                  </a:lnTo>
                  <a:lnTo>
                    <a:pt x="12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0" name="矩形 49"/>
          <p:cNvSpPr/>
          <p:nvPr/>
        </p:nvSpPr>
        <p:spPr>
          <a:xfrm>
            <a:off x="205318"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03723570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par>
                          <p:cTn id="8" fill="hold">
                            <p:stCondLst>
                              <p:cond delay="2000"/>
                            </p:stCondLst>
                            <p:childTnLst>
                              <p:par>
                                <p:cTn id="9" presetID="1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ppt_x</p:attrName>
                                        </p:attrNameLst>
                                      </p:cBhvr>
                                      <p:tavLst>
                                        <p:tav tm="0">
                                          <p:val>
                                            <p:strVal val="#ppt_x-#ppt_w*1.125000"/>
                                          </p:val>
                                        </p:tav>
                                        <p:tav tm="100000">
                                          <p:val>
                                            <p:strVal val="#ppt_x"/>
                                          </p:val>
                                        </p:tav>
                                      </p:tavLst>
                                    </p:anim>
                                    <p:animEffect transition="in" filter="wipe(right)">
                                      <p:cBhvr>
                                        <p:cTn id="12" dur="500"/>
                                        <p:tgtEl>
                                          <p:spTgt spid="29"/>
                                        </p:tgtEl>
                                      </p:cBhvr>
                                    </p:animEffect>
                                  </p:childTnLst>
                                </p:cTn>
                              </p:par>
                            </p:childTnLst>
                          </p:cTn>
                        </p:par>
                        <p:par>
                          <p:cTn id="13" fill="hold">
                            <p:stCondLst>
                              <p:cond delay="2500"/>
                            </p:stCondLst>
                            <p:childTnLst>
                              <p:par>
                                <p:cTn id="14" presetID="12" presetClass="entr" presetSubtype="8" fill="hold" grpId="1"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p:tgtEl>
                                          <p:spTgt spid="8"/>
                                        </p:tgtEl>
                                        <p:attrNameLst>
                                          <p:attrName>ppt_x</p:attrName>
                                        </p:attrNameLst>
                                      </p:cBhvr>
                                      <p:tavLst>
                                        <p:tav tm="0">
                                          <p:val>
                                            <p:strVal val="#ppt_x-#ppt_w*1.125000"/>
                                          </p:val>
                                        </p:tav>
                                        <p:tav tm="100000">
                                          <p:val>
                                            <p:strVal val="#ppt_x"/>
                                          </p:val>
                                        </p:tav>
                                      </p:tavLst>
                                    </p:anim>
                                    <p:animEffect transition="in" filter="wipe(right)">
                                      <p:cBhvr>
                                        <p:cTn id="17" dur="500"/>
                                        <p:tgtEl>
                                          <p:spTgt spid="8"/>
                                        </p:tgtEl>
                                      </p:cBhvr>
                                    </p:animEffect>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par>
                          <p:cTn id="58" fill="hold">
                            <p:stCondLst>
                              <p:cond delay="5000"/>
                            </p:stCondLst>
                            <p:childTnLst>
                              <p:par>
                                <p:cTn id="59" presetID="10" presetClass="entr" presetSubtype="0"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bldLvl="0" animBg="1"/>
      <p:bldP spid="9" grpId="0" bldLvl="0" animBg="1"/>
      <p:bldP spid="10" grpId="0" bldLvl="0" animBg="1"/>
      <p:bldP spid="11" grpId="0" bldLvl="0" animBg="1"/>
      <p:bldP spid="17" grpId="0" bldLvl="0" animBg="1"/>
      <p:bldP spid="18" grpId="0" bldLvl="0" animBg="1"/>
      <p:bldP spid="19" grpId="0"/>
      <p:bldP spid="20" grpId="0"/>
      <p:bldP spid="21" grpId="0"/>
      <p:bldP spid="22" grpId="0"/>
      <p:bldP spid="23" grpId="0"/>
      <p:bldP spid="24" grpId="0"/>
      <p:bldP spid="25" grpId="0"/>
      <p:bldP spid="26" grpId="0"/>
      <p:bldP spid="27"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54653" y="4667776"/>
            <a:ext cx="389943" cy="230832"/>
          </a:xfrm>
          <a:prstGeom prst="rect">
            <a:avLst/>
          </a:prstGeom>
          <a:noFill/>
        </p:spPr>
        <p:txBody>
          <a:bodyPr wrap="square" rtlCol="0">
            <a:spAutoFit/>
          </a:bodyPr>
          <a:lstStyle/>
          <a:p>
            <a:fld id="{F3C5028F-8D3B-45CC-A1ED-22F09E87F5E5}" type="slidenum">
              <a:rPr lang="id-ID" sz="900">
                <a:solidFill>
                  <a:schemeClr val="bg1"/>
                </a:solidFill>
                <a:latin typeface="Arial" panose="020B0604020202020204" pitchFamily="34" charset="0"/>
                <a:ea typeface="微软雅黑" panose="020B0503020204020204" pitchFamily="34" charset="-122"/>
                <a:sym typeface="Arial" panose="020B0604020202020204" pitchFamily="34" charset="0"/>
              </a:rPr>
              <a:t>11</a:t>
            </a:fld>
            <a:endParaRPr lang="id-ID" sz="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277236" y="117046"/>
            <a:ext cx="8865950"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816" y="117046"/>
            <a:ext cx="180699"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205318" y="117046"/>
            <a:ext cx="48117" cy="4247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817" y="4976580"/>
            <a:ext cx="9142369" cy="642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nvSpPr>
        <p:spPr>
          <a:xfrm>
            <a:off x="5148065" y="117046"/>
            <a:ext cx="3901560" cy="400110"/>
          </a:xfrm>
          <a:prstGeom prst="rect">
            <a:avLst/>
          </a:prstGeom>
          <a:noFill/>
        </p:spPr>
        <p:txBody>
          <a:bodyPr wrap="square" rtlCol="0">
            <a:spAutoFit/>
          </a:bodyPr>
          <a:lstStyle/>
          <a:p>
            <a:pPr algn="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季度业绩汇总</a:t>
            </a:r>
          </a:p>
        </p:txBody>
      </p:sp>
      <p:sp>
        <p:nvSpPr>
          <p:cNvPr id="8" name="Freeform 13"/>
          <p:cNvSpPr>
            <a:spLocks/>
          </p:cNvSpPr>
          <p:nvPr/>
        </p:nvSpPr>
        <p:spPr bwMode="auto">
          <a:xfrm>
            <a:off x="4753344" y="3423557"/>
            <a:ext cx="511380" cy="574043"/>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a:gsLst>
              <a:gs pos="64000">
                <a:srgbClr val="D9D9D9"/>
              </a:gs>
              <a:gs pos="32000">
                <a:schemeClr val="bg1">
                  <a:lumMod val="95000"/>
                </a:schemeClr>
              </a:gs>
              <a:gs pos="0">
                <a:schemeClr val="bg1">
                  <a:lumMod val="85000"/>
                </a:schemeClr>
              </a:gs>
              <a:gs pos="100000">
                <a:schemeClr val="bg1">
                  <a:lumMod val="95000"/>
                </a:schemeClr>
              </a:gs>
            </a:gsLst>
            <a:lin ang="5400000" scaled="0"/>
          </a:gradFill>
          <a:ln w="28575">
            <a:solidFill>
              <a:schemeClr val="bg1">
                <a:lumMod val="85000"/>
              </a:schemeClr>
            </a:solidFill>
          </a:ln>
          <a:effectLst>
            <a:outerShdw blurRad="203200" dist="1016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altLang="zh-CN" sz="24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03</a:t>
            </a:r>
            <a:endParaRPr lang="zh-CN" altLang="en-US" sz="24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 name="组合 8"/>
          <p:cNvGrpSpPr>
            <a:grpSpLocks noChangeAspect="1"/>
          </p:cNvGrpSpPr>
          <p:nvPr/>
        </p:nvGrpSpPr>
        <p:grpSpPr>
          <a:xfrm>
            <a:off x="1682679" y="1231265"/>
            <a:ext cx="1601102" cy="1797297"/>
            <a:chOff x="1681862" y="1437658"/>
            <a:chExt cx="1601102" cy="1797297"/>
          </a:xfrm>
        </p:grpSpPr>
        <p:sp>
          <p:nvSpPr>
            <p:cNvPr id="10" name="Freeform 13"/>
            <p:cNvSpPr>
              <a:spLocks/>
            </p:cNvSpPr>
            <p:nvPr/>
          </p:nvSpPr>
          <p:spPr bwMode="auto">
            <a:xfrm>
              <a:off x="1681862" y="1437658"/>
              <a:ext cx="1601102" cy="1797297"/>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1"/>
            </a:solidFill>
            <a:ln w="28575" cap="flat">
              <a:noFill/>
              <a:prstDash val="solid"/>
              <a:miter lim="800000"/>
              <a:headEnd/>
              <a:tailEnd/>
            </a:ln>
            <a:effectLst>
              <a:outerShdw blurRad="203200" dist="101600" dir="2700000" algn="tl" rotWithShape="0">
                <a:prstClr val="black">
                  <a:alpha val="28000"/>
                </a:prstClr>
              </a:outerShdw>
            </a:effectLst>
          </p:spPr>
          <p:txBody>
            <a:bodyPr lIns="68580" tIns="34290" rIns="68580" bIns="34290"/>
            <a:lstStyle/>
            <a:p>
              <a:pPr>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1" name="组合 10"/>
            <p:cNvGrpSpPr>
              <a:grpSpLocks noChangeAspect="1"/>
            </p:cNvGrpSpPr>
            <p:nvPr/>
          </p:nvGrpSpPr>
          <p:grpSpPr>
            <a:xfrm>
              <a:off x="1896849" y="1871803"/>
              <a:ext cx="1206253" cy="927269"/>
              <a:chOff x="8204201" y="339725"/>
              <a:chExt cx="954087" cy="733425"/>
            </a:xfrm>
            <a:solidFill>
              <a:schemeClr val="bg1"/>
            </a:solidFill>
          </p:grpSpPr>
          <p:sp>
            <p:nvSpPr>
              <p:cNvPr id="17" name="Freeform 6"/>
              <p:cNvSpPr>
                <a:spLocks noEditPoints="1"/>
              </p:cNvSpPr>
              <p:nvPr/>
            </p:nvSpPr>
            <p:spPr bwMode="auto">
              <a:xfrm>
                <a:off x="8204201" y="438150"/>
                <a:ext cx="631825" cy="635000"/>
              </a:xfrm>
              <a:custGeom>
                <a:avLst/>
                <a:gdLst>
                  <a:gd name="T0" fmla="*/ 168 w 168"/>
                  <a:gd name="T1" fmla="*/ 95 h 167"/>
                  <a:gd name="T2" fmla="*/ 168 w 168"/>
                  <a:gd name="T3" fmla="*/ 73 h 167"/>
                  <a:gd name="T4" fmla="*/ 151 w 168"/>
                  <a:gd name="T5" fmla="*/ 69 h 167"/>
                  <a:gd name="T6" fmla="*/ 147 w 168"/>
                  <a:gd name="T7" fmla="*/ 56 h 167"/>
                  <a:gd name="T8" fmla="*/ 158 w 168"/>
                  <a:gd name="T9" fmla="*/ 43 h 167"/>
                  <a:gd name="T10" fmla="*/ 146 w 168"/>
                  <a:gd name="T11" fmla="*/ 25 h 167"/>
                  <a:gd name="T12" fmla="*/ 130 w 168"/>
                  <a:gd name="T13" fmla="*/ 32 h 167"/>
                  <a:gd name="T14" fmla="*/ 119 w 168"/>
                  <a:gd name="T15" fmla="*/ 24 h 167"/>
                  <a:gd name="T16" fmla="*/ 120 w 168"/>
                  <a:gd name="T17" fmla="*/ 7 h 167"/>
                  <a:gd name="T18" fmla="*/ 99 w 168"/>
                  <a:gd name="T19" fmla="*/ 0 h 167"/>
                  <a:gd name="T20" fmla="*/ 91 w 168"/>
                  <a:gd name="T21" fmla="*/ 15 h 167"/>
                  <a:gd name="T22" fmla="*/ 84 w 168"/>
                  <a:gd name="T23" fmla="*/ 15 h 167"/>
                  <a:gd name="T24" fmla="*/ 77 w 168"/>
                  <a:gd name="T25" fmla="*/ 15 h 167"/>
                  <a:gd name="T26" fmla="*/ 69 w 168"/>
                  <a:gd name="T27" fmla="*/ 0 h 167"/>
                  <a:gd name="T28" fmla="*/ 48 w 168"/>
                  <a:gd name="T29" fmla="*/ 7 h 167"/>
                  <a:gd name="T30" fmla="*/ 49 w 168"/>
                  <a:gd name="T31" fmla="*/ 24 h 167"/>
                  <a:gd name="T32" fmla="*/ 38 w 168"/>
                  <a:gd name="T33" fmla="*/ 32 h 167"/>
                  <a:gd name="T34" fmla="*/ 23 w 168"/>
                  <a:gd name="T35" fmla="*/ 25 h 167"/>
                  <a:gd name="T36" fmla="*/ 10 w 168"/>
                  <a:gd name="T37" fmla="*/ 43 h 167"/>
                  <a:gd name="T38" fmla="*/ 21 w 168"/>
                  <a:gd name="T39" fmla="*/ 56 h 167"/>
                  <a:gd name="T40" fmla="*/ 17 w 168"/>
                  <a:gd name="T41" fmla="*/ 69 h 167"/>
                  <a:gd name="T42" fmla="*/ 0 w 168"/>
                  <a:gd name="T43" fmla="*/ 73 h 167"/>
                  <a:gd name="T44" fmla="*/ 0 w 168"/>
                  <a:gd name="T45" fmla="*/ 95 h 167"/>
                  <a:gd name="T46" fmla="*/ 17 w 168"/>
                  <a:gd name="T47" fmla="*/ 98 h 167"/>
                  <a:gd name="T48" fmla="*/ 21 w 168"/>
                  <a:gd name="T49" fmla="*/ 111 h 167"/>
                  <a:gd name="T50" fmla="*/ 10 w 168"/>
                  <a:gd name="T51" fmla="*/ 124 h 167"/>
                  <a:gd name="T52" fmla="*/ 23 w 168"/>
                  <a:gd name="T53" fmla="*/ 142 h 167"/>
                  <a:gd name="T54" fmla="*/ 38 w 168"/>
                  <a:gd name="T55" fmla="*/ 135 h 167"/>
                  <a:gd name="T56" fmla="*/ 49 w 168"/>
                  <a:gd name="T57" fmla="*/ 143 h 167"/>
                  <a:gd name="T58" fmla="*/ 48 w 168"/>
                  <a:gd name="T59" fmla="*/ 160 h 167"/>
                  <a:gd name="T60" fmla="*/ 69 w 168"/>
                  <a:gd name="T61" fmla="*/ 167 h 167"/>
                  <a:gd name="T62" fmla="*/ 77 w 168"/>
                  <a:gd name="T63" fmla="*/ 152 h 167"/>
                  <a:gd name="T64" fmla="*/ 84 w 168"/>
                  <a:gd name="T65" fmla="*/ 152 h 167"/>
                  <a:gd name="T66" fmla="*/ 91 w 168"/>
                  <a:gd name="T67" fmla="*/ 152 h 167"/>
                  <a:gd name="T68" fmla="*/ 100 w 168"/>
                  <a:gd name="T69" fmla="*/ 167 h 167"/>
                  <a:gd name="T70" fmla="*/ 121 w 168"/>
                  <a:gd name="T71" fmla="*/ 160 h 167"/>
                  <a:gd name="T72" fmla="*/ 119 w 168"/>
                  <a:gd name="T73" fmla="*/ 143 h 167"/>
                  <a:gd name="T74" fmla="*/ 130 w 168"/>
                  <a:gd name="T75" fmla="*/ 135 h 167"/>
                  <a:gd name="T76" fmla="*/ 146 w 168"/>
                  <a:gd name="T77" fmla="*/ 142 h 167"/>
                  <a:gd name="T78" fmla="*/ 158 w 168"/>
                  <a:gd name="T79" fmla="*/ 124 h 167"/>
                  <a:gd name="T80" fmla="*/ 147 w 168"/>
                  <a:gd name="T81" fmla="*/ 111 h 167"/>
                  <a:gd name="T82" fmla="*/ 151 w 168"/>
                  <a:gd name="T83" fmla="*/ 98 h 167"/>
                  <a:gd name="T84" fmla="*/ 168 w 168"/>
                  <a:gd name="T85" fmla="*/ 95 h 167"/>
                  <a:gd name="T86" fmla="*/ 84 w 168"/>
                  <a:gd name="T87" fmla="*/ 133 h 167"/>
                  <a:gd name="T88" fmla="*/ 35 w 168"/>
                  <a:gd name="T89" fmla="*/ 84 h 167"/>
                  <a:gd name="T90" fmla="*/ 84 w 168"/>
                  <a:gd name="T91" fmla="*/ 34 h 167"/>
                  <a:gd name="T92" fmla="*/ 133 w 168"/>
                  <a:gd name="T93" fmla="*/ 84 h 167"/>
                  <a:gd name="T94" fmla="*/ 84 w 168"/>
                  <a:gd name="T95" fmla="*/ 13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8" h="167">
                    <a:moveTo>
                      <a:pt x="168" y="95"/>
                    </a:moveTo>
                    <a:cubicBezTo>
                      <a:pt x="168" y="73"/>
                      <a:pt x="168" y="73"/>
                      <a:pt x="168" y="73"/>
                    </a:cubicBezTo>
                    <a:cubicBezTo>
                      <a:pt x="151" y="69"/>
                      <a:pt x="151" y="69"/>
                      <a:pt x="151" y="69"/>
                    </a:cubicBezTo>
                    <a:cubicBezTo>
                      <a:pt x="150" y="64"/>
                      <a:pt x="149" y="60"/>
                      <a:pt x="147" y="56"/>
                    </a:cubicBezTo>
                    <a:cubicBezTo>
                      <a:pt x="158" y="43"/>
                      <a:pt x="158" y="43"/>
                      <a:pt x="158" y="43"/>
                    </a:cubicBezTo>
                    <a:cubicBezTo>
                      <a:pt x="146" y="25"/>
                      <a:pt x="146" y="25"/>
                      <a:pt x="146" y="25"/>
                    </a:cubicBezTo>
                    <a:cubicBezTo>
                      <a:pt x="130" y="32"/>
                      <a:pt x="130" y="32"/>
                      <a:pt x="130" y="32"/>
                    </a:cubicBezTo>
                    <a:cubicBezTo>
                      <a:pt x="126" y="29"/>
                      <a:pt x="123" y="27"/>
                      <a:pt x="119" y="24"/>
                    </a:cubicBezTo>
                    <a:cubicBezTo>
                      <a:pt x="120" y="7"/>
                      <a:pt x="120" y="7"/>
                      <a:pt x="120" y="7"/>
                    </a:cubicBezTo>
                    <a:cubicBezTo>
                      <a:pt x="99" y="0"/>
                      <a:pt x="99" y="0"/>
                      <a:pt x="99" y="0"/>
                    </a:cubicBezTo>
                    <a:cubicBezTo>
                      <a:pt x="91" y="15"/>
                      <a:pt x="91" y="15"/>
                      <a:pt x="91" y="15"/>
                    </a:cubicBezTo>
                    <a:cubicBezTo>
                      <a:pt x="89" y="15"/>
                      <a:pt x="86" y="15"/>
                      <a:pt x="84" y="15"/>
                    </a:cubicBezTo>
                    <a:cubicBezTo>
                      <a:pt x="82" y="15"/>
                      <a:pt x="79" y="15"/>
                      <a:pt x="77" y="15"/>
                    </a:cubicBezTo>
                    <a:cubicBezTo>
                      <a:pt x="69" y="0"/>
                      <a:pt x="69" y="0"/>
                      <a:pt x="69" y="0"/>
                    </a:cubicBezTo>
                    <a:cubicBezTo>
                      <a:pt x="48" y="7"/>
                      <a:pt x="48" y="7"/>
                      <a:pt x="48" y="7"/>
                    </a:cubicBezTo>
                    <a:cubicBezTo>
                      <a:pt x="49" y="24"/>
                      <a:pt x="49" y="24"/>
                      <a:pt x="49" y="24"/>
                    </a:cubicBezTo>
                    <a:cubicBezTo>
                      <a:pt x="45" y="27"/>
                      <a:pt x="42" y="29"/>
                      <a:pt x="38" y="32"/>
                    </a:cubicBezTo>
                    <a:cubicBezTo>
                      <a:pt x="23" y="25"/>
                      <a:pt x="23" y="25"/>
                      <a:pt x="23" y="25"/>
                    </a:cubicBezTo>
                    <a:cubicBezTo>
                      <a:pt x="10" y="43"/>
                      <a:pt x="10" y="43"/>
                      <a:pt x="10" y="43"/>
                    </a:cubicBezTo>
                    <a:cubicBezTo>
                      <a:pt x="21" y="56"/>
                      <a:pt x="21" y="56"/>
                      <a:pt x="21" y="56"/>
                    </a:cubicBezTo>
                    <a:cubicBezTo>
                      <a:pt x="19" y="60"/>
                      <a:pt x="18" y="65"/>
                      <a:pt x="17" y="69"/>
                    </a:cubicBezTo>
                    <a:cubicBezTo>
                      <a:pt x="0" y="73"/>
                      <a:pt x="0" y="73"/>
                      <a:pt x="0" y="73"/>
                    </a:cubicBezTo>
                    <a:cubicBezTo>
                      <a:pt x="0" y="95"/>
                      <a:pt x="0" y="95"/>
                      <a:pt x="0" y="95"/>
                    </a:cubicBezTo>
                    <a:cubicBezTo>
                      <a:pt x="17" y="98"/>
                      <a:pt x="17" y="98"/>
                      <a:pt x="17" y="98"/>
                    </a:cubicBezTo>
                    <a:cubicBezTo>
                      <a:pt x="18" y="103"/>
                      <a:pt x="19" y="107"/>
                      <a:pt x="21" y="111"/>
                    </a:cubicBezTo>
                    <a:cubicBezTo>
                      <a:pt x="10" y="124"/>
                      <a:pt x="10" y="124"/>
                      <a:pt x="10" y="124"/>
                    </a:cubicBezTo>
                    <a:cubicBezTo>
                      <a:pt x="23" y="142"/>
                      <a:pt x="23" y="142"/>
                      <a:pt x="23" y="142"/>
                    </a:cubicBezTo>
                    <a:cubicBezTo>
                      <a:pt x="38" y="135"/>
                      <a:pt x="38" y="135"/>
                      <a:pt x="38" y="135"/>
                    </a:cubicBezTo>
                    <a:cubicBezTo>
                      <a:pt x="42" y="138"/>
                      <a:pt x="46" y="141"/>
                      <a:pt x="49" y="143"/>
                    </a:cubicBezTo>
                    <a:cubicBezTo>
                      <a:pt x="48" y="160"/>
                      <a:pt x="48" y="160"/>
                      <a:pt x="48" y="160"/>
                    </a:cubicBezTo>
                    <a:cubicBezTo>
                      <a:pt x="69" y="167"/>
                      <a:pt x="69" y="167"/>
                      <a:pt x="69" y="167"/>
                    </a:cubicBezTo>
                    <a:cubicBezTo>
                      <a:pt x="77" y="152"/>
                      <a:pt x="77" y="152"/>
                      <a:pt x="77" y="152"/>
                    </a:cubicBezTo>
                    <a:cubicBezTo>
                      <a:pt x="80" y="152"/>
                      <a:pt x="82" y="152"/>
                      <a:pt x="84" y="152"/>
                    </a:cubicBezTo>
                    <a:cubicBezTo>
                      <a:pt x="86" y="152"/>
                      <a:pt x="89" y="152"/>
                      <a:pt x="91" y="152"/>
                    </a:cubicBezTo>
                    <a:cubicBezTo>
                      <a:pt x="100" y="167"/>
                      <a:pt x="100" y="167"/>
                      <a:pt x="100" y="167"/>
                    </a:cubicBezTo>
                    <a:cubicBezTo>
                      <a:pt x="121" y="160"/>
                      <a:pt x="121" y="160"/>
                      <a:pt x="121" y="160"/>
                    </a:cubicBezTo>
                    <a:cubicBezTo>
                      <a:pt x="119" y="143"/>
                      <a:pt x="119" y="143"/>
                      <a:pt x="119" y="143"/>
                    </a:cubicBezTo>
                    <a:cubicBezTo>
                      <a:pt x="123" y="141"/>
                      <a:pt x="126" y="138"/>
                      <a:pt x="130" y="135"/>
                    </a:cubicBezTo>
                    <a:cubicBezTo>
                      <a:pt x="146" y="142"/>
                      <a:pt x="146" y="142"/>
                      <a:pt x="146" y="142"/>
                    </a:cubicBezTo>
                    <a:cubicBezTo>
                      <a:pt x="158" y="124"/>
                      <a:pt x="158" y="124"/>
                      <a:pt x="158" y="124"/>
                    </a:cubicBezTo>
                    <a:cubicBezTo>
                      <a:pt x="147" y="111"/>
                      <a:pt x="147" y="111"/>
                      <a:pt x="147" y="111"/>
                    </a:cubicBezTo>
                    <a:cubicBezTo>
                      <a:pt x="149" y="107"/>
                      <a:pt x="150" y="103"/>
                      <a:pt x="151" y="98"/>
                    </a:cubicBezTo>
                    <a:lnTo>
                      <a:pt x="168" y="95"/>
                    </a:lnTo>
                    <a:close/>
                    <a:moveTo>
                      <a:pt x="84" y="133"/>
                    </a:moveTo>
                    <a:cubicBezTo>
                      <a:pt x="57" y="133"/>
                      <a:pt x="35" y="111"/>
                      <a:pt x="35" y="84"/>
                    </a:cubicBezTo>
                    <a:cubicBezTo>
                      <a:pt x="35" y="56"/>
                      <a:pt x="57" y="34"/>
                      <a:pt x="84" y="34"/>
                    </a:cubicBezTo>
                    <a:cubicBezTo>
                      <a:pt x="111" y="34"/>
                      <a:pt x="133" y="56"/>
                      <a:pt x="133" y="84"/>
                    </a:cubicBezTo>
                    <a:cubicBezTo>
                      <a:pt x="133" y="111"/>
                      <a:pt x="111" y="133"/>
                      <a:pt x="84" y="133"/>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7"/>
              <p:cNvSpPr>
                <a:spLocks noEditPoints="1"/>
              </p:cNvSpPr>
              <p:nvPr/>
            </p:nvSpPr>
            <p:spPr bwMode="auto">
              <a:xfrm>
                <a:off x="8783638" y="339725"/>
                <a:ext cx="374650" cy="379413"/>
              </a:xfrm>
              <a:custGeom>
                <a:avLst/>
                <a:gdLst>
                  <a:gd name="T0" fmla="*/ 100 w 100"/>
                  <a:gd name="T1" fmla="*/ 57 h 100"/>
                  <a:gd name="T2" fmla="*/ 100 w 100"/>
                  <a:gd name="T3" fmla="*/ 43 h 100"/>
                  <a:gd name="T4" fmla="*/ 90 w 100"/>
                  <a:gd name="T5" fmla="*/ 41 h 100"/>
                  <a:gd name="T6" fmla="*/ 87 w 100"/>
                  <a:gd name="T7" fmla="*/ 34 h 100"/>
                  <a:gd name="T8" fmla="*/ 94 w 100"/>
                  <a:gd name="T9" fmla="*/ 26 h 100"/>
                  <a:gd name="T10" fmla="*/ 86 w 100"/>
                  <a:gd name="T11" fmla="*/ 15 h 100"/>
                  <a:gd name="T12" fmla="*/ 77 w 100"/>
                  <a:gd name="T13" fmla="*/ 20 h 100"/>
                  <a:gd name="T14" fmla="*/ 70 w 100"/>
                  <a:gd name="T15" fmla="*/ 15 h 100"/>
                  <a:gd name="T16" fmla="*/ 72 w 100"/>
                  <a:gd name="T17" fmla="*/ 5 h 100"/>
                  <a:gd name="T18" fmla="*/ 59 w 100"/>
                  <a:gd name="T19" fmla="*/ 0 h 100"/>
                  <a:gd name="T20" fmla="*/ 54 w 100"/>
                  <a:gd name="T21" fmla="*/ 9 h 100"/>
                  <a:gd name="T22" fmla="*/ 50 w 100"/>
                  <a:gd name="T23" fmla="*/ 9 h 100"/>
                  <a:gd name="T24" fmla="*/ 46 w 100"/>
                  <a:gd name="T25" fmla="*/ 9 h 100"/>
                  <a:gd name="T26" fmla="*/ 41 w 100"/>
                  <a:gd name="T27" fmla="*/ 1 h 100"/>
                  <a:gd name="T28" fmla="*/ 28 w 100"/>
                  <a:gd name="T29" fmla="*/ 5 h 100"/>
                  <a:gd name="T30" fmla="*/ 29 w 100"/>
                  <a:gd name="T31" fmla="*/ 15 h 100"/>
                  <a:gd name="T32" fmla="*/ 23 w 100"/>
                  <a:gd name="T33" fmla="*/ 20 h 100"/>
                  <a:gd name="T34" fmla="*/ 13 w 100"/>
                  <a:gd name="T35" fmla="*/ 15 h 100"/>
                  <a:gd name="T36" fmla="*/ 6 w 100"/>
                  <a:gd name="T37" fmla="*/ 26 h 100"/>
                  <a:gd name="T38" fmla="*/ 13 w 100"/>
                  <a:gd name="T39" fmla="*/ 34 h 100"/>
                  <a:gd name="T40" fmla="*/ 10 w 100"/>
                  <a:gd name="T41" fmla="*/ 41 h 100"/>
                  <a:gd name="T42" fmla="*/ 0 w 100"/>
                  <a:gd name="T43" fmla="*/ 43 h 100"/>
                  <a:gd name="T44" fmla="*/ 0 w 100"/>
                  <a:gd name="T45" fmla="*/ 57 h 100"/>
                  <a:gd name="T46" fmla="*/ 10 w 100"/>
                  <a:gd name="T47" fmla="*/ 59 h 100"/>
                  <a:gd name="T48" fmla="*/ 13 w 100"/>
                  <a:gd name="T49" fmla="*/ 66 h 100"/>
                  <a:gd name="T50" fmla="*/ 6 w 100"/>
                  <a:gd name="T51" fmla="*/ 74 h 100"/>
                  <a:gd name="T52" fmla="*/ 13 w 100"/>
                  <a:gd name="T53" fmla="*/ 85 h 100"/>
                  <a:gd name="T54" fmla="*/ 23 w 100"/>
                  <a:gd name="T55" fmla="*/ 80 h 100"/>
                  <a:gd name="T56" fmla="*/ 29 w 100"/>
                  <a:gd name="T57" fmla="*/ 85 h 100"/>
                  <a:gd name="T58" fmla="*/ 28 w 100"/>
                  <a:gd name="T59" fmla="*/ 95 h 100"/>
                  <a:gd name="T60" fmla="*/ 41 w 100"/>
                  <a:gd name="T61" fmla="*/ 100 h 100"/>
                  <a:gd name="T62" fmla="*/ 46 w 100"/>
                  <a:gd name="T63" fmla="*/ 91 h 100"/>
                  <a:gd name="T64" fmla="*/ 50 w 100"/>
                  <a:gd name="T65" fmla="*/ 91 h 100"/>
                  <a:gd name="T66" fmla="*/ 54 w 100"/>
                  <a:gd name="T67" fmla="*/ 91 h 100"/>
                  <a:gd name="T68" fmla="*/ 59 w 100"/>
                  <a:gd name="T69" fmla="*/ 99 h 100"/>
                  <a:gd name="T70" fmla="*/ 72 w 100"/>
                  <a:gd name="T71" fmla="*/ 95 h 100"/>
                  <a:gd name="T72" fmla="*/ 71 w 100"/>
                  <a:gd name="T73" fmla="*/ 85 h 100"/>
                  <a:gd name="T74" fmla="*/ 77 w 100"/>
                  <a:gd name="T75" fmla="*/ 80 h 100"/>
                  <a:gd name="T76" fmla="*/ 86 w 100"/>
                  <a:gd name="T77" fmla="*/ 85 h 100"/>
                  <a:gd name="T78" fmla="*/ 94 w 100"/>
                  <a:gd name="T79" fmla="*/ 74 h 100"/>
                  <a:gd name="T80" fmla="*/ 87 w 100"/>
                  <a:gd name="T81" fmla="*/ 66 h 100"/>
                  <a:gd name="T82" fmla="*/ 90 w 100"/>
                  <a:gd name="T83" fmla="*/ 59 h 100"/>
                  <a:gd name="T84" fmla="*/ 100 w 100"/>
                  <a:gd name="T85" fmla="*/ 57 h 100"/>
                  <a:gd name="T86" fmla="*/ 50 w 100"/>
                  <a:gd name="T87" fmla="*/ 79 h 100"/>
                  <a:gd name="T88" fmla="*/ 21 w 100"/>
                  <a:gd name="T89" fmla="*/ 50 h 100"/>
                  <a:gd name="T90" fmla="*/ 50 w 100"/>
                  <a:gd name="T91" fmla="*/ 21 h 100"/>
                  <a:gd name="T92" fmla="*/ 79 w 100"/>
                  <a:gd name="T93" fmla="*/ 50 h 100"/>
                  <a:gd name="T94" fmla="*/ 50 w 100"/>
                  <a:gd name="T95" fmla="*/ 7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00">
                    <a:moveTo>
                      <a:pt x="100" y="57"/>
                    </a:moveTo>
                    <a:cubicBezTo>
                      <a:pt x="100" y="43"/>
                      <a:pt x="100" y="43"/>
                      <a:pt x="100" y="43"/>
                    </a:cubicBezTo>
                    <a:cubicBezTo>
                      <a:pt x="90" y="41"/>
                      <a:pt x="90" y="41"/>
                      <a:pt x="90" y="41"/>
                    </a:cubicBezTo>
                    <a:cubicBezTo>
                      <a:pt x="89" y="39"/>
                      <a:pt x="88" y="36"/>
                      <a:pt x="87" y="34"/>
                    </a:cubicBezTo>
                    <a:cubicBezTo>
                      <a:pt x="94" y="26"/>
                      <a:pt x="94" y="26"/>
                      <a:pt x="94" y="26"/>
                    </a:cubicBezTo>
                    <a:cubicBezTo>
                      <a:pt x="86" y="15"/>
                      <a:pt x="86" y="15"/>
                      <a:pt x="86" y="15"/>
                    </a:cubicBezTo>
                    <a:cubicBezTo>
                      <a:pt x="77" y="20"/>
                      <a:pt x="77" y="20"/>
                      <a:pt x="77" y="20"/>
                    </a:cubicBezTo>
                    <a:cubicBezTo>
                      <a:pt x="75" y="18"/>
                      <a:pt x="73" y="16"/>
                      <a:pt x="70" y="15"/>
                    </a:cubicBezTo>
                    <a:cubicBezTo>
                      <a:pt x="72" y="5"/>
                      <a:pt x="72" y="5"/>
                      <a:pt x="72" y="5"/>
                    </a:cubicBezTo>
                    <a:cubicBezTo>
                      <a:pt x="59" y="0"/>
                      <a:pt x="59" y="0"/>
                      <a:pt x="59" y="0"/>
                    </a:cubicBezTo>
                    <a:cubicBezTo>
                      <a:pt x="54" y="9"/>
                      <a:pt x="54" y="9"/>
                      <a:pt x="54" y="9"/>
                    </a:cubicBezTo>
                    <a:cubicBezTo>
                      <a:pt x="53" y="9"/>
                      <a:pt x="51" y="9"/>
                      <a:pt x="50" y="9"/>
                    </a:cubicBezTo>
                    <a:cubicBezTo>
                      <a:pt x="49" y="9"/>
                      <a:pt x="47" y="9"/>
                      <a:pt x="46" y="9"/>
                    </a:cubicBezTo>
                    <a:cubicBezTo>
                      <a:pt x="41" y="1"/>
                      <a:pt x="41" y="1"/>
                      <a:pt x="41" y="1"/>
                    </a:cubicBezTo>
                    <a:cubicBezTo>
                      <a:pt x="28" y="5"/>
                      <a:pt x="28" y="5"/>
                      <a:pt x="28" y="5"/>
                    </a:cubicBezTo>
                    <a:cubicBezTo>
                      <a:pt x="29" y="15"/>
                      <a:pt x="29" y="15"/>
                      <a:pt x="29" y="15"/>
                    </a:cubicBezTo>
                    <a:cubicBezTo>
                      <a:pt x="27" y="16"/>
                      <a:pt x="25" y="18"/>
                      <a:pt x="23" y="20"/>
                    </a:cubicBezTo>
                    <a:cubicBezTo>
                      <a:pt x="13" y="15"/>
                      <a:pt x="13" y="15"/>
                      <a:pt x="13" y="15"/>
                    </a:cubicBezTo>
                    <a:cubicBezTo>
                      <a:pt x="6" y="26"/>
                      <a:pt x="6" y="26"/>
                      <a:pt x="6" y="26"/>
                    </a:cubicBezTo>
                    <a:cubicBezTo>
                      <a:pt x="13" y="34"/>
                      <a:pt x="13" y="34"/>
                      <a:pt x="13" y="34"/>
                    </a:cubicBezTo>
                    <a:cubicBezTo>
                      <a:pt x="11" y="36"/>
                      <a:pt x="11" y="39"/>
                      <a:pt x="10" y="41"/>
                    </a:cubicBezTo>
                    <a:cubicBezTo>
                      <a:pt x="0" y="43"/>
                      <a:pt x="0" y="43"/>
                      <a:pt x="0" y="43"/>
                    </a:cubicBezTo>
                    <a:cubicBezTo>
                      <a:pt x="0" y="57"/>
                      <a:pt x="0" y="57"/>
                      <a:pt x="0" y="57"/>
                    </a:cubicBezTo>
                    <a:cubicBezTo>
                      <a:pt x="10" y="59"/>
                      <a:pt x="10" y="59"/>
                      <a:pt x="10" y="59"/>
                    </a:cubicBezTo>
                    <a:cubicBezTo>
                      <a:pt x="11" y="61"/>
                      <a:pt x="11" y="64"/>
                      <a:pt x="13" y="66"/>
                    </a:cubicBezTo>
                    <a:cubicBezTo>
                      <a:pt x="6" y="74"/>
                      <a:pt x="6" y="74"/>
                      <a:pt x="6" y="74"/>
                    </a:cubicBezTo>
                    <a:cubicBezTo>
                      <a:pt x="13" y="85"/>
                      <a:pt x="13" y="85"/>
                      <a:pt x="13" y="85"/>
                    </a:cubicBezTo>
                    <a:cubicBezTo>
                      <a:pt x="23" y="80"/>
                      <a:pt x="23" y="80"/>
                      <a:pt x="23" y="80"/>
                    </a:cubicBezTo>
                    <a:cubicBezTo>
                      <a:pt x="25" y="82"/>
                      <a:pt x="27" y="84"/>
                      <a:pt x="29" y="85"/>
                    </a:cubicBezTo>
                    <a:cubicBezTo>
                      <a:pt x="28" y="95"/>
                      <a:pt x="28" y="95"/>
                      <a:pt x="28" y="95"/>
                    </a:cubicBezTo>
                    <a:cubicBezTo>
                      <a:pt x="41" y="100"/>
                      <a:pt x="41" y="100"/>
                      <a:pt x="41" y="100"/>
                    </a:cubicBezTo>
                    <a:cubicBezTo>
                      <a:pt x="46" y="91"/>
                      <a:pt x="46" y="91"/>
                      <a:pt x="46" y="91"/>
                    </a:cubicBezTo>
                    <a:cubicBezTo>
                      <a:pt x="47" y="91"/>
                      <a:pt x="49" y="91"/>
                      <a:pt x="50" y="91"/>
                    </a:cubicBezTo>
                    <a:cubicBezTo>
                      <a:pt x="51" y="91"/>
                      <a:pt x="53" y="91"/>
                      <a:pt x="54" y="91"/>
                    </a:cubicBezTo>
                    <a:cubicBezTo>
                      <a:pt x="59" y="99"/>
                      <a:pt x="59" y="99"/>
                      <a:pt x="59" y="99"/>
                    </a:cubicBezTo>
                    <a:cubicBezTo>
                      <a:pt x="72" y="95"/>
                      <a:pt x="72" y="95"/>
                      <a:pt x="72" y="95"/>
                    </a:cubicBezTo>
                    <a:cubicBezTo>
                      <a:pt x="71" y="85"/>
                      <a:pt x="71" y="85"/>
                      <a:pt x="71" y="85"/>
                    </a:cubicBezTo>
                    <a:cubicBezTo>
                      <a:pt x="73" y="84"/>
                      <a:pt x="75" y="82"/>
                      <a:pt x="77" y="80"/>
                    </a:cubicBezTo>
                    <a:cubicBezTo>
                      <a:pt x="86" y="85"/>
                      <a:pt x="86" y="85"/>
                      <a:pt x="86" y="85"/>
                    </a:cubicBezTo>
                    <a:cubicBezTo>
                      <a:pt x="94" y="74"/>
                      <a:pt x="94" y="74"/>
                      <a:pt x="94" y="74"/>
                    </a:cubicBezTo>
                    <a:cubicBezTo>
                      <a:pt x="87" y="66"/>
                      <a:pt x="87" y="66"/>
                      <a:pt x="87" y="66"/>
                    </a:cubicBezTo>
                    <a:cubicBezTo>
                      <a:pt x="88" y="64"/>
                      <a:pt x="89" y="61"/>
                      <a:pt x="90" y="59"/>
                    </a:cubicBezTo>
                    <a:lnTo>
                      <a:pt x="100" y="57"/>
                    </a:lnTo>
                    <a:close/>
                    <a:moveTo>
                      <a:pt x="50" y="79"/>
                    </a:moveTo>
                    <a:cubicBezTo>
                      <a:pt x="34" y="79"/>
                      <a:pt x="21" y="66"/>
                      <a:pt x="21" y="50"/>
                    </a:cubicBezTo>
                    <a:cubicBezTo>
                      <a:pt x="21" y="34"/>
                      <a:pt x="34" y="21"/>
                      <a:pt x="50" y="21"/>
                    </a:cubicBezTo>
                    <a:cubicBezTo>
                      <a:pt x="66" y="21"/>
                      <a:pt x="79" y="34"/>
                      <a:pt x="79" y="50"/>
                    </a:cubicBezTo>
                    <a:cubicBezTo>
                      <a:pt x="79" y="66"/>
                      <a:pt x="66" y="79"/>
                      <a:pt x="50" y="79"/>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9" name="组合 18"/>
          <p:cNvGrpSpPr>
            <a:grpSpLocks noChangeAspect="1"/>
          </p:cNvGrpSpPr>
          <p:nvPr/>
        </p:nvGrpSpPr>
        <p:grpSpPr>
          <a:xfrm>
            <a:off x="2504275" y="2649069"/>
            <a:ext cx="1601102" cy="1797297"/>
            <a:chOff x="2503459" y="2855462"/>
            <a:chExt cx="1601102" cy="1797297"/>
          </a:xfrm>
        </p:grpSpPr>
        <p:sp>
          <p:nvSpPr>
            <p:cNvPr id="20" name="Freeform 13"/>
            <p:cNvSpPr>
              <a:spLocks/>
            </p:cNvSpPr>
            <p:nvPr/>
          </p:nvSpPr>
          <p:spPr bwMode="auto">
            <a:xfrm>
              <a:off x="2503459" y="2855462"/>
              <a:ext cx="1601102" cy="1797297"/>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tx2"/>
            </a:solidFill>
            <a:ln w="28575" cap="flat">
              <a:noFill/>
              <a:prstDash val="solid"/>
              <a:miter lim="800000"/>
              <a:headEnd/>
              <a:tailEnd/>
            </a:ln>
            <a:effectLst>
              <a:outerShdw blurRad="203200" dist="101600" dir="2700000" algn="tl" rotWithShape="0">
                <a:prstClr val="black">
                  <a:alpha val="28000"/>
                </a:prstClr>
              </a:outerShdw>
            </a:effectLst>
          </p:spPr>
          <p:txBody>
            <a:bodyPr lIns="68580" tIns="34290" rIns="68580" bIns="34290"/>
            <a:lstStyle/>
            <a:p>
              <a:pPr>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21" name="组合 20"/>
            <p:cNvGrpSpPr>
              <a:grpSpLocks noChangeAspect="1"/>
            </p:cNvGrpSpPr>
            <p:nvPr/>
          </p:nvGrpSpPr>
          <p:grpSpPr>
            <a:xfrm>
              <a:off x="2833095" y="3313800"/>
              <a:ext cx="949273" cy="812752"/>
              <a:chOff x="2162176" y="-104775"/>
              <a:chExt cx="1655763" cy="1417638"/>
            </a:xfrm>
            <a:solidFill>
              <a:schemeClr val="bg1"/>
            </a:solidFill>
          </p:grpSpPr>
          <p:sp>
            <p:nvSpPr>
              <p:cNvPr id="22" name="Freeform 3767"/>
              <p:cNvSpPr>
                <a:spLocks/>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3768"/>
              <p:cNvSpPr>
                <a:spLocks/>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4" name="组合 23"/>
          <p:cNvGrpSpPr>
            <a:grpSpLocks noChangeAspect="1"/>
          </p:cNvGrpSpPr>
          <p:nvPr/>
        </p:nvGrpSpPr>
        <p:grpSpPr>
          <a:xfrm>
            <a:off x="861082" y="2649069"/>
            <a:ext cx="1601102" cy="1797297"/>
            <a:chOff x="860266" y="2855462"/>
            <a:chExt cx="1601102" cy="1797297"/>
          </a:xfrm>
        </p:grpSpPr>
        <p:sp>
          <p:nvSpPr>
            <p:cNvPr id="25" name="Freeform 13"/>
            <p:cNvSpPr>
              <a:spLocks/>
            </p:cNvSpPr>
            <p:nvPr/>
          </p:nvSpPr>
          <p:spPr bwMode="auto">
            <a:xfrm>
              <a:off x="860266" y="2855462"/>
              <a:ext cx="1601102" cy="1797297"/>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1">
                <a:lumMod val="75000"/>
              </a:schemeClr>
            </a:solidFill>
            <a:ln w="28575">
              <a:noFill/>
            </a:ln>
            <a:effectLst>
              <a:outerShdw blurRad="203200" dist="1016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43"/>
            <p:cNvSpPr>
              <a:spLocks noEditPoints="1"/>
            </p:cNvSpPr>
            <p:nvPr/>
          </p:nvSpPr>
          <p:spPr bwMode="auto">
            <a:xfrm>
              <a:off x="1196579" y="3348038"/>
              <a:ext cx="906065" cy="812006"/>
            </a:xfrm>
            <a:custGeom>
              <a:avLst/>
              <a:gdLst>
                <a:gd name="T0" fmla="*/ 843406 w 116"/>
                <a:gd name="T1" fmla="*/ 729393 h 104"/>
                <a:gd name="T2" fmla="*/ 676807 w 116"/>
                <a:gd name="T3" fmla="*/ 864851 h 104"/>
                <a:gd name="T4" fmla="*/ 1155778 w 116"/>
                <a:gd name="T5" fmla="*/ 1083669 h 104"/>
                <a:gd name="T6" fmla="*/ 1207840 w 116"/>
                <a:gd name="T7" fmla="*/ 885691 h 104"/>
                <a:gd name="T8" fmla="*/ 843406 w 116"/>
                <a:gd name="T9" fmla="*/ 729393 h 104"/>
                <a:gd name="T10" fmla="*/ 1155778 w 116"/>
                <a:gd name="T11" fmla="*/ 20840 h 104"/>
                <a:gd name="T12" fmla="*/ 676807 w 116"/>
                <a:gd name="T13" fmla="*/ 250077 h 104"/>
                <a:gd name="T14" fmla="*/ 801756 w 116"/>
                <a:gd name="T15" fmla="*/ 333437 h 104"/>
                <a:gd name="T16" fmla="*/ 0 w 116"/>
                <a:gd name="T17" fmla="*/ 864851 h 104"/>
                <a:gd name="T18" fmla="*/ 31237 w 116"/>
                <a:gd name="T19" fmla="*/ 1062829 h 104"/>
                <a:gd name="T20" fmla="*/ 968354 w 116"/>
                <a:gd name="T21" fmla="*/ 458475 h 104"/>
                <a:gd name="T22" fmla="*/ 1103716 w 116"/>
                <a:gd name="T23" fmla="*/ 541835 h 104"/>
                <a:gd name="T24" fmla="*/ 1155778 w 116"/>
                <a:gd name="T25" fmla="*/ 20840 h 104"/>
                <a:gd name="T26" fmla="*/ 72887 w 116"/>
                <a:gd name="T27" fmla="*/ 0 h 104"/>
                <a:gd name="T28" fmla="*/ 114537 w 116"/>
                <a:gd name="T29" fmla="*/ 531415 h 104"/>
                <a:gd name="T30" fmla="*/ 249898 w 116"/>
                <a:gd name="T31" fmla="*/ 437636 h 104"/>
                <a:gd name="T32" fmla="*/ 374847 w 116"/>
                <a:gd name="T33" fmla="*/ 604354 h 104"/>
                <a:gd name="T34" fmla="*/ 541446 w 116"/>
                <a:gd name="T35" fmla="*/ 489735 h 104"/>
                <a:gd name="T36" fmla="*/ 416497 w 116"/>
                <a:gd name="T37" fmla="*/ 333437 h 104"/>
                <a:gd name="T38" fmla="*/ 551858 w 116"/>
                <a:gd name="T39" fmla="*/ 250077 h 104"/>
                <a:gd name="T40" fmla="*/ 72887 w 116"/>
                <a:gd name="T41" fmla="*/ 0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6" h="104">
                  <a:moveTo>
                    <a:pt x="81" y="70"/>
                  </a:moveTo>
                  <a:cubicBezTo>
                    <a:pt x="76" y="75"/>
                    <a:pt x="70" y="79"/>
                    <a:pt x="65" y="83"/>
                  </a:cubicBezTo>
                  <a:cubicBezTo>
                    <a:pt x="88" y="99"/>
                    <a:pt x="110" y="104"/>
                    <a:pt x="111" y="104"/>
                  </a:cubicBezTo>
                  <a:cubicBezTo>
                    <a:pt x="116" y="85"/>
                    <a:pt x="116" y="85"/>
                    <a:pt x="116" y="85"/>
                  </a:cubicBezTo>
                  <a:cubicBezTo>
                    <a:pt x="115" y="85"/>
                    <a:pt x="100" y="81"/>
                    <a:pt x="81" y="70"/>
                  </a:cubicBezTo>
                  <a:moveTo>
                    <a:pt x="111" y="2"/>
                  </a:moveTo>
                  <a:cubicBezTo>
                    <a:pt x="65" y="24"/>
                    <a:pt x="65" y="24"/>
                    <a:pt x="65" y="24"/>
                  </a:cubicBezTo>
                  <a:cubicBezTo>
                    <a:pt x="77" y="32"/>
                    <a:pt x="77" y="32"/>
                    <a:pt x="77" y="32"/>
                  </a:cubicBezTo>
                  <a:cubicBezTo>
                    <a:pt x="49" y="72"/>
                    <a:pt x="0" y="83"/>
                    <a:pt x="0" y="83"/>
                  </a:cubicBezTo>
                  <a:cubicBezTo>
                    <a:pt x="3" y="102"/>
                    <a:pt x="3" y="102"/>
                    <a:pt x="3" y="102"/>
                  </a:cubicBezTo>
                  <a:cubicBezTo>
                    <a:pt x="6" y="102"/>
                    <a:pt x="60" y="90"/>
                    <a:pt x="93" y="44"/>
                  </a:cubicBezTo>
                  <a:cubicBezTo>
                    <a:pt x="106" y="52"/>
                    <a:pt x="106" y="52"/>
                    <a:pt x="106" y="52"/>
                  </a:cubicBezTo>
                  <a:cubicBezTo>
                    <a:pt x="111" y="2"/>
                    <a:pt x="111" y="2"/>
                    <a:pt x="111" y="2"/>
                  </a:cubicBezTo>
                  <a:moveTo>
                    <a:pt x="7" y="0"/>
                  </a:moveTo>
                  <a:cubicBezTo>
                    <a:pt x="11" y="51"/>
                    <a:pt x="11" y="51"/>
                    <a:pt x="11" y="51"/>
                  </a:cubicBezTo>
                  <a:cubicBezTo>
                    <a:pt x="24" y="42"/>
                    <a:pt x="24" y="42"/>
                    <a:pt x="24" y="42"/>
                  </a:cubicBezTo>
                  <a:cubicBezTo>
                    <a:pt x="28" y="48"/>
                    <a:pt x="32" y="54"/>
                    <a:pt x="36" y="58"/>
                  </a:cubicBezTo>
                  <a:cubicBezTo>
                    <a:pt x="41" y="55"/>
                    <a:pt x="47" y="51"/>
                    <a:pt x="52" y="47"/>
                  </a:cubicBezTo>
                  <a:cubicBezTo>
                    <a:pt x="48" y="42"/>
                    <a:pt x="44" y="37"/>
                    <a:pt x="40" y="32"/>
                  </a:cubicBezTo>
                  <a:cubicBezTo>
                    <a:pt x="53" y="24"/>
                    <a:pt x="53" y="24"/>
                    <a:pt x="53" y="24"/>
                  </a:cubicBezTo>
                  <a:cubicBezTo>
                    <a:pt x="7" y="0"/>
                    <a:pt x="7" y="0"/>
                    <a:pt x="7"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 name="组合 26"/>
          <p:cNvGrpSpPr/>
          <p:nvPr/>
        </p:nvGrpSpPr>
        <p:grpSpPr>
          <a:xfrm>
            <a:off x="5561526" y="1628125"/>
            <a:ext cx="3347864" cy="730956"/>
            <a:chOff x="5274190" y="2217256"/>
            <a:chExt cx="4165584" cy="730956"/>
          </a:xfrm>
        </p:grpSpPr>
        <p:sp>
          <p:nvSpPr>
            <p:cNvPr id="28" name="TextBox 55"/>
            <p:cNvSpPr txBox="1"/>
            <p:nvPr/>
          </p:nvSpPr>
          <p:spPr>
            <a:xfrm>
              <a:off x="5274190" y="2217256"/>
              <a:ext cx="1250974" cy="338554"/>
            </a:xfrm>
            <a:prstGeom prst="rect">
              <a:avLst/>
            </a:prstGeom>
            <a:noFill/>
          </p:spPr>
          <p:txBody>
            <a:bodyPr wrap="none" rtlCol="0">
              <a:spAutoFit/>
            </a:bodyPr>
            <a:lstStyle/>
            <a:p>
              <a:r>
                <a:rPr lang="zh-CN" altLang="en-US" sz="1600" dirty="0">
                  <a:solidFill>
                    <a:schemeClr val="accent1"/>
                  </a:solidFill>
                  <a:latin typeface="Arial" panose="020B0604020202020204" pitchFamily="34" charset="0"/>
                  <a:ea typeface="微软雅黑" panose="020B0503020204020204" pitchFamily="34" charset="-122"/>
                  <a:sym typeface="Arial" panose="020B0604020202020204" pitchFamily="34" charset="0"/>
                </a:rPr>
                <a:t>添加标题</a:t>
              </a:r>
              <a:endParaRPr lang="en-GB" sz="1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56"/>
            <p:cNvSpPr txBox="1"/>
            <p:nvPr/>
          </p:nvSpPr>
          <p:spPr>
            <a:xfrm>
              <a:off x="5398468" y="2483661"/>
              <a:ext cx="4041306" cy="464551"/>
            </a:xfrm>
            <a:prstGeom prst="rect">
              <a:avLst/>
            </a:prstGeom>
            <a:noFill/>
          </p:spPr>
          <p:txBody>
            <a:bodyPr wrap="square" lIns="0" tIns="0" rtlCol="0" anchor="t">
              <a:spAutoFit/>
            </a:bodyPr>
            <a:lstStyle/>
            <a:p>
              <a:pPr>
                <a:lnSpc>
                  <a:spcPct val="130000"/>
                </a:lnSpc>
              </a:pPr>
              <a:r>
                <a:rPr lang="zh-CN" altLang="en-US" sz="1100" dirty="0">
                  <a:solidFill>
                    <a:schemeClr val="tx1">
                      <a:lumMod val="65000"/>
                      <a:lumOff val="35000"/>
                    </a:schemeClr>
                  </a:solidFill>
                  <a:latin typeface="Arial" panose="020B0604020202020204" pitchFamily="34" charset="0"/>
                  <a:ea typeface="微软雅黑" pitchFamily="34" charset="-122"/>
                  <a:sym typeface="Arial" panose="020B0604020202020204" pitchFamily="34" charset="0"/>
                </a:rPr>
                <a:t>您的内容打在这里，或者通过复制您的文本后，并选择只保留文字。</a:t>
              </a:r>
              <a:endParaRPr lang="en-US" altLang="zh-CN" sz="1100" dirty="0">
                <a:solidFill>
                  <a:schemeClr val="tx1">
                    <a:lumMod val="65000"/>
                    <a:lumOff val="35000"/>
                  </a:schemeClr>
                </a:solidFill>
                <a:latin typeface="Arial" panose="020B0604020202020204" pitchFamily="34" charset="0"/>
                <a:ea typeface="微软雅黑" pitchFamily="34" charset="-122"/>
                <a:sym typeface="Arial" panose="020B0604020202020204" pitchFamily="34" charset="0"/>
              </a:endParaRPr>
            </a:p>
          </p:txBody>
        </p:sp>
      </p:grpSp>
      <p:grpSp>
        <p:nvGrpSpPr>
          <p:cNvPr id="30" name="组合 29"/>
          <p:cNvGrpSpPr/>
          <p:nvPr/>
        </p:nvGrpSpPr>
        <p:grpSpPr>
          <a:xfrm>
            <a:off x="5561526" y="2487150"/>
            <a:ext cx="3347864" cy="719614"/>
            <a:chOff x="5274190" y="2228598"/>
            <a:chExt cx="4165584" cy="719614"/>
          </a:xfrm>
        </p:grpSpPr>
        <p:sp>
          <p:nvSpPr>
            <p:cNvPr id="31" name="TextBox 58"/>
            <p:cNvSpPr txBox="1"/>
            <p:nvPr/>
          </p:nvSpPr>
          <p:spPr>
            <a:xfrm>
              <a:off x="5274190" y="2228598"/>
              <a:ext cx="1250974" cy="338554"/>
            </a:xfrm>
            <a:prstGeom prst="rect">
              <a:avLst/>
            </a:prstGeom>
            <a:noFill/>
          </p:spPr>
          <p:txBody>
            <a:bodyPr wrap="none" rtlCol="0">
              <a:spAutoFit/>
            </a:bodyPr>
            <a:lstStyle/>
            <a:p>
              <a:r>
                <a:rPr lang="zh-CN" altLang="en-US" sz="16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rPr>
                <a:t>添加标题</a:t>
              </a:r>
              <a:endParaRPr lang="en-GB" sz="16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59"/>
            <p:cNvSpPr txBox="1"/>
            <p:nvPr/>
          </p:nvSpPr>
          <p:spPr>
            <a:xfrm>
              <a:off x="5398468" y="2483661"/>
              <a:ext cx="4041306" cy="464551"/>
            </a:xfrm>
            <a:prstGeom prst="rect">
              <a:avLst/>
            </a:prstGeom>
            <a:noFill/>
          </p:spPr>
          <p:txBody>
            <a:bodyPr wrap="square" lIns="0" tIns="0" rtlCol="0" anchor="t">
              <a:spAutoFit/>
            </a:bodyPr>
            <a:lstStyle/>
            <a:p>
              <a:pPr>
                <a:lnSpc>
                  <a:spcPct val="130000"/>
                </a:lnSpc>
              </a:pPr>
              <a:r>
                <a:rPr lang="zh-CN" altLang="en-US" sz="1100" dirty="0">
                  <a:solidFill>
                    <a:schemeClr val="tx1">
                      <a:lumMod val="65000"/>
                      <a:lumOff val="35000"/>
                    </a:schemeClr>
                  </a:solidFill>
                  <a:latin typeface="Arial" panose="020B0604020202020204" pitchFamily="34" charset="0"/>
                  <a:ea typeface="微软雅黑" pitchFamily="34" charset="-122"/>
                  <a:sym typeface="Arial" panose="020B0604020202020204" pitchFamily="34" charset="0"/>
                </a:rPr>
                <a:t>您的内容打在这里，或者通过复制您的文本后，并选择只保留文字。</a:t>
              </a:r>
              <a:endParaRPr lang="en-US" altLang="zh-CN" sz="1100" dirty="0">
                <a:solidFill>
                  <a:schemeClr val="tx1">
                    <a:lumMod val="65000"/>
                    <a:lumOff val="35000"/>
                  </a:schemeClr>
                </a:solidFill>
                <a:latin typeface="Arial" panose="020B0604020202020204" pitchFamily="34" charset="0"/>
                <a:ea typeface="微软雅黑" pitchFamily="34" charset="-122"/>
                <a:sym typeface="Arial" panose="020B0604020202020204" pitchFamily="34" charset="0"/>
              </a:endParaRPr>
            </a:p>
          </p:txBody>
        </p:sp>
      </p:grpSp>
      <p:grpSp>
        <p:nvGrpSpPr>
          <p:cNvPr id="33" name="组合 32"/>
          <p:cNvGrpSpPr/>
          <p:nvPr/>
        </p:nvGrpSpPr>
        <p:grpSpPr>
          <a:xfrm>
            <a:off x="5561528" y="3334830"/>
            <a:ext cx="3347863" cy="729759"/>
            <a:chOff x="5274190" y="2218453"/>
            <a:chExt cx="4165582" cy="729759"/>
          </a:xfrm>
        </p:grpSpPr>
        <p:sp>
          <p:nvSpPr>
            <p:cNvPr id="34" name="TextBox 61"/>
            <p:cNvSpPr txBox="1"/>
            <p:nvPr/>
          </p:nvSpPr>
          <p:spPr>
            <a:xfrm>
              <a:off x="5274190" y="2218453"/>
              <a:ext cx="1250974" cy="338554"/>
            </a:xfrm>
            <a:prstGeom prst="rect">
              <a:avLst/>
            </a:prstGeom>
            <a:noFill/>
          </p:spPr>
          <p:txBody>
            <a:bodyPr wrap="none" rtlCol="0">
              <a:spAutoFit/>
            </a:bodyPr>
            <a:lstStyle/>
            <a:p>
              <a:r>
                <a:rPr lang="zh-CN" altLang="en-US" sz="16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添加标题</a:t>
              </a:r>
              <a:endParaRPr lang="en-GB" sz="16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62"/>
            <p:cNvSpPr txBox="1"/>
            <p:nvPr/>
          </p:nvSpPr>
          <p:spPr>
            <a:xfrm>
              <a:off x="5398468" y="2483661"/>
              <a:ext cx="4041304" cy="464551"/>
            </a:xfrm>
            <a:prstGeom prst="rect">
              <a:avLst/>
            </a:prstGeom>
            <a:noFill/>
          </p:spPr>
          <p:txBody>
            <a:bodyPr wrap="square" lIns="0" tIns="0" rtlCol="0" anchor="t">
              <a:spAutoFit/>
            </a:bodyPr>
            <a:lstStyle/>
            <a:p>
              <a:pPr>
                <a:lnSpc>
                  <a:spcPct val="130000"/>
                </a:lnSpc>
              </a:pPr>
              <a:r>
                <a:rPr lang="zh-CN" altLang="en-US" sz="1100" dirty="0">
                  <a:solidFill>
                    <a:schemeClr val="tx1">
                      <a:lumMod val="65000"/>
                      <a:lumOff val="35000"/>
                    </a:schemeClr>
                  </a:solidFill>
                  <a:latin typeface="Arial" panose="020B0604020202020204" pitchFamily="34" charset="0"/>
                  <a:ea typeface="微软雅黑" pitchFamily="34" charset="-122"/>
                  <a:sym typeface="Arial" panose="020B0604020202020204" pitchFamily="34" charset="0"/>
                </a:rPr>
                <a:t>您的内容打在这里，或者通过复制您的文本后，并选择只保留文字。</a:t>
              </a:r>
              <a:endParaRPr lang="en-US" altLang="zh-CN" sz="1100" dirty="0">
                <a:solidFill>
                  <a:schemeClr val="tx1">
                    <a:lumMod val="65000"/>
                    <a:lumOff val="35000"/>
                  </a:schemeClr>
                </a:solidFill>
                <a:latin typeface="Arial" panose="020B0604020202020204" pitchFamily="34" charset="0"/>
                <a:ea typeface="微软雅黑" pitchFamily="34" charset="-122"/>
                <a:sym typeface="Arial" panose="020B0604020202020204" pitchFamily="34" charset="0"/>
              </a:endParaRPr>
            </a:p>
          </p:txBody>
        </p:sp>
      </p:grpSp>
      <p:sp>
        <p:nvSpPr>
          <p:cNvPr id="36" name="Freeform 13"/>
          <p:cNvSpPr>
            <a:spLocks/>
          </p:cNvSpPr>
          <p:nvPr/>
        </p:nvSpPr>
        <p:spPr bwMode="auto">
          <a:xfrm>
            <a:off x="4753344" y="2570504"/>
            <a:ext cx="511380" cy="574043"/>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a:gsLst>
              <a:gs pos="64000">
                <a:srgbClr val="D9D9D9"/>
              </a:gs>
              <a:gs pos="32000">
                <a:schemeClr val="bg1">
                  <a:lumMod val="95000"/>
                </a:schemeClr>
              </a:gs>
              <a:gs pos="0">
                <a:schemeClr val="bg1">
                  <a:lumMod val="85000"/>
                </a:schemeClr>
              </a:gs>
              <a:gs pos="100000">
                <a:schemeClr val="bg1">
                  <a:lumMod val="95000"/>
                </a:schemeClr>
              </a:gs>
            </a:gsLst>
            <a:lin ang="5400000" scaled="0"/>
          </a:gradFill>
          <a:ln w="28575">
            <a:solidFill>
              <a:schemeClr val="bg1">
                <a:lumMod val="85000"/>
              </a:schemeClr>
            </a:solidFill>
          </a:ln>
          <a:effectLst>
            <a:outerShdw blurRad="203200" dist="1016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altLang="zh-CN" sz="24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rPr>
              <a:t>02</a:t>
            </a:r>
            <a:endParaRPr lang="zh-CN" altLang="en-US" sz="24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13"/>
          <p:cNvSpPr>
            <a:spLocks/>
          </p:cNvSpPr>
          <p:nvPr/>
        </p:nvSpPr>
        <p:spPr bwMode="auto">
          <a:xfrm>
            <a:off x="4753344" y="1717450"/>
            <a:ext cx="511380" cy="574043"/>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a:gsLst>
              <a:gs pos="64000">
                <a:srgbClr val="D9D9D9"/>
              </a:gs>
              <a:gs pos="32000">
                <a:schemeClr val="bg1">
                  <a:lumMod val="95000"/>
                </a:schemeClr>
              </a:gs>
              <a:gs pos="0">
                <a:schemeClr val="bg1">
                  <a:lumMod val="85000"/>
                </a:schemeClr>
              </a:gs>
              <a:gs pos="100000">
                <a:schemeClr val="bg1">
                  <a:lumMod val="95000"/>
                </a:schemeClr>
              </a:gs>
            </a:gsLst>
            <a:lin ang="5400000" scaled="0"/>
          </a:gradFill>
          <a:ln w="28575">
            <a:solidFill>
              <a:schemeClr val="bg1">
                <a:lumMod val="85000"/>
              </a:schemeClr>
            </a:solidFill>
          </a:ln>
          <a:effectLst>
            <a:outerShdw blurRad="203200" dist="1016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816"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04919725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350"/>
                                        <p:tgtEl>
                                          <p:spTgt spid="9"/>
                                        </p:tgtEl>
                                      </p:cBhvr>
                                    </p:animEffect>
                                  </p:childTnLst>
                                </p:cTn>
                              </p:par>
                            </p:childTnLst>
                          </p:cTn>
                        </p:par>
                        <p:par>
                          <p:cTn id="8" fill="hold">
                            <p:stCondLst>
                              <p:cond delay="350"/>
                            </p:stCondLst>
                            <p:childTnLst>
                              <p:par>
                                <p:cTn id="9" presetID="10"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350"/>
                                        <p:tgtEl>
                                          <p:spTgt spid="24"/>
                                        </p:tgtEl>
                                      </p:cBhvr>
                                    </p:animEffect>
                                  </p:childTnLst>
                                </p:cTn>
                              </p:par>
                            </p:childTnLst>
                          </p:cTn>
                        </p:par>
                        <p:par>
                          <p:cTn id="12" fill="hold">
                            <p:stCondLst>
                              <p:cond delay="7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350"/>
                                        <p:tgtEl>
                                          <p:spTgt spid="19"/>
                                        </p:tgtEl>
                                      </p:cBhvr>
                                    </p:animEffect>
                                  </p:childTnLst>
                                </p:cTn>
                              </p:par>
                            </p:childTnLst>
                          </p:cTn>
                        </p:par>
                        <p:par>
                          <p:cTn id="16" fill="hold">
                            <p:stCondLst>
                              <p:cond delay="1050"/>
                            </p:stCondLst>
                            <p:childTnLst>
                              <p:par>
                                <p:cTn id="17" presetID="10"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350"/>
                                        <p:tgtEl>
                                          <p:spTgt spid="37"/>
                                        </p:tgtEl>
                                      </p:cBhvr>
                                    </p:animEffect>
                                  </p:childTnLst>
                                </p:cTn>
                              </p:par>
                            </p:childTnLst>
                          </p:cTn>
                        </p:par>
                        <p:par>
                          <p:cTn id="20" fill="hold">
                            <p:stCondLst>
                              <p:cond delay="1400"/>
                            </p:stCondLst>
                            <p:childTnLst>
                              <p:par>
                                <p:cTn id="21" presetID="10" presetClass="entr" presetSubtype="0"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350"/>
                                        <p:tgtEl>
                                          <p:spTgt spid="27"/>
                                        </p:tgtEl>
                                      </p:cBhvr>
                                    </p:animEffect>
                                  </p:childTnLst>
                                </p:cTn>
                              </p:par>
                            </p:childTnLst>
                          </p:cTn>
                        </p:par>
                        <p:par>
                          <p:cTn id="24" fill="hold">
                            <p:stCondLst>
                              <p:cond delay="1750"/>
                            </p:stCondLst>
                            <p:childTnLst>
                              <p:par>
                                <p:cTn id="25" presetID="10" presetClass="entr" presetSubtype="0"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350"/>
                                        <p:tgtEl>
                                          <p:spTgt spid="36"/>
                                        </p:tgtEl>
                                      </p:cBhvr>
                                    </p:animEffect>
                                  </p:childTnLst>
                                </p:cTn>
                              </p:par>
                            </p:childTnLst>
                          </p:cTn>
                        </p:par>
                        <p:par>
                          <p:cTn id="28" fill="hold">
                            <p:stCondLst>
                              <p:cond delay="2100"/>
                            </p:stCondLst>
                            <p:childTnLst>
                              <p:par>
                                <p:cTn id="29" presetID="10" presetClass="entr" presetSubtype="0"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350"/>
                                        <p:tgtEl>
                                          <p:spTgt spid="30"/>
                                        </p:tgtEl>
                                      </p:cBhvr>
                                    </p:animEffect>
                                  </p:childTnLst>
                                </p:cTn>
                              </p:par>
                            </p:childTnLst>
                          </p:cTn>
                        </p:par>
                        <p:par>
                          <p:cTn id="32" fill="hold">
                            <p:stCondLst>
                              <p:cond delay="2450"/>
                            </p:stCondLst>
                            <p:childTnLst>
                              <p:par>
                                <p:cTn id="33" presetID="10"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350"/>
                                        <p:tgtEl>
                                          <p:spTgt spid="8"/>
                                        </p:tgtEl>
                                      </p:cBhvr>
                                    </p:animEffect>
                                  </p:childTnLst>
                                </p:cTn>
                              </p:par>
                            </p:childTnLst>
                          </p:cTn>
                        </p:par>
                        <p:par>
                          <p:cTn id="36" fill="hold">
                            <p:stCondLst>
                              <p:cond delay="2800"/>
                            </p:stCondLst>
                            <p:childTnLst>
                              <p:par>
                                <p:cTn id="37" presetID="10" presetClass="entr" presetSubtype="0" fill="hold"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3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54653" y="4667776"/>
            <a:ext cx="389943" cy="230832"/>
          </a:xfrm>
          <a:prstGeom prst="rect">
            <a:avLst/>
          </a:prstGeom>
          <a:noFill/>
        </p:spPr>
        <p:txBody>
          <a:bodyPr wrap="square" rtlCol="0">
            <a:spAutoFit/>
          </a:bodyPr>
          <a:lstStyle/>
          <a:p>
            <a:fld id="{F3C5028F-8D3B-45CC-A1ED-22F09E87F5E5}" type="slidenum">
              <a:rPr lang="id-ID" sz="900">
                <a:solidFill>
                  <a:schemeClr val="bg1"/>
                </a:solidFill>
                <a:latin typeface="Arial" panose="020B0604020202020204" pitchFamily="34" charset="0"/>
                <a:ea typeface="微软雅黑" panose="020B0503020204020204" pitchFamily="34" charset="-122"/>
                <a:sym typeface="Arial" panose="020B0604020202020204" pitchFamily="34" charset="0"/>
              </a:rPr>
              <a:t>12</a:t>
            </a:fld>
            <a:endParaRPr lang="id-ID" sz="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277236" y="117046"/>
            <a:ext cx="8865950"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816" y="117046"/>
            <a:ext cx="180699"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205318" y="117046"/>
            <a:ext cx="48117" cy="4247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817" y="4976580"/>
            <a:ext cx="9142369" cy="642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nvSpPr>
        <p:spPr>
          <a:xfrm>
            <a:off x="5148065" y="117046"/>
            <a:ext cx="3901560" cy="400110"/>
          </a:xfrm>
          <a:prstGeom prst="rect">
            <a:avLst/>
          </a:prstGeom>
          <a:noFill/>
        </p:spPr>
        <p:txBody>
          <a:bodyPr wrap="square" rtlCol="0">
            <a:spAutoFit/>
          </a:bodyPr>
          <a:lstStyle/>
          <a:p>
            <a:pPr algn="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月度指标达成</a:t>
            </a:r>
          </a:p>
        </p:txBody>
      </p:sp>
      <p:grpSp>
        <p:nvGrpSpPr>
          <p:cNvPr id="8" name="组合 7"/>
          <p:cNvGrpSpPr/>
          <p:nvPr/>
        </p:nvGrpSpPr>
        <p:grpSpPr>
          <a:xfrm>
            <a:off x="1282576" y="2869699"/>
            <a:ext cx="1107996" cy="960021"/>
            <a:chOff x="1140004" y="2931790"/>
            <a:chExt cx="1477328" cy="1280029"/>
          </a:xfrm>
        </p:grpSpPr>
        <p:sp>
          <p:nvSpPr>
            <p:cNvPr id="9" name="矩形 8"/>
            <p:cNvSpPr/>
            <p:nvPr/>
          </p:nvSpPr>
          <p:spPr>
            <a:xfrm>
              <a:off x="1351385" y="2931790"/>
              <a:ext cx="1066959" cy="369332"/>
            </a:xfrm>
            <a:prstGeom prst="rect">
              <a:avLst/>
            </a:prstGeom>
          </p:spPr>
          <p:txBody>
            <a:bodyPr wrap="none">
              <a:spAutoFit/>
            </a:bodyPr>
            <a:lstStyle/>
            <a:p>
              <a:r>
                <a:rPr lang="zh-CN" altLang="en-US" sz="12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10" name="矩形 9"/>
            <p:cNvSpPr/>
            <p:nvPr/>
          </p:nvSpPr>
          <p:spPr>
            <a:xfrm>
              <a:off x="1140004" y="3257711"/>
              <a:ext cx="1477328" cy="954108"/>
            </a:xfrm>
            <a:prstGeom prst="rect">
              <a:avLst/>
            </a:prstGeom>
          </p:spPr>
          <p:txBody>
            <a:bodyPr wrap="none">
              <a:spAutoFit/>
            </a:bodyPr>
            <a:lstStyle/>
            <a:p>
              <a:pPr>
                <a:lnSpc>
                  <a:spcPct val="150000"/>
                </a:lnSpc>
              </a:pPr>
              <a:r>
                <a:rPr lang="zh-CN" altLang="en-US" sz="9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单击此处添加文本</a:t>
              </a:r>
              <a:endParaRPr lang="en-US" altLang="zh-CN" sz="9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9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单击此处添加文本</a:t>
              </a:r>
              <a:endParaRPr lang="en-US" altLang="zh-CN" sz="9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9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单击此处添加文本</a:t>
              </a:r>
              <a:endParaRPr lang="en-US" altLang="zh-CN" sz="9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组合 10"/>
          <p:cNvGrpSpPr/>
          <p:nvPr/>
        </p:nvGrpSpPr>
        <p:grpSpPr>
          <a:xfrm>
            <a:off x="3237152" y="2869699"/>
            <a:ext cx="1107996" cy="960021"/>
            <a:chOff x="1140004" y="2931790"/>
            <a:chExt cx="1477328" cy="1280029"/>
          </a:xfrm>
        </p:grpSpPr>
        <p:sp>
          <p:nvSpPr>
            <p:cNvPr id="17" name="矩形 16"/>
            <p:cNvSpPr/>
            <p:nvPr/>
          </p:nvSpPr>
          <p:spPr>
            <a:xfrm>
              <a:off x="1351385" y="2931790"/>
              <a:ext cx="1066959" cy="369332"/>
            </a:xfrm>
            <a:prstGeom prst="rect">
              <a:avLst/>
            </a:prstGeom>
          </p:spPr>
          <p:txBody>
            <a:bodyPr wrap="none">
              <a:spAutoFit/>
            </a:bodyPr>
            <a:lstStyle/>
            <a:p>
              <a:r>
                <a:rPr lang="zh-CN" altLang="en-US" sz="12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18" name="矩形 17"/>
            <p:cNvSpPr/>
            <p:nvPr/>
          </p:nvSpPr>
          <p:spPr>
            <a:xfrm>
              <a:off x="1140004" y="3257711"/>
              <a:ext cx="1477328" cy="954108"/>
            </a:xfrm>
            <a:prstGeom prst="rect">
              <a:avLst/>
            </a:prstGeom>
          </p:spPr>
          <p:txBody>
            <a:bodyPr wrap="none">
              <a:spAutoFit/>
            </a:bodyPr>
            <a:lstStyle/>
            <a:p>
              <a:pPr>
                <a:lnSpc>
                  <a:spcPct val="150000"/>
                </a:lnSpc>
              </a:pPr>
              <a:r>
                <a:rPr lang="zh-CN" altLang="en-US" sz="900" dirty="0">
                  <a:latin typeface="Arial" panose="020B0604020202020204" pitchFamily="34" charset="0"/>
                  <a:ea typeface="微软雅黑" panose="020B0503020204020204" pitchFamily="34" charset="-122"/>
                  <a:sym typeface="Arial" panose="020B0604020202020204" pitchFamily="34" charset="0"/>
                </a:rPr>
                <a:t>单击此处添加文本</a:t>
              </a:r>
              <a:endParaRPr lang="en-US" altLang="zh-CN" sz="900"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900" dirty="0">
                  <a:latin typeface="Arial" panose="020B0604020202020204" pitchFamily="34" charset="0"/>
                  <a:ea typeface="微软雅黑" panose="020B0503020204020204" pitchFamily="34" charset="-122"/>
                  <a:sym typeface="Arial" panose="020B0604020202020204" pitchFamily="34" charset="0"/>
                </a:rPr>
                <a:t>单击此处添加文本</a:t>
              </a:r>
              <a:endParaRPr lang="en-US" altLang="zh-CN" sz="900"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900" dirty="0">
                  <a:latin typeface="Arial" panose="020B0604020202020204" pitchFamily="34" charset="0"/>
                  <a:ea typeface="微软雅黑" panose="020B0503020204020204" pitchFamily="34" charset="-122"/>
                  <a:sym typeface="Arial" panose="020B0604020202020204" pitchFamily="34" charset="0"/>
                </a:rPr>
                <a:t>单击此处添加文本</a:t>
              </a:r>
              <a:endParaRPr lang="en-US" altLang="zh-CN" sz="9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组合 18"/>
          <p:cNvGrpSpPr/>
          <p:nvPr/>
        </p:nvGrpSpPr>
        <p:grpSpPr>
          <a:xfrm>
            <a:off x="5201022" y="2869699"/>
            <a:ext cx="1107996" cy="960021"/>
            <a:chOff x="1140004" y="2931790"/>
            <a:chExt cx="1477328" cy="1280029"/>
          </a:xfrm>
        </p:grpSpPr>
        <p:sp>
          <p:nvSpPr>
            <p:cNvPr id="20" name="矩形 19"/>
            <p:cNvSpPr/>
            <p:nvPr/>
          </p:nvSpPr>
          <p:spPr>
            <a:xfrm>
              <a:off x="1351385" y="2931790"/>
              <a:ext cx="1066959" cy="369332"/>
            </a:xfrm>
            <a:prstGeom prst="rect">
              <a:avLst/>
            </a:prstGeom>
          </p:spPr>
          <p:txBody>
            <a:bodyPr wrap="none">
              <a:spAutoFit/>
            </a:bodyPr>
            <a:lstStyle/>
            <a:p>
              <a:r>
                <a:rPr lang="zh-CN" altLang="en-US" sz="12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21" name="矩形 20"/>
            <p:cNvSpPr/>
            <p:nvPr/>
          </p:nvSpPr>
          <p:spPr>
            <a:xfrm>
              <a:off x="1140004" y="3257711"/>
              <a:ext cx="1477328" cy="954108"/>
            </a:xfrm>
            <a:prstGeom prst="rect">
              <a:avLst/>
            </a:prstGeom>
          </p:spPr>
          <p:txBody>
            <a:bodyPr wrap="none">
              <a:spAutoFit/>
            </a:bodyPr>
            <a:lstStyle/>
            <a:p>
              <a:pPr>
                <a:lnSpc>
                  <a:spcPct val="150000"/>
                </a:lnSpc>
              </a:pPr>
              <a:r>
                <a:rPr lang="zh-CN" altLang="en-US" sz="9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单击此处添加文本</a:t>
              </a:r>
              <a:endParaRPr lang="en-US" altLang="zh-CN" sz="9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9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单击此处添加文本</a:t>
              </a:r>
              <a:endParaRPr lang="en-US" altLang="zh-CN" sz="9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9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单击此处添加文本</a:t>
              </a:r>
              <a:endParaRPr lang="en-US" altLang="zh-CN" sz="9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 name="组合 21"/>
          <p:cNvGrpSpPr/>
          <p:nvPr/>
        </p:nvGrpSpPr>
        <p:grpSpPr>
          <a:xfrm>
            <a:off x="7233299" y="2826881"/>
            <a:ext cx="1107996" cy="960021"/>
            <a:chOff x="1140004" y="2931790"/>
            <a:chExt cx="1477328" cy="1280029"/>
          </a:xfrm>
        </p:grpSpPr>
        <p:sp>
          <p:nvSpPr>
            <p:cNvPr id="23" name="矩形 22"/>
            <p:cNvSpPr/>
            <p:nvPr/>
          </p:nvSpPr>
          <p:spPr>
            <a:xfrm>
              <a:off x="1351385" y="2931790"/>
              <a:ext cx="1066959" cy="369332"/>
            </a:xfrm>
            <a:prstGeom prst="rect">
              <a:avLst/>
            </a:prstGeom>
          </p:spPr>
          <p:txBody>
            <a:bodyPr wrap="none">
              <a:spAutoFit/>
            </a:bodyPr>
            <a:lstStyle/>
            <a:p>
              <a:r>
                <a:rPr lang="zh-CN" altLang="en-US" sz="12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24" name="矩形 23"/>
            <p:cNvSpPr/>
            <p:nvPr/>
          </p:nvSpPr>
          <p:spPr>
            <a:xfrm>
              <a:off x="1140004" y="3257711"/>
              <a:ext cx="1477328" cy="954108"/>
            </a:xfrm>
            <a:prstGeom prst="rect">
              <a:avLst/>
            </a:prstGeom>
          </p:spPr>
          <p:txBody>
            <a:bodyPr wrap="none">
              <a:spAutoFit/>
            </a:bodyPr>
            <a:lstStyle/>
            <a:p>
              <a:pPr>
                <a:lnSpc>
                  <a:spcPct val="150000"/>
                </a:lnSpc>
              </a:pPr>
              <a:r>
                <a:rPr lang="zh-CN" altLang="en-US" sz="900" dirty="0">
                  <a:latin typeface="Arial" panose="020B0604020202020204" pitchFamily="34" charset="0"/>
                  <a:ea typeface="微软雅黑" panose="020B0503020204020204" pitchFamily="34" charset="-122"/>
                  <a:sym typeface="Arial" panose="020B0604020202020204" pitchFamily="34" charset="0"/>
                </a:rPr>
                <a:t>单击此处添加文本</a:t>
              </a:r>
              <a:endParaRPr lang="en-US" altLang="zh-CN" sz="900"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900" dirty="0">
                  <a:latin typeface="Arial" panose="020B0604020202020204" pitchFamily="34" charset="0"/>
                  <a:ea typeface="微软雅黑" panose="020B0503020204020204" pitchFamily="34" charset="-122"/>
                  <a:sym typeface="Arial" panose="020B0604020202020204" pitchFamily="34" charset="0"/>
                </a:rPr>
                <a:t>单击此处添加文本</a:t>
              </a:r>
              <a:endParaRPr lang="en-US" altLang="zh-CN" sz="900"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900" dirty="0">
                  <a:latin typeface="Arial" panose="020B0604020202020204" pitchFamily="34" charset="0"/>
                  <a:ea typeface="微软雅黑" panose="020B0503020204020204" pitchFamily="34" charset="-122"/>
                  <a:sym typeface="Arial" panose="020B0604020202020204" pitchFamily="34" charset="0"/>
                </a:rPr>
                <a:t>单击此处添加文本</a:t>
              </a:r>
              <a:endParaRPr lang="en-US" altLang="zh-CN" sz="9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 name="组合 24"/>
          <p:cNvGrpSpPr/>
          <p:nvPr/>
        </p:nvGrpSpPr>
        <p:grpSpPr>
          <a:xfrm>
            <a:off x="5165891" y="1425983"/>
            <a:ext cx="1245428" cy="1245428"/>
            <a:chOff x="4956042" y="1419622"/>
            <a:chExt cx="1296144" cy="1296144"/>
          </a:xfrm>
          <a:effectLst>
            <a:outerShdw blurRad="203200" dist="88900" dir="2700000" algn="tl" rotWithShape="0">
              <a:prstClr val="black">
                <a:alpha val="40000"/>
              </a:prstClr>
            </a:outerShdw>
          </a:effectLst>
        </p:grpSpPr>
        <p:sp>
          <p:nvSpPr>
            <p:cNvPr id="26" name="椭圆 25"/>
            <p:cNvSpPr/>
            <p:nvPr/>
          </p:nvSpPr>
          <p:spPr>
            <a:xfrm>
              <a:off x="4956042" y="1419622"/>
              <a:ext cx="1296144" cy="129614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18"/>
            <p:cNvSpPr>
              <a:spLocks noEditPoints="1"/>
            </p:cNvSpPr>
            <p:nvPr/>
          </p:nvSpPr>
          <p:spPr bwMode="black">
            <a:xfrm>
              <a:off x="5401028" y="1813137"/>
              <a:ext cx="474010" cy="463260"/>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rgbClr val="FFFFFF"/>
            </a:solidFill>
            <a:ln>
              <a:noFill/>
            </a:ln>
          </p:spPr>
          <p:txBody>
            <a:bodyPr vert="horz" wrap="square" lIns="46301" tIns="23150" rIns="46301" bIns="23150" numCol="1" anchor="t" anchorCtr="0" compatLnSpc="1">
              <a:prstTxWarp prst="textNoShape">
                <a:avLst/>
              </a:prstTxWarp>
            </a:bodyPr>
            <a:lstStyle/>
            <a:p>
              <a:endParaRPr lang="en-US" sz="9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 name="组合 27"/>
          <p:cNvGrpSpPr/>
          <p:nvPr/>
        </p:nvGrpSpPr>
        <p:grpSpPr>
          <a:xfrm>
            <a:off x="7151803" y="1423832"/>
            <a:ext cx="1245428" cy="1245428"/>
            <a:chOff x="6804248" y="1419622"/>
            <a:chExt cx="1296144" cy="1296144"/>
          </a:xfrm>
          <a:effectLst>
            <a:outerShdw blurRad="203200" dist="76200" dir="2700000" algn="tl" rotWithShape="0">
              <a:prstClr val="black">
                <a:alpha val="40000"/>
              </a:prstClr>
            </a:outerShdw>
          </a:effectLst>
        </p:grpSpPr>
        <p:sp>
          <p:nvSpPr>
            <p:cNvPr id="29" name="椭圆 28"/>
            <p:cNvSpPr/>
            <p:nvPr/>
          </p:nvSpPr>
          <p:spPr>
            <a:xfrm>
              <a:off x="6804248" y="1419622"/>
              <a:ext cx="1296144" cy="1296144"/>
            </a:xfrm>
            <a:prstGeom prst="ellipse">
              <a:avLst/>
            </a:prstGeom>
            <a:gradFill>
              <a:gsLst>
                <a:gs pos="0">
                  <a:schemeClr val="bg1">
                    <a:lumMod val="89000"/>
                  </a:schemeClr>
                </a:gs>
                <a:gs pos="67000">
                  <a:srgbClr val="F9F9F9"/>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nvGrpSpPr>
            <p:cNvPr id="30" name="组合 29"/>
            <p:cNvGrpSpPr/>
            <p:nvPr/>
          </p:nvGrpSpPr>
          <p:grpSpPr>
            <a:xfrm>
              <a:off x="7123656" y="1813137"/>
              <a:ext cx="657327" cy="459856"/>
              <a:chOff x="6856938" y="3020052"/>
              <a:chExt cx="739398" cy="517272"/>
            </a:xfrm>
          </p:grpSpPr>
          <p:sp>
            <p:nvSpPr>
              <p:cNvPr id="31" name="Freeform 16"/>
              <p:cNvSpPr>
                <a:spLocks noEditPoints="1"/>
              </p:cNvSpPr>
              <p:nvPr/>
            </p:nvSpPr>
            <p:spPr bwMode="black">
              <a:xfrm>
                <a:off x="6856938" y="3020052"/>
                <a:ext cx="484524" cy="487080"/>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6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18"/>
              <p:cNvSpPr>
                <a:spLocks noEditPoints="1"/>
              </p:cNvSpPr>
              <p:nvPr/>
            </p:nvSpPr>
            <p:spPr bwMode="black">
              <a:xfrm>
                <a:off x="7289956" y="3207481"/>
                <a:ext cx="306380" cy="329843"/>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6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3" name="组合 32"/>
          <p:cNvGrpSpPr/>
          <p:nvPr/>
        </p:nvGrpSpPr>
        <p:grpSpPr>
          <a:xfrm>
            <a:off x="1190777" y="1427676"/>
            <a:ext cx="1245428" cy="1245428"/>
            <a:chOff x="1259632" y="1419622"/>
            <a:chExt cx="1296144" cy="1296144"/>
          </a:xfrm>
          <a:effectLst>
            <a:outerShdw blurRad="203200" dist="88900" dir="2700000" algn="tl" rotWithShape="0">
              <a:prstClr val="black">
                <a:alpha val="40000"/>
              </a:prstClr>
            </a:outerShdw>
          </a:effectLst>
        </p:grpSpPr>
        <p:sp>
          <p:nvSpPr>
            <p:cNvPr id="34" name="椭圆 33"/>
            <p:cNvSpPr/>
            <p:nvPr/>
          </p:nvSpPr>
          <p:spPr>
            <a:xfrm>
              <a:off x="1259632" y="1419622"/>
              <a:ext cx="1296144" cy="1296144"/>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14"/>
            <p:cNvSpPr>
              <a:spLocks noEditPoints="1"/>
            </p:cNvSpPr>
            <p:nvPr/>
          </p:nvSpPr>
          <p:spPr bwMode="auto">
            <a:xfrm>
              <a:off x="1683921" y="1802747"/>
              <a:ext cx="447566" cy="473650"/>
            </a:xfrm>
            <a:custGeom>
              <a:avLst/>
              <a:gdLst>
                <a:gd name="T0" fmla="*/ 0 w 383"/>
                <a:gd name="T1" fmla="*/ 378 h 405"/>
                <a:gd name="T2" fmla="*/ 0 w 383"/>
                <a:gd name="T3" fmla="*/ 163 h 405"/>
                <a:gd name="T4" fmla="*/ 39 w 383"/>
                <a:gd name="T5" fmla="*/ 163 h 405"/>
                <a:gd name="T6" fmla="*/ 39 w 383"/>
                <a:gd name="T7" fmla="*/ 378 h 405"/>
                <a:gd name="T8" fmla="*/ 0 w 383"/>
                <a:gd name="T9" fmla="*/ 378 h 405"/>
                <a:gd name="T10" fmla="*/ 357 w 383"/>
                <a:gd name="T11" fmla="*/ 158 h 405"/>
                <a:gd name="T12" fmla="*/ 263 w 383"/>
                <a:gd name="T13" fmla="*/ 156 h 405"/>
                <a:gd name="T14" fmla="*/ 286 w 383"/>
                <a:gd name="T15" fmla="*/ 97 h 405"/>
                <a:gd name="T16" fmla="*/ 260 w 383"/>
                <a:gd name="T17" fmla="*/ 0 h 405"/>
                <a:gd name="T18" fmla="*/ 233 w 383"/>
                <a:gd name="T19" fmla="*/ 26 h 405"/>
                <a:gd name="T20" fmla="*/ 131 w 383"/>
                <a:gd name="T21" fmla="*/ 145 h 405"/>
                <a:gd name="T22" fmla="*/ 59 w 383"/>
                <a:gd name="T23" fmla="*/ 185 h 405"/>
                <a:gd name="T24" fmla="*/ 59 w 383"/>
                <a:gd name="T25" fmla="*/ 364 h 405"/>
                <a:gd name="T26" fmla="*/ 162 w 383"/>
                <a:gd name="T27" fmla="*/ 405 h 405"/>
                <a:gd name="T28" fmla="*/ 276 w 383"/>
                <a:gd name="T29" fmla="*/ 403 h 405"/>
                <a:gd name="T30" fmla="*/ 305 w 383"/>
                <a:gd name="T31" fmla="*/ 377 h 405"/>
                <a:gd name="T32" fmla="*/ 291 w 383"/>
                <a:gd name="T33" fmla="*/ 351 h 405"/>
                <a:gd name="T34" fmla="*/ 291 w 383"/>
                <a:gd name="T35" fmla="*/ 351 h 405"/>
                <a:gd name="T36" fmla="*/ 290 w 383"/>
                <a:gd name="T37" fmla="*/ 351 h 405"/>
                <a:gd name="T38" fmla="*/ 286 w 383"/>
                <a:gd name="T39" fmla="*/ 346 h 405"/>
                <a:gd name="T40" fmla="*/ 291 w 383"/>
                <a:gd name="T41" fmla="*/ 340 h 405"/>
                <a:gd name="T42" fmla="*/ 302 w 383"/>
                <a:gd name="T43" fmla="*/ 340 h 405"/>
                <a:gd name="T44" fmla="*/ 331 w 383"/>
                <a:gd name="T45" fmla="*/ 314 h 405"/>
                <a:gd name="T46" fmla="*/ 317 w 383"/>
                <a:gd name="T47" fmla="*/ 288 h 405"/>
                <a:gd name="T48" fmla="*/ 317 w 383"/>
                <a:gd name="T49" fmla="*/ 288 h 405"/>
                <a:gd name="T50" fmla="*/ 316 w 383"/>
                <a:gd name="T51" fmla="*/ 287 h 405"/>
                <a:gd name="T52" fmla="*/ 312 w 383"/>
                <a:gd name="T53" fmla="*/ 282 h 405"/>
                <a:gd name="T54" fmla="*/ 317 w 383"/>
                <a:gd name="T55" fmla="*/ 277 h 405"/>
                <a:gd name="T56" fmla="*/ 328 w 383"/>
                <a:gd name="T57" fmla="*/ 276 h 405"/>
                <a:gd name="T58" fmla="*/ 357 w 383"/>
                <a:gd name="T59" fmla="*/ 250 h 405"/>
                <a:gd name="T60" fmla="*/ 343 w 383"/>
                <a:gd name="T61" fmla="*/ 225 h 405"/>
                <a:gd name="T62" fmla="*/ 343 w 383"/>
                <a:gd name="T63" fmla="*/ 225 h 405"/>
                <a:gd name="T64" fmla="*/ 342 w 383"/>
                <a:gd name="T65" fmla="*/ 224 h 405"/>
                <a:gd name="T66" fmla="*/ 338 w 383"/>
                <a:gd name="T67" fmla="*/ 219 h 405"/>
                <a:gd name="T68" fmla="*/ 343 w 383"/>
                <a:gd name="T69" fmla="*/ 213 h 405"/>
                <a:gd name="T70" fmla="*/ 354 w 383"/>
                <a:gd name="T71" fmla="*/ 213 h 405"/>
                <a:gd name="T72" fmla="*/ 383 w 383"/>
                <a:gd name="T73" fmla="*/ 187 h 405"/>
                <a:gd name="T74" fmla="*/ 357 w 383"/>
                <a:gd name="T75" fmla="*/ 15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3" h="405">
                  <a:moveTo>
                    <a:pt x="0" y="378"/>
                  </a:moveTo>
                  <a:cubicBezTo>
                    <a:pt x="0" y="163"/>
                    <a:pt x="0" y="163"/>
                    <a:pt x="0" y="163"/>
                  </a:cubicBezTo>
                  <a:cubicBezTo>
                    <a:pt x="39" y="163"/>
                    <a:pt x="39" y="163"/>
                    <a:pt x="39" y="163"/>
                  </a:cubicBezTo>
                  <a:cubicBezTo>
                    <a:pt x="39" y="378"/>
                    <a:pt x="39" y="378"/>
                    <a:pt x="39" y="378"/>
                  </a:cubicBezTo>
                  <a:cubicBezTo>
                    <a:pt x="0" y="378"/>
                    <a:pt x="0" y="378"/>
                    <a:pt x="0" y="378"/>
                  </a:cubicBezTo>
                  <a:close/>
                  <a:moveTo>
                    <a:pt x="357" y="158"/>
                  </a:moveTo>
                  <a:cubicBezTo>
                    <a:pt x="357" y="158"/>
                    <a:pt x="309" y="157"/>
                    <a:pt x="263" y="156"/>
                  </a:cubicBezTo>
                  <a:cubicBezTo>
                    <a:pt x="271" y="137"/>
                    <a:pt x="281" y="113"/>
                    <a:pt x="286" y="97"/>
                  </a:cubicBezTo>
                  <a:cubicBezTo>
                    <a:pt x="295" y="65"/>
                    <a:pt x="299" y="1"/>
                    <a:pt x="260" y="0"/>
                  </a:cubicBezTo>
                  <a:cubicBezTo>
                    <a:pt x="245" y="0"/>
                    <a:pt x="233" y="11"/>
                    <a:pt x="233" y="26"/>
                  </a:cubicBezTo>
                  <a:cubicBezTo>
                    <a:pt x="233" y="83"/>
                    <a:pt x="197" y="131"/>
                    <a:pt x="131" y="145"/>
                  </a:cubicBezTo>
                  <a:cubicBezTo>
                    <a:pt x="100" y="152"/>
                    <a:pt x="69" y="169"/>
                    <a:pt x="59" y="185"/>
                  </a:cubicBezTo>
                  <a:cubicBezTo>
                    <a:pt x="59" y="223"/>
                    <a:pt x="59" y="364"/>
                    <a:pt x="59" y="364"/>
                  </a:cubicBezTo>
                  <a:cubicBezTo>
                    <a:pt x="59" y="364"/>
                    <a:pt x="127" y="405"/>
                    <a:pt x="162" y="405"/>
                  </a:cubicBezTo>
                  <a:cubicBezTo>
                    <a:pt x="163" y="405"/>
                    <a:pt x="276" y="403"/>
                    <a:pt x="276" y="403"/>
                  </a:cubicBezTo>
                  <a:cubicBezTo>
                    <a:pt x="291" y="404"/>
                    <a:pt x="304" y="392"/>
                    <a:pt x="305" y="377"/>
                  </a:cubicBezTo>
                  <a:cubicBezTo>
                    <a:pt x="305" y="366"/>
                    <a:pt x="300" y="356"/>
                    <a:pt x="291" y="351"/>
                  </a:cubicBezTo>
                  <a:cubicBezTo>
                    <a:pt x="291" y="351"/>
                    <a:pt x="291" y="351"/>
                    <a:pt x="291" y="351"/>
                  </a:cubicBezTo>
                  <a:cubicBezTo>
                    <a:pt x="290" y="351"/>
                    <a:pt x="290" y="351"/>
                    <a:pt x="290" y="351"/>
                  </a:cubicBezTo>
                  <a:cubicBezTo>
                    <a:pt x="287" y="350"/>
                    <a:pt x="286" y="348"/>
                    <a:pt x="286" y="346"/>
                  </a:cubicBezTo>
                  <a:cubicBezTo>
                    <a:pt x="286" y="342"/>
                    <a:pt x="288" y="340"/>
                    <a:pt x="291" y="340"/>
                  </a:cubicBezTo>
                  <a:cubicBezTo>
                    <a:pt x="302" y="340"/>
                    <a:pt x="302" y="340"/>
                    <a:pt x="302" y="340"/>
                  </a:cubicBezTo>
                  <a:cubicBezTo>
                    <a:pt x="317" y="340"/>
                    <a:pt x="330" y="329"/>
                    <a:pt x="331" y="314"/>
                  </a:cubicBezTo>
                  <a:cubicBezTo>
                    <a:pt x="331" y="303"/>
                    <a:pt x="326" y="293"/>
                    <a:pt x="317" y="288"/>
                  </a:cubicBezTo>
                  <a:cubicBezTo>
                    <a:pt x="317" y="288"/>
                    <a:pt x="317" y="288"/>
                    <a:pt x="317" y="288"/>
                  </a:cubicBezTo>
                  <a:cubicBezTo>
                    <a:pt x="316" y="288"/>
                    <a:pt x="316" y="288"/>
                    <a:pt x="316" y="287"/>
                  </a:cubicBezTo>
                  <a:cubicBezTo>
                    <a:pt x="313" y="287"/>
                    <a:pt x="312" y="285"/>
                    <a:pt x="312" y="282"/>
                  </a:cubicBezTo>
                  <a:cubicBezTo>
                    <a:pt x="312" y="279"/>
                    <a:pt x="314" y="277"/>
                    <a:pt x="317" y="277"/>
                  </a:cubicBezTo>
                  <a:cubicBezTo>
                    <a:pt x="328" y="276"/>
                    <a:pt x="328" y="276"/>
                    <a:pt x="328" y="276"/>
                  </a:cubicBezTo>
                  <a:cubicBezTo>
                    <a:pt x="343" y="277"/>
                    <a:pt x="356" y="265"/>
                    <a:pt x="357" y="250"/>
                  </a:cubicBezTo>
                  <a:cubicBezTo>
                    <a:pt x="357" y="239"/>
                    <a:pt x="352" y="229"/>
                    <a:pt x="343" y="225"/>
                  </a:cubicBezTo>
                  <a:cubicBezTo>
                    <a:pt x="343" y="225"/>
                    <a:pt x="343" y="225"/>
                    <a:pt x="343" y="225"/>
                  </a:cubicBezTo>
                  <a:cubicBezTo>
                    <a:pt x="342" y="224"/>
                    <a:pt x="342" y="224"/>
                    <a:pt x="342" y="224"/>
                  </a:cubicBezTo>
                  <a:cubicBezTo>
                    <a:pt x="339" y="223"/>
                    <a:pt x="338" y="221"/>
                    <a:pt x="338" y="219"/>
                  </a:cubicBezTo>
                  <a:cubicBezTo>
                    <a:pt x="338" y="216"/>
                    <a:pt x="340" y="213"/>
                    <a:pt x="343" y="213"/>
                  </a:cubicBezTo>
                  <a:cubicBezTo>
                    <a:pt x="354" y="213"/>
                    <a:pt x="354" y="213"/>
                    <a:pt x="354" y="213"/>
                  </a:cubicBezTo>
                  <a:cubicBezTo>
                    <a:pt x="369" y="214"/>
                    <a:pt x="382" y="202"/>
                    <a:pt x="383" y="187"/>
                  </a:cubicBezTo>
                  <a:cubicBezTo>
                    <a:pt x="383" y="172"/>
                    <a:pt x="374" y="159"/>
                    <a:pt x="357" y="158"/>
                  </a:cubicBezTo>
                  <a:close/>
                </a:path>
              </a:pathLst>
            </a:custGeom>
            <a:solidFill>
              <a:srgbClr val="FFFFFF"/>
            </a:solidFill>
            <a:ln w="38100" cap="flat" cmpd="sng" algn="ctr">
              <a:noFill/>
              <a:prstDash val="solid"/>
              <a:headEnd type="none" w="med" len="med"/>
              <a:tailEnd type="none" w="med" len="med"/>
            </a:ln>
            <a:effectLst/>
          </p:spPr>
          <p:txBody>
            <a:bodyPr vert="horz" wrap="square" lIns="51437" tIns="25719" rIns="51437" bIns="25719" numCol="1" rtlCol="0" anchor="ctr" anchorCtr="0" compatLnSpc="1">
              <a:prstTxWarp prst="textNoShape">
                <a:avLst/>
              </a:prstTxWarp>
            </a:bodyPr>
            <a:lstStyle/>
            <a:p>
              <a:pPr defTabSz="462954">
                <a:defRPr/>
              </a:pPr>
              <a:endParaRPr lang="en-US" sz="1275" kern="0" spc="-76"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 name="组合 35"/>
          <p:cNvGrpSpPr/>
          <p:nvPr/>
        </p:nvGrpSpPr>
        <p:grpSpPr>
          <a:xfrm>
            <a:off x="3176689" y="1427676"/>
            <a:ext cx="1245428" cy="1245428"/>
            <a:chOff x="3107837" y="1419622"/>
            <a:chExt cx="1296144" cy="1296144"/>
          </a:xfrm>
          <a:effectLst>
            <a:outerShdw blurRad="203200" dist="76200" dir="2700000" algn="tl" rotWithShape="0">
              <a:prstClr val="black">
                <a:alpha val="40000"/>
              </a:prstClr>
            </a:outerShdw>
          </a:effectLst>
        </p:grpSpPr>
        <p:sp>
          <p:nvSpPr>
            <p:cNvPr id="37" name="椭圆 36"/>
            <p:cNvSpPr/>
            <p:nvPr/>
          </p:nvSpPr>
          <p:spPr>
            <a:xfrm>
              <a:off x="3107837" y="1419622"/>
              <a:ext cx="1296144" cy="1296144"/>
            </a:xfrm>
            <a:prstGeom prst="ellipse">
              <a:avLst/>
            </a:prstGeom>
            <a:gradFill>
              <a:gsLst>
                <a:gs pos="0">
                  <a:schemeClr val="bg1">
                    <a:lumMod val="89000"/>
                  </a:schemeClr>
                </a:gs>
                <a:gs pos="67000">
                  <a:srgbClr val="F9F9F9"/>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13"/>
            <p:cNvSpPr>
              <a:spLocks noEditPoints="1"/>
            </p:cNvSpPr>
            <p:nvPr/>
          </p:nvSpPr>
          <p:spPr bwMode="auto">
            <a:xfrm>
              <a:off x="3578447" y="1740584"/>
              <a:ext cx="354924" cy="65422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050" dirty="0">
                <a:latin typeface="Arial" panose="020B0604020202020204" pitchFamily="34" charset="0"/>
                <a:ea typeface="微软雅黑" panose="020B0503020204020204" pitchFamily="34" charset="-122"/>
                <a:sym typeface="Arial" panose="020B0604020202020204" pitchFamily="34" charset="0"/>
              </a:endParaRPr>
            </a:p>
          </p:txBody>
        </p:sp>
      </p:grpSp>
      <p:cxnSp>
        <p:nvCxnSpPr>
          <p:cNvPr id="39" name="直接连接符 38"/>
          <p:cNvCxnSpPr/>
          <p:nvPr/>
        </p:nvCxnSpPr>
        <p:spPr>
          <a:xfrm>
            <a:off x="2446756" y="2046546"/>
            <a:ext cx="702000"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4441595" y="2009985"/>
            <a:ext cx="729000" cy="1"/>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6423121" y="2009985"/>
            <a:ext cx="702000" cy="1"/>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2" name="TextBox 31"/>
          <p:cNvSpPr txBox="1"/>
          <p:nvPr/>
        </p:nvSpPr>
        <p:spPr>
          <a:xfrm>
            <a:off x="1236115" y="4100125"/>
            <a:ext cx="6663154" cy="819455"/>
          </a:xfrm>
          <a:prstGeom prst="rect">
            <a:avLst/>
          </a:prstGeom>
          <a:noFill/>
        </p:spPr>
        <p:txBody>
          <a:bodyPr wrap="square" rtlCol="0">
            <a:spAutoFit/>
          </a:bodyPr>
          <a:lstStyle/>
          <a:p>
            <a:pPr indent="271463">
              <a:lnSpc>
                <a:spcPct val="150000"/>
              </a:lnSpc>
              <a:spcAft>
                <a:spcPts val="750"/>
              </a:spcAft>
            </a:pPr>
            <a:r>
              <a:rPr lang="zh-CN" altLang="en-US" sz="1050" dirty="0">
                <a:latin typeface="Arial" panose="020B0604020202020204" pitchFamily="34" charset="0"/>
                <a:ea typeface="微软雅黑" panose="020B0503020204020204" pitchFamily="34" charset="-122"/>
                <a:sym typeface="Arial" panose="020B0604020202020204" pitchFamily="34" charset="0"/>
              </a:rPr>
              <a:t>在这里输入您的详细研究信息，在这里输入您的详细研究信息，在这里输入您的详细研究信息，在这里输入您的详细研究信息，在这里输入您的详细研究信息，在这里输入您的详细研究信息，在这里输入您的详细研究信息，在这里输入您的详细研究信息。</a:t>
            </a:r>
          </a:p>
        </p:txBody>
      </p:sp>
      <p:cxnSp>
        <p:nvCxnSpPr>
          <p:cNvPr id="43" name="直接连接符 42"/>
          <p:cNvCxnSpPr/>
          <p:nvPr/>
        </p:nvCxnSpPr>
        <p:spPr>
          <a:xfrm flipV="1">
            <a:off x="1282576" y="3927294"/>
            <a:ext cx="7012553" cy="135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816"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32452049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outHorizontal)">
                                      <p:cBhvr>
                                        <p:cTn id="7" dur="300"/>
                                        <p:tgtEl>
                                          <p:spTgt spid="33"/>
                                        </p:tgtEl>
                                      </p:cBhvr>
                                    </p:animEffect>
                                  </p:childTnLst>
                                </p:cTn>
                              </p:par>
                            </p:childTnLst>
                          </p:cTn>
                        </p:par>
                        <p:par>
                          <p:cTn id="8" fill="hold">
                            <p:stCondLst>
                              <p:cond delay="300"/>
                            </p:stCondLst>
                            <p:childTnLst>
                              <p:par>
                                <p:cTn id="9" presetID="22" presetClass="entr" presetSubtype="8"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300"/>
                                        <p:tgtEl>
                                          <p:spTgt spid="39"/>
                                        </p:tgtEl>
                                      </p:cBhvr>
                                    </p:animEffect>
                                  </p:childTnLst>
                                </p:cTn>
                              </p:par>
                              <p:par>
                                <p:cTn id="12" presetID="22" presetClass="entr" presetSubtype="1"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300"/>
                                        <p:tgtEl>
                                          <p:spTgt spid="8"/>
                                        </p:tgtEl>
                                      </p:cBhvr>
                                    </p:animEffect>
                                  </p:childTnLst>
                                </p:cTn>
                              </p:par>
                            </p:childTnLst>
                          </p:cTn>
                        </p:par>
                        <p:par>
                          <p:cTn id="15" fill="hold">
                            <p:stCondLst>
                              <p:cond delay="600"/>
                            </p:stCondLst>
                            <p:childTnLst>
                              <p:par>
                                <p:cTn id="16" presetID="16" presetClass="entr" presetSubtype="42"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barn(outHorizontal)">
                                      <p:cBhvr>
                                        <p:cTn id="18" dur="300"/>
                                        <p:tgtEl>
                                          <p:spTgt spid="36"/>
                                        </p:tgtEl>
                                      </p:cBhvr>
                                    </p:animEffect>
                                  </p:childTnLst>
                                </p:cTn>
                              </p:par>
                            </p:childTnLst>
                          </p:cTn>
                        </p:par>
                        <p:par>
                          <p:cTn id="19" fill="hold">
                            <p:stCondLst>
                              <p:cond delay="900"/>
                            </p:stCondLst>
                            <p:childTnLst>
                              <p:par>
                                <p:cTn id="20" presetID="22" presetClass="entr" presetSubtype="8"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left)">
                                      <p:cBhvr>
                                        <p:cTn id="22" dur="300"/>
                                        <p:tgtEl>
                                          <p:spTgt spid="40"/>
                                        </p:tgtEl>
                                      </p:cBhvr>
                                    </p:animEffect>
                                  </p:childTnLst>
                                </p:cTn>
                              </p:par>
                              <p:par>
                                <p:cTn id="23" presetID="22" presetClass="entr" presetSubtype="1"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300"/>
                                        <p:tgtEl>
                                          <p:spTgt spid="11"/>
                                        </p:tgtEl>
                                      </p:cBhvr>
                                    </p:animEffect>
                                  </p:childTnLst>
                                </p:cTn>
                              </p:par>
                            </p:childTnLst>
                          </p:cTn>
                        </p:par>
                        <p:par>
                          <p:cTn id="26" fill="hold">
                            <p:stCondLst>
                              <p:cond delay="1200"/>
                            </p:stCondLst>
                            <p:childTnLst>
                              <p:par>
                                <p:cTn id="27" presetID="16" presetClass="entr" presetSubtype="42"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barn(outHorizontal)">
                                      <p:cBhvr>
                                        <p:cTn id="29" dur="300"/>
                                        <p:tgtEl>
                                          <p:spTgt spid="25"/>
                                        </p:tgtEl>
                                      </p:cBhvr>
                                    </p:animEffect>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left)">
                                      <p:cBhvr>
                                        <p:cTn id="33" dur="300"/>
                                        <p:tgtEl>
                                          <p:spTgt spid="41"/>
                                        </p:tgtEl>
                                      </p:cBhvr>
                                    </p:animEffect>
                                  </p:childTnLst>
                                </p:cTn>
                              </p:par>
                              <p:par>
                                <p:cTn id="34" presetID="22" presetClass="entr" presetSubtype="1"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up)">
                                      <p:cBhvr>
                                        <p:cTn id="36" dur="300"/>
                                        <p:tgtEl>
                                          <p:spTgt spid="19"/>
                                        </p:tgtEl>
                                      </p:cBhvr>
                                    </p:animEffect>
                                  </p:childTnLst>
                                </p:cTn>
                              </p:par>
                            </p:childTnLst>
                          </p:cTn>
                        </p:par>
                        <p:par>
                          <p:cTn id="37" fill="hold">
                            <p:stCondLst>
                              <p:cond delay="1800"/>
                            </p:stCondLst>
                            <p:childTnLst>
                              <p:par>
                                <p:cTn id="38" presetID="16" presetClass="entr" presetSubtype="42" fill="hold"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arn(outHorizontal)">
                                      <p:cBhvr>
                                        <p:cTn id="40" dur="300"/>
                                        <p:tgtEl>
                                          <p:spTgt spid="28"/>
                                        </p:tgtEl>
                                      </p:cBhvr>
                                    </p:animEffect>
                                  </p:childTnLst>
                                </p:cTn>
                              </p:par>
                            </p:childTnLst>
                          </p:cTn>
                        </p:par>
                        <p:par>
                          <p:cTn id="41" fill="hold">
                            <p:stCondLst>
                              <p:cond delay="2100"/>
                            </p:stCondLst>
                            <p:childTnLst>
                              <p:par>
                                <p:cTn id="42" presetID="22" presetClass="entr" presetSubtype="1"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300"/>
                                        <p:tgtEl>
                                          <p:spTgt spid="22"/>
                                        </p:tgtEl>
                                      </p:cBhvr>
                                    </p:animEffect>
                                  </p:childTnLst>
                                </p:cTn>
                              </p:par>
                            </p:childTnLst>
                          </p:cTn>
                        </p:par>
                        <p:par>
                          <p:cTn id="45" fill="hold">
                            <p:stCondLst>
                              <p:cond delay="2400"/>
                            </p:stCondLst>
                            <p:childTnLst>
                              <p:par>
                                <p:cTn id="46" presetID="22" presetClass="entr" presetSubtype="8" fill="hold"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wipe(left)">
                                      <p:cBhvr>
                                        <p:cTn id="48" dur="500"/>
                                        <p:tgtEl>
                                          <p:spTgt spid="43"/>
                                        </p:tgtEl>
                                      </p:cBhvr>
                                    </p:animEffect>
                                  </p:childTnLst>
                                </p:cTn>
                              </p:par>
                            </p:childTnLst>
                          </p:cTn>
                        </p:par>
                        <p:par>
                          <p:cTn id="49" fill="hold">
                            <p:stCondLst>
                              <p:cond delay="2900"/>
                            </p:stCondLst>
                            <p:childTnLst>
                              <p:par>
                                <p:cTn id="50" presetID="10" presetClass="entr" presetSubtype="0"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菱形 1"/>
          <p:cNvSpPr/>
          <p:nvPr/>
        </p:nvSpPr>
        <p:spPr>
          <a:xfrm>
            <a:off x="3222000" y="657225"/>
            <a:ext cx="2700000" cy="2700000"/>
          </a:xfrm>
          <a:prstGeom prst="diamond">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2"/>
          <p:cNvSpPr txBox="1"/>
          <p:nvPr/>
        </p:nvSpPr>
        <p:spPr>
          <a:xfrm>
            <a:off x="2528888" y="3733891"/>
            <a:ext cx="4086225" cy="507831"/>
          </a:xfrm>
          <a:prstGeom prst="rect">
            <a:avLst/>
          </a:prstGeom>
          <a:noFill/>
        </p:spPr>
        <p:txBody>
          <a:bodyPr wrap="square" rtlCol="0">
            <a:spAutoFit/>
          </a:bodyPr>
          <a:lstStyle/>
          <a:p>
            <a:pPr algn="ctr"/>
            <a:r>
              <a:rPr lang="zh-CN" altLang="en-US" sz="2700" b="1" dirty="0">
                <a:solidFill>
                  <a:schemeClr val="accent3"/>
                </a:solidFill>
                <a:latin typeface="Arial" panose="020B0604020202020204" pitchFamily="34" charset="0"/>
                <a:ea typeface="微软雅黑" panose="020B0503020204020204" pitchFamily="34" charset="-122"/>
                <a:sym typeface="Arial" panose="020B0604020202020204" pitchFamily="34" charset="0"/>
              </a:rPr>
              <a:t>成功项目展示</a:t>
            </a:r>
          </a:p>
        </p:txBody>
      </p:sp>
      <p:sp>
        <p:nvSpPr>
          <p:cNvPr id="5" name="文本框 4"/>
          <p:cNvSpPr txBox="1"/>
          <p:nvPr/>
        </p:nvSpPr>
        <p:spPr>
          <a:xfrm>
            <a:off x="3157538" y="1418603"/>
            <a:ext cx="2828924" cy="1200329"/>
          </a:xfrm>
          <a:prstGeom prst="rect">
            <a:avLst/>
          </a:prstGeom>
          <a:noFill/>
        </p:spPr>
        <p:txBody>
          <a:bodyPr wrap="square" rtlCol="0">
            <a:spAutoFit/>
          </a:bodyPr>
          <a:lstStyle/>
          <a:p>
            <a:pPr algn="ctr"/>
            <a:r>
              <a:rPr lang="en-US" altLang="zh-CN" sz="3600" b="1" dirty="0">
                <a:solidFill>
                  <a:schemeClr val="accent3"/>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PART</a:t>
            </a:r>
          </a:p>
          <a:p>
            <a:pPr algn="ctr"/>
            <a:r>
              <a:rPr lang="en-US" altLang="zh-CN" sz="3600" b="1" dirty="0">
                <a:solidFill>
                  <a:schemeClr val="accent3"/>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THREE</a:t>
            </a:r>
            <a:endParaRPr lang="zh-CN" altLang="en-US" sz="3600" b="1" dirty="0">
              <a:solidFill>
                <a:schemeClr val="accent3"/>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6" name="直角三角形 5"/>
          <p:cNvSpPr>
            <a:spLocks noChangeAspect="1"/>
          </p:cNvSpPr>
          <p:nvPr/>
        </p:nvSpPr>
        <p:spPr>
          <a:xfrm flipV="1">
            <a:off x="3157538" y="579432"/>
            <a:ext cx="1350000" cy="1350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913757">
            <a:off x="5591999" y="1927552"/>
            <a:ext cx="665828" cy="597538"/>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247946">
            <a:off x="5819790" y="1835625"/>
            <a:ext cx="665828" cy="597538"/>
          </a:xfrm>
          <a:prstGeom prst="rect">
            <a:avLst/>
          </a:prstGeom>
        </p:spPr>
      </p:pic>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5383925" y="1760871"/>
            <a:ext cx="665828" cy="597538"/>
          </a:xfrm>
          <a:prstGeom prst="rect">
            <a:avLst/>
          </a:prstGeom>
        </p:spPr>
      </p:pic>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913757">
            <a:off x="2736961" y="1945212"/>
            <a:ext cx="665828" cy="597538"/>
          </a:xfrm>
          <a:prstGeom prst="rect">
            <a:avLst/>
          </a:prstGeom>
        </p:spPr>
      </p:pic>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247946">
            <a:off x="2964752" y="1853285"/>
            <a:ext cx="665828" cy="597538"/>
          </a:xfrm>
          <a:prstGeom prst="rect">
            <a:avLst/>
          </a:prstGeom>
        </p:spPr>
      </p:pic>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2528887" y="1778532"/>
            <a:ext cx="665828" cy="597538"/>
          </a:xfrm>
          <a:prstGeom prst="rect">
            <a:avLst/>
          </a:prstGeom>
        </p:spPr>
      </p:pic>
      <p:sp>
        <p:nvSpPr>
          <p:cNvPr id="14" name="文本框 13"/>
          <p:cNvSpPr txBox="1"/>
          <p:nvPr/>
        </p:nvSpPr>
        <p:spPr>
          <a:xfrm>
            <a:off x="3157538" y="4217771"/>
            <a:ext cx="2956703" cy="369332"/>
          </a:xfrm>
          <a:prstGeom prst="rect">
            <a:avLst/>
          </a:prstGeom>
          <a:noFill/>
        </p:spPr>
        <p:txBody>
          <a:bodyPr wrap="square" rtlCol="0">
            <a:spAutoFit/>
          </a:bodyPr>
          <a:lstStyle/>
          <a:p>
            <a:r>
              <a:rPr lang="en-US" altLang="zh-CN" dirty="0">
                <a:solidFill>
                  <a:schemeClr val="accent3"/>
                </a:solidFill>
                <a:latin typeface="Arial" panose="020B0604020202020204" pitchFamily="34" charset="0"/>
                <a:ea typeface="微软雅黑" panose="020B0503020204020204" pitchFamily="34" charset="-122"/>
                <a:sym typeface="Arial" panose="020B0604020202020204" pitchFamily="34" charset="0"/>
              </a:rPr>
              <a:t>SUCCESSFUL PROJECT </a:t>
            </a:r>
            <a:endParaRPr lang="zh-CN" altLang="en-US" sz="160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392137796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8" presetClass="emph" presetSubtype="0" fill="hold" grpId="1" nodeType="withEffect">
                                  <p:stCondLst>
                                    <p:cond delay="0"/>
                                  </p:stCondLst>
                                  <p:childTnLst>
                                    <p:animRot by="21600000">
                                      <p:cBhvr>
                                        <p:cTn id="11" dur="1000" fill="hold"/>
                                        <p:tgtEl>
                                          <p:spTgt spid="2"/>
                                        </p:tgtEl>
                                        <p:attrNameLst>
                                          <p:attrName>r</p:attrName>
                                        </p:attrNameLst>
                                      </p:cBhvr>
                                    </p:animRo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400"/>
                                        <p:tgtEl>
                                          <p:spTgt spid="6"/>
                                        </p:tgtEl>
                                      </p:cBhvr>
                                    </p:animEffect>
                                  </p:childTnLst>
                                </p:cTn>
                              </p:par>
                              <p:par>
                                <p:cTn id="16" presetID="41" presetClass="entr" presetSubtype="0" fill="hold" grpId="0" nodeType="withEffect">
                                  <p:stCondLst>
                                    <p:cond delay="250"/>
                                  </p:stCondLst>
                                  <p:iterate type="lt">
                                    <p:tmPct val="14286"/>
                                  </p:iterate>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5"/>
                                        </p:tgtEl>
                                        <p:attrNameLst>
                                          <p:attrName>ppt_y</p:attrName>
                                        </p:attrNameLst>
                                      </p:cBhvr>
                                      <p:tavLst>
                                        <p:tav tm="0">
                                          <p:val>
                                            <p:strVal val="#ppt_y"/>
                                          </p:val>
                                        </p:tav>
                                        <p:tav tm="100000">
                                          <p:val>
                                            <p:strVal val="#ppt_y"/>
                                          </p:val>
                                        </p:tav>
                                      </p:tavLst>
                                    </p:anim>
                                    <p:anim calcmode="lin" valueType="num">
                                      <p:cBhvr>
                                        <p:cTn id="20"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2" presetClass="entr" presetSubtype="0" fill="hold" grpId="0" nodeType="clickEffect">
                                  <p:stCondLst>
                                    <p:cond delay="0"/>
                                  </p:stCondLst>
                                  <p:iterate type="lt">
                                    <p:tmPct val="10000"/>
                                  </p:iterate>
                                  <p:childTnLst>
                                    <p:set>
                                      <p:cBhvr>
                                        <p:cTn id="26" dur="1" fill="hold">
                                          <p:stCondLst>
                                            <p:cond delay="0"/>
                                          </p:stCondLst>
                                        </p:cTn>
                                        <p:tgtEl>
                                          <p:spTgt spid="3"/>
                                        </p:tgtEl>
                                        <p:attrNameLst>
                                          <p:attrName>style.visibility</p:attrName>
                                        </p:attrNameLst>
                                      </p:cBhvr>
                                      <p:to>
                                        <p:strVal val="visible"/>
                                      </p:to>
                                    </p:set>
                                    <p:animScale>
                                      <p:cBhvr>
                                        <p:cTn id="2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
                                        </p:tgtEl>
                                        <p:attrNameLst>
                                          <p:attrName>ppt_x</p:attrName>
                                          <p:attrName>ppt_y</p:attrName>
                                        </p:attrNameLst>
                                      </p:cBhvr>
                                    </p:animMotion>
                                    <p:animEffect transition="in" filter="fade">
                                      <p:cBhvr>
                                        <p:cTn id="29" dur="1000"/>
                                        <p:tgtEl>
                                          <p:spTgt spid="3"/>
                                        </p:tgtEl>
                                      </p:cBhvr>
                                    </p:animEffect>
                                  </p:childTnLst>
                                </p:cTn>
                              </p:par>
                              <p:par>
                                <p:cTn id="30" presetID="52" presetClass="entr" presetSubtype="0" fill="hold" grpId="0" nodeType="withEffect">
                                  <p:stCondLst>
                                    <p:cond delay="0"/>
                                  </p:stCondLst>
                                  <p:iterate type="lt">
                                    <p:tmPct val="10000"/>
                                  </p:iterate>
                                  <p:childTnLst>
                                    <p:set>
                                      <p:cBhvr>
                                        <p:cTn id="31" dur="1" fill="hold">
                                          <p:stCondLst>
                                            <p:cond delay="0"/>
                                          </p:stCondLst>
                                        </p:cTn>
                                        <p:tgtEl>
                                          <p:spTgt spid="14"/>
                                        </p:tgtEl>
                                        <p:attrNameLst>
                                          <p:attrName>style.visibility</p:attrName>
                                        </p:attrNameLst>
                                      </p:cBhvr>
                                      <p:to>
                                        <p:strVal val="visible"/>
                                      </p:to>
                                    </p:set>
                                    <p:animScale>
                                      <p:cBhvr>
                                        <p:cTn id="32"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4"/>
                                        </p:tgtEl>
                                        <p:attrNameLst>
                                          <p:attrName>ppt_x</p:attrName>
                                          <p:attrName>ppt_y</p:attrName>
                                        </p:attrNameLst>
                                      </p:cBhvr>
                                    </p:animMotion>
                                    <p:animEffect transition="in" filter="fade">
                                      <p:cBhvr>
                                        <p:cTn id="34" dur="1000"/>
                                        <p:tgtEl>
                                          <p:spTgt spid="14"/>
                                        </p:tgtEl>
                                      </p:cBhvr>
                                    </p:animEffect>
                                  </p:childTnLst>
                                </p:cTn>
                              </p:par>
                            </p:childTnLst>
                          </p:cTn>
                        </p:par>
                        <p:par>
                          <p:cTn id="35" fill="hold">
                            <p:stCondLst>
                              <p:cond delay="2600"/>
                            </p:stCondLst>
                            <p:childTnLst>
                              <p:par>
                                <p:cTn id="36" presetID="2" presetClass="entr" presetSubtype="1"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1500" fill="hold"/>
                                        <p:tgtEl>
                                          <p:spTgt spid="7"/>
                                        </p:tgtEl>
                                        <p:attrNameLst>
                                          <p:attrName>ppt_x</p:attrName>
                                        </p:attrNameLst>
                                      </p:cBhvr>
                                      <p:tavLst>
                                        <p:tav tm="0">
                                          <p:val>
                                            <p:strVal val="#ppt_x"/>
                                          </p:val>
                                        </p:tav>
                                        <p:tav tm="100000">
                                          <p:val>
                                            <p:strVal val="#ppt_x"/>
                                          </p:val>
                                        </p:tav>
                                      </p:tavLst>
                                    </p:anim>
                                    <p:anim calcmode="lin" valueType="num">
                                      <p:cBhvr additive="base">
                                        <p:cTn id="39" dur="1500" fill="hold"/>
                                        <p:tgtEl>
                                          <p:spTgt spid="7"/>
                                        </p:tgtEl>
                                        <p:attrNameLst>
                                          <p:attrName>ppt_y</p:attrName>
                                        </p:attrNameLst>
                                      </p:cBhvr>
                                      <p:tavLst>
                                        <p:tav tm="0">
                                          <p:val>
                                            <p:strVal val="0-#ppt_h/2"/>
                                          </p:val>
                                        </p:tav>
                                        <p:tav tm="100000">
                                          <p:val>
                                            <p:strVal val="#ppt_y"/>
                                          </p:val>
                                        </p:tav>
                                      </p:tavLst>
                                    </p:anim>
                                  </p:childTnLst>
                                </p:cTn>
                              </p:par>
                              <p:par>
                                <p:cTn id="40" presetID="8" presetClass="emph" presetSubtype="0" fill="hold" nodeType="withEffect">
                                  <p:stCondLst>
                                    <p:cond delay="0"/>
                                  </p:stCondLst>
                                  <p:childTnLst>
                                    <p:animRot by="21600000">
                                      <p:cBhvr>
                                        <p:cTn id="41" dur="1500" fill="hold"/>
                                        <p:tgtEl>
                                          <p:spTgt spid="7"/>
                                        </p:tgtEl>
                                        <p:attrNameLst>
                                          <p:attrName>r</p:attrName>
                                        </p:attrNameLst>
                                      </p:cBhvr>
                                    </p:animRot>
                                  </p:childTnLst>
                                </p:cTn>
                              </p:par>
                              <p:par>
                                <p:cTn id="42" presetID="2" presetClass="entr" presetSubtype="1"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1500" fill="hold"/>
                                        <p:tgtEl>
                                          <p:spTgt spid="10"/>
                                        </p:tgtEl>
                                        <p:attrNameLst>
                                          <p:attrName>ppt_x</p:attrName>
                                        </p:attrNameLst>
                                      </p:cBhvr>
                                      <p:tavLst>
                                        <p:tav tm="0">
                                          <p:val>
                                            <p:strVal val="#ppt_x"/>
                                          </p:val>
                                        </p:tav>
                                        <p:tav tm="100000">
                                          <p:val>
                                            <p:strVal val="#ppt_x"/>
                                          </p:val>
                                        </p:tav>
                                      </p:tavLst>
                                    </p:anim>
                                    <p:anim calcmode="lin" valueType="num">
                                      <p:cBhvr additive="base">
                                        <p:cTn id="45" dur="1500" fill="hold"/>
                                        <p:tgtEl>
                                          <p:spTgt spid="10"/>
                                        </p:tgtEl>
                                        <p:attrNameLst>
                                          <p:attrName>ppt_y</p:attrName>
                                        </p:attrNameLst>
                                      </p:cBhvr>
                                      <p:tavLst>
                                        <p:tav tm="0">
                                          <p:val>
                                            <p:strVal val="0-#ppt_h/2"/>
                                          </p:val>
                                        </p:tav>
                                        <p:tav tm="100000">
                                          <p:val>
                                            <p:strVal val="#ppt_y"/>
                                          </p:val>
                                        </p:tav>
                                      </p:tavLst>
                                    </p:anim>
                                  </p:childTnLst>
                                </p:cTn>
                              </p:par>
                              <p:par>
                                <p:cTn id="46" presetID="8" presetClass="emph" presetSubtype="0" fill="hold" nodeType="withEffect">
                                  <p:stCondLst>
                                    <p:cond delay="0"/>
                                  </p:stCondLst>
                                  <p:childTnLst>
                                    <p:animRot by="21600000">
                                      <p:cBhvr>
                                        <p:cTn id="47" dur="1500" fill="hold"/>
                                        <p:tgtEl>
                                          <p:spTgt spid="10"/>
                                        </p:tgtEl>
                                        <p:attrNameLst>
                                          <p:attrName>r</p:attrName>
                                        </p:attrNameLst>
                                      </p:cBhvr>
                                    </p:animRot>
                                  </p:childTnLst>
                                </p:cTn>
                              </p:par>
                              <p:par>
                                <p:cTn id="48" presetID="2" presetClass="entr" presetSubtype="1" fill="hold" nodeType="withEffect">
                                  <p:stCondLst>
                                    <p:cond delay="20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1500" fill="hold"/>
                                        <p:tgtEl>
                                          <p:spTgt spid="8"/>
                                        </p:tgtEl>
                                        <p:attrNameLst>
                                          <p:attrName>ppt_x</p:attrName>
                                        </p:attrNameLst>
                                      </p:cBhvr>
                                      <p:tavLst>
                                        <p:tav tm="0">
                                          <p:val>
                                            <p:strVal val="#ppt_x"/>
                                          </p:val>
                                        </p:tav>
                                        <p:tav tm="100000">
                                          <p:val>
                                            <p:strVal val="#ppt_x"/>
                                          </p:val>
                                        </p:tav>
                                      </p:tavLst>
                                    </p:anim>
                                    <p:anim calcmode="lin" valueType="num">
                                      <p:cBhvr additive="base">
                                        <p:cTn id="51" dur="1500" fill="hold"/>
                                        <p:tgtEl>
                                          <p:spTgt spid="8"/>
                                        </p:tgtEl>
                                        <p:attrNameLst>
                                          <p:attrName>ppt_y</p:attrName>
                                        </p:attrNameLst>
                                      </p:cBhvr>
                                      <p:tavLst>
                                        <p:tav tm="0">
                                          <p:val>
                                            <p:strVal val="0-#ppt_h/2"/>
                                          </p:val>
                                        </p:tav>
                                        <p:tav tm="100000">
                                          <p:val>
                                            <p:strVal val="#ppt_y"/>
                                          </p:val>
                                        </p:tav>
                                      </p:tavLst>
                                    </p:anim>
                                  </p:childTnLst>
                                </p:cTn>
                              </p:par>
                              <p:par>
                                <p:cTn id="52" presetID="8" presetClass="emph" presetSubtype="0" fill="hold" nodeType="withEffect">
                                  <p:stCondLst>
                                    <p:cond delay="200"/>
                                  </p:stCondLst>
                                  <p:childTnLst>
                                    <p:animRot by="21600000">
                                      <p:cBhvr>
                                        <p:cTn id="53" dur="1500" fill="hold"/>
                                        <p:tgtEl>
                                          <p:spTgt spid="8"/>
                                        </p:tgtEl>
                                        <p:attrNameLst>
                                          <p:attrName>r</p:attrName>
                                        </p:attrNameLst>
                                      </p:cBhvr>
                                    </p:animRot>
                                  </p:childTnLst>
                                </p:cTn>
                              </p:par>
                              <p:par>
                                <p:cTn id="54" presetID="2" presetClass="entr" presetSubtype="1" fill="hold" nodeType="withEffect">
                                  <p:stCondLst>
                                    <p:cond delay="20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1500" fill="hold"/>
                                        <p:tgtEl>
                                          <p:spTgt spid="11"/>
                                        </p:tgtEl>
                                        <p:attrNameLst>
                                          <p:attrName>ppt_x</p:attrName>
                                        </p:attrNameLst>
                                      </p:cBhvr>
                                      <p:tavLst>
                                        <p:tav tm="0">
                                          <p:val>
                                            <p:strVal val="#ppt_x"/>
                                          </p:val>
                                        </p:tav>
                                        <p:tav tm="100000">
                                          <p:val>
                                            <p:strVal val="#ppt_x"/>
                                          </p:val>
                                        </p:tav>
                                      </p:tavLst>
                                    </p:anim>
                                    <p:anim calcmode="lin" valueType="num">
                                      <p:cBhvr additive="base">
                                        <p:cTn id="57" dur="1500" fill="hold"/>
                                        <p:tgtEl>
                                          <p:spTgt spid="11"/>
                                        </p:tgtEl>
                                        <p:attrNameLst>
                                          <p:attrName>ppt_y</p:attrName>
                                        </p:attrNameLst>
                                      </p:cBhvr>
                                      <p:tavLst>
                                        <p:tav tm="0">
                                          <p:val>
                                            <p:strVal val="0-#ppt_h/2"/>
                                          </p:val>
                                        </p:tav>
                                        <p:tav tm="100000">
                                          <p:val>
                                            <p:strVal val="#ppt_y"/>
                                          </p:val>
                                        </p:tav>
                                      </p:tavLst>
                                    </p:anim>
                                  </p:childTnLst>
                                </p:cTn>
                              </p:par>
                              <p:par>
                                <p:cTn id="58" presetID="8" presetClass="emph" presetSubtype="0" fill="hold" nodeType="withEffect">
                                  <p:stCondLst>
                                    <p:cond delay="200"/>
                                  </p:stCondLst>
                                  <p:childTnLst>
                                    <p:animRot by="21600000">
                                      <p:cBhvr>
                                        <p:cTn id="59" dur="1500" fill="hold"/>
                                        <p:tgtEl>
                                          <p:spTgt spid="11"/>
                                        </p:tgtEl>
                                        <p:attrNameLst>
                                          <p:attrName>r</p:attrName>
                                        </p:attrNameLst>
                                      </p:cBhvr>
                                    </p:animRot>
                                  </p:childTnLst>
                                </p:cTn>
                              </p:par>
                              <p:par>
                                <p:cTn id="60" presetID="2" presetClass="entr" presetSubtype="1" fill="hold" nodeType="withEffect">
                                  <p:stCondLst>
                                    <p:cond delay="400"/>
                                  </p:stCondLst>
                                  <p:childTnLst>
                                    <p:set>
                                      <p:cBhvr>
                                        <p:cTn id="61" dur="1" fill="hold">
                                          <p:stCondLst>
                                            <p:cond delay="0"/>
                                          </p:stCondLst>
                                        </p:cTn>
                                        <p:tgtEl>
                                          <p:spTgt spid="9"/>
                                        </p:tgtEl>
                                        <p:attrNameLst>
                                          <p:attrName>style.visibility</p:attrName>
                                        </p:attrNameLst>
                                      </p:cBhvr>
                                      <p:to>
                                        <p:strVal val="visible"/>
                                      </p:to>
                                    </p:set>
                                    <p:anim calcmode="lin" valueType="num">
                                      <p:cBhvr additive="base">
                                        <p:cTn id="62" dur="1500" fill="hold"/>
                                        <p:tgtEl>
                                          <p:spTgt spid="9"/>
                                        </p:tgtEl>
                                        <p:attrNameLst>
                                          <p:attrName>ppt_x</p:attrName>
                                        </p:attrNameLst>
                                      </p:cBhvr>
                                      <p:tavLst>
                                        <p:tav tm="0">
                                          <p:val>
                                            <p:strVal val="#ppt_x"/>
                                          </p:val>
                                        </p:tav>
                                        <p:tav tm="100000">
                                          <p:val>
                                            <p:strVal val="#ppt_x"/>
                                          </p:val>
                                        </p:tav>
                                      </p:tavLst>
                                    </p:anim>
                                    <p:anim calcmode="lin" valueType="num">
                                      <p:cBhvr additive="base">
                                        <p:cTn id="63" dur="1500" fill="hold"/>
                                        <p:tgtEl>
                                          <p:spTgt spid="9"/>
                                        </p:tgtEl>
                                        <p:attrNameLst>
                                          <p:attrName>ppt_y</p:attrName>
                                        </p:attrNameLst>
                                      </p:cBhvr>
                                      <p:tavLst>
                                        <p:tav tm="0">
                                          <p:val>
                                            <p:strVal val="0-#ppt_h/2"/>
                                          </p:val>
                                        </p:tav>
                                        <p:tav tm="100000">
                                          <p:val>
                                            <p:strVal val="#ppt_y"/>
                                          </p:val>
                                        </p:tav>
                                      </p:tavLst>
                                    </p:anim>
                                  </p:childTnLst>
                                </p:cTn>
                              </p:par>
                              <p:par>
                                <p:cTn id="64" presetID="8" presetClass="emph" presetSubtype="0" fill="hold" nodeType="withEffect">
                                  <p:stCondLst>
                                    <p:cond delay="400"/>
                                  </p:stCondLst>
                                  <p:childTnLst>
                                    <p:animRot by="21600000">
                                      <p:cBhvr>
                                        <p:cTn id="65" dur="1500" fill="hold"/>
                                        <p:tgtEl>
                                          <p:spTgt spid="9"/>
                                        </p:tgtEl>
                                        <p:attrNameLst>
                                          <p:attrName>r</p:attrName>
                                        </p:attrNameLst>
                                      </p:cBhvr>
                                    </p:animRot>
                                  </p:childTnLst>
                                </p:cTn>
                              </p:par>
                              <p:par>
                                <p:cTn id="66" presetID="2" presetClass="entr" presetSubtype="1" fill="hold" nodeType="withEffect">
                                  <p:stCondLst>
                                    <p:cond delay="400"/>
                                  </p:stCondLst>
                                  <p:childTnLst>
                                    <p:set>
                                      <p:cBhvr>
                                        <p:cTn id="67" dur="1" fill="hold">
                                          <p:stCondLst>
                                            <p:cond delay="0"/>
                                          </p:stCondLst>
                                        </p:cTn>
                                        <p:tgtEl>
                                          <p:spTgt spid="12"/>
                                        </p:tgtEl>
                                        <p:attrNameLst>
                                          <p:attrName>style.visibility</p:attrName>
                                        </p:attrNameLst>
                                      </p:cBhvr>
                                      <p:to>
                                        <p:strVal val="visible"/>
                                      </p:to>
                                    </p:set>
                                    <p:anim calcmode="lin" valueType="num">
                                      <p:cBhvr additive="base">
                                        <p:cTn id="68" dur="1500" fill="hold"/>
                                        <p:tgtEl>
                                          <p:spTgt spid="12"/>
                                        </p:tgtEl>
                                        <p:attrNameLst>
                                          <p:attrName>ppt_x</p:attrName>
                                        </p:attrNameLst>
                                      </p:cBhvr>
                                      <p:tavLst>
                                        <p:tav tm="0">
                                          <p:val>
                                            <p:strVal val="#ppt_x"/>
                                          </p:val>
                                        </p:tav>
                                        <p:tav tm="100000">
                                          <p:val>
                                            <p:strVal val="#ppt_x"/>
                                          </p:val>
                                        </p:tav>
                                      </p:tavLst>
                                    </p:anim>
                                    <p:anim calcmode="lin" valueType="num">
                                      <p:cBhvr additive="base">
                                        <p:cTn id="69" dur="1500" fill="hold"/>
                                        <p:tgtEl>
                                          <p:spTgt spid="12"/>
                                        </p:tgtEl>
                                        <p:attrNameLst>
                                          <p:attrName>ppt_y</p:attrName>
                                        </p:attrNameLst>
                                      </p:cBhvr>
                                      <p:tavLst>
                                        <p:tav tm="0">
                                          <p:val>
                                            <p:strVal val="0-#ppt_h/2"/>
                                          </p:val>
                                        </p:tav>
                                        <p:tav tm="100000">
                                          <p:val>
                                            <p:strVal val="#ppt_y"/>
                                          </p:val>
                                        </p:tav>
                                      </p:tavLst>
                                    </p:anim>
                                  </p:childTnLst>
                                </p:cTn>
                              </p:par>
                              <p:par>
                                <p:cTn id="70" presetID="8" presetClass="emph" presetSubtype="0" fill="hold" nodeType="withEffect">
                                  <p:stCondLst>
                                    <p:cond delay="400"/>
                                  </p:stCondLst>
                                  <p:childTnLst>
                                    <p:animRot by="21600000">
                                      <p:cBhvr>
                                        <p:cTn id="71" dur="15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5" grpId="0"/>
      <p:bldP spid="6"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54653" y="4667776"/>
            <a:ext cx="389943" cy="230832"/>
          </a:xfrm>
          <a:prstGeom prst="rect">
            <a:avLst/>
          </a:prstGeom>
          <a:noFill/>
        </p:spPr>
        <p:txBody>
          <a:bodyPr wrap="square" rtlCol="0">
            <a:spAutoFit/>
          </a:bodyPr>
          <a:lstStyle/>
          <a:p>
            <a:fld id="{F3C5028F-8D3B-45CC-A1ED-22F09E87F5E5}" type="slidenum">
              <a:rPr lang="id-ID" sz="900">
                <a:solidFill>
                  <a:schemeClr val="bg1"/>
                </a:solidFill>
                <a:latin typeface="Arial" panose="020B0604020202020204" pitchFamily="34" charset="0"/>
                <a:ea typeface="微软雅黑" panose="020B0503020204020204" pitchFamily="34" charset="-122"/>
                <a:sym typeface="Arial" panose="020B0604020202020204" pitchFamily="34" charset="0"/>
              </a:rPr>
              <a:t>14</a:t>
            </a:fld>
            <a:endParaRPr lang="id-ID" sz="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277236" y="117046"/>
            <a:ext cx="8865950"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816" y="117046"/>
            <a:ext cx="180699"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205318" y="117046"/>
            <a:ext cx="48117" cy="4247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817" y="4976580"/>
            <a:ext cx="9142369" cy="642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nvSpPr>
        <p:spPr>
          <a:xfrm>
            <a:off x="5148065" y="117046"/>
            <a:ext cx="3901560" cy="400110"/>
          </a:xfrm>
          <a:prstGeom prst="rect">
            <a:avLst/>
          </a:prstGeom>
          <a:noFill/>
        </p:spPr>
        <p:txBody>
          <a:bodyPr wrap="square" rtlCol="0">
            <a:spAutoFit/>
          </a:bodyPr>
          <a:lstStyle/>
          <a:p>
            <a:pPr algn="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总体数据统计</a:t>
            </a:r>
          </a:p>
        </p:txBody>
      </p:sp>
      <p:grpSp>
        <p:nvGrpSpPr>
          <p:cNvPr id="8" name="组合 7"/>
          <p:cNvGrpSpPr/>
          <p:nvPr/>
        </p:nvGrpSpPr>
        <p:grpSpPr>
          <a:xfrm>
            <a:off x="698046" y="1351641"/>
            <a:ext cx="3388576" cy="1185244"/>
            <a:chOff x="2183817" y="975542"/>
            <a:chExt cx="1632394" cy="1407237"/>
          </a:xfrm>
        </p:grpSpPr>
        <p:sp>
          <p:nvSpPr>
            <p:cNvPr id="9" name="六边形 8"/>
            <p:cNvSpPr/>
            <p:nvPr/>
          </p:nvSpPr>
          <p:spPr>
            <a:xfrm>
              <a:off x="2183817" y="975542"/>
              <a:ext cx="1632394" cy="1407237"/>
            </a:xfrm>
            <a:prstGeom prst="hexagon">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六边形 9"/>
            <p:cNvSpPr/>
            <p:nvPr/>
          </p:nvSpPr>
          <p:spPr>
            <a:xfrm>
              <a:off x="2183817" y="975542"/>
              <a:ext cx="1632394" cy="1407237"/>
            </a:xfrm>
            <a:prstGeom prst="hexagon">
              <a:avLst/>
            </a:prstGeom>
            <a:gradFill>
              <a:gsLst>
                <a:gs pos="64000">
                  <a:srgbClr val="F3F3F3"/>
                </a:gs>
                <a:gs pos="32000">
                  <a:srgbClr val="DEDEDE"/>
                </a:gs>
                <a:gs pos="0">
                  <a:srgbClr val="CBCBCB"/>
                </a:gs>
                <a:gs pos="100000">
                  <a:srgbClr val="F9F9F9"/>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组合 10"/>
          <p:cNvGrpSpPr/>
          <p:nvPr/>
        </p:nvGrpSpPr>
        <p:grpSpPr>
          <a:xfrm>
            <a:off x="702810" y="2539917"/>
            <a:ext cx="3388576" cy="1185244"/>
            <a:chOff x="2183817" y="975542"/>
            <a:chExt cx="1632394" cy="1407237"/>
          </a:xfrm>
        </p:grpSpPr>
        <p:sp>
          <p:nvSpPr>
            <p:cNvPr id="17" name="六边形 16"/>
            <p:cNvSpPr/>
            <p:nvPr/>
          </p:nvSpPr>
          <p:spPr>
            <a:xfrm>
              <a:off x="2183817" y="975542"/>
              <a:ext cx="1632394" cy="1407237"/>
            </a:xfrm>
            <a:prstGeom prst="hexagon">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六边形 17"/>
            <p:cNvSpPr/>
            <p:nvPr/>
          </p:nvSpPr>
          <p:spPr>
            <a:xfrm>
              <a:off x="2183817" y="975542"/>
              <a:ext cx="1632394" cy="1407237"/>
            </a:xfrm>
            <a:prstGeom prst="hexagon">
              <a:avLst/>
            </a:prstGeom>
            <a:gradFill>
              <a:gsLst>
                <a:gs pos="64000">
                  <a:srgbClr val="F3F3F3"/>
                </a:gs>
                <a:gs pos="32000">
                  <a:srgbClr val="DEDEDE"/>
                </a:gs>
                <a:gs pos="0">
                  <a:srgbClr val="CBCBCB"/>
                </a:gs>
                <a:gs pos="100000">
                  <a:srgbClr val="F9F9F9"/>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组合 18"/>
          <p:cNvGrpSpPr/>
          <p:nvPr/>
        </p:nvGrpSpPr>
        <p:grpSpPr>
          <a:xfrm>
            <a:off x="3774873" y="1944198"/>
            <a:ext cx="1719896" cy="1185244"/>
            <a:chOff x="2183817" y="975542"/>
            <a:chExt cx="1632394" cy="1407237"/>
          </a:xfrm>
        </p:grpSpPr>
        <p:sp>
          <p:nvSpPr>
            <p:cNvPr id="20" name="六边形 19"/>
            <p:cNvSpPr/>
            <p:nvPr/>
          </p:nvSpPr>
          <p:spPr>
            <a:xfrm>
              <a:off x="2183817" y="975542"/>
              <a:ext cx="1632394" cy="1407237"/>
            </a:xfrm>
            <a:prstGeom prst="hexagon">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六边形 20"/>
            <p:cNvSpPr/>
            <p:nvPr/>
          </p:nvSpPr>
          <p:spPr>
            <a:xfrm>
              <a:off x="2183817" y="975542"/>
              <a:ext cx="1632394" cy="1407237"/>
            </a:xfrm>
            <a:prstGeom prst="hexagon">
              <a:avLst/>
            </a:prstGeom>
            <a:gradFill>
              <a:gsLst>
                <a:gs pos="64000">
                  <a:srgbClr val="F3F3F3"/>
                </a:gs>
                <a:gs pos="32000">
                  <a:srgbClr val="DEDEDE"/>
                </a:gs>
                <a:gs pos="0">
                  <a:srgbClr val="CBCBCB"/>
                </a:gs>
                <a:gs pos="100000">
                  <a:srgbClr val="F9F9F9"/>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 name="组合 21"/>
          <p:cNvGrpSpPr/>
          <p:nvPr/>
        </p:nvGrpSpPr>
        <p:grpSpPr>
          <a:xfrm>
            <a:off x="5215806" y="1349736"/>
            <a:ext cx="3388576" cy="1185244"/>
            <a:chOff x="2183817" y="975542"/>
            <a:chExt cx="1632394" cy="1407237"/>
          </a:xfrm>
        </p:grpSpPr>
        <p:sp>
          <p:nvSpPr>
            <p:cNvPr id="23" name="六边形 22"/>
            <p:cNvSpPr/>
            <p:nvPr/>
          </p:nvSpPr>
          <p:spPr>
            <a:xfrm>
              <a:off x="2183817" y="975542"/>
              <a:ext cx="1632394" cy="1407237"/>
            </a:xfrm>
            <a:prstGeom prst="hexagon">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六边形 23"/>
            <p:cNvSpPr/>
            <p:nvPr/>
          </p:nvSpPr>
          <p:spPr>
            <a:xfrm>
              <a:off x="2183817" y="975542"/>
              <a:ext cx="1632394" cy="1407237"/>
            </a:xfrm>
            <a:prstGeom prst="hexagon">
              <a:avLst/>
            </a:prstGeom>
            <a:gradFill>
              <a:gsLst>
                <a:gs pos="64000">
                  <a:srgbClr val="F3F3F3"/>
                </a:gs>
                <a:gs pos="32000">
                  <a:srgbClr val="DEDEDE"/>
                </a:gs>
                <a:gs pos="0">
                  <a:srgbClr val="CBCBCB"/>
                </a:gs>
                <a:gs pos="100000">
                  <a:srgbClr val="F9F9F9"/>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 name="组合 24"/>
          <p:cNvGrpSpPr/>
          <p:nvPr/>
        </p:nvGrpSpPr>
        <p:grpSpPr>
          <a:xfrm>
            <a:off x="5220567" y="2533248"/>
            <a:ext cx="3388576" cy="1185244"/>
            <a:chOff x="2183817" y="975542"/>
            <a:chExt cx="1632394" cy="1407237"/>
          </a:xfrm>
        </p:grpSpPr>
        <p:sp>
          <p:nvSpPr>
            <p:cNvPr id="26" name="六边形 25"/>
            <p:cNvSpPr/>
            <p:nvPr/>
          </p:nvSpPr>
          <p:spPr>
            <a:xfrm>
              <a:off x="2183817" y="975542"/>
              <a:ext cx="1632394" cy="1407237"/>
            </a:xfrm>
            <a:prstGeom prst="hexagon">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六边形 26"/>
            <p:cNvSpPr/>
            <p:nvPr/>
          </p:nvSpPr>
          <p:spPr>
            <a:xfrm>
              <a:off x="2183817" y="975542"/>
              <a:ext cx="1632394" cy="1407237"/>
            </a:xfrm>
            <a:prstGeom prst="hexagon">
              <a:avLst/>
            </a:prstGeom>
            <a:gradFill>
              <a:gsLst>
                <a:gs pos="64000">
                  <a:srgbClr val="F3F3F3"/>
                </a:gs>
                <a:gs pos="32000">
                  <a:srgbClr val="DEDEDE"/>
                </a:gs>
                <a:gs pos="0">
                  <a:srgbClr val="CBCBCB"/>
                </a:gs>
                <a:gs pos="100000">
                  <a:srgbClr val="F9F9F9"/>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cxnSp>
        <p:nvCxnSpPr>
          <p:cNvPr id="28" name="直接连接符 27"/>
          <p:cNvCxnSpPr/>
          <p:nvPr/>
        </p:nvCxnSpPr>
        <p:spPr>
          <a:xfrm>
            <a:off x="4637068" y="2128894"/>
            <a:ext cx="0" cy="815852"/>
          </a:xfrm>
          <a:prstGeom prst="line">
            <a:avLst/>
          </a:prstGeom>
          <a:ln w="381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9" name="文本框 4"/>
          <p:cNvSpPr txBox="1"/>
          <p:nvPr/>
        </p:nvSpPr>
        <p:spPr>
          <a:xfrm>
            <a:off x="3818237" y="2192812"/>
            <a:ext cx="885825" cy="684803"/>
          </a:xfrm>
          <a:prstGeom prst="rect">
            <a:avLst/>
          </a:prstGeom>
          <a:noFill/>
        </p:spPr>
        <p:txBody>
          <a:bodyPr wrap="square" lIns="68580" tIns="34290" rIns="68580" bIns="34290" rtlCol="0">
            <a:spAutoFit/>
          </a:bodyPr>
          <a:lstStyle/>
          <a:p>
            <a:pPr algn="ctr"/>
            <a:r>
              <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全国现状</a:t>
            </a:r>
          </a:p>
        </p:txBody>
      </p:sp>
      <p:sp>
        <p:nvSpPr>
          <p:cNvPr id="30" name="文本框 38"/>
          <p:cNvSpPr txBox="1"/>
          <p:nvPr/>
        </p:nvSpPr>
        <p:spPr>
          <a:xfrm>
            <a:off x="4565581" y="2192812"/>
            <a:ext cx="885825" cy="684803"/>
          </a:xfrm>
          <a:prstGeom prst="rect">
            <a:avLst/>
          </a:prstGeom>
          <a:noFill/>
        </p:spPr>
        <p:txBody>
          <a:bodyPr wrap="square" lIns="68580" tIns="34290" rIns="68580" bIns="34290" rtlCol="0">
            <a:spAutoFit/>
          </a:bodyPr>
          <a:lstStyle/>
          <a:p>
            <a:pPr algn="ctr"/>
            <a:r>
              <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地区现状</a:t>
            </a:r>
          </a:p>
        </p:txBody>
      </p:sp>
      <p:grpSp>
        <p:nvGrpSpPr>
          <p:cNvPr id="31" name="组合 30"/>
          <p:cNvGrpSpPr/>
          <p:nvPr/>
        </p:nvGrpSpPr>
        <p:grpSpPr>
          <a:xfrm>
            <a:off x="5659000" y="1695731"/>
            <a:ext cx="377162" cy="390631"/>
            <a:chOff x="9450388" y="2662238"/>
            <a:chExt cx="133350" cy="138112"/>
          </a:xfrm>
          <a:solidFill>
            <a:schemeClr val="accent1"/>
          </a:solidFill>
        </p:grpSpPr>
        <p:sp>
          <p:nvSpPr>
            <p:cNvPr id="32" name="Rectangle 239"/>
            <p:cNvSpPr>
              <a:spLocks noChangeArrowheads="1"/>
            </p:cNvSpPr>
            <p:nvPr/>
          </p:nvSpPr>
          <p:spPr bwMode="auto">
            <a:xfrm>
              <a:off x="9450388" y="2778125"/>
              <a:ext cx="26988"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Rectangle 240"/>
            <p:cNvSpPr>
              <a:spLocks noChangeArrowheads="1"/>
            </p:cNvSpPr>
            <p:nvPr/>
          </p:nvSpPr>
          <p:spPr bwMode="auto">
            <a:xfrm>
              <a:off x="9488488" y="2751138"/>
              <a:ext cx="22225" cy="492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Rectangle 241"/>
            <p:cNvSpPr>
              <a:spLocks noChangeArrowheads="1"/>
            </p:cNvSpPr>
            <p:nvPr/>
          </p:nvSpPr>
          <p:spPr bwMode="auto">
            <a:xfrm>
              <a:off x="9521825" y="2713038"/>
              <a:ext cx="23813" cy="87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Rectangle 242"/>
            <p:cNvSpPr>
              <a:spLocks noChangeArrowheads="1"/>
            </p:cNvSpPr>
            <p:nvPr/>
          </p:nvSpPr>
          <p:spPr bwMode="auto">
            <a:xfrm>
              <a:off x="9556750" y="2662238"/>
              <a:ext cx="26988" cy="138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243"/>
            <p:cNvSpPr>
              <a:spLocks/>
            </p:cNvSpPr>
            <p:nvPr/>
          </p:nvSpPr>
          <p:spPr bwMode="auto">
            <a:xfrm>
              <a:off x="9556750" y="2662238"/>
              <a:ext cx="26988" cy="138112"/>
            </a:xfrm>
            <a:custGeom>
              <a:avLst/>
              <a:gdLst>
                <a:gd name="T0" fmla="*/ 17 w 17"/>
                <a:gd name="T1" fmla="*/ 87 h 87"/>
                <a:gd name="T2" fmla="*/ 0 w 17"/>
                <a:gd name="T3" fmla="*/ 87 h 87"/>
                <a:gd name="T4" fmla="*/ 0 w 17"/>
                <a:gd name="T5" fmla="*/ 0 h 87"/>
                <a:gd name="T6" fmla="*/ 17 w 17"/>
                <a:gd name="T7" fmla="*/ 0 h 87"/>
              </a:gdLst>
              <a:ahLst/>
              <a:cxnLst>
                <a:cxn ang="0">
                  <a:pos x="T0" y="T1"/>
                </a:cxn>
                <a:cxn ang="0">
                  <a:pos x="T2" y="T3"/>
                </a:cxn>
                <a:cxn ang="0">
                  <a:pos x="T4" y="T5"/>
                </a:cxn>
                <a:cxn ang="0">
                  <a:pos x="T6" y="T7"/>
                </a:cxn>
              </a:cxnLst>
              <a:rect l="0" t="0" r="r" b="b"/>
              <a:pathLst>
                <a:path w="17" h="87">
                  <a:moveTo>
                    <a:pt x="17" y="87"/>
                  </a:moveTo>
                  <a:lnTo>
                    <a:pt x="0" y="87"/>
                  </a:lnTo>
                  <a:lnTo>
                    <a:pt x="0" y="0"/>
                  </a:lnTo>
                  <a:lnTo>
                    <a:pt x="1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7" name="Group 4"/>
          <p:cNvGrpSpPr>
            <a:grpSpLocks noChangeAspect="1"/>
          </p:cNvGrpSpPr>
          <p:nvPr/>
        </p:nvGrpSpPr>
        <p:grpSpPr bwMode="auto">
          <a:xfrm>
            <a:off x="5554633" y="2928675"/>
            <a:ext cx="480446" cy="371508"/>
            <a:chOff x="3494" y="1896"/>
            <a:chExt cx="688" cy="532"/>
          </a:xfrm>
          <a:solidFill>
            <a:schemeClr val="accent1"/>
          </a:solidFill>
        </p:grpSpPr>
        <p:sp>
          <p:nvSpPr>
            <p:cNvPr id="38" name="Rectangle 5"/>
            <p:cNvSpPr>
              <a:spLocks noChangeArrowheads="1"/>
            </p:cNvSpPr>
            <p:nvPr/>
          </p:nvSpPr>
          <p:spPr bwMode="auto">
            <a:xfrm>
              <a:off x="4124" y="2007"/>
              <a:ext cx="58" cy="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6"/>
            <p:cNvSpPr>
              <a:spLocks noEditPoints="1"/>
            </p:cNvSpPr>
            <p:nvPr/>
          </p:nvSpPr>
          <p:spPr bwMode="auto">
            <a:xfrm>
              <a:off x="3608" y="1896"/>
              <a:ext cx="459" cy="532"/>
            </a:xfrm>
            <a:custGeom>
              <a:avLst/>
              <a:gdLst>
                <a:gd name="T0" fmla="*/ 176 w 192"/>
                <a:gd name="T1" fmla="*/ 46 h 222"/>
                <a:gd name="T2" fmla="*/ 132 w 192"/>
                <a:gd name="T3" fmla="*/ 0 h 222"/>
                <a:gd name="T4" fmla="*/ 60 w 192"/>
                <a:gd name="T5" fmla="*/ 0 h 222"/>
                <a:gd name="T6" fmla="*/ 18 w 192"/>
                <a:gd name="T7" fmla="*/ 46 h 222"/>
                <a:gd name="T8" fmla="*/ 0 w 192"/>
                <a:gd name="T9" fmla="*/ 46 h 222"/>
                <a:gd name="T10" fmla="*/ 0 w 192"/>
                <a:gd name="T11" fmla="*/ 222 h 222"/>
                <a:gd name="T12" fmla="*/ 192 w 192"/>
                <a:gd name="T13" fmla="*/ 222 h 222"/>
                <a:gd name="T14" fmla="*/ 192 w 192"/>
                <a:gd name="T15" fmla="*/ 46 h 222"/>
                <a:gd name="T16" fmla="*/ 176 w 192"/>
                <a:gd name="T17" fmla="*/ 46 h 222"/>
                <a:gd name="T18" fmla="*/ 113 w 192"/>
                <a:gd name="T19" fmla="*/ 42 h 222"/>
                <a:gd name="T20" fmla="*/ 77 w 192"/>
                <a:gd name="T21" fmla="*/ 42 h 222"/>
                <a:gd name="T22" fmla="*/ 67 w 192"/>
                <a:gd name="T23" fmla="*/ 31 h 222"/>
                <a:gd name="T24" fmla="*/ 77 w 192"/>
                <a:gd name="T25" fmla="*/ 20 h 222"/>
                <a:gd name="T26" fmla="*/ 113 w 192"/>
                <a:gd name="T27" fmla="*/ 20 h 222"/>
                <a:gd name="T28" fmla="*/ 124 w 192"/>
                <a:gd name="T29" fmla="*/ 31 h 222"/>
                <a:gd name="T30" fmla="*/ 113 w 192"/>
                <a:gd name="T31" fmla="*/ 4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222">
                  <a:moveTo>
                    <a:pt x="176" y="46"/>
                  </a:moveTo>
                  <a:cubicBezTo>
                    <a:pt x="166" y="26"/>
                    <a:pt x="148" y="0"/>
                    <a:pt x="132" y="0"/>
                  </a:cubicBezTo>
                  <a:cubicBezTo>
                    <a:pt x="60" y="0"/>
                    <a:pt x="60" y="0"/>
                    <a:pt x="60" y="0"/>
                  </a:cubicBezTo>
                  <a:cubicBezTo>
                    <a:pt x="45" y="0"/>
                    <a:pt x="29" y="25"/>
                    <a:pt x="18" y="46"/>
                  </a:cubicBezTo>
                  <a:cubicBezTo>
                    <a:pt x="0" y="46"/>
                    <a:pt x="0" y="46"/>
                    <a:pt x="0" y="46"/>
                  </a:cubicBezTo>
                  <a:cubicBezTo>
                    <a:pt x="0" y="222"/>
                    <a:pt x="0" y="222"/>
                    <a:pt x="0" y="222"/>
                  </a:cubicBezTo>
                  <a:cubicBezTo>
                    <a:pt x="192" y="222"/>
                    <a:pt x="192" y="222"/>
                    <a:pt x="192" y="222"/>
                  </a:cubicBezTo>
                  <a:cubicBezTo>
                    <a:pt x="192" y="46"/>
                    <a:pt x="192" y="46"/>
                    <a:pt x="192" y="46"/>
                  </a:cubicBezTo>
                  <a:lnTo>
                    <a:pt x="176" y="46"/>
                  </a:lnTo>
                  <a:close/>
                  <a:moveTo>
                    <a:pt x="113" y="42"/>
                  </a:moveTo>
                  <a:cubicBezTo>
                    <a:pt x="77" y="42"/>
                    <a:pt x="77" y="42"/>
                    <a:pt x="77" y="42"/>
                  </a:cubicBezTo>
                  <a:cubicBezTo>
                    <a:pt x="72" y="42"/>
                    <a:pt x="67" y="37"/>
                    <a:pt x="67" y="31"/>
                  </a:cubicBezTo>
                  <a:cubicBezTo>
                    <a:pt x="67" y="25"/>
                    <a:pt x="72" y="20"/>
                    <a:pt x="77" y="20"/>
                  </a:cubicBezTo>
                  <a:cubicBezTo>
                    <a:pt x="113" y="20"/>
                    <a:pt x="113" y="20"/>
                    <a:pt x="113" y="20"/>
                  </a:cubicBezTo>
                  <a:cubicBezTo>
                    <a:pt x="119" y="20"/>
                    <a:pt x="124" y="25"/>
                    <a:pt x="124" y="31"/>
                  </a:cubicBezTo>
                  <a:cubicBezTo>
                    <a:pt x="124" y="37"/>
                    <a:pt x="119" y="42"/>
                    <a:pt x="113"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Rectangle 7"/>
            <p:cNvSpPr>
              <a:spLocks noChangeArrowheads="1"/>
            </p:cNvSpPr>
            <p:nvPr/>
          </p:nvSpPr>
          <p:spPr bwMode="auto">
            <a:xfrm>
              <a:off x="3494" y="2007"/>
              <a:ext cx="57" cy="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 name="组合 40"/>
          <p:cNvGrpSpPr/>
          <p:nvPr/>
        </p:nvGrpSpPr>
        <p:grpSpPr>
          <a:xfrm>
            <a:off x="1186198" y="2959616"/>
            <a:ext cx="417619" cy="418839"/>
            <a:chOff x="458010" y="4063526"/>
            <a:chExt cx="1087437" cy="1090612"/>
          </a:xfrm>
          <a:solidFill>
            <a:schemeClr val="accent1"/>
          </a:solidFill>
        </p:grpSpPr>
        <p:sp>
          <p:nvSpPr>
            <p:cNvPr id="42" name="Freeform 11"/>
            <p:cNvSpPr>
              <a:spLocks noEditPoints="1"/>
            </p:cNvSpPr>
            <p:nvPr/>
          </p:nvSpPr>
          <p:spPr bwMode="auto">
            <a:xfrm>
              <a:off x="458010" y="4063526"/>
              <a:ext cx="1087437" cy="1090612"/>
            </a:xfrm>
            <a:custGeom>
              <a:avLst/>
              <a:gdLst>
                <a:gd name="T0" fmla="*/ 0 w 685"/>
                <a:gd name="T1" fmla="*/ 0 h 687"/>
                <a:gd name="T2" fmla="*/ 0 w 685"/>
                <a:gd name="T3" fmla="*/ 687 h 687"/>
                <a:gd name="T4" fmla="*/ 685 w 685"/>
                <a:gd name="T5" fmla="*/ 687 h 687"/>
                <a:gd name="T6" fmla="*/ 685 w 685"/>
                <a:gd name="T7" fmla="*/ 0 h 687"/>
                <a:gd name="T8" fmla="*/ 0 w 685"/>
                <a:gd name="T9" fmla="*/ 0 h 687"/>
                <a:gd name="T10" fmla="*/ 58 w 685"/>
                <a:gd name="T11" fmla="*/ 57 h 687"/>
                <a:gd name="T12" fmla="*/ 628 w 685"/>
                <a:gd name="T13" fmla="*/ 57 h 687"/>
                <a:gd name="T14" fmla="*/ 628 w 685"/>
                <a:gd name="T15" fmla="*/ 441 h 687"/>
                <a:gd name="T16" fmla="*/ 442 w 685"/>
                <a:gd name="T17" fmla="*/ 630 h 687"/>
                <a:gd name="T18" fmla="*/ 58 w 685"/>
                <a:gd name="T19" fmla="*/ 630 h 687"/>
                <a:gd name="T20" fmla="*/ 58 w 685"/>
                <a:gd name="T21" fmla="*/ 57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5" h="687">
                  <a:moveTo>
                    <a:pt x="0" y="0"/>
                  </a:moveTo>
                  <a:lnTo>
                    <a:pt x="0" y="687"/>
                  </a:lnTo>
                  <a:lnTo>
                    <a:pt x="685" y="687"/>
                  </a:lnTo>
                  <a:lnTo>
                    <a:pt x="685" y="0"/>
                  </a:lnTo>
                  <a:lnTo>
                    <a:pt x="0" y="0"/>
                  </a:lnTo>
                  <a:close/>
                  <a:moveTo>
                    <a:pt x="58" y="57"/>
                  </a:moveTo>
                  <a:lnTo>
                    <a:pt x="628" y="57"/>
                  </a:lnTo>
                  <a:lnTo>
                    <a:pt x="628" y="441"/>
                  </a:lnTo>
                  <a:lnTo>
                    <a:pt x="442" y="630"/>
                  </a:lnTo>
                  <a:lnTo>
                    <a:pt x="58" y="630"/>
                  </a:lnTo>
                  <a:lnTo>
                    <a:pt x="58"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Rectangle 12"/>
            <p:cNvSpPr>
              <a:spLocks noChangeArrowheads="1"/>
            </p:cNvSpPr>
            <p:nvPr/>
          </p:nvSpPr>
          <p:spPr bwMode="auto">
            <a:xfrm>
              <a:off x="682625" y="4338638"/>
              <a:ext cx="636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Rectangle 13"/>
            <p:cNvSpPr>
              <a:spLocks noChangeArrowheads="1"/>
            </p:cNvSpPr>
            <p:nvPr/>
          </p:nvSpPr>
          <p:spPr bwMode="auto">
            <a:xfrm>
              <a:off x="682625" y="4562475"/>
              <a:ext cx="636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Rectangle 14"/>
            <p:cNvSpPr>
              <a:spLocks noChangeArrowheads="1"/>
            </p:cNvSpPr>
            <p:nvPr/>
          </p:nvSpPr>
          <p:spPr bwMode="auto">
            <a:xfrm>
              <a:off x="682625" y="4786313"/>
              <a:ext cx="382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6" name="Group 17"/>
          <p:cNvGrpSpPr>
            <a:grpSpLocks noChangeAspect="1"/>
          </p:cNvGrpSpPr>
          <p:nvPr/>
        </p:nvGrpSpPr>
        <p:grpSpPr bwMode="auto">
          <a:xfrm>
            <a:off x="1179677" y="1703332"/>
            <a:ext cx="431351" cy="463028"/>
            <a:chOff x="231" y="1205"/>
            <a:chExt cx="640" cy="687"/>
          </a:xfrm>
          <a:solidFill>
            <a:schemeClr val="accent1"/>
          </a:solidFill>
        </p:grpSpPr>
        <p:sp>
          <p:nvSpPr>
            <p:cNvPr id="47" name="Freeform 18"/>
            <p:cNvSpPr>
              <a:spLocks/>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9" name="组合 48"/>
          <p:cNvGrpSpPr/>
          <p:nvPr/>
        </p:nvGrpSpPr>
        <p:grpSpPr>
          <a:xfrm>
            <a:off x="1592614" y="1532511"/>
            <a:ext cx="2332130" cy="801767"/>
            <a:chOff x="5274190" y="2146445"/>
            <a:chExt cx="2901756" cy="801767"/>
          </a:xfrm>
        </p:grpSpPr>
        <p:sp>
          <p:nvSpPr>
            <p:cNvPr id="50" name="TextBox 107"/>
            <p:cNvSpPr txBox="1"/>
            <p:nvPr/>
          </p:nvSpPr>
          <p:spPr>
            <a:xfrm>
              <a:off x="5274190" y="2146445"/>
              <a:ext cx="1378626" cy="369332"/>
            </a:xfrm>
            <a:prstGeom prst="rect">
              <a:avLst/>
            </a:prstGeom>
            <a:noFill/>
          </p:spPr>
          <p:txBody>
            <a:bodyPr wrap="none" rtlCol="0">
              <a:spAutoFit/>
            </a:bodyPr>
            <a:lstStyle/>
            <a:p>
              <a:r>
                <a:rPr lang="zh-CN" altLang="en-US" dirty="0">
                  <a:solidFill>
                    <a:schemeClr val="accent1"/>
                  </a:solidFill>
                  <a:latin typeface="Arial" panose="020B0604020202020204" pitchFamily="34" charset="0"/>
                  <a:ea typeface="微软雅黑" panose="020B0503020204020204" pitchFamily="34" charset="-122"/>
                  <a:sym typeface="Arial" panose="020B0604020202020204" pitchFamily="34" charset="0"/>
                </a:rPr>
                <a:t>添加标题</a:t>
              </a:r>
              <a:endParaRPr lang="en-GB"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108"/>
            <p:cNvSpPr txBox="1"/>
            <p:nvPr/>
          </p:nvSpPr>
          <p:spPr>
            <a:xfrm>
              <a:off x="5398468" y="2483661"/>
              <a:ext cx="2777478" cy="464551"/>
            </a:xfrm>
            <a:prstGeom prst="rect">
              <a:avLst/>
            </a:prstGeom>
            <a:noFill/>
          </p:spPr>
          <p:txBody>
            <a:bodyPr wrap="square" lIns="0" tIns="0" rtlCol="0" anchor="t">
              <a:spAutoFit/>
            </a:bodyPr>
            <a:lstStyle/>
            <a:p>
              <a:pPr>
                <a:lnSpc>
                  <a:spcPct val="130000"/>
                </a:lnSpc>
              </a:pPr>
              <a:r>
                <a:rPr lang="zh-CN" altLang="en-US" sz="1100" dirty="0">
                  <a:solidFill>
                    <a:schemeClr val="tx1">
                      <a:lumMod val="65000"/>
                      <a:lumOff val="35000"/>
                    </a:schemeClr>
                  </a:solidFill>
                  <a:latin typeface="Arial" panose="020B0604020202020204" pitchFamily="34" charset="0"/>
                  <a:ea typeface="微软雅黑" pitchFamily="34" charset="-122"/>
                  <a:sym typeface="Arial" panose="020B0604020202020204" pitchFamily="34" charset="0"/>
                </a:rPr>
                <a:t>您的内容打在这里，或者通过复制您的文本后，并选择只保留文字。</a:t>
              </a:r>
              <a:endParaRPr lang="en-US" altLang="zh-CN" sz="1100" dirty="0">
                <a:solidFill>
                  <a:schemeClr val="tx1">
                    <a:lumMod val="65000"/>
                    <a:lumOff val="35000"/>
                  </a:schemeClr>
                </a:solidFill>
                <a:latin typeface="Arial" panose="020B0604020202020204" pitchFamily="34" charset="0"/>
                <a:ea typeface="微软雅黑" pitchFamily="34" charset="-122"/>
                <a:sym typeface="Arial" panose="020B0604020202020204" pitchFamily="34" charset="0"/>
              </a:endParaRPr>
            </a:p>
          </p:txBody>
        </p:sp>
      </p:grpSp>
      <p:grpSp>
        <p:nvGrpSpPr>
          <p:cNvPr id="52" name="组合 51"/>
          <p:cNvGrpSpPr/>
          <p:nvPr/>
        </p:nvGrpSpPr>
        <p:grpSpPr>
          <a:xfrm>
            <a:off x="6057111" y="1532511"/>
            <a:ext cx="2332130" cy="801767"/>
            <a:chOff x="5274190" y="2146445"/>
            <a:chExt cx="2901756" cy="801767"/>
          </a:xfrm>
        </p:grpSpPr>
        <p:sp>
          <p:nvSpPr>
            <p:cNvPr id="53" name="TextBox 110"/>
            <p:cNvSpPr txBox="1"/>
            <p:nvPr/>
          </p:nvSpPr>
          <p:spPr>
            <a:xfrm>
              <a:off x="5274190" y="2146445"/>
              <a:ext cx="1378626" cy="369332"/>
            </a:xfrm>
            <a:prstGeom prst="rect">
              <a:avLst/>
            </a:prstGeom>
            <a:noFill/>
          </p:spPr>
          <p:txBody>
            <a:bodyPr wrap="none" rtlCol="0">
              <a:spAutoFit/>
            </a:bodyPr>
            <a:lstStyle/>
            <a:p>
              <a:r>
                <a:rPr lang="zh-CN" altLang="en-US" dirty="0">
                  <a:solidFill>
                    <a:schemeClr val="accent1"/>
                  </a:solidFill>
                  <a:latin typeface="Arial" panose="020B0604020202020204" pitchFamily="34" charset="0"/>
                  <a:ea typeface="微软雅黑" panose="020B0503020204020204" pitchFamily="34" charset="-122"/>
                  <a:sym typeface="Arial" panose="020B0604020202020204" pitchFamily="34" charset="0"/>
                </a:rPr>
                <a:t>添加标题</a:t>
              </a:r>
              <a:endParaRPr lang="en-GB"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TextBox 111"/>
            <p:cNvSpPr txBox="1"/>
            <p:nvPr/>
          </p:nvSpPr>
          <p:spPr>
            <a:xfrm>
              <a:off x="5398468" y="2483661"/>
              <a:ext cx="2777478" cy="464551"/>
            </a:xfrm>
            <a:prstGeom prst="rect">
              <a:avLst/>
            </a:prstGeom>
            <a:noFill/>
          </p:spPr>
          <p:txBody>
            <a:bodyPr wrap="square" lIns="0" tIns="0" rtlCol="0" anchor="t">
              <a:spAutoFit/>
            </a:bodyPr>
            <a:lstStyle/>
            <a:p>
              <a:pPr>
                <a:lnSpc>
                  <a:spcPct val="130000"/>
                </a:lnSpc>
              </a:pPr>
              <a:r>
                <a:rPr lang="zh-CN" altLang="en-US" sz="1100" dirty="0">
                  <a:solidFill>
                    <a:schemeClr val="tx1">
                      <a:lumMod val="65000"/>
                      <a:lumOff val="35000"/>
                    </a:schemeClr>
                  </a:solidFill>
                  <a:latin typeface="Arial" panose="020B0604020202020204" pitchFamily="34" charset="0"/>
                  <a:ea typeface="微软雅黑" pitchFamily="34" charset="-122"/>
                  <a:sym typeface="Arial" panose="020B0604020202020204" pitchFamily="34" charset="0"/>
                </a:rPr>
                <a:t>您的内容打在这里，或者通过复制您的文本后，并选择只保留文字。</a:t>
              </a:r>
              <a:endParaRPr lang="en-US" altLang="zh-CN" sz="1100" dirty="0">
                <a:solidFill>
                  <a:schemeClr val="tx1">
                    <a:lumMod val="65000"/>
                    <a:lumOff val="35000"/>
                  </a:schemeClr>
                </a:solidFill>
                <a:latin typeface="Arial" panose="020B0604020202020204" pitchFamily="34" charset="0"/>
                <a:ea typeface="微软雅黑" pitchFamily="34" charset="-122"/>
                <a:sym typeface="Arial" panose="020B0604020202020204" pitchFamily="34" charset="0"/>
              </a:endParaRPr>
            </a:p>
          </p:txBody>
        </p:sp>
      </p:grpSp>
      <p:grpSp>
        <p:nvGrpSpPr>
          <p:cNvPr id="55" name="组合 54"/>
          <p:cNvGrpSpPr/>
          <p:nvPr/>
        </p:nvGrpSpPr>
        <p:grpSpPr>
          <a:xfrm>
            <a:off x="1592614" y="2724405"/>
            <a:ext cx="2332130" cy="801767"/>
            <a:chOff x="5274190" y="2146445"/>
            <a:chExt cx="2901756" cy="801767"/>
          </a:xfrm>
        </p:grpSpPr>
        <p:sp>
          <p:nvSpPr>
            <p:cNvPr id="56" name="TextBox 113"/>
            <p:cNvSpPr txBox="1"/>
            <p:nvPr/>
          </p:nvSpPr>
          <p:spPr>
            <a:xfrm>
              <a:off x="5274190" y="2146445"/>
              <a:ext cx="1378626" cy="369332"/>
            </a:xfrm>
            <a:prstGeom prst="rect">
              <a:avLst/>
            </a:prstGeom>
            <a:noFill/>
          </p:spPr>
          <p:txBody>
            <a:bodyPr wrap="none" rtlCol="0">
              <a:spAutoFit/>
            </a:bodyPr>
            <a:lstStyle/>
            <a:p>
              <a:r>
                <a:rPr lang="zh-CN" altLang="en-US" dirty="0">
                  <a:solidFill>
                    <a:schemeClr val="accent1"/>
                  </a:solidFill>
                  <a:latin typeface="Arial" panose="020B0604020202020204" pitchFamily="34" charset="0"/>
                  <a:ea typeface="微软雅黑" panose="020B0503020204020204" pitchFamily="34" charset="-122"/>
                  <a:sym typeface="Arial" panose="020B0604020202020204" pitchFamily="34" charset="0"/>
                </a:rPr>
                <a:t>添加标题</a:t>
              </a:r>
              <a:endParaRPr lang="en-GB"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TextBox 114"/>
            <p:cNvSpPr txBox="1"/>
            <p:nvPr/>
          </p:nvSpPr>
          <p:spPr>
            <a:xfrm>
              <a:off x="5398468" y="2483661"/>
              <a:ext cx="2777478" cy="464551"/>
            </a:xfrm>
            <a:prstGeom prst="rect">
              <a:avLst/>
            </a:prstGeom>
            <a:noFill/>
          </p:spPr>
          <p:txBody>
            <a:bodyPr wrap="square" lIns="0" tIns="0" rtlCol="0" anchor="t">
              <a:spAutoFit/>
            </a:bodyPr>
            <a:lstStyle/>
            <a:p>
              <a:pPr>
                <a:lnSpc>
                  <a:spcPct val="130000"/>
                </a:lnSpc>
              </a:pPr>
              <a:r>
                <a:rPr lang="zh-CN" altLang="en-US" sz="1100" dirty="0">
                  <a:solidFill>
                    <a:schemeClr val="tx1">
                      <a:lumMod val="65000"/>
                      <a:lumOff val="35000"/>
                    </a:schemeClr>
                  </a:solidFill>
                  <a:latin typeface="Arial" panose="020B0604020202020204" pitchFamily="34" charset="0"/>
                  <a:ea typeface="微软雅黑" pitchFamily="34" charset="-122"/>
                  <a:sym typeface="Arial" panose="020B0604020202020204" pitchFamily="34" charset="0"/>
                </a:rPr>
                <a:t>您的内容打在这里，或者通过复制您的文本后，并选择只保留文字。</a:t>
              </a:r>
              <a:endParaRPr lang="en-US" altLang="zh-CN" sz="1100" dirty="0">
                <a:solidFill>
                  <a:schemeClr val="tx1">
                    <a:lumMod val="65000"/>
                    <a:lumOff val="35000"/>
                  </a:schemeClr>
                </a:solidFill>
                <a:latin typeface="Arial" panose="020B0604020202020204" pitchFamily="34" charset="0"/>
                <a:ea typeface="微软雅黑" pitchFamily="34" charset="-122"/>
                <a:sym typeface="Arial" panose="020B0604020202020204" pitchFamily="34" charset="0"/>
              </a:endParaRPr>
            </a:p>
          </p:txBody>
        </p:sp>
      </p:grpSp>
      <p:grpSp>
        <p:nvGrpSpPr>
          <p:cNvPr id="58" name="组合 57"/>
          <p:cNvGrpSpPr/>
          <p:nvPr/>
        </p:nvGrpSpPr>
        <p:grpSpPr>
          <a:xfrm>
            <a:off x="6057111" y="2724405"/>
            <a:ext cx="2332130" cy="801767"/>
            <a:chOff x="5274190" y="2146445"/>
            <a:chExt cx="2901756" cy="801767"/>
          </a:xfrm>
        </p:grpSpPr>
        <p:sp>
          <p:nvSpPr>
            <p:cNvPr id="59" name="TextBox 116"/>
            <p:cNvSpPr txBox="1"/>
            <p:nvPr/>
          </p:nvSpPr>
          <p:spPr>
            <a:xfrm>
              <a:off x="5274190" y="2146445"/>
              <a:ext cx="1378626" cy="369332"/>
            </a:xfrm>
            <a:prstGeom prst="rect">
              <a:avLst/>
            </a:prstGeom>
            <a:noFill/>
          </p:spPr>
          <p:txBody>
            <a:bodyPr wrap="none" rtlCol="0">
              <a:spAutoFit/>
            </a:bodyPr>
            <a:lstStyle/>
            <a:p>
              <a:r>
                <a:rPr lang="zh-CN" altLang="en-US" dirty="0">
                  <a:solidFill>
                    <a:schemeClr val="accent1"/>
                  </a:solidFill>
                  <a:latin typeface="Arial" panose="020B0604020202020204" pitchFamily="34" charset="0"/>
                  <a:ea typeface="微软雅黑" panose="020B0503020204020204" pitchFamily="34" charset="-122"/>
                  <a:sym typeface="Arial" panose="020B0604020202020204" pitchFamily="34" charset="0"/>
                </a:rPr>
                <a:t>添加标题</a:t>
              </a:r>
              <a:endParaRPr lang="en-GB"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TextBox 117"/>
            <p:cNvSpPr txBox="1"/>
            <p:nvPr/>
          </p:nvSpPr>
          <p:spPr>
            <a:xfrm>
              <a:off x="5398468" y="2483661"/>
              <a:ext cx="2777478" cy="464551"/>
            </a:xfrm>
            <a:prstGeom prst="rect">
              <a:avLst/>
            </a:prstGeom>
            <a:noFill/>
          </p:spPr>
          <p:txBody>
            <a:bodyPr wrap="square" lIns="0" tIns="0" rtlCol="0" anchor="t">
              <a:spAutoFit/>
            </a:bodyPr>
            <a:lstStyle/>
            <a:p>
              <a:pPr>
                <a:lnSpc>
                  <a:spcPct val="130000"/>
                </a:lnSpc>
              </a:pPr>
              <a:r>
                <a:rPr lang="zh-CN" altLang="en-US" sz="1100" dirty="0">
                  <a:solidFill>
                    <a:schemeClr val="tx1">
                      <a:lumMod val="65000"/>
                      <a:lumOff val="35000"/>
                    </a:schemeClr>
                  </a:solidFill>
                  <a:latin typeface="Arial" panose="020B0604020202020204" pitchFamily="34" charset="0"/>
                  <a:ea typeface="微软雅黑" pitchFamily="34" charset="-122"/>
                  <a:sym typeface="Arial" panose="020B0604020202020204" pitchFamily="34" charset="0"/>
                </a:rPr>
                <a:t>您的内容打在这里，或者通过复制您的文本后，并选择只保留文字。</a:t>
              </a:r>
              <a:endParaRPr lang="en-US" altLang="zh-CN" sz="1100" dirty="0">
                <a:solidFill>
                  <a:schemeClr val="tx1">
                    <a:lumMod val="65000"/>
                    <a:lumOff val="35000"/>
                  </a:schemeClr>
                </a:solidFill>
                <a:latin typeface="Arial" panose="020B0604020202020204" pitchFamily="34" charset="0"/>
                <a:ea typeface="微软雅黑" pitchFamily="34" charset="-122"/>
                <a:sym typeface="Arial" panose="020B0604020202020204" pitchFamily="34" charset="0"/>
              </a:endParaRPr>
            </a:p>
          </p:txBody>
        </p:sp>
      </p:grpSp>
      <p:sp>
        <p:nvSpPr>
          <p:cNvPr id="61" name="矩形 1"/>
          <p:cNvSpPr>
            <a:spLocks noChangeArrowheads="1"/>
          </p:cNvSpPr>
          <p:nvPr/>
        </p:nvSpPr>
        <p:spPr bwMode="auto">
          <a:xfrm>
            <a:off x="1193030" y="4086040"/>
            <a:ext cx="675957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30000"/>
              </a:lnSpc>
              <a:spcBef>
                <a:spcPct val="0"/>
              </a:spcBef>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a:t>
            </a:r>
          </a:p>
        </p:txBody>
      </p:sp>
      <p:cxnSp>
        <p:nvCxnSpPr>
          <p:cNvPr id="62" name="直接连接符 61"/>
          <p:cNvCxnSpPr/>
          <p:nvPr/>
        </p:nvCxnSpPr>
        <p:spPr>
          <a:xfrm>
            <a:off x="1283459" y="3994539"/>
            <a:ext cx="6578716"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3" name="矩形 62"/>
          <p:cNvSpPr/>
          <p:nvPr/>
        </p:nvSpPr>
        <p:spPr>
          <a:xfrm>
            <a:off x="816" y="-286"/>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96443959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350"/>
                                        <p:tgtEl>
                                          <p:spTgt spid="19"/>
                                        </p:tgtEl>
                                      </p:cBhvr>
                                    </p:animEffect>
                                  </p:childTnLst>
                                </p:cTn>
                              </p:par>
                            </p:childTnLst>
                          </p:cTn>
                        </p:par>
                        <p:par>
                          <p:cTn id="8" fill="hold">
                            <p:stCondLst>
                              <p:cond delay="350"/>
                            </p:stCondLst>
                            <p:childTnLst>
                              <p:par>
                                <p:cTn id="9" presetID="22" presetClass="entr" presetSubtype="4"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down)">
                                      <p:cBhvr>
                                        <p:cTn id="11" dur="500"/>
                                        <p:tgtEl>
                                          <p:spTgt spid="28"/>
                                        </p:tgtEl>
                                      </p:cBhvr>
                                    </p:animEffect>
                                  </p:childTnLst>
                                </p:cTn>
                              </p:par>
                            </p:childTnLst>
                          </p:cTn>
                        </p:par>
                        <p:par>
                          <p:cTn id="12" fill="hold">
                            <p:stCondLst>
                              <p:cond delay="850"/>
                            </p:stCondLst>
                            <p:childTnLst>
                              <p:par>
                                <p:cTn id="13" presetID="12" presetClass="entr" presetSubtype="8"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p:tgtEl>
                                          <p:spTgt spid="30"/>
                                        </p:tgtEl>
                                        <p:attrNameLst>
                                          <p:attrName>ppt_x</p:attrName>
                                        </p:attrNameLst>
                                      </p:cBhvr>
                                      <p:tavLst>
                                        <p:tav tm="0">
                                          <p:val>
                                            <p:strVal val="#ppt_x-#ppt_w*1.125000"/>
                                          </p:val>
                                        </p:tav>
                                        <p:tav tm="100000">
                                          <p:val>
                                            <p:strVal val="#ppt_x"/>
                                          </p:val>
                                        </p:tav>
                                      </p:tavLst>
                                    </p:anim>
                                    <p:animEffect transition="in" filter="wipe(right)">
                                      <p:cBhvr>
                                        <p:cTn id="16" dur="500"/>
                                        <p:tgtEl>
                                          <p:spTgt spid="30"/>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p:tgtEl>
                                          <p:spTgt spid="29"/>
                                        </p:tgtEl>
                                        <p:attrNameLst>
                                          <p:attrName>ppt_x</p:attrName>
                                        </p:attrNameLst>
                                      </p:cBhvr>
                                      <p:tavLst>
                                        <p:tav tm="0">
                                          <p:val>
                                            <p:strVal val="#ppt_x+#ppt_w*1.125000"/>
                                          </p:val>
                                        </p:tav>
                                        <p:tav tm="100000">
                                          <p:val>
                                            <p:strVal val="#ppt_x"/>
                                          </p:val>
                                        </p:tav>
                                      </p:tavLst>
                                    </p:anim>
                                    <p:animEffect transition="in" filter="wipe(left)">
                                      <p:cBhvr>
                                        <p:cTn id="20" dur="500"/>
                                        <p:tgtEl>
                                          <p:spTgt spid="29"/>
                                        </p:tgtEl>
                                      </p:cBhvr>
                                    </p:animEffect>
                                  </p:childTnLst>
                                </p:cTn>
                              </p:par>
                            </p:childTnLst>
                          </p:cTn>
                        </p:par>
                        <p:par>
                          <p:cTn id="21" fill="hold">
                            <p:stCondLst>
                              <p:cond delay="135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350"/>
                                        <p:tgtEl>
                                          <p:spTgt spid="8"/>
                                        </p:tgtEl>
                                      </p:cBhvr>
                                    </p:animEffect>
                                  </p:childTnLst>
                                </p:cTn>
                              </p:par>
                            </p:childTnLst>
                          </p:cTn>
                        </p:par>
                        <p:par>
                          <p:cTn id="25" fill="hold">
                            <p:stCondLst>
                              <p:cond delay="1700"/>
                            </p:stCondLst>
                            <p:childTnLst>
                              <p:par>
                                <p:cTn id="26" presetID="10" presetClass="entr" presetSubtype="0" fill="hold" nodeType="after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350"/>
                                        <p:tgtEl>
                                          <p:spTgt spid="46"/>
                                        </p:tgtEl>
                                      </p:cBhvr>
                                    </p:animEffect>
                                  </p:childTnLst>
                                </p:cTn>
                              </p:par>
                            </p:childTnLst>
                          </p:cTn>
                        </p:par>
                        <p:par>
                          <p:cTn id="29" fill="hold">
                            <p:stCondLst>
                              <p:cond delay="2050"/>
                            </p:stCondLst>
                            <p:childTnLst>
                              <p:par>
                                <p:cTn id="30" presetID="10" presetClass="entr" presetSubtype="0" fill="hold" nodeType="after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350"/>
                                        <p:tgtEl>
                                          <p:spTgt spid="49"/>
                                        </p:tgtEl>
                                      </p:cBhvr>
                                    </p:animEffect>
                                  </p:childTnLst>
                                </p:cTn>
                              </p:par>
                            </p:childTnLst>
                          </p:cTn>
                        </p:par>
                        <p:par>
                          <p:cTn id="33" fill="hold">
                            <p:stCondLst>
                              <p:cond delay="2400"/>
                            </p:stCondLst>
                            <p:childTnLst>
                              <p:par>
                                <p:cTn id="34" presetID="10" presetClass="entr" presetSubtype="0" fill="hold"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350"/>
                                        <p:tgtEl>
                                          <p:spTgt spid="22"/>
                                        </p:tgtEl>
                                      </p:cBhvr>
                                    </p:animEffect>
                                  </p:childTnLst>
                                </p:cTn>
                              </p:par>
                            </p:childTnLst>
                          </p:cTn>
                        </p:par>
                        <p:par>
                          <p:cTn id="37" fill="hold">
                            <p:stCondLst>
                              <p:cond delay="2750"/>
                            </p:stCondLst>
                            <p:childTnLst>
                              <p:par>
                                <p:cTn id="38" presetID="10" presetClass="entr" presetSubtype="0" fill="hold"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350"/>
                                        <p:tgtEl>
                                          <p:spTgt spid="31"/>
                                        </p:tgtEl>
                                      </p:cBhvr>
                                    </p:animEffect>
                                  </p:childTnLst>
                                </p:cTn>
                              </p:par>
                            </p:childTnLst>
                          </p:cTn>
                        </p:par>
                        <p:par>
                          <p:cTn id="41" fill="hold">
                            <p:stCondLst>
                              <p:cond delay="3100"/>
                            </p:stCondLst>
                            <p:childTnLst>
                              <p:par>
                                <p:cTn id="42" presetID="10" presetClass="entr" presetSubtype="0" fill="hold"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fade">
                                      <p:cBhvr>
                                        <p:cTn id="44" dur="350"/>
                                        <p:tgtEl>
                                          <p:spTgt spid="52"/>
                                        </p:tgtEl>
                                      </p:cBhvr>
                                    </p:animEffect>
                                  </p:childTnLst>
                                </p:cTn>
                              </p:par>
                            </p:childTnLst>
                          </p:cTn>
                        </p:par>
                        <p:par>
                          <p:cTn id="45" fill="hold">
                            <p:stCondLst>
                              <p:cond delay="3450"/>
                            </p:stCondLst>
                            <p:childTnLst>
                              <p:par>
                                <p:cTn id="46" presetID="10" presetClass="entr" presetSubtype="0"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350"/>
                                        <p:tgtEl>
                                          <p:spTgt spid="11"/>
                                        </p:tgtEl>
                                      </p:cBhvr>
                                    </p:animEffect>
                                  </p:childTnLst>
                                </p:cTn>
                              </p:par>
                            </p:childTnLst>
                          </p:cTn>
                        </p:par>
                        <p:par>
                          <p:cTn id="49" fill="hold">
                            <p:stCondLst>
                              <p:cond delay="3800"/>
                            </p:stCondLst>
                            <p:childTnLst>
                              <p:par>
                                <p:cTn id="50" presetID="10" presetClass="entr" presetSubtype="0" fill="hold" nodeType="after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350"/>
                                        <p:tgtEl>
                                          <p:spTgt spid="41"/>
                                        </p:tgtEl>
                                      </p:cBhvr>
                                    </p:animEffect>
                                  </p:childTnLst>
                                </p:cTn>
                              </p:par>
                            </p:childTnLst>
                          </p:cTn>
                        </p:par>
                        <p:par>
                          <p:cTn id="53" fill="hold">
                            <p:stCondLst>
                              <p:cond delay="4150"/>
                            </p:stCondLst>
                            <p:childTnLst>
                              <p:par>
                                <p:cTn id="54" presetID="10" presetClass="entr" presetSubtype="0" fill="hold"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fade">
                                      <p:cBhvr>
                                        <p:cTn id="56" dur="350"/>
                                        <p:tgtEl>
                                          <p:spTgt spid="55"/>
                                        </p:tgtEl>
                                      </p:cBhvr>
                                    </p:animEffect>
                                  </p:childTnLst>
                                </p:cTn>
                              </p:par>
                            </p:childTnLst>
                          </p:cTn>
                        </p:par>
                        <p:par>
                          <p:cTn id="57" fill="hold">
                            <p:stCondLst>
                              <p:cond delay="4500"/>
                            </p:stCondLst>
                            <p:childTnLst>
                              <p:par>
                                <p:cTn id="58" presetID="10" presetClass="entr" presetSubtype="0"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350"/>
                                        <p:tgtEl>
                                          <p:spTgt spid="25"/>
                                        </p:tgtEl>
                                      </p:cBhvr>
                                    </p:animEffect>
                                  </p:childTnLst>
                                </p:cTn>
                              </p:par>
                            </p:childTnLst>
                          </p:cTn>
                        </p:par>
                        <p:par>
                          <p:cTn id="61" fill="hold">
                            <p:stCondLst>
                              <p:cond delay="4850"/>
                            </p:stCondLst>
                            <p:childTnLst>
                              <p:par>
                                <p:cTn id="62" presetID="10" presetClass="entr" presetSubtype="0" fill="hold" nodeType="after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350"/>
                                        <p:tgtEl>
                                          <p:spTgt spid="37"/>
                                        </p:tgtEl>
                                      </p:cBhvr>
                                    </p:animEffect>
                                  </p:childTnLst>
                                </p:cTn>
                              </p:par>
                            </p:childTnLst>
                          </p:cTn>
                        </p:par>
                        <p:par>
                          <p:cTn id="65" fill="hold">
                            <p:stCondLst>
                              <p:cond delay="5200"/>
                            </p:stCondLst>
                            <p:childTnLst>
                              <p:par>
                                <p:cTn id="66" presetID="10" presetClass="entr" presetSubtype="0" fill="hold" nodeType="afterEffect">
                                  <p:stCondLst>
                                    <p:cond delay="0"/>
                                  </p:stCondLst>
                                  <p:childTnLst>
                                    <p:set>
                                      <p:cBhvr>
                                        <p:cTn id="67" dur="1" fill="hold">
                                          <p:stCondLst>
                                            <p:cond delay="0"/>
                                          </p:stCondLst>
                                        </p:cTn>
                                        <p:tgtEl>
                                          <p:spTgt spid="58"/>
                                        </p:tgtEl>
                                        <p:attrNameLst>
                                          <p:attrName>style.visibility</p:attrName>
                                        </p:attrNameLst>
                                      </p:cBhvr>
                                      <p:to>
                                        <p:strVal val="visible"/>
                                      </p:to>
                                    </p:set>
                                    <p:animEffect transition="in" filter="fade">
                                      <p:cBhvr>
                                        <p:cTn id="68" dur="350"/>
                                        <p:tgtEl>
                                          <p:spTgt spid="58"/>
                                        </p:tgtEl>
                                      </p:cBhvr>
                                    </p:animEffect>
                                  </p:childTnLst>
                                </p:cTn>
                              </p:par>
                            </p:childTnLst>
                          </p:cTn>
                        </p:par>
                        <p:par>
                          <p:cTn id="69" fill="hold">
                            <p:stCondLst>
                              <p:cond delay="5550"/>
                            </p:stCondLst>
                            <p:childTnLst>
                              <p:par>
                                <p:cTn id="70" presetID="10" presetClass="entr" presetSubtype="0" fill="hold" nodeType="after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fade">
                                      <p:cBhvr>
                                        <p:cTn id="72" dur="500"/>
                                        <p:tgtEl>
                                          <p:spTgt spid="62"/>
                                        </p:tgtEl>
                                      </p:cBhvr>
                                    </p:animEffect>
                                  </p:childTnLst>
                                </p:cTn>
                              </p:par>
                            </p:childTnLst>
                          </p:cTn>
                        </p:par>
                        <p:par>
                          <p:cTn id="73" fill="hold">
                            <p:stCondLst>
                              <p:cond delay="6050"/>
                            </p:stCondLst>
                            <p:childTnLst>
                              <p:par>
                                <p:cTn id="74" presetID="10" presetClass="entr" presetSubtype="0"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fade">
                                      <p:cBhvr>
                                        <p:cTn id="76"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6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54653" y="4667776"/>
            <a:ext cx="389943" cy="230832"/>
          </a:xfrm>
          <a:prstGeom prst="rect">
            <a:avLst/>
          </a:prstGeom>
          <a:noFill/>
        </p:spPr>
        <p:txBody>
          <a:bodyPr wrap="square" rtlCol="0">
            <a:spAutoFit/>
          </a:bodyPr>
          <a:lstStyle/>
          <a:p>
            <a:fld id="{F3C5028F-8D3B-45CC-A1ED-22F09E87F5E5}" type="slidenum">
              <a:rPr lang="id-ID" sz="900">
                <a:solidFill>
                  <a:schemeClr val="bg1"/>
                </a:solidFill>
                <a:latin typeface="Arial" panose="020B0604020202020204" pitchFamily="34" charset="0"/>
                <a:ea typeface="微软雅黑" panose="020B0503020204020204" pitchFamily="34" charset="-122"/>
                <a:sym typeface="Arial" panose="020B0604020202020204" pitchFamily="34" charset="0"/>
              </a:rPr>
              <a:t>15</a:t>
            </a:fld>
            <a:endParaRPr lang="id-ID" sz="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277236" y="117046"/>
            <a:ext cx="8865950"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816" y="117046"/>
            <a:ext cx="180699"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205318" y="117046"/>
            <a:ext cx="48117" cy="4247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817" y="4976580"/>
            <a:ext cx="9142369" cy="642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nvSpPr>
        <p:spPr>
          <a:xfrm>
            <a:off x="5148065" y="117046"/>
            <a:ext cx="3901560" cy="400110"/>
          </a:xfrm>
          <a:prstGeom prst="rect">
            <a:avLst/>
          </a:prstGeom>
          <a:noFill/>
        </p:spPr>
        <p:txBody>
          <a:bodyPr wrap="square" rtlCol="0">
            <a:spAutoFit/>
          </a:bodyPr>
          <a:lstStyle/>
          <a:p>
            <a:pPr algn="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获得成绩与经验</a:t>
            </a:r>
          </a:p>
        </p:txBody>
      </p:sp>
      <p:grpSp>
        <p:nvGrpSpPr>
          <p:cNvPr id="8" name="Group 3"/>
          <p:cNvGrpSpPr/>
          <p:nvPr/>
        </p:nvGrpSpPr>
        <p:grpSpPr bwMode="auto">
          <a:xfrm>
            <a:off x="1070914" y="802032"/>
            <a:ext cx="1963085" cy="2166938"/>
            <a:chOff x="1144405" y="1477132"/>
            <a:chExt cx="2617788" cy="2889249"/>
          </a:xfrm>
        </p:grpSpPr>
        <p:sp>
          <p:nvSpPr>
            <p:cNvPr id="9" name="Freeform 5"/>
            <p:cNvSpPr/>
            <p:nvPr/>
          </p:nvSpPr>
          <p:spPr bwMode="auto">
            <a:xfrm>
              <a:off x="1144405" y="1477132"/>
              <a:ext cx="2617788" cy="2889249"/>
            </a:xfrm>
            <a:custGeom>
              <a:avLst/>
              <a:gdLst>
                <a:gd name="T0" fmla="*/ 897635 w 697"/>
                <a:gd name="T1" fmla="*/ 2889249 h 767"/>
                <a:gd name="T2" fmla="*/ 796228 w 697"/>
                <a:gd name="T3" fmla="*/ 2885482 h 767"/>
                <a:gd name="T4" fmla="*/ 15023 w 697"/>
                <a:gd name="T5" fmla="*/ 1337266 h 767"/>
                <a:gd name="T6" fmla="*/ 120185 w 697"/>
                <a:gd name="T7" fmla="*/ 1186589 h 767"/>
                <a:gd name="T8" fmla="*/ 1603724 w 697"/>
                <a:gd name="T9" fmla="*/ 1186589 h 767"/>
                <a:gd name="T10" fmla="*/ 2043152 w 697"/>
                <a:gd name="T11" fmla="*/ 342792 h 767"/>
                <a:gd name="T12" fmla="*/ 2328592 w 697"/>
                <a:gd name="T13" fmla="*/ 293822 h 767"/>
                <a:gd name="T14" fmla="*/ 2557695 w 697"/>
                <a:gd name="T15" fmla="*/ 775991 h 767"/>
                <a:gd name="T16" fmla="*/ 2399952 w 697"/>
                <a:gd name="T17" fmla="*/ 956805 h 767"/>
                <a:gd name="T18" fmla="*/ 1892920 w 697"/>
                <a:gd name="T19" fmla="*/ 964339 h 767"/>
                <a:gd name="T20" fmla="*/ 897635 w 697"/>
                <a:gd name="T21" fmla="*/ 2889249 h 7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7" h="767">
                  <a:moveTo>
                    <a:pt x="239" y="767"/>
                  </a:moveTo>
                  <a:cubicBezTo>
                    <a:pt x="212" y="766"/>
                    <a:pt x="212" y="766"/>
                    <a:pt x="212" y="766"/>
                  </a:cubicBezTo>
                  <a:cubicBezTo>
                    <a:pt x="4" y="355"/>
                    <a:pt x="4" y="355"/>
                    <a:pt x="4" y="355"/>
                  </a:cubicBezTo>
                  <a:cubicBezTo>
                    <a:pt x="4" y="355"/>
                    <a:pt x="0" y="319"/>
                    <a:pt x="32" y="315"/>
                  </a:cubicBezTo>
                  <a:cubicBezTo>
                    <a:pt x="427" y="315"/>
                    <a:pt x="427" y="315"/>
                    <a:pt x="427" y="315"/>
                  </a:cubicBezTo>
                  <a:cubicBezTo>
                    <a:pt x="544" y="91"/>
                    <a:pt x="544" y="91"/>
                    <a:pt x="544" y="91"/>
                  </a:cubicBezTo>
                  <a:cubicBezTo>
                    <a:pt x="544" y="91"/>
                    <a:pt x="576" y="0"/>
                    <a:pt x="620" y="78"/>
                  </a:cubicBezTo>
                  <a:cubicBezTo>
                    <a:pt x="681" y="206"/>
                    <a:pt x="681" y="206"/>
                    <a:pt x="681" y="206"/>
                  </a:cubicBezTo>
                  <a:cubicBezTo>
                    <a:pt x="681" y="206"/>
                    <a:pt x="697" y="263"/>
                    <a:pt x="639" y="254"/>
                  </a:cubicBezTo>
                  <a:cubicBezTo>
                    <a:pt x="504" y="256"/>
                    <a:pt x="504" y="256"/>
                    <a:pt x="504" y="256"/>
                  </a:cubicBezTo>
                  <a:lnTo>
                    <a:pt x="239" y="767"/>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97"/>
            <p:cNvSpPr>
              <a:spLocks noChangeArrowheads="1"/>
            </p:cNvSpPr>
            <p:nvPr/>
          </p:nvSpPr>
          <p:spPr bwMode="auto">
            <a:xfrm>
              <a:off x="3188348" y="1989220"/>
              <a:ext cx="305987" cy="262662"/>
            </a:xfrm>
            <a:custGeom>
              <a:avLst/>
              <a:gdLst>
                <a:gd name="T0" fmla="*/ 141604 w 497"/>
                <a:gd name="T1" fmla="*/ 142429 h 426"/>
                <a:gd name="T2" fmla="*/ 141604 w 497"/>
                <a:gd name="T3" fmla="*/ 142429 h 426"/>
                <a:gd name="T4" fmla="*/ 168693 w 497"/>
                <a:gd name="T5" fmla="*/ 142429 h 426"/>
                <a:gd name="T6" fmla="*/ 168693 w 497"/>
                <a:gd name="T7" fmla="*/ 169559 h 426"/>
                <a:gd name="T8" fmla="*/ 305371 w 497"/>
                <a:gd name="T9" fmla="*/ 169559 h 426"/>
                <a:gd name="T10" fmla="*/ 299830 w 497"/>
                <a:gd name="T11" fmla="*/ 82005 h 426"/>
                <a:gd name="T12" fmla="*/ 272741 w 497"/>
                <a:gd name="T13" fmla="*/ 49326 h 426"/>
                <a:gd name="T14" fmla="*/ 223487 w 497"/>
                <a:gd name="T15" fmla="*/ 49326 h 426"/>
                <a:gd name="T16" fmla="*/ 207480 w 497"/>
                <a:gd name="T17" fmla="*/ 16648 h 426"/>
                <a:gd name="T18" fmla="*/ 184700 w 497"/>
                <a:gd name="T19" fmla="*/ 0 h 426"/>
                <a:gd name="T20" fmla="*/ 119440 w 497"/>
                <a:gd name="T21" fmla="*/ 0 h 426"/>
                <a:gd name="T22" fmla="*/ 103432 w 497"/>
                <a:gd name="T23" fmla="*/ 16648 h 426"/>
                <a:gd name="T24" fmla="*/ 81884 w 497"/>
                <a:gd name="T25" fmla="*/ 49326 h 426"/>
                <a:gd name="T26" fmla="*/ 32630 w 497"/>
                <a:gd name="T27" fmla="*/ 49326 h 426"/>
                <a:gd name="T28" fmla="*/ 5541 w 497"/>
                <a:gd name="T29" fmla="*/ 82005 h 426"/>
                <a:gd name="T30" fmla="*/ 0 w 497"/>
                <a:gd name="T31" fmla="*/ 169559 h 426"/>
                <a:gd name="T32" fmla="*/ 141604 w 497"/>
                <a:gd name="T33" fmla="*/ 169559 h 426"/>
                <a:gd name="T34" fmla="*/ 141604 w 497"/>
                <a:gd name="T35" fmla="*/ 142429 h 426"/>
                <a:gd name="T36" fmla="*/ 114514 w 497"/>
                <a:gd name="T37" fmla="*/ 32679 h 426"/>
                <a:gd name="T38" fmla="*/ 114514 w 497"/>
                <a:gd name="T39" fmla="*/ 32679 h 426"/>
                <a:gd name="T40" fmla="*/ 130522 w 497"/>
                <a:gd name="T41" fmla="*/ 22197 h 426"/>
                <a:gd name="T42" fmla="*/ 174850 w 497"/>
                <a:gd name="T43" fmla="*/ 22197 h 426"/>
                <a:gd name="T44" fmla="*/ 190241 w 497"/>
                <a:gd name="T45" fmla="*/ 32679 h 426"/>
                <a:gd name="T46" fmla="*/ 196398 w 497"/>
                <a:gd name="T47" fmla="*/ 49326 h 426"/>
                <a:gd name="T48" fmla="*/ 108973 w 497"/>
                <a:gd name="T49" fmla="*/ 49326 h 426"/>
                <a:gd name="T50" fmla="*/ 114514 w 497"/>
                <a:gd name="T51" fmla="*/ 32679 h 426"/>
                <a:gd name="T52" fmla="*/ 168693 w 497"/>
                <a:gd name="T53" fmla="*/ 218885 h 426"/>
                <a:gd name="T54" fmla="*/ 168693 w 497"/>
                <a:gd name="T55" fmla="*/ 218885 h 426"/>
                <a:gd name="T56" fmla="*/ 141604 w 497"/>
                <a:gd name="T57" fmla="*/ 218885 h 426"/>
                <a:gd name="T58" fmla="*/ 141604 w 497"/>
                <a:gd name="T59" fmla="*/ 186206 h 426"/>
                <a:gd name="T60" fmla="*/ 5541 w 497"/>
                <a:gd name="T61" fmla="*/ 186206 h 426"/>
                <a:gd name="T62" fmla="*/ 10466 w 497"/>
                <a:gd name="T63" fmla="*/ 234916 h 426"/>
                <a:gd name="T64" fmla="*/ 38171 w 497"/>
                <a:gd name="T65" fmla="*/ 262045 h 426"/>
                <a:gd name="T66" fmla="*/ 267200 w 497"/>
                <a:gd name="T67" fmla="*/ 262045 h 426"/>
                <a:gd name="T68" fmla="*/ 294289 w 497"/>
                <a:gd name="T69" fmla="*/ 234916 h 426"/>
                <a:gd name="T70" fmla="*/ 299830 w 497"/>
                <a:gd name="T71" fmla="*/ 186206 h 426"/>
                <a:gd name="T72" fmla="*/ 168693 w 497"/>
                <a:gd name="T73" fmla="*/ 186206 h 426"/>
                <a:gd name="T74" fmla="*/ 168693 w 497"/>
                <a:gd name="T75" fmla="*/ 218885 h 4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46"/>
            <p:cNvSpPr txBox="1">
              <a:spLocks noChangeArrowheads="1"/>
            </p:cNvSpPr>
            <p:nvPr/>
          </p:nvSpPr>
          <p:spPr bwMode="auto">
            <a:xfrm>
              <a:off x="1280457" y="2842319"/>
              <a:ext cx="14378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defTabSz="456724">
                <a:defRPr/>
              </a:pPr>
              <a:r>
                <a:rPr lang="zh-CN" altLang="en-US" sz="1200" dirty="0">
                  <a:solidFill>
                    <a:srgbClr val="FFFFFF"/>
                  </a:solidFill>
                  <a:latin typeface="Arial" panose="020B0604020202020204" pitchFamily="34" charset="0"/>
                  <a:ea typeface="微软雅黑" panose="020B0503020204020204" pitchFamily="34" charset="-122"/>
                  <a:sym typeface="Arial" panose="020B0604020202020204" pitchFamily="34" charset="0"/>
                </a:rPr>
                <a:t>输入标题</a:t>
              </a:r>
              <a:endParaRPr lang="en-US" altLang="zh-CN" sz="12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 name="Group 15"/>
          <p:cNvGrpSpPr/>
          <p:nvPr/>
        </p:nvGrpSpPr>
        <p:grpSpPr bwMode="auto">
          <a:xfrm>
            <a:off x="6974458" y="3430934"/>
            <a:ext cx="1867234" cy="976389"/>
            <a:chOff x="9017000" y="4981715"/>
            <a:chExt cx="2489798" cy="1301940"/>
          </a:xfrm>
        </p:grpSpPr>
        <p:grpSp>
          <p:nvGrpSpPr>
            <p:cNvPr id="18" name="Group 5"/>
            <p:cNvGrpSpPr/>
            <p:nvPr/>
          </p:nvGrpSpPr>
          <p:grpSpPr bwMode="auto">
            <a:xfrm>
              <a:off x="9017000" y="4981715"/>
              <a:ext cx="2489798" cy="1301940"/>
              <a:chOff x="8742310" y="5011546"/>
              <a:chExt cx="2489798" cy="1301940"/>
            </a:xfrm>
          </p:grpSpPr>
          <p:sp>
            <p:nvSpPr>
              <p:cNvPr id="20" name="TextBox 61"/>
              <p:cNvSpPr txBox="1"/>
              <p:nvPr/>
            </p:nvSpPr>
            <p:spPr>
              <a:xfrm>
                <a:off x="9885121" y="5011546"/>
                <a:ext cx="1067024" cy="369357"/>
              </a:xfrm>
              <a:prstGeom prst="rect">
                <a:avLst/>
              </a:prstGeom>
              <a:noFill/>
            </p:spPr>
            <p:txBody>
              <a:bodyPr wrap="none">
                <a:spAutoFit/>
              </a:bodyPr>
              <a:lstStyle/>
              <a:p>
                <a:pPr defTabSz="456724">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输入标题</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Rectangle 62"/>
              <p:cNvSpPr>
                <a:spLocks noChangeArrowheads="1"/>
              </p:cNvSpPr>
              <p:nvPr/>
            </p:nvSpPr>
            <p:spPr bwMode="auto">
              <a:xfrm>
                <a:off x="9650280" y="5266975"/>
                <a:ext cx="1581828" cy="1046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r>
                  <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所有文字都可以随意更改成您的文字内容</a:t>
                </a:r>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Cube 73"/>
              <p:cNvSpPr/>
              <p:nvPr/>
            </p:nvSpPr>
            <p:spPr>
              <a:xfrm>
                <a:off x="8742310" y="5073463"/>
                <a:ext cx="834967" cy="836669"/>
              </a:xfrm>
              <a:prstGeom prst="cube">
                <a:avLst>
                  <a:gd name="adj" fmla="val 703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endParaRPr lang="id-ID" altLang="zh-CN" sz="135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9" name="Freeform 123"/>
            <p:cNvSpPr>
              <a:spLocks noChangeArrowheads="1"/>
            </p:cNvSpPr>
            <p:nvPr/>
          </p:nvSpPr>
          <p:spPr bwMode="auto">
            <a:xfrm>
              <a:off x="9243241" y="5335850"/>
              <a:ext cx="328933" cy="335319"/>
            </a:xfrm>
            <a:custGeom>
              <a:avLst/>
              <a:gdLst>
                <a:gd name="T0" fmla="*/ 200125 w 452"/>
                <a:gd name="T1" fmla="*/ 218465 h 462"/>
                <a:gd name="T2" fmla="*/ 200125 w 452"/>
                <a:gd name="T3" fmla="*/ 218465 h 462"/>
                <a:gd name="T4" fmla="*/ 315834 w 452"/>
                <a:gd name="T5" fmla="*/ 18871 h 462"/>
                <a:gd name="T6" fmla="*/ 315834 w 452"/>
                <a:gd name="T7" fmla="*/ 13064 h 462"/>
                <a:gd name="T8" fmla="*/ 309284 w 452"/>
                <a:gd name="T9" fmla="*/ 13064 h 462"/>
                <a:gd name="T10" fmla="*/ 115709 w 452"/>
                <a:gd name="T11" fmla="*/ 129192 h 462"/>
                <a:gd name="T12" fmla="*/ 6550 w 452"/>
                <a:gd name="T13" fmla="*/ 218465 h 462"/>
                <a:gd name="T14" fmla="*/ 25470 w 452"/>
                <a:gd name="T15" fmla="*/ 238062 h 462"/>
                <a:gd name="T16" fmla="*/ 64040 w 452"/>
                <a:gd name="T17" fmla="*/ 224998 h 462"/>
                <a:gd name="T18" fmla="*/ 109887 w 452"/>
                <a:gd name="T19" fmla="*/ 269997 h 462"/>
                <a:gd name="T20" fmla="*/ 96788 w 452"/>
                <a:gd name="T21" fmla="*/ 308464 h 462"/>
                <a:gd name="T22" fmla="*/ 109887 w 452"/>
                <a:gd name="T23" fmla="*/ 328061 h 462"/>
                <a:gd name="T24" fmla="*/ 200125 w 452"/>
                <a:gd name="T25" fmla="*/ 218465 h 462"/>
                <a:gd name="T26" fmla="*/ 219046 w 452"/>
                <a:gd name="T27" fmla="*/ 108870 h 462"/>
                <a:gd name="T28" fmla="*/ 219046 w 452"/>
                <a:gd name="T29" fmla="*/ 108870 h 462"/>
                <a:gd name="T30" fmla="*/ 219046 w 452"/>
                <a:gd name="T31" fmla="*/ 70402 h 462"/>
                <a:gd name="T32" fmla="*/ 257616 w 452"/>
                <a:gd name="T33" fmla="*/ 70402 h 462"/>
                <a:gd name="T34" fmla="*/ 257616 w 452"/>
                <a:gd name="T35" fmla="*/ 108870 h 462"/>
                <a:gd name="T36" fmla="*/ 219046 w 452"/>
                <a:gd name="T37" fmla="*/ 108870 h 4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135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 name="Group 14"/>
          <p:cNvGrpSpPr/>
          <p:nvPr/>
        </p:nvGrpSpPr>
        <p:grpSpPr bwMode="auto">
          <a:xfrm>
            <a:off x="4901847" y="3430934"/>
            <a:ext cx="1867180" cy="976389"/>
            <a:chOff x="6253516" y="4981715"/>
            <a:chExt cx="2489799" cy="1301940"/>
          </a:xfrm>
        </p:grpSpPr>
        <p:grpSp>
          <p:nvGrpSpPr>
            <p:cNvPr id="24" name="Group 25"/>
            <p:cNvGrpSpPr/>
            <p:nvPr/>
          </p:nvGrpSpPr>
          <p:grpSpPr bwMode="auto">
            <a:xfrm>
              <a:off x="6253516" y="4981715"/>
              <a:ext cx="2489799" cy="1301940"/>
              <a:chOff x="8742310" y="5011546"/>
              <a:chExt cx="2489799" cy="1301940"/>
            </a:xfrm>
          </p:grpSpPr>
          <p:sp>
            <p:nvSpPr>
              <p:cNvPr id="26" name="TextBox 26"/>
              <p:cNvSpPr txBox="1"/>
              <p:nvPr/>
            </p:nvSpPr>
            <p:spPr>
              <a:xfrm>
                <a:off x="9905867" y="5011546"/>
                <a:ext cx="1067055" cy="369357"/>
              </a:xfrm>
              <a:prstGeom prst="rect">
                <a:avLst/>
              </a:prstGeom>
              <a:noFill/>
            </p:spPr>
            <p:txBody>
              <a:bodyPr wrap="none">
                <a:spAutoFit/>
              </a:bodyPr>
              <a:lstStyle/>
              <a:p>
                <a:pPr defTabSz="456724">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输入标题</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Rectangle 27"/>
              <p:cNvSpPr>
                <a:spLocks noChangeArrowheads="1"/>
              </p:cNvSpPr>
              <p:nvPr/>
            </p:nvSpPr>
            <p:spPr bwMode="auto">
              <a:xfrm>
                <a:off x="9650282" y="5266975"/>
                <a:ext cx="1581827" cy="1046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r>
                  <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所有文字都可以随意更改成您的文字内容</a:t>
                </a:r>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Cube 28"/>
              <p:cNvSpPr/>
              <p:nvPr/>
            </p:nvSpPr>
            <p:spPr>
              <a:xfrm>
                <a:off x="8742310" y="5073463"/>
                <a:ext cx="834992" cy="836669"/>
              </a:xfrm>
              <a:prstGeom prst="cube">
                <a:avLst>
                  <a:gd name="adj" fmla="val 703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endParaRPr lang="id-ID" altLang="zh-CN" sz="135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5" name="Freeform 133"/>
            <p:cNvSpPr>
              <a:spLocks noChangeArrowheads="1"/>
            </p:cNvSpPr>
            <p:nvPr/>
          </p:nvSpPr>
          <p:spPr bwMode="auto">
            <a:xfrm>
              <a:off x="6427043" y="5283672"/>
              <a:ext cx="398400" cy="384296"/>
            </a:xfrm>
            <a:custGeom>
              <a:avLst/>
              <a:gdLst>
                <a:gd name="T0" fmla="*/ 340684 w 497"/>
                <a:gd name="T1" fmla="*/ 128099 h 480"/>
                <a:gd name="T2" fmla="*/ 340684 w 497"/>
                <a:gd name="T3" fmla="*/ 128099 h 480"/>
                <a:gd name="T4" fmla="*/ 298199 w 497"/>
                <a:gd name="T5" fmla="*/ 14411 h 480"/>
                <a:gd name="T6" fmla="*/ 277357 w 497"/>
                <a:gd name="T7" fmla="*/ 7206 h 480"/>
                <a:gd name="T8" fmla="*/ 7214 w 497"/>
                <a:gd name="T9" fmla="*/ 107283 h 480"/>
                <a:gd name="T10" fmla="*/ 0 w 497"/>
                <a:gd name="T11" fmla="*/ 128099 h 480"/>
                <a:gd name="T12" fmla="*/ 42485 w 497"/>
                <a:gd name="T13" fmla="*/ 241786 h 480"/>
                <a:gd name="T14" fmla="*/ 42485 w 497"/>
                <a:gd name="T15" fmla="*/ 177737 h 480"/>
                <a:gd name="T16" fmla="*/ 92185 w 497"/>
                <a:gd name="T17" fmla="*/ 128099 h 480"/>
                <a:gd name="T18" fmla="*/ 162727 w 497"/>
                <a:gd name="T19" fmla="*/ 128099 h 480"/>
                <a:gd name="T20" fmla="*/ 247697 w 497"/>
                <a:gd name="T21" fmla="*/ 71255 h 480"/>
                <a:gd name="T22" fmla="*/ 298199 w 497"/>
                <a:gd name="T23" fmla="*/ 128099 h 480"/>
                <a:gd name="T24" fmla="*/ 340684 w 497"/>
                <a:gd name="T25" fmla="*/ 128099 h 480"/>
                <a:gd name="T26" fmla="*/ 383169 w 497"/>
                <a:gd name="T27" fmla="*/ 163326 h 480"/>
                <a:gd name="T28" fmla="*/ 383169 w 497"/>
                <a:gd name="T29" fmla="*/ 163326 h 480"/>
                <a:gd name="T30" fmla="*/ 92185 w 497"/>
                <a:gd name="T31" fmla="*/ 163326 h 480"/>
                <a:gd name="T32" fmla="*/ 77756 w 497"/>
                <a:gd name="T33" fmla="*/ 177737 h 480"/>
                <a:gd name="T34" fmla="*/ 77756 w 497"/>
                <a:gd name="T35" fmla="*/ 369885 h 480"/>
                <a:gd name="T36" fmla="*/ 92185 w 497"/>
                <a:gd name="T37" fmla="*/ 383495 h 480"/>
                <a:gd name="T38" fmla="*/ 383169 w 497"/>
                <a:gd name="T39" fmla="*/ 383495 h 480"/>
                <a:gd name="T40" fmla="*/ 397598 w 497"/>
                <a:gd name="T41" fmla="*/ 369885 h 480"/>
                <a:gd name="T42" fmla="*/ 397598 w 497"/>
                <a:gd name="T43" fmla="*/ 177737 h 480"/>
                <a:gd name="T44" fmla="*/ 383169 w 497"/>
                <a:gd name="T45" fmla="*/ 163326 h 480"/>
                <a:gd name="T46" fmla="*/ 362328 w 497"/>
                <a:gd name="T47" fmla="*/ 341063 h 480"/>
                <a:gd name="T48" fmla="*/ 362328 w 497"/>
                <a:gd name="T49" fmla="*/ 341063 h 480"/>
                <a:gd name="T50" fmla="*/ 120241 w 497"/>
                <a:gd name="T51" fmla="*/ 341063 h 480"/>
                <a:gd name="T52" fmla="*/ 120241 w 497"/>
                <a:gd name="T53" fmla="*/ 313041 h 480"/>
                <a:gd name="T54" fmla="*/ 156314 w 497"/>
                <a:gd name="T55" fmla="*/ 220170 h 480"/>
                <a:gd name="T56" fmla="*/ 212427 w 497"/>
                <a:gd name="T57" fmla="*/ 291424 h 480"/>
                <a:gd name="T58" fmla="*/ 262928 w 497"/>
                <a:gd name="T59" fmla="*/ 241786 h 480"/>
                <a:gd name="T60" fmla="*/ 333470 w 497"/>
                <a:gd name="T61" fmla="*/ 212964 h 480"/>
                <a:gd name="T62" fmla="*/ 362328 w 497"/>
                <a:gd name="T63" fmla="*/ 277814 h 480"/>
                <a:gd name="T64" fmla="*/ 362328 w 497"/>
                <a:gd name="T65" fmla="*/ 341063 h 4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135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9" name="Group 13"/>
          <p:cNvGrpSpPr/>
          <p:nvPr/>
        </p:nvGrpSpPr>
        <p:grpSpPr bwMode="auto">
          <a:xfrm>
            <a:off x="2768029" y="3430934"/>
            <a:ext cx="2087960" cy="976389"/>
            <a:chOff x="3490031" y="4981715"/>
            <a:chExt cx="2783103" cy="1301940"/>
          </a:xfrm>
        </p:grpSpPr>
        <p:grpSp>
          <p:nvGrpSpPr>
            <p:cNvPr id="30" name="Group 29"/>
            <p:cNvGrpSpPr/>
            <p:nvPr/>
          </p:nvGrpSpPr>
          <p:grpSpPr bwMode="auto">
            <a:xfrm>
              <a:off x="3490031" y="4981715"/>
              <a:ext cx="2783103" cy="1301940"/>
              <a:chOff x="8742310" y="5011546"/>
              <a:chExt cx="2783103" cy="1301940"/>
            </a:xfrm>
          </p:grpSpPr>
          <p:sp>
            <p:nvSpPr>
              <p:cNvPr id="32" name="TextBox 30"/>
              <p:cNvSpPr txBox="1"/>
              <p:nvPr/>
            </p:nvSpPr>
            <p:spPr>
              <a:xfrm>
                <a:off x="9741836" y="5011546"/>
                <a:ext cx="1783577" cy="369357"/>
              </a:xfrm>
              <a:prstGeom prst="rect">
                <a:avLst/>
              </a:prstGeom>
              <a:noFill/>
            </p:spPr>
            <p:txBody>
              <a:bodyPr>
                <a:spAutoFit/>
              </a:bodyPr>
              <a:lstStyle/>
              <a:p>
                <a:pPr defTabSz="456724">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输入标题</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Rectangle 31"/>
              <p:cNvSpPr>
                <a:spLocks noChangeArrowheads="1"/>
              </p:cNvSpPr>
              <p:nvPr/>
            </p:nvSpPr>
            <p:spPr bwMode="auto">
              <a:xfrm>
                <a:off x="9650281" y="5266975"/>
                <a:ext cx="1581826" cy="1046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r>
                  <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所有文字都可以随意更改成您的文字内容</a:t>
                </a:r>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Cube 32"/>
              <p:cNvSpPr/>
              <p:nvPr/>
            </p:nvSpPr>
            <p:spPr>
              <a:xfrm>
                <a:off x="8742310" y="5073463"/>
                <a:ext cx="836250" cy="836669"/>
              </a:xfrm>
              <a:prstGeom prst="cube">
                <a:avLst>
                  <a:gd name="adj" fmla="val 703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endParaRPr lang="id-ID" altLang="zh-CN" sz="135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1" name="Freeform 102"/>
            <p:cNvSpPr>
              <a:spLocks noChangeArrowheads="1"/>
            </p:cNvSpPr>
            <p:nvPr/>
          </p:nvSpPr>
          <p:spPr bwMode="auto">
            <a:xfrm>
              <a:off x="3696208" y="5323775"/>
              <a:ext cx="383350" cy="342639"/>
            </a:xfrm>
            <a:custGeom>
              <a:avLst/>
              <a:gdLst>
                <a:gd name="T0" fmla="*/ 61582 w 498"/>
                <a:gd name="T1" fmla="*/ 116266 h 445"/>
                <a:gd name="T2" fmla="*/ 61582 w 498"/>
                <a:gd name="T3" fmla="*/ 116266 h 445"/>
                <a:gd name="T4" fmla="*/ 109309 w 498"/>
                <a:gd name="T5" fmla="*/ 130126 h 445"/>
                <a:gd name="T6" fmla="*/ 116237 w 498"/>
                <a:gd name="T7" fmla="*/ 130126 h 445"/>
                <a:gd name="T8" fmla="*/ 150107 w 498"/>
                <a:gd name="T9" fmla="*/ 103177 h 445"/>
                <a:gd name="T10" fmla="*/ 150107 w 498"/>
                <a:gd name="T11" fmla="*/ 96247 h 445"/>
                <a:gd name="T12" fmla="*/ 137021 w 498"/>
                <a:gd name="T13" fmla="*/ 82387 h 445"/>
                <a:gd name="T14" fmla="*/ 211689 w 498"/>
                <a:gd name="T15" fmla="*/ 7700 h 445"/>
                <a:gd name="T16" fmla="*/ 150107 w 498"/>
                <a:gd name="T17" fmla="*/ 0 h 445"/>
                <a:gd name="T18" fmla="*/ 82366 w 498"/>
                <a:gd name="T19" fmla="*/ 41579 h 445"/>
                <a:gd name="T20" fmla="*/ 55424 w 498"/>
                <a:gd name="T21" fmla="*/ 62368 h 445"/>
                <a:gd name="T22" fmla="*/ 40798 w 498"/>
                <a:gd name="T23" fmla="*/ 89317 h 445"/>
                <a:gd name="T24" fmla="*/ 13856 w 498"/>
                <a:gd name="T25" fmla="*/ 96247 h 445"/>
                <a:gd name="T26" fmla="*/ 0 w 498"/>
                <a:gd name="T27" fmla="*/ 110106 h 445"/>
                <a:gd name="T28" fmla="*/ 0 w 498"/>
                <a:gd name="T29" fmla="*/ 116266 h 445"/>
                <a:gd name="T30" fmla="*/ 27712 w 498"/>
                <a:gd name="T31" fmla="*/ 143985 h 445"/>
                <a:gd name="T32" fmla="*/ 40798 w 498"/>
                <a:gd name="T33" fmla="*/ 150915 h 445"/>
                <a:gd name="T34" fmla="*/ 55424 w 498"/>
                <a:gd name="T35" fmla="*/ 137056 h 445"/>
                <a:gd name="T36" fmla="*/ 61582 w 498"/>
                <a:gd name="T37" fmla="*/ 116266 h 445"/>
                <a:gd name="T38" fmla="*/ 170891 w 498"/>
                <a:gd name="T39" fmla="*/ 123196 h 445"/>
                <a:gd name="T40" fmla="*/ 170891 w 498"/>
                <a:gd name="T41" fmla="*/ 123196 h 445"/>
                <a:gd name="T42" fmla="*/ 163963 w 498"/>
                <a:gd name="T43" fmla="*/ 123196 h 445"/>
                <a:gd name="T44" fmla="*/ 137021 w 498"/>
                <a:gd name="T45" fmla="*/ 143985 h 445"/>
                <a:gd name="T46" fmla="*/ 130093 w 498"/>
                <a:gd name="T47" fmla="*/ 157075 h 445"/>
                <a:gd name="T48" fmla="*/ 293286 w 498"/>
                <a:gd name="T49" fmla="*/ 334939 h 445"/>
                <a:gd name="T50" fmla="*/ 307142 w 498"/>
                <a:gd name="T51" fmla="*/ 334939 h 445"/>
                <a:gd name="T52" fmla="*/ 327926 w 498"/>
                <a:gd name="T53" fmla="*/ 321080 h 445"/>
                <a:gd name="T54" fmla="*/ 327926 w 498"/>
                <a:gd name="T55" fmla="*/ 307990 h 445"/>
                <a:gd name="T56" fmla="*/ 170891 w 498"/>
                <a:gd name="T57" fmla="*/ 123196 h 445"/>
                <a:gd name="T58" fmla="*/ 382580 w 498"/>
                <a:gd name="T59" fmla="*/ 48508 h 445"/>
                <a:gd name="T60" fmla="*/ 382580 w 498"/>
                <a:gd name="T61" fmla="*/ 48508 h 445"/>
                <a:gd name="T62" fmla="*/ 368724 w 498"/>
                <a:gd name="T63" fmla="*/ 41579 h 445"/>
                <a:gd name="T64" fmla="*/ 354868 w 498"/>
                <a:gd name="T65" fmla="*/ 68528 h 445"/>
                <a:gd name="T66" fmla="*/ 314070 w 498"/>
                <a:gd name="T67" fmla="*/ 82387 h 445"/>
                <a:gd name="T68" fmla="*/ 307142 w 498"/>
                <a:gd name="T69" fmla="*/ 48508 h 445"/>
                <a:gd name="T70" fmla="*/ 320998 w 498"/>
                <a:gd name="T71" fmla="*/ 14630 h 445"/>
                <a:gd name="T72" fmla="*/ 314070 w 498"/>
                <a:gd name="T73" fmla="*/ 7700 h 445"/>
                <a:gd name="T74" fmla="*/ 259416 w 498"/>
                <a:gd name="T75" fmla="*/ 55438 h 445"/>
                <a:gd name="T76" fmla="*/ 245560 w 498"/>
                <a:gd name="T77" fmla="*/ 116266 h 445"/>
                <a:gd name="T78" fmla="*/ 218617 w 498"/>
                <a:gd name="T79" fmla="*/ 143985 h 445"/>
                <a:gd name="T80" fmla="*/ 245560 w 498"/>
                <a:gd name="T81" fmla="*/ 177864 h 445"/>
                <a:gd name="T82" fmla="*/ 280200 w 498"/>
                <a:gd name="T83" fmla="*/ 143985 h 445"/>
                <a:gd name="T84" fmla="*/ 314070 w 498"/>
                <a:gd name="T85" fmla="*/ 137056 h 445"/>
                <a:gd name="T86" fmla="*/ 375652 w 498"/>
                <a:gd name="T87" fmla="*/ 110106 h 445"/>
                <a:gd name="T88" fmla="*/ 382580 w 498"/>
                <a:gd name="T89" fmla="*/ 48508 h 445"/>
                <a:gd name="T90" fmla="*/ 55424 w 498"/>
                <a:gd name="T91" fmla="*/ 307990 h 445"/>
                <a:gd name="T92" fmla="*/ 55424 w 498"/>
                <a:gd name="T93" fmla="*/ 307990 h 445"/>
                <a:gd name="T94" fmla="*/ 55424 w 498"/>
                <a:gd name="T95" fmla="*/ 321080 h 445"/>
                <a:gd name="T96" fmla="*/ 68510 w 498"/>
                <a:gd name="T97" fmla="*/ 341869 h 445"/>
                <a:gd name="T98" fmla="*/ 82366 w 498"/>
                <a:gd name="T99" fmla="*/ 334939 h 445"/>
                <a:gd name="T100" fmla="*/ 177819 w 498"/>
                <a:gd name="T101" fmla="*/ 246392 h 445"/>
                <a:gd name="T102" fmla="*/ 150107 w 498"/>
                <a:gd name="T103" fmla="*/ 211743 h 445"/>
                <a:gd name="T104" fmla="*/ 55424 w 498"/>
                <a:gd name="T105" fmla="*/ 307990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135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 name="Group 12"/>
          <p:cNvGrpSpPr/>
          <p:nvPr/>
        </p:nvGrpSpPr>
        <p:grpSpPr bwMode="auto">
          <a:xfrm>
            <a:off x="757820" y="3430934"/>
            <a:ext cx="1867041" cy="976389"/>
            <a:chOff x="726546" y="4981715"/>
            <a:chExt cx="2489797" cy="1301940"/>
          </a:xfrm>
        </p:grpSpPr>
        <p:grpSp>
          <p:nvGrpSpPr>
            <p:cNvPr id="36" name="Group 33"/>
            <p:cNvGrpSpPr/>
            <p:nvPr/>
          </p:nvGrpSpPr>
          <p:grpSpPr bwMode="auto">
            <a:xfrm>
              <a:off x="726546" y="4981715"/>
              <a:ext cx="2489797" cy="1301940"/>
              <a:chOff x="8742310" y="5011546"/>
              <a:chExt cx="2489797" cy="1301940"/>
            </a:xfrm>
          </p:grpSpPr>
          <p:sp>
            <p:nvSpPr>
              <p:cNvPr id="38" name="TextBox 34"/>
              <p:cNvSpPr txBox="1"/>
              <p:nvPr/>
            </p:nvSpPr>
            <p:spPr>
              <a:xfrm>
                <a:off x="9945786" y="5011546"/>
                <a:ext cx="1067134" cy="369357"/>
              </a:xfrm>
              <a:prstGeom prst="rect">
                <a:avLst/>
              </a:prstGeom>
              <a:noFill/>
            </p:spPr>
            <p:txBody>
              <a:bodyPr wrap="none">
                <a:spAutoFit/>
              </a:bodyPr>
              <a:lstStyle/>
              <a:p>
                <a:pPr defTabSz="456724">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输入标题</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Rectangle 39"/>
              <p:cNvSpPr>
                <a:spLocks noChangeArrowheads="1"/>
              </p:cNvSpPr>
              <p:nvPr/>
            </p:nvSpPr>
            <p:spPr bwMode="auto">
              <a:xfrm>
                <a:off x="9650280" y="5266975"/>
                <a:ext cx="1581827" cy="1046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r>
                  <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所有文字都可以随意更改成您的文字内容</a:t>
                </a:r>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Cube 40"/>
              <p:cNvSpPr/>
              <p:nvPr/>
            </p:nvSpPr>
            <p:spPr>
              <a:xfrm>
                <a:off x="8742310" y="5073463"/>
                <a:ext cx="835053" cy="836669"/>
              </a:xfrm>
              <a:prstGeom prst="cube">
                <a:avLst>
                  <a:gd name="adj" fmla="val 703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endParaRPr lang="id-ID" altLang="zh-CN" sz="135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7" name="Freeform 97"/>
            <p:cNvSpPr>
              <a:spLocks noChangeArrowheads="1"/>
            </p:cNvSpPr>
            <p:nvPr/>
          </p:nvSpPr>
          <p:spPr bwMode="auto">
            <a:xfrm>
              <a:off x="883058" y="5300966"/>
              <a:ext cx="407390" cy="349707"/>
            </a:xfrm>
            <a:custGeom>
              <a:avLst/>
              <a:gdLst>
                <a:gd name="T0" fmla="*/ 188531 w 497"/>
                <a:gd name="T1" fmla="*/ 189630 h 426"/>
                <a:gd name="T2" fmla="*/ 188531 w 497"/>
                <a:gd name="T3" fmla="*/ 189630 h 426"/>
                <a:gd name="T4" fmla="*/ 224597 w 497"/>
                <a:gd name="T5" fmla="*/ 189630 h 426"/>
                <a:gd name="T6" fmla="*/ 224597 w 497"/>
                <a:gd name="T7" fmla="*/ 225750 h 426"/>
                <a:gd name="T8" fmla="*/ 406570 w 497"/>
                <a:gd name="T9" fmla="*/ 225750 h 426"/>
                <a:gd name="T10" fmla="*/ 399193 w 497"/>
                <a:gd name="T11" fmla="*/ 109181 h 426"/>
                <a:gd name="T12" fmla="*/ 363126 w 497"/>
                <a:gd name="T13" fmla="*/ 65673 h 426"/>
                <a:gd name="T14" fmla="*/ 297550 w 497"/>
                <a:gd name="T15" fmla="*/ 65673 h 426"/>
                <a:gd name="T16" fmla="*/ 276238 w 497"/>
                <a:gd name="T17" fmla="*/ 22165 h 426"/>
                <a:gd name="T18" fmla="*/ 245909 w 497"/>
                <a:gd name="T19" fmla="*/ 0 h 426"/>
                <a:gd name="T20" fmla="*/ 159021 w 497"/>
                <a:gd name="T21" fmla="*/ 0 h 426"/>
                <a:gd name="T22" fmla="*/ 137709 w 497"/>
                <a:gd name="T23" fmla="*/ 22165 h 426"/>
                <a:gd name="T24" fmla="*/ 109020 w 497"/>
                <a:gd name="T25" fmla="*/ 65673 h 426"/>
                <a:gd name="T26" fmla="*/ 43444 w 497"/>
                <a:gd name="T27" fmla="*/ 65673 h 426"/>
                <a:gd name="T28" fmla="*/ 7377 w 497"/>
                <a:gd name="T29" fmla="*/ 109181 h 426"/>
                <a:gd name="T30" fmla="*/ 0 w 497"/>
                <a:gd name="T31" fmla="*/ 225750 h 426"/>
                <a:gd name="T32" fmla="*/ 188531 w 497"/>
                <a:gd name="T33" fmla="*/ 225750 h 426"/>
                <a:gd name="T34" fmla="*/ 188531 w 497"/>
                <a:gd name="T35" fmla="*/ 189630 h 426"/>
                <a:gd name="T36" fmla="*/ 152464 w 497"/>
                <a:gd name="T37" fmla="*/ 43508 h 426"/>
                <a:gd name="T38" fmla="*/ 152464 w 497"/>
                <a:gd name="T39" fmla="*/ 43508 h 426"/>
                <a:gd name="T40" fmla="*/ 173776 w 497"/>
                <a:gd name="T41" fmla="*/ 29553 h 426"/>
                <a:gd name="T42" fmla="*/ 232794 w 497"/>
                <a:gd name="T43" fmla="*/ 29553 h 426"/>
                <a:gd name="T44" fmla="*/ 253287 w 497"/>
                <a:gd name="T45" fmla="*/ 43508 h 426"/>
                <a:gd name="T46" fmla="*/ 261484 w 497"/>
                <a:gd name="T47" fmla="*/ 65673 h 426"/>
                <a:gd name="T48" fmla="*/ 145087 w 497"/>
                <a:gd name="T49" fmla="*/ 65673 h 426"/>
                <a:gd name="T50" fmla="*/ 152464 w 497"/>
                <a:gd name="T51" fmla="*/ 43508 h 426"/>
                <a:gd name="T52" fmla="*/ 224597 w 497"/>
                <a:gd name="T53" fmla="*/ 291423 h 426"/>
                <a:gd name="T54" fmla="*/ 224597 w 497"/>
                <a:gd name="T55" fmla="*/ 291423 h 426"/>
                <a:gd name="T56" fmla="*/ 188531 w 497"/>
                <a:gd name="T57" fmla="*/ 291423 h 426"/>
                <a:gd name="T58" fmla="*/ 188531 w 497"/>
                <a:gd name="T59" fmla="*/ 247914 h 426"/>
                <a:gd name="T60" fmla="*/ 7377 w 497"/>
                <a:gd name="T61" fmla="*/ 247914 h 426"/>
                <a:gd name="T62" fmla="*/ 13935 w 497"/>
                <a:gd name="T63" fmla="*/ 312766 h 426"/>
                <a:gd name="T64" fmla="*/ 50821 w 497"/>
                <a:gd name="T65" fmla="*/ 348886 h 426"/>
                <a:gd name="T66" fmla="*/ 355749 w 497"/>
                <a:gd name="T67" fmla="*/ 348886 h 426"/>
                <a:gd name="T68" fmla="*/ 391816 w 497"/>
                <a:gd name="T69" fmla="*/ 312766 h 426"/>
                <a:gd name="T70" fmla="*/ 399193 w 497"/>
                <a:gd name="T71" fmla="*/ 247914 h 426"/>
                <a:gd name="T72" fmla="*/ 224597 w 497"/>
                <a:gd name="T73" fmla="*/ 247914 h 426"/>
                <a:gd name="T74" fmla="*/ 224597 w 497"/>
                <a:gd name="T75" fmla="*/ 291423 h 4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135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 name="Group 4"/>
          <p:cNvGrpSpPr/>
          <p:nvPr/>
        </p:nvGrpSpPr>
        <p:grpSpPr bwMode="auto">
          <a:xfrm>
            <a:off x="2764954" y="811557"/>
            <a:ext cx="1963085" cy="2166938"/>
            <a:chOff x="3403170" y="1489075"/>
            <a:chExt cx="2617788" cy="2889249"/>
          </a:xfrm>
        </p:grpSpPr>
        <p:sp>
          <p:nvSpPr>
            <p:cNvPr id="42" name="Freeform 6"/>
            <p:cNvSpPr/>
            <p:nvPr/>
          </p:nvSpPr>
          <p:spPr bwMode="auto">
            <a:xfrm>
              <a:off x="3403170" y="1489075"/>
              <a:ext cx="2617788" cy="2889249"/>
            </a:xfrm>
            <a:custGeom>
              <a:avLst/>
              <a:gdLst>
                <a:gd name="T0" fmla="*/ 239 w 697"/>
                <a:gd name="T1" fmla="*/ 767 h 767"/>
                <a:gd name="T2" fmla="*/ 212 w 697"/>
                <a:gd name="T3" fmla="*/ 766 h 767"/>
                <a:gd name="T4" fmla="*/ 4 w 697"/>
                <a:gd name="T5" fmla="*/ 355 h 767"/>
                <a:gd name="T6" fmla="*/ 32 w 697"/>
                <a:gd name="T7" fmla="*/ 315 h 767"/>
                <a:gd name="T8" fmla="*/ 427 w 697"/>
                <a:gd name="T9" fmla="*/ 315 h 767"/>
                <a:gd name="T10" fmla="*/ 544 w 697"/>
                <a:gd name="T11" fmla="*/ 91 h 767"/>
                <a:gd name="T12" fmla="*/ 620 w 697"/>
                <a:gd name="T13" fmla="*/ 78 h 767"/>
                <a:gd name="T14" fmla="*/ 681 w 697"/>
                <a:gd name="T15" fmla="*/ 206 h 767"/>
                <a:gd name="T16" fmla="*/ 639 w 697"/>
                <a:gd name="T17" fmla="*/ 254 h 767"/>
                <a:gd name="T18" fmla="*/ 504 w 697"/>
                <a:gd name="T19" fmla="*/ 256 h 767"/>
                <a:gd name="T20" fmla="*/ 239 w 697"/>
                <a:gd name="T21" fmla="*/ 767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7" h="767">
                  <a:moveTo>
                    <a:pt x="239" y="767"/>
                  </a:moveTo>
                  <a:cubicBezTo>
                    <a:pt x="212" y="766"/>
                    <a:pt x="212" y="766"/>
                    <a:pt x="212" y="766"/>
                  </a:cubicBezTo>
                  <a:cubicBezTo>
                    <a:pt x="4" y="355"/>
                    <a:pt x="4" y="355"/>
                    <a:pt x="4" y="355"/>
                  </a:cubicBezTo>
                  <a:cubicBezTo>
                    <a:pt x="4" y="355"/>
                    <a:pt x="0" y="319"/>
                    <a:pt x="32" y="315"/>
                  </a:cubicBezTo>
                  <a:cubicBezTo>
                    <a:pt x="427" y="315"/>
                    <a:pt x="427" y="315"/>
                    <a:pt x="427" y="315"/>
                  </a:cubicBezTo>
                  <a:cubicBezTo>
                    <a:pt x="544" y="91"/>
                    <a:pt x="544" y="91"/>
                    <a:pt x="544" y="91"/>
                  </a:cubicBezTo>
                  <a:cubicBezTo>
                    <a:pt x="544" y="91"/>
                    <a:pt x="576" y="0"/>
                    <a:pt x="620" y="78"/>
                  </a:cubicBezTo>
                  <a:cubicBezTo>
                    <a:pt x="681" y="206"/>
                    <a:pt x="681" y="206"/>
                    <a:pt x="681" y="206"/>
                  </a:cubicBezTo>
                  <a:cubicBezTo>
                    <a:pt x="681" y="206"/>
                    <a:pt x="697" y="263"/>
                    <a:pt x="639" y="254"/>
                  </a:cubicBezTo>
                  <a:cubicBezTo>
                    <a:pt x="504" y="256"/>
                    <a:pt x="504" y="256"/>
                    <a:pt x="504" y="256"/>
                  </a:cubicBezTo>
                  <a:lnTo>
                    <a:pt x="239" y="767"/>
                  </a:lnTo>
                  <a:close/>
                </a:path>
              </a:pathLst>
            </a:custGeom>
            <a:solidFill>
              <a:schemeClr val="accent3"/>
            </a:solidFill>
            <a:ln>
              <a:noFill/>
            </a:ln>
          </p:spPr>
          <p:txBody>
            <a:bodyPr/>
            <a:lstStyle/>
            <a:p>
              <a:pPr>
                <a:defRPr/>
              </a:pPr>
              <a:endParaRPr 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102"/>
            <p:cNvSpPr>
              <a:spLocks noChangeArrowheads="1"/>
            </p:cNvSpPr>
            <p:nvPr/>
          </p:nvSpPr>
          <p:spPr bwMode="auto">
            <a:xfrm>
              <a:off x="5448319" y="2032964"/>
              <a:ext cx="282679" cy="252659"/>
            </a:xfrm>
            <a:custGeom>
              <a:avLst/>
              <a:gdLst>
                <a:gd name="T0" fmla="*/ 45410 w 498"/>
                <a:gd name="T1" fmla="*/ 85734 h 445"/>
                <a:gd name="T2" fmla="*/ 45410 w 498"/>
                <a:gd name="T3" fmla="*/ 85734 h 445"/>
                <a:gd name="T4" fmla="*/ 80603 w 498"/>
                <a:gd name="T5" fmla="*/ 95954 h 445"/>
                <a:gd name="T6" fmla="*/ 85712 w 498"/>
                <a:gd name="T7" fmla="*/ 95954 h 445"/>
                <a:gd name="T8" fmla="*/ 110688 w 498"/>
                <a:gd name="T9" fmla="*/ 76082 h 445"/>
                <a:gd name="T10" fmla="*/ 110688 w 498"/>
                <a:gd name="T11" fmla="*/ 70972 h 445"/>
                <a:gd name="T12" fmla="*/ 101038 w 498"/>
                <a:gd name="T13" fmla="*/ 60752 h 445"/>
                <a:gd name="T14" fmla="*/ 156098 w 498"/>
                <a:gd name="T15" fmla="*/ 5678 h 445"/>
                <a:gd name="T16" fmla="*/ 110688 w 498"/>
                <a:gd name="T17" fmla="*/ 0 h 445"/>
                <a:gd name="T18" fmla="*/ 60736 w 498"/>
                <a:gd name="T19" fmla="*/ 30660 h 445"/>
                <a:gd name="T20" fmla="*/ 40869 w 498"/>
                <a:gd name="T21" fmla="*/ 45990 h 445"/>
                <a:gd name="T22" fmla="*/ 30084 w 498"/>
                <a:gd name="T23" fmla="*/ 65862 h 445"/>
                <a:gd name="T24" fmla="*/ 10217 w 498"/>
                <a:gd name="T25" fmla="*/ 70972 h 445"/>
                <a:gd name="T26" fmla="*/ 0 w 498"/>
                <a:gd name="T27" fmla="*/ 81192 h 445"/>
                <a:gd name="T28" fmla="*/ 0 w 498"/>
                <a:gd name="T29" fmla="*/ 85734 h 445"/>
                <a:gd name="T30" fmla="*/ 20435 w 498"/>
                <a:gd name="T31" fmla="*/ 106174 h 445"/>
                <a:gd name="T32" fmla="*/ 30084 w 498"/>
                <a:gd name="T33" fmla="*/ 111284 h 445"/>
                <a:gd name="T34" fmla="*/ 40869 w 498"/>
                <a:gd name="T35" fmla="*/ 101064 h 445"/>
                <a:gd name="T36" fmla="*/ 45410 w 498"/>
                <a:gd name="T37" fmla="*/ 85734 h 445"/>
                <a:gd name="T38" fmla="*/ 126014 w 498"/>
                <a:gd name="T39" fmla="*/ 90844 h 445"/>
                <a:gd name="T40" fmla="*/ 126014 w 498"/>
                <a:gd name="T41" fmla="*/ 90844 h 445"/>
                <a:gd name="T42" fmla="*/ 120905 w 498"/>
                <a:gd name="T43" fmla="*/ 90844 h 445"/>
                <a:gd name="T44" fmla="*/ 101038 w 498"/>
                <a:gd name="T45" fmla="*/ 106174 h 445"/>
                <a:gd name="T46" fmla="*/ 95929 w 498"/>
                <a:gd name="T47" fmla="*/ 115826 h 445"/>
                <a:gd name="T48" fmla="*/ 216266 w 498"/>
                <a:gd name="T49" fmla="*/ 246981 h 445"/>
                <a:gd name="T50" fmla="*/ 226484 w 498"/>
                <a:gd name="T51" fmla="*/ 246981 h 445"/>
                <a:gd name="T52" fmla="*/ 241810 w 498"/>
                <a:gd name="T53" fmla="*/ 236761 h 445"/>
                <a:gd name="T54" fmla="*/ 241810 w 498"/>
                <a:gd name="T55" fmla="*/ 227109 h 445"/>
                <a:gd name="T56" fmla="*/ 126014 w 498"/>
                <a:gd name="T57" fmla="*/ 90844 h 445"/>
                <a:gd name="T58" fmla="*/ 282111 w 498"/>
                <a:gd name="T59" fmla="*/ 35770 h 445"/>
                <a:gd name="T60" fmla="*/ 282111 w 498"/>
                <a:gd name="T61" fmla="*/ 35770 h 445"/>
                <a:gd name="T62" fmla="*/ 271894 w 498"/>
                <a:gd name="T63" fmla="*/ 30660 h 445"/>
                <a:gd name="T64" fmla="*/ 261677 w 498"/>
                <a:gd name="T65" fmla="*/ 50532 h 445"/>
                <a:gd name="T66" fmla="*/ 231592 w 498"/>
                <a:gd name="T67" fmla="*/ 60752 h 445"/>
                <a:gd name="T68" fmla="*/ 226484 w 498"/>
                <a:gd name="T69" fmla="*/ 35770 h 445"/>
                <a:gd name="T70" fmla="*/ 236701 w 498"/>
                <a:gd name="T71" fmla="*/ 10788 h 445"/>
                <a:gd name="T72" fmla="*/ 231592 w 498"/>
                <a:gd name="T73" fmla="*/ 5678 h 445"/>
                <a:gd name="T74" fmla="*/ 191291 w 498"/>
                <a:gd name="T75" fmla="*/ 40880 h 445"/>
                <a:gd name="T76" fmla="*/ 181073 w 498"/>
                <a:gd name="T77" fmla="*/ 85734 h 445"/>
                <a:gd name="T78" fmla="*/ 161206 w 498"/>
                <a:gd name="T79" fmla="*/ 106174 h 445"/>
                <a:gd name="T80" fmla="*/ 181073 w 498"/>
                <a:gd name="T81" fmla="*/ 131156 h 445"/>
                <a:gd name="T82" fmla="*/ 206617 w 498"/>
                <a:gd name="T83" fmla="*/ 106174 h 445"/>
                <a:gd name="T84" fmla="*/ 231592 w 498"/>
                <a:gd name="T85" fmla="*/ 101064 h 445"/>
                <a:gd name="T86" fmla="*/ 277003 w 498"/>
                <a:gd name="T87" fmla="*/ 81192 h 445"/>
                <a:gd name="T88" fmla="*/ 282111 w 498"/>
                <a:gd name="T89" fmla="*/ 35770 h 445"/>
                <a:gd name="T90" fmla="*/ 40869 w 498"/>
                <a:gd name="T91" fmla="*/ 227109 h 445"/>
                <a:gd name="T92" fmla="*/ 40869 w 498"/>
                <a:gd name="T93" fmla="*/ 227109 h 445"/>
                <a:gd name="T94" fmla="*/ 40869 w 498"/>
                <a:gd name="T95" fmla="*/ 236761 h 445"/>
                <a:gd name="T96" fmla="*/ 50519 w 498"/>
                <a:gd name="T97" fmla="*/ 252091 h 445"/>
                <a:gd name="T98" fmla="*/ 60736 w 498"/>
                <a:gd name="T99" fmla="*/ 246981 h 445"/>
                <a:gd name="T100" fmla="*/ 131122 w 498"/>
                <a:gd name="T101" fmla="*/ 181687 h 445"/>
                <a:gd name="T102" fmla="*/ 110688 w 498"/>
                <a:gd name="T103" fmla="*/ 156138 h 445"/>
                <a:gd name="T104" fmla="*/ 40869 w 498"/>
                <a:gd name="T105" fmla="*/ 227109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59"/>
            <p:cNvSpPr txBox="1">
              <a:spLocks noChangeArrowheads="1"/>
            </p:cNvSpPr>
            <p:nvPr/>
          </p:nvSpPr>
          <p:spPr bwMode="auto">
            <a:xfrm>
              <a:off x="3525574" y="2842320"/>
              <a:ext cx="14378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defTabSz="456724">
                <a:defRPr/>
              </a:pPr>
              <a:r>
                <a:rPr lang="zh-CN" altLang="en-US" sz="1200" dirty="0">
                  <a:solidFill>
                    <a:srgbClr val="FFFFFF"/>
                  </a:solidFill>
                  <a:latin typeface="Arial" panose="020B0604020202020204" pitchFamily="34" charset="0"/>
                  <a:ea typeface="微软雅黑" panose="020B0503020204020204" pitchFamily="34" charset="-122"/>
                  <a:sym typeface="Arial" panose="020B0604020202020204" pitchFamily="34" charset="0"/>
                </a:rPr>
                <a:t>输入标题</a:t>
              </a:r>
              <a:endParaRPr lang="en-US" altLang="zh-CN" sz="12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5" name="Group 6"/>
          <p:cNvGrpSpPr/>
          <p:nvPr/>
        </p:nvGrpSpPr>
        <p:grpSpPr bwMode="auto">
          <a:xfrm>
            <a:off x="4458992" y="817509"/>
            <a:ext cx="1963085" cy="2165747"/>
            <a:chOff x="5661935" y="1497012"/>
            <a:chExt cx="2617788" cy="2887662"/>
          </a:xfrm>
        </p:grpSpPr>
        <p:sp>
          <p:nvSpPr>
            <p:cNvPr id="46" name="Freeform 7"/>
            <p:cNvSpPr/>
            <p:nvPr/>
          </p:nvSpPr>
          <p:spPr bwMode="auto">
            <a:xfrm>
              <a:off x="5661935" y="1497012"/>
              <a:ext cx="2617788" cy="2887662"/>
            </a:xfrm>
            <a:custGeom>
              <a:avLst/>
              <a:gdLst>
                <a:gd name="T0" fmla="*/ 239 w 697"/>
                <a:gd name="T1" fmla="*/ 767 h 767"/>
                <a:gd name="T2" fmla="*/ 212 w 697"/>
                <a:gd name="T3" fmla="*/ 766 h 767"/>
                <a:gd name="T4" fmla="*/ 4 w 697"/>
                <a:gd name="T5" fmla="*/ 355 h 767"/>
                <a:gd name="T6" fmla="*/ 32 w 697"/>
                <a:gd name="T7" fmla="*/ 315 h 767"/>
                <a:gd name="T8" fmla="*/ 427 w 697"/>
                <a:gd name="T9" fmla="*/ 315 h 767"/>
                <a:gd name="T10" fmla="*/ 544 w 697"/>
                <a:gd name="T11" fmla="*/ 91 h 767"/>
                <a:gd name="T12" fmla="*/ 620 w 697"/>
                <a:gd name="T13" fmla="*/ 78 h 767"/>
                <a:gd name="T14" fmla="*/ 681 w 697"/>
                <a:gd name="T15" fmla="*/ 206 h 767"/>
                <a:gd name="T16" fmla="*/ 639 w 697"/>
                <a:gd name="T17" fmla="*/ 254 h 767"/>
                <a:gd name="T18" fmla="*/ 504 w 697"/>
                <a:gd name="T19" fmla="*/ 256 h 767"/>
                <a:gd name="T20" fmla="*/ 239 w 697"/>
                <a:gd name="T21" fmla="*/ 767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7" h="767">
                  <a:moveTo>
                    <a:pt x="239" y="767"/>
                  </a:moveTo>
                  <a:cubicBezTo>
                    <a:pt x="212" y="766"/>
                    <a:pt x="212" y="766"/>
                    <a:pt x="212" y="766"/>
                  </a:cubicBezTo>
                  <a:cubicBezTo>
                    <a:pt x="4" y="355"/>
                    <a:pt x="4" y="355"/>
                    <a:pt x="4" y="355"/>
                  </a:cubicBezTo>
                  <a:cubicBezTo>
                    <a:pt x="4" y="355"/>
                    <a:pt x="0" y="319"/>
                    <a:pt x="32" y="315"/>
                  </a:cubicBezTo>
                  <a:cubicBezTo>
                    <a:pt x="427" y="315"/>
                    <a:pt x="427" y="315"/>
                    <a:pt x="427" y="315"/>
                  </a:cubicBezTo>
                  <a:cubicBezTo>
                    <a:pt x="544" y="91"/>
                    <a:pt x="544" y="91"/>
                    <a:pt x="544" y="91"/>
                  </a:cubicBezTo>
                  <a:cubicBezTo>
                    <a:pt x="544" y="91"/>
                    <a:pt x="576" y="0"/>
                    <a:pt x="620" y="78"/>
                  </a:cubicBezTo>
                  <a:cubicBezTo>
                    <a:pt x="681" y="206"/>
                    <a:pt x="681" y="206"/>
                    <a:pt x="681" y="206"/>
                  </a:cubicBezTo>
                  <a:cubicBezTo>
                    <a:pt x="681" y="206"/>
                    <a:pt x="697" y="263"/>
                    <a:pt x="639" y="254"/>
                  </a:cubicBezTo>
                  <a:cubicBezTo>
                    <a:pt x="504" y="256"/>
                    <a:pt x="504" y="256"/>
                    <a:pt x="504" y="256"/>
                  </a:cubicBezTo>
                  <a:lnTo>
                    <a:pt x="239" y="767"/>
                  </a:lnTo>
                  <a:close/>
                </a:path>
              </a:pathLst>
            </a:custGeom>
            <a:solidFill>
              <a:schemeClr val="accent1"/>
            </a:solidFill>
            <a:ln>
              <a:noFill/>
            </a:ln>
          </p:spPr>
          <p:txBody>
            <a:bodyPr/>
            <a:lstStyle/>
            <a:p>
              <a:pPr>
                <a:defRPr/>
              </a:pPr>
              <a:endParaRPr 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133"/>
            <p:cNvSpPr>
              <a:spLocks noChangeArrowheads="1"/>
            </p:cNvSpPr>
            <p:nvPr/>
          </p:nvSpPr>
          <p:spPr bwMode="auto">
            <a:xfrm>
              <a:off x="7699666" y="1975653"/>
              <a:ext cx="314988" cy="303837"/>
            </a:xfrm>
            <a:custGeom>
              <a:avLst/>
              <a:gdLst>
                <a:gd name="T0" fmla="*/ 269356 w 497"/>
                <a:gd name="T1" fmla="*/ 101279 h 480"/>
                <a:gd name="T2" fmla="*/ 269356 w 497"/>
                <a:gd name="T3" fmla="*/ 101279 h 480"/>
                <a:gd name="T4" fmla="*/ 235766 w 497"/>
                <a:gd name="T5" fmla="*/ 11394 h 480"/>
                <a:gd name="T6" fmla="*/ 219287 w 497"/>
                <a:gd name="T7" fmla="*/ 5697 h 480"/>
                <a:gd name="T8" fmla="*/ 5704 w 497"/>
                <a:gd name="T9" fmla="*/ 84821 h 480"/>
                <a:gd name="T10" fmla="*/ 0 w 497"/>
                <a:gd name="T11" fmla="*/ 101279 h 480"/>
                <a:gd name="T12" fmla="*/ 33590 w 497"/>
                <a:gd name="T13" fmla="*/ 191164 h 480"/>
                <a:gd name="T14" fmla="*/ 33590 w 497"/>
                <a:gd name="T15" fmla="*/ 140525 h 480"/>
                <a:gd name="T16" fmla="*/ 72885 w 497"/>
                <a:gd name="T17" fmla="*/ 101279 h 480"/>
                <a:gd name="T18" fmla="*/ 128657 w 497"/>
                <a:gd name="T19" fmla="*/ 101279 h 480"/>
                <a:gd name="T20" fmla="*/ 195838 w 497"/>
                <a:gd name="T21" fmla="*/ 56336 h 480"/>
                <a:gd name="T22" fmla="*/ 235766 w 497"/>
                <a:gd name="T23" fmla="*/ 101279 h 480"/>
                <a:gd name="T24" fmla="*/ 269356 w 497"/>
                <a:gd name="T25" fmla="*/ 101279 h 480"/>
                <a:gd name="T26" fmla="*/ 302946 w 497"/>
                <a:gd name="T27" fmla="*/ 129131 h 480"/>
                <a:gd name="T28" fmla="*/ 302946 w 497"/>
                <a:gd name="T29" fmla="*/ 129131 h 480"/>
                <a:gd name="T30" fmla="*/ 72885 w 497"/>
                <a:gd name="T31" fmla="*/ 129131 h 480"/>
                <a:gd name="T32" fmla="*/ 61477 w 497"/>
                <a:gd name="T33" fmla="*/ 140525 h 480"/>
                <a:gd name="T34" fmla="*/ 61477 w 497"/>
                <a:gd name="T35" fmla="*/ 292443 h 480"/>
                <a:gd name="T36" fmla="*/ 72885 w 497"/>
                <a:gd name="T37" fmla="*/ 303204 h 480"/>
                <a:gd name="T38" fmla="*/ 302946 w 497"/>
                <a:gd name="T39" fmla="*/ 303204 h 480"/>
                <a:gd name="T40" fmla="*/ 314354 w 497"/>
                <a:gd name="T41" fmla="*/ 292443 h 480"/>
                <a:gd name="T42" fmla="*/ 314354 w 497"/>
                <a:gd name="T43" fmla="*/ 140525 h 480"/>
                <a:gd name="T44" fmla="*/ 302946 w 497"/>
                <a:gd name="T45" fmla="*/ 129131 h 480"/>
                <a:gd name="T46" fmla="*/ 286468 w 497"/>
                <a:gd name="T47" fmla="*/ 269655 h 480"/>
                <a:gd name="T48" fmla="*/ 286468 w 497"/>
                <a:gd name="T49" fmla="*/ 269655 h 480"/>
                <a:gd name="T50" fmla="*/ 95067 w 497"/>
                <a:gd name="T51" fmla="*/ 269655 h 480"/>
                <a:gd name="T52" fmla="*/ 95067 w 497"/>
                <a:gd name="T53" fmla="*/ 247501 h 480"/>
                <a:gd name="T54" fmla="*/ 123587 w 497"/>
                <a:gd name="T55" fmla="*/ 174073 h 480"/>
                <a:gd name="T56" fmla="*/ 167951 w 497"/>
                <a:gd name="T57" fmla="*/ 230410 h 480"/>
                <a:gd name="T58" fmla="*/ 207879 w 497"/>
                <a:gd name="T59" fmla="*/ 191164 h 480"/>
                <a:gd name="T60" fmla="*/ 263652 w 497"/>
                <a:gd name="T61" fmla="*/ 168376 h 480"/>
                <a:gd name="T62" fmla="*/ 286468 w 497"/>
                <a:gd name="T63" fmla="*/ 219649 h 480"/>
                <a:gd name="T64" fmla="*/ 286468 w 497"/>
                <a:gd name="T65" fmla="*/ 269655 h 4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60"/>
            <p:cNvSpPr txBox="1">
              <a:spLocks noChangeArrowheads="1"/>
            </p:cNvSpPr>
            <p:nvPr/>
          </p:nvSpPr>
          <p:spPr bwMode="auto">
            <a:xfrm>
              <a:off x="5838931" y="2842318"/>
              <a:ext cx="13048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defTabSz="456724">
                <a:defRPr/>
              </a:pPr>
              <a:r>
                <a:rPr lang="zh-CN" altLang="en-US" sz="1200" dirty="0">
                  <a:solidFill>
                    <a:srgbClr val="FFFFFF"/>
                  </a:solidFill>
                  <a:latin typeface="Arial" panose="020B0604020202020204" pitchFamily="34" charset="0"/>
                  <a:ea typeface="微软雅黑" panose="020B0503020204020204" pitchFamily="34" charset="-122"/>
                  <a:sym typeface="Arial" panose="020B0604020202020204" pitchFamily="34" charset="0"/>
                </a:rPr>
                <a:t>输入标题</a:t>
              </a:r>
              <a:endParaRPr lang="en-US" altLang="zh-CN" sz="12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9" name="Group 7"/>
          <p:cNvGrpSpPr/>
          <p:nvPr/>
        </p:nvGrpSpPr>
        <p:grpSpPr bwMode="auto">
          <a:xfrm>
            <a:off x="6151840" y="809176"/>
            <a:ext cx="1963085" cy="2165747"/>
            <a:chOff x="7920699" y="1486511"/>
            <a:chExt cx="2617788" cy="2887662"/>
          </a:xfrm>
        </p:grpSpPr>
        <p:sp>
          <p:nvSpPr>
            <p:cNvPr id="50" name="Freeform 8"/>
            <p:cNvSpPr/>
            <p:nvPr/>
          </p:nvSpPr>
          <p:spPr bwMode="auto">
            <a:xfrm>
              <a:off x="7920699" y="1486511"/>
              <a:ext cx="2617788" cy="2887662"/>
            </a:xfrm>
            <a:custGeom>
              <a:avLst/>
              <a:gdLst>
                <a:gd name="T0" fmla="*/ 239 w 697"/>
                <a:gd name="T1" fmla="*/ 767 h 767"/>
                <a:gd name="T2" fmla="*/ 212 w 697"/>
                <a:gd name="T3" fmla="*/ 766 h 767"/>
                <a:gd name="T4" fmla="*/ 4 w 697"/>
                <a:gd name="T5" fmla="*/ 355 h 767"/>
                <a:gd name="T6" fmla="*/ 32 w 697"/>
                <a:gd name="T7" fmla="*/ 315 h 767"/>
                <a:gd name="T8" fmla="*/ 427 w 697"/>
                <a:gd name="T9" fmla="*/ 315 h 767"/>
                <a:gd name="T10" fmla="*/ 544 w 697"/>
                <a:gd name="T11" fmla="*/ 91 h 767"/>
                <a:gd name="T12" fmla="*/ 620 w 697"/>
                <a:gd name="T13" fmla="*/ 78 h 767"/>
                <a:gd name="T14" fmla="*/ 681 w 697"/>
                <a:gd name="T15" fmla="*/ 206 h 767"/>
                <a:gd name="T16" fmla="*/ 639 w 697"/>
                <a:gd name="T17" fmla="*/ 254 h 767"/>
                <a:gd name="T18" fmla="*/ 504 w 697"/>
                <a:gd name="T19" fmla="*/ 256 h 767"/>
                <a:gd name="T20" fmla="*/ 239 w 697"/>
                <a:gd name="T21" fmla="*/ 767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7" h="767">
                  <a:moveTo>
                    <a:pt x="239" y="767"/>
                  </a:moveTo>
                  <a:cubicBezTo>
                    <a:pt x="212" y="766"/>
                    <a:pt x="212" y="766"/>
                    <a:pt x="212" y="766"/>
                  </a:cubicBezTo>
                  <a:cubicBezTo>
                    <a:pt x="4" y="355"/>
                    <a:pt x="4" y="355"/>
                    <a:pt x="4" y="355"/>
                  </a:cubicBezTo>
                  <a:cubicBezTo>
                    <a:pt x="4" y="355"/>
                    <a:pt x="0" y="319"/>
                    <a:pt x="32" y="315"/>
                  </a:cubicBezTo>
                  <a:cubicBezTo>
                    <a:pt x="427" y="315"/>
                    <a:pt x="427" y="315"/>
                    <a:pt x="427" y="315"/>
                  </a:cubicBezTo>
                  <a:cubicBezTo>
                    <a:pt x="544" y="91"/>
                    <a:pt x="544" y="91"/>
                    <a:pt x="544" y="91"/>
                  </a:cubicBezTo>
                  <a:cubicBezTo>
                    <a:pt x="544" y="91"/>
                    <a:pt x="576" y="0"/>
                    <a:pt x="620" y="78"/>
                  </a:cubicBezTo>
                  <a:cubicBezTo>
                    <a:pt x="681" y="206"/>
                    <a:pt x="681" y="206"/>
                    <a:pt x="681" y="206"/>
                  </a:cubicBezTo>
                  <a:cubicBezTo>
                    <a:pt x="681" y="206"/>
                    <a:pt x="697" y="263"/>
                    <a:pt x="639" y="254"/>
                  </a:cubicBezTo>
                  <a:cubicBezTo>
                    <a:pt x="504" y="256"/>
                    <a:pt x="504" y="256"/>
                    <a:pt x="504" y="256"/>
                  </a:cubicBezTo>
                  <a:lnTo>
                    <a:pt x="239" y="767"/>
                  </a:lnTo>
                  <a:close/>
                </a:path>
              </a:pathLst>
            </a:custGeom>
            <a:solidFill>
              <a:schemeClr val="accent4"/>
            </a:solidFill>
            <a:ln>
              <a:noFill/>
            </a:ln>
          </p:spPr>
          <p:txBody>
            <a:bodyPr/>
            <a:lstStyle/>
            <a:p>
              <a:pPr>
                <a:defRPr/>
              </a:pPr>
              <a:endParaRPr 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123"/>
            <p:cNvSpPr>
              <a:spLocks noChangeArrowheads="1"/>
            </p:cNvSpPr>
            <p:nvPr/>
          </p:nvSpPr>
          <p:spPr bwMode="auto">
            <a:xfrm>
              <a:off x="9920536" y="1989819"/>
              <a:ext cx="328933" cy="335319"/>
            </a:xfrm>
            <a:custGeom>
              <a:avLst/>
              <a:gdLst>
                <a:gd name="T0" fmla="*/ 200125 w 452"/>
                <a:gd name="T1" fmla="*/ 218465 h 462"/>
                <a:gd name="T2" fmla="*/ 200125 w 452"/>
                <a:gd name="T3" fmla="*/ 218465 h 462"/>
                <a:gd name="T4" fmla="*/ 315834 w 452"/>
                <a:gd name="T5" fmla="*/ 18871 h 462"/>
                <a:gd name="T6" fmla="*/ 315834 w 452"/>
                <a:gd name="T7" fmla="*/ 13064 h 462"/>
                <a:gd name="T8" fmla="*/ 309284 w 452"/>
                <a:gd name="T9" fmla="*/ 13064 h 462"/>
                <a:gd name="T10" fmla="*/ 115709 w 452"/>
                <a:gd name="T11" fmla="*/ 129192 h 462"/>
                <a:gd name="T12" fmla="*/ 6550 w 452"/>
                <a:gd name="T13" fmla="*/ 218465 h 462"/>
                <a:gd name="T14" fmla="*/ 25470 w 452"/>
                <a:gd name="T15" fmla="*/ 238062 h 462"/>
                <a:gd name="T16" fmla="*/ 64040 w 452"/>
                <a:gd name="T17" fmla="*/ 224998 h 462"/>
                <a:gd name="T18" fmla="*/ 109887 w 452"/>
                <a:gd name="T19" fmla="*/ 269997 h 462"/>
                <a:gd name="T20" fmla="*/ 96788 w 452"/>
                <a:gd name="T21" fmla="*/ 308464 h 462"/>
                <a:gd name="T22" fmla="*/ 109887 w 452"/>
                <a:gd name="T23" fmla="*/ 328061 h 462"/>
                <a:gd name="T24" fmla="*/ 200125 w 452"/>
                <a:gd name="T25" fmla="*/ 218465 h 462"/>
                <a:gd name="T26" fmla="*/ 219046 w 452"/>
                <a:gd name="T27" fmla="*/ 108870 h 462"/>
                <a:gd name="T28" fmla="*/ 219046 w 452"/>
                <a:gd name="T29" fmla="*/ 108870 h 462"/>
                <a:gd name="T30" fmla="*/ 219046 w 452"/>
                <a:gd name="T31" fmla="*/ 70402 h 462"/>
                <a:gd name="T32" fmla="*/ 257616 w 452"/>
                <a:gd name="T33" fmla="*/ 70402 h 462"/>
                <a:gd name="T34" fmla="*/ 257616 w 452"/>
                <a:gd name="T35" fmla="*/ 108870 h 462"/>
                <a:gd name="T36" fmla="*/ 219046 w 452"/>
                <a:gd name="T37" fmla="*/ 108870 h 4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52" name="TextBox 63"/>
            <p:cNvSpPr txBox="1">
              <a:spLocks noChangeArrowheads="1"/>
            </p:cNvSpPr>
            <p:nvPr/>
          </p:nvSpPr>
          <p:spPr bwMode="auto">
            <a:xfrm>
              <a:off x="8045713" y="2842319"/>
              <a:ext cx="14378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defTabSz="456724">
                <a:defRPr/>
              </a:pPr>
              <a:r>
                <a:rPr lang="zh-CN" altLang="en-US" sz="1200" dirty="0">
                  <a:solidFill>
                    <a:srgbClr val="FFFFFF"/>
                  </a:solidFill>
                  <a:latin typeface="Arial" panose="020B0604020202020204" pitchFamily="34" charset="0"/>
                  <a:ea typeface="微软雅黑" panose="020B0503020204020204" pitchFamily="34" charset="-122"/>
                  <a:sym typeface="Arial" panose="020B0604020202020204" pitchFamily="34" charset="0"/>
                </a:rPr>
                <a:t>输入标题</a:t>
              </a:r>
              <a:endParaRPr lang="en-US" altLang="zh-CN" sz="12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3" name="Rectangle 66"/>
          <p:cNvSpPr>
            <a:spLocks noChangeArrowheads="1"/>
          </p:cNvSpPr>
          <p:nvPr/>
        </p:nvSpPr>
        <p:spPr bwMode="auto">
          <a:xfrm>
            <a:off x="1945911" y="2285551"/>
            <a:ext cx="1185709" cy="62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3" tIns="34282" rIns="68563" bIns="34282">
            <a:spAutoFit/>
          </a:bodyPr>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r"/>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algn="r"/>
            <a:r>
              <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所有文字都可以随意更改成您的文字内容</a:t>
            </a:r>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algn="r"/>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Rectangle 67"/>
          <p:cNvSpPr>
            <a:spLocks noChangeArrowheads="1"/>
          </p:cNvSpPr>
          <p:nvPr/>
        </p:nvSpPr>
        <p:spPr bwMode="auto">
          <a:xfrm>
            <a:off x="3645901" y="2292694"/>
            <a:ext cx="1185709" cy="62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3" tIns="34282" rIns="68563" bIns="34282">
            <a:spAutoFit/>
          </a:bodyPr>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r"/>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algn="r"/>
            <a:r>
              <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所有文字都可以随意更改成您的文字内容</a:t>
            </a:r>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algn="r"/>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Rectangle 68"/>
          <p:cNvSpPr>
            <a:spLocks noChangeArrowheads="1"/>
          </p:cNvSpPr>
          <p:nvPr/>
        </p:nvSpPr>
        <p:spPr bwMode="auto">
          <a:xfrm>
            <a:off x="5338750" y="2305792"/>
            <a:ext cx="1185709" cy="62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3" tIns="34282" rIns="68563" bIns="34282">
            <a:spAutoFit/>
          </a:bodyPr>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r"/>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algn="r"/>
            <a:r>
              <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所有文字都可以随意更改成您的文字内容</a:t>
            </a:r>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algn="r"/>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矩形 55"/>
          <p:cNvSpPr/>
          <p:nvPr/>
        </p:nvSpPr>
        <p:spPr>
          <a:xfrm>
            <a:off x="816"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373716738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1000"/>
                                        <p:tgtEl>
                                          <p:spTgt spid="41"/>
                                        </p:tgtEl>
                                      </p:cBhvr>
                                    </p:animEffect>
                                    <p:anim calcmode="lin" valueType="num">
                                      <p:cBhvr>
                                        <p:cTn id="13" dur="1000" fill="hold"/>
                                        <p:tgtEl>
                                          <p:spTgt spid="41"/>
                                        </p:tgtEl>
                                        <p:attrNameLst>
                                          <p:attrName>ppt_x</p:attrName>
                                        </p:attrNameLst>
                                      </p:cBhvr>
                                      <p:tavLst>
                                        <p:tav tm="0">
                                          <p:val>
                                            <p:strVal val="#ppt_x"/>
                                          </p:val>
                                        </p:tav>
                                        <p:tav tm="100000">
                                          <p:val>
                                            <p:strVal val="#ppt_x"/>
                                          </p:val>
                                        </p:tav>
                                      </p:tavLst>
                                    </p:anim>
                                    <p:anim calcmode="lin" valueType="num">
                                      <p:cBhvr>
                                        <p:cTn id="14" dur="1000" fill="hold"/>
                                        <p:tgtEl>
                                          <p:spTgt spid="4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1000"/>
                                        <p:tgtEl>
                                          <p:spTgt spid="45"/>
                                        </p:tgtEl>
                                      </p:cBhvr>
                                    </p:animEffect>
                                    <p:anim calcmode="lin" valueType="num">
                                      <p:cBhvr>
                                        <p:cTn id="18" dur="1000" fill="hold"/>
                                        <p:tgtEl>
                                          <p:spTgt spid="45"/>
                                        </p:tgtEl>
                                        <p:attrNameLst>
                                          <p:attrName>ppt_x</p:attrName>
                                        </p:attrNameLst>
                                      </p:cBhvr>
                                      <p:tavLst>
                                        <p:tav tm="0">
                                          <p:val>
                                            <p:strVal val="#ppt_x"/>
                                          </p:val>
                                        </p:tav>
                                        <p:tav tm="100000">
                                          <p:val>
                                            <p:strVal val="#ppt_x"/>
                                          </p:val>
                                        </p:tav>
                                      </p:tavLst>
                                    </p:anim>
                                    <p:anim calcmode="lin" valueType="num">
                                      <p:cBhvr>
                                        <p:cTn id="19" dur="1000" fill="hold"/>
                                        <p:tgtEl>
                                          <p:spTgt spid="4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1000"/>
                                        <p:tgtEl>
                                          <p:spTgt spid="53"/>
                                        </p:tgtEl>
                                      </p:cBhvr>
                                    </p:animEffect>
                                    <p:anim calcmode="lin" valueType="num">
                                      <p:cBhvr>
                                        <p:cTn id="28" dur="1000" fill="hold"/>
                                        <p:tgtEl>
                                          <p:spTgt spid="53"/>
                                        </p:tgtEl>
                                        <p:attrNameLst>
                                          <p:attrName>ppt_x</p:attrName>
                                        </p:attrNameLst>
                                      </p:cBhvr>
                                      <p:tavLst>
                                        <p:tav tm="0">
                                          <p:val>
                                            <p:strVal val="#ppt_x"/>
                                          </p:val>
                                        </p:tav>
                                        <p:tav tm="100000">
                                          <p:val>
                                            <p:strVal val="#ppt_x"/>
                                          </p:val>
                                        </p:tav>
                                      </p:tavLst>
                                    </p:anim>
                                    <p:anim calcmode="lin" valueType="num">
                                      <p:cBhvr>
                                        <p:cTn id="29" dur="1000" fill="hold"/>
                                        <p:tgtEl>
                                          <p:spTgt spid="5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1000"/>
                                        <p:tgtEl>
                                          <p:spTgt spid="54"/>
                                        </p:tgtEl>
                                      </p:cBhvr>
                                    </p:animEffect>
                                    <p:anim calcmode="lin" valueType="num">
                                      <p:cBhvr>
                                        <p:cTn id="33" dur="1000" fill="hold"/>
                                        <p:tgtEl>
                                          <p:spTgt spid="54"/>
                                        </p:tgtEl>
                                        <p:attrNameLst>
                                          <p:attrName>ppt_x</p:attrName>
                                        </p:attrNameLst>
                                      </p:cBhvr>
                                      <p:tavLst>
                                        <p:tav tm="0">
                                          <p:val>
                                            <p:strVal val="#ppt_x"/>
                                          </p:val>
                                        </p:tav>
                                        <p:tav tm="100000">
                                          <p:val>
                                            <p:strVal val="#ppt_x"/>
                                          </p:val>
                                        </p:tav>
                                      </p:tavLst>
                                    </p:anim>
                                    <p:anim calcmode="lin" valueType="num">
                                      <p:cBhvr>
                                        <p:cTn id="34" dur="1000" fill="hold"/>
                                        <p:tgtEl>
                                          <p:spTgt spid="5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1000"/>
                                        <p:tgtEl>
                                          <p:spTgt spid="55"/>
                                        </p:tgtEl>
                                      </p:cBhvr>
                                    </p:animEffect>
                                    <p:anim calcmode="lin" valueType="num">
                                      <p:cBhvr>
                                        <p:cTn id="38" dur="1000" fill="hold"/>
                                        <p:tgtEl>
                                          <p:spTgt spid="55"/>
                                        </p:tgtEl>
                                        <p:attrNameLst>
                                          <p:attrName>ppt_x</p:attrName>
                                        </p:attrNameLst>
                                      </p:cBhvr>
                                      <p:tavLst>
                                        <p:tav tm="0">
                                          <p:val>
                                            <p:strVal val="#ppt_x"/>
                                          </p:val>
                                        </p:tav>
                                        <p:tav tm="100000">
                                          <p:val>
                                            <p:strVal val="#ppt_x"/>
                                          </p:val>
                                        </p:tav>
                                      </p:tavLst>
                                    </p:anim>
                                    <p:anim calcmode="lin" valueType="num">
                                      <p:cBhvr>
                                        <p:cTn id="39" dur="1000" fill="hold"/>
                                        <p:tgtEl>
                                          <p:spTgt spid="55"/>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42" presetClass="entr" presetSubtype="0" fill="hold"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1000"/>
                                        <p:tgtEl>
                                          <p:spTgt spid="35"/>
                                        </p:tgtEl>
                                      </p:cBhvr>
                                    </p:animEffect>
                                    <p:anim calcmode="lin" valueType="num">
                                      <p:cBhvr>
                                        <p:cTn id="44" dur="1000" fill="hold"/>
                                        <p:tgtEl>
                                          <p:spTgt spid="35"/>
                                        </p:tgtEl>
                                        <p:attrNameLst>
                                          <p:attrName>ppt_x</p:attrName>
                                        </p:attrNameLst>
                                      </p:cBhvr>
                                      <p:tavLst>
                                        <p:tav tm="0">
                                          <p:val>
                                            <p:strVal val="#ppt_x"/>
                                          </p:val>
                                        </p:tav>
                                        <p:tav tm="100000">
                                          <p:val>
                                            <p:strVal val="#ppt_x"/>
                                          </p:val>
                                        </p:tav>
                                      </p:tavLst>
                                    </p:anim>
                                    <p:anim calcmode="lin" valueType="num">
                                      <p:cBhvr>
                                        <p:cTn id="45" dur="1000" fill="hold"/>
                                        <p:tgtEl>
                                          <p:spTgt spid="35"/>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1000"/>
                                        <p:tgtEl>
                                          <p:spTgt spid="29"/>
                                        </p:tgtEl>
                                      </p:cBhvr>
                                    </p:animEffect>
                                    <p:anim calcmode="lin" valueType="num">
                                      <p:cBhvr>
                                        <p:cTn id="49" dur="1000" fill="hold"/>
                                        <p:tgtEl>
                                          <p:spTgt spid="29"/>
                                        </p:tgtEl>
                                        <p:attrNameLst>
                                          <p:attrName>ppt_x</p:attrName>
                                        </p:attrNameLst>
                                      </p:cBhvr>
                                      <p:tavLst>
                                        <p:tav tm="0">
                                          <p:val>
                                            <p:strVal val="#ppt_x"/>
                                          </p:val>
                                        </p:tav>
                                        <p:tav tm="100000">
                                          <p:val>
                                            <p:strVal val="#ppt_x"/>
                                          </p:val>
                                        </p:tav>
                                      </p:tavLst>
                                    </p:anim>
                                    <p:anim calcmode="lin" valueType="num">
                                      <p:cBhvr>
                                        <p:cTn id="50" dur="1000" fill="hold"/>
                                        <p:tgtEl>
                                          <p:spTgt spid="29"/>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1000"/>
                                        <p:tgtEl>
                                          <p:spTgt spid="17"/>
                                        </p:tgtEl>
                                      </p:cBhvr>
                                    </p:animEffect>
                                    <p:anim calcmode="lin" valueType="num">
                                      <p:cBhvr>
                                        <p:cTn id="59" dur="1000" fill="hold"/>
                                        <p:tgtEl>
                                          <p:spTgt spid="17"/>
                                        </p:tgtEl>
                                        <p:attrNameLst>
                                          <p:attrName>ppt_x</p:attrName>
                                        </p:attrNameLst>
                                      </p:cBhvr>
                                      <p:tavLst>
                                        <p:tav tm="0">
                                          <p:val>
                                            <p:strVal val="#ppt_x"/>
                                          </p:val>
                                        </p:tav>
                                        <p:tav tm="100000">
                                          <p:val>
                                            <p:strVal val="#ppt_x"/>
                                          </p:val>
                                        </p:tav>
                                      </p:tavLst>
                                    </p:anim>
                                    <p:anim calcmode="lin" valueType="num">
                                      <p:cBhvr>
                                        <p:cTn id="6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54653" y="4667776"/>
            <a:ext cx="389943" cy="230832"/>
          </a:xfrm>
          <a:prstGeom prst="rect">
            <a:avLst/>
          </a:prstGeom>
          <a:noFill/>
        </p:spPr>
        <p:txBody>
          <a:bodyPr wrap="square" rtlCol="0">
            <a:spAutoFit/>
          </a:bodyPr>
          <a:lstStyle/>
          <a:p>
            <a:fld id="{F3C5028F-8D3B-45CC-A1ED-22F09E87F5E5}" type="slidenum">
              <a:rPr lang="id-ID" sz="900">
                <a:solidFill>
                  <a:schemeClr val="bg1"/>
                </a:solidFill>
                <a:latin typeface="Arial" panose="020B0604020202020204" pitchFamily="34" charset="0"/>
                <a:ea typeface="微软雅黑" panose="020B0503020204020204" pitchFamily="34" charset="-122"/>
                <a:sym typeface="Arial" panose="020B0604020202020204" pitchFamily="34" charset="0"/>
              </a:rPr>
              <a:t>16</a:t>
            </a:fld>
            <a:endParaRPr lang="id-ID" sz="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277236" y="117046"/>
            <a:ext cx="8865950"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816" y="117046"/>
            <a:ext cx="180699"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205318" y="117046"/>
            <a:ext cx="48117" cy="4247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817" y="4976580"/>
            <a:ext cx="9142369" cy="642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nvSpPr>
        <p:spPr>
          <a:xfrm>
            <a:off x="5148065" y="117046"/>
            <a:ext cx="3901560" cy="400110"/>
          </a:xfrm>
          <a:prstGeom prst="rect">
            <a:avLst/>
          </a:prstGeom>
          <a:noFill/>
        </p:spPr>
        <p:txBody>
          <a:bodyPr wrap="square" rtlCol="0">
            <a:spAutoFit/>
          </a:bodyPr>
          <a:lstStyle/>
          <a:p>
            <a:pPr algn="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已完成项目汇总</a:t>
            </a:r>
          </a:p>
        </p:txBody>
      </p:sp>
      <p:grpSp>
        <p:nvGrpSpPr>
          <p:cNvPr id="8" name="组合 7"/>
          <p:cNvGrpSpPr/>
          <p:nvPr/>
        </p:nvGrpSpPr>
        <p:grpSpPr>
          <a:xfrm>
            <a:off x="3609094" y="2929775"/>
            <a:ext cx="1104281" cy="985348"/>
            <a:chOff x="4809807" y="3454023"/>
            <a:chExt cx="1472183" cy="1314101"/>
          </a:xfrm>
        </p:grpSpPr>
        <p:grpSp>
          <p:nvGrpSpPr>
            <p:cNvPr id="9" name="组合 8"/>
            <p:cNvGrpSpPr/>
            <p:nvPr/>
          </p:nvGrpSpPr>
          <p:grpSpPr>
            <a:xfrm>
              <a:off x="4809807" y="3454023"/>
              <a:ext cx="1472183" cy="1314101"/>
              <a:chOff x="3342359" y="1161598"/>
              <a:chExt cx="2123116" cy="1895135"/>
            </a:xfrm>
          </p:grpSpPr>
          <p:sp>
            <p:nvSpPr>
              <p:cNvPr id="21" name="任意多边形 20"/>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chemeClr val="accent1"/>
              </a:solidFill>
              <a:ln w="19050">
                <a:noFill/>
              </a:ln>
              <a:effectLst>
                <a:innerShdw blurRad="63500" dist="63500" dir="2700000">
                  <a:prstClr val="black">
                    <a:alpha val="50000"/>
                  </a:prstClr>
                </a:innerShdw>
              </a:effectLst>
            </p:spPr>
            <p:txBody>
              <a:bodyPr vert="horz" wrap="square" lIns="68580" tIns="34290" rIns="68580" bIns="34290" numCol="1" anchor="t" anchorCtr="0" compatLnSpc="1">
                <a:noAutofit/>
              </a:bodyPr>
              <a:lstStyle/>
              <a:p>
                <a:endParaRPr lang="zh-CN" altLang="en-US" sz="1016">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5"/>
              <p:cNvSpPr/>
              <p:nvPr/>
            </p:nvSpPr>
            <p:spPr bwMode="auto">
              <a:xfrm rot="10800000">
                <a:off x="3656172" y="1456205"/>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68580" tIns="34290" rIns="68580" bIns="34290" numCol="1" anchor="t" anchorCtr="0" compatLnSpc="1"/>
              <a:lstStyle/>
              <a:p>
                <a:endParaRPr lang="zh-CN" altLang="en-US" sz="1016">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组合 9"/>
            <p:cNvGrpSpPr/>
            <p:nvPr/>
          </p:nvGrpSpPr>
          <p:grpSpPr>
            <a:xfrm>
              <a:off x="5324340" y="3872674"/>
              <a:ext cx="391456" cy="405434"/>
              <a:chOff x="9450388" y="2662238"/>
              <a:chExt cx="133350" cy="138112"/>
            </a:xfrm>
            <a:solidFill>
              <a:srgbClr val="FFB850"/>
            </a:solidFill>
          </p:grpSpPr>
          <p:sp>
            <p:nvSpPr>
              <p:cNvPr id="11" name="Rectangle 239"/>
              <p:cNvSpPr>
                <a:spLocks noChangeArrowheads="1"/>
              </p:cNvSpPr>
              <p:nvPr/>
            </p:nvSpPr>
            <p:spPr bwMode="auto">
              <a:xfrm>
                <a:off x="9450388" y="2778125"/>
                <a:ext cx="26988" cy="222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6">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Rectangle 240"/>
              <p:cNvSpPr>
                <a:spLocks noChangeArrowheads="1"/>
              </p:cNvSpPr>
              <p:nvPr/>
            </p:nvSpPr>
            <p:spPr bwMode="auto">
              <a:xfrm>
                <a:off x="9488488" y="2751138"/>
                <a:ext cx="22225" cy="492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6">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Rectangle 241"/>
              <p:cNvSpPr>
                <a:spLocks noChangeArrowheads="1"/>
              </p:cNvSpPr>
              <p:nvPr/>
            </p:nvSpPr>
            <p:spPr bwMode="auto">
              <a:xfrm>
                <a:off x="9521825" y="2713038"/>
                <a:ext cx="23813" cy="873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6">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Rectangle 242"/>
              <p:cNvSpPr>
                <a:spLocks noChangeArrowheads="1"/>
              </p:cNvSpPr>
              <p:nvPr/>
            </p:nvSpPr>
            <p:spPr bwMode="auto">
              <a:xfrm>
                <a:off x="9556750" y="2662238"/>
                <a:ext cx="26988" cy="138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6">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243"/>
              <p:cNvSpPr/>
              <p:nvPr/>
            </p:nvSpPr>
            <p:spPr bwMode="auto">
              <a:xfrm>
                <a:off x="9556750" y="2662238"/>
                <a:ext cx="26988" cy="138112"/>
              </a:xfrm>
              <a:custGeom>
                <a:avLst/>
                <a:gdLst>
                  <a:gd name="T0" fmla="*/ 17 w 17"/>
                  <a:gd name="T1" fmla="*/ 87 h 87"/>
                  <a:gd name="T2" fmla="*/ 0 w 17"/>
                  <a:gd name="T3" fmla="*/ 87 h 87"/>
                  <a:gd name="T4" fmla="*/ 0 w 17"/>
                  <a:gd name="T5" fmla="*/ 0 h 87"/>
                  <a:gd name="T6" fmla="*/ 17 w 17"/>
                  <a:gd name="T7" fmla="*/ 0 h 87"/>
                </a:gdLst>
                <a:ahLst/>
                <a:cxnLst>
                  <a:cxn ang="0">
                    <a:pos x="T0" y="T1"/>
                  </a:cxn>
                  <a:cxn ang="0">
                    <a:pos x="T2" y="T3"/>
                  </a:cxn>
                  <a:cxn ang="0">
                    <a:pos x="T4" y="T5"/>
                  </a:cxn>
                  <a:cxn ang="0">
                    <a:pos x="T6" y="T7"/>
                  </a:cxn>
                </a:cxnLst>
                <a:rect l="0" t="0" r="r" b="b"/>
                <a:pathLst>
                  <a:path w="17" h="87">
                    <a:moveTo>
                      <a:pt x="17" y="87"/>
                    </a:moveTo>
                    <a:lnTo>
                      <a:pt x="0" y="87"/>
                    </a:lnTo>
                    <a:lnTo>
                      <a:pt x="0" y="0"/>
                    </a:lnTo>
                    <a:lnTo>
                      <a:pt x="17" y="0"/>
                    </a:ln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6">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3" name="组合 22"/>
          <p:cNvGrpSpPr/>
          <p:nvPr/>
        </p:nvGrpSpPr>
        <p:grpSpPr>
          <a:xfrm>
            <a:off x="3609094" y="1913248"/>
            <a:ext cx="1104281" cy="985348"/>
            <a:chOff x="4809807" y="2098338"/>
            <a:chExt cx="1472183" cy="1314101"/>
          </a:xfrm>
        </p:grpSpPr>
        <p:grpSp>
          <p:nvGrpSpPr>
            <p:cNvPr id="24" name="组合 23"/>
            <p:cNvGrpSpPr/>
            <p:nvPr/>
          </p:nvGrpSpPr>
          <p:grpSpPr>
            <a:xfrm>
              <a:off x="4809807" y="2098338"/>
              <a:ext cx="1472183" cy="1314101"/>
              <a:chOff x="3342359" y="1161598"/>
              <a:chExt cx="2123116" cy="1895135"/>
            </a:xfrm>
          </p:grpSpPr>
          <p:sp>
            <p:nvSpPr>
              <p:cNvPr id="29" name="任意多边形 28"/>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chemeClr val="accent3"/>
              </a:solidFill>
              <a:ln w="19050">
                <a:noFill/>
              </a:ln>
              <a:effectLst>
                <a:innerShdw blurRad="63500" dist="63500" dir="2700000">
                  <a:prstClr val="black">
                    <a:alpha val="50000"/>
                  </a:prstClr>
                </a:innerShdw>
              </a:effectLst>
            </p:spPr>
            <p:txBody>
              <a:bodyPr vert="horz" wrap="square" lIns="68580" tIns="34290" rIns="68580" bIns="34290" numCol="1" anchor="t" anchorCtr="0" compatLnSpc="1">
                <a:noAutofit/>
              </a:bodyPr>
              <a:lstStyle/>
              <a:p>
                <a:endParaRPr lang="zh-CN" altLang="en-US" sz="1016">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68580" tIns="34290" rIns="68580" bIns="34290" numCol="1" anchor="t" anchorCtr="0" compatLnSpc="1"/>
              <a:lstStyle/>
              <a:p>
                <a:endParaRPr lang="zh-CN" altLang="en-US" sz="1016">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 name="Group 4"/>
            <p:cNvGrpSpPr>
              <a:grpSpLocks noChangeAspect="1"/>
            </p:cNvGrpSpPr>
            <p:nvPr/>
          </p:nvGrpSpPr>
          <p:grpSpPr bwMode="auto">
            <a:xfrm>
              <a:off x="5291820" y="2555111"/>
              <a:ext cx="510888" cy="395046"/>
              <a:chOff x="3494" y="1896"/>
              <a:chExt cx="688" cy="532"/>
            </a:xfrm>
            <a:solidFill>
              <a:srgbClr val="C65885"/>
            </a:solidFill>
          </p:grpSpPr>
          <p:sp>
            <p:nvSpPr>
              <p:cNvPr id="26" name="Rectangle 5"/>
              <p:cNvSpPr>
                <a:spLocks noChangeArrowheads="1"/>
              </p:cNvSpPr>
              <p:nvPr/>
            </p:nvSpPr>
            <p:spPr bwMode="auto">
              <a:xfrm>
                <a:off x="4124" y="2007"/>
                <a:ext cx="58" cy="421"/>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6">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6"/>
              <p:cNvSpPr>
                <a:spLocks noEditPoints="1"/>
              </p:cNvSpPr>
              <p:nvPr/>
            </p:nvSpPr>
            <p:spPr bwMode="auto">
              <a:xfrm>
                <a:off x="3608" y="1896"/>
                <a:ext cx="459" cy="532"/>
              </a:xfrm>
              <a:custGeom>
                <a:avLst/>
                <a:gdLst>
                  <a:gd name="T0" fmla="*/ 176 w 192"/>
                  <a:gd name="T1" fmla="*/ 46 h 222"/>
                  <a:gd name="T2" fmla="*/ 132 w 192"/>
                  <a:gd name="T3" fmla="*/ 0 h 222"/>
                  <a:gd name="T4" fmla="*/ 60 w 192"/>
                  <a:gd name="T5" fmla="*/ 0 h 222"/>
                  <a:gd name="T6" fmla="*/ 18 w 192"/>
                  <a:gd name="T7" fmla="*/ 46 h 222"/>
                  <a:gd name="T8" fmla="*/ 0 w 192"/>
                  <a:gd name="T9" fmla="*/ 46 h 222"/>
                  <a:gd name="T10" fmla="*/ 0 w 192"/>
                  <a:gd name="T11" fmla="*/ 222 h 222"/>
                  <a:gd name="T12" fmla="*/ 192 w 192"/>
                  <a:gd name="T13" fmla="*/ 222 h 222"/>
                  <a:gd name="T14" fmla="*/ 192 w 192"/>
                  <a:gd name="T15" fmla="*/ 46 h 222"/>
                  <a:gd name="T16" fmla="*/ 176 w 192"/>
                  <a:gd name="T17" fmla="*/ 46 h 222"/>
                  <a:gd name="T18" fmla="*/ 113 w 192"/>
                  <a:gd name="T19" fmla="*/ 42 h 222"/>
                  <a:gd name="T20" fmla="*/ 77 w 192"/>
                  <a:gd name="T21" fmla="*/ 42 h 222"/>
                  <a:gd name="T22" fmla="*/ 67 w 192"/>
                  <a:gd name="T23" fmla="*/ 31 h 222"/>
                  <a:gd name="T24" fmla="*/ 77 w 192"/>
                  <a:gd name="T25" fmla="*/ 20 h 222"/>
                  <a:gd name="T26" fmla="*/ 113 w 192"/>
                  <a:gd name="T27" fmla="*/ 20 h 222"/>
                  <a:gd name="T28" fmla="*/ 124 w 192"/>
                  <a:gd name="T29" fmla="*/ 31 h 222"/>
                  <a:gd name="T30" fmla="*/ 113 w 192"/>
                  <a:gd name="T31" fmla="*/ 4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222">
                    <a:moveTo>
                      <a:pt x="176" y="46"/>
                    </a:moveTo>
                    <a:cubicBezTo>
                      <a:pt x="166" y="26"/>
                      <a:pt x="148" y="0"/>
                      <a:pt x="132" y="0"/>
                    </a:cubicBezTo>
                    <a:cubicBezTo>
                      <a:pt x="60" y="0"/>
                      <a:pt x="60" y="0"/>
                      <a:pt x="60" y="0"/>
                    </a:cubicBezTo>
                    <a:cubicBezTo>
                      <a:pt x="45" y="0"/>
                      <a:pt x="29" y="25"/>
                      <a:pt x="18" y="46"/>
                    </a:cubicBezTo>
                    <a:cubicBezTo>
                      <a:pt x="0" y="46"/>
                      <a:pt x="0" y="46"/>
                      <a:pt x="0" y="46"/>
                    </a:cubicBezTo>
                    <a:cubicBezTo>
                      <a:pt x="0" y="222"/>
                      <a:pt x="0" y="222"/>
                      <a:pt x="0" y="222"/>
                    </a:cubicBezTo>
                    <a:cubicBezTo>
                      <a:pt x="192" y="222"/>
                      <a:pt x="192" y="222"/>
                      <a:pt x="192" y="222"/>
                    </a:cubicBezTo>
                    <a:cubicBezTo>
                      <a:pt x="192" y="46"/>
                      <a:pt x="192" y="46"/>
                      <a:pt x="192" y="46"/>
                    </a:cubicBezTo>
                    <a:lnTo>
                      <a:pt x="176" y="46"/>
                    </a:lnTo>
                    <a:close/>
                    <a:moveTo>
                      <a:pt x="113" y="42"/>
                    </a:moveTo>
                    <a:cubicBezTo>
                      <a:pt x="77" y="42"/>
                      <a:pt x="77" y="42"/>
                      <a:pt x="77" y="42"/>
                    </a:cubicBezTo>
                    <a:cubicBezTo>
                      <a:pt x="72" y="42"/>
                      <a:pt x="67" y="37"/>
                      <a:pt x="67" y="31"/>
                    </a:cubicBezTo>
                    <a:cubicBezTo>
                      <a:pt x="67" y="25"/>
                      <a:pt x="72" y="20"/>
                      <a:pt x="77" y="20"/>
                    </a:cubicBezTo>
                    <a:cubicBezTo>
                      <a:pt x="113" y="20"/>
                      <a:pt x="113" y="20"/>
                      <a:pt x="113" y="20"/>
                    </a:cubicBezTo>
                    <a:cubicBezTo>
                      <a:pt x="119" y="20"/>
                      <a:pt x="124" y="25"/>
                      <a:pt x="124" y="31"/>
                    </a:cubicBezTo>
                    <a:cubicBezTo>
                      <a:pt x="124" y="37"/>
                      <a:pt x="119" y="42"/>
                      <a:pt x="113" y="4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6">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Rectangle 7"/>
              <p:cNvSpPr>
                <a:spLocks noChangeArrowheads="1"/>
              </p:cNvSpPr>
              <p:nvPr/>
            </p:nvSpPr>
            <p:spPr bwMode="auto">
              <a:xfrm>
                <a:off x="3494" y="2007"/>
                <a:ext cx="57" cy="421"/>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6">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1" name="组合 30"/>
          <p:cNvGrpSpPr/>
          <p:nvPr/>
        </p:nvGrpSpPr>
        <p:grpSpPr>
          <a:xfrm>
            <a:off x="4491080" y="2423573"/>
            <a:ext cx="1104281" cy="985348"/>
            <a:chOff x="5985636" y="2778930"/>
            <a:chExt cx="1472183" cy="1314101"/>
          </a:xfrm>
        </p:grpSpPr>
        <p:grpSp>
          <p:nvGrpSpPr>
            <p:cNvPr id="32" name="组合 31"/>
            <p:cNvGrpSpPr/>
            <p:nvPr/>
          </p:nvGrpSpPr>
          <p:grpSpPr>
            <a:xfrm>
              <a:off x="5985636" y="2778930"/>
              <a:ext cx="1472183" cy="1314101"/>
              <a:chOff x="3342359" y="1161598"/>
              <a:chExt cx="2123116" cy="1895135"/>
            </a:xfrm>
          </p:grpSpPr>
          <p:sp>
            <p:nvSpPr>
              <p:cNvPr id="38" name="任意多边形 37"/>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chemeClr val="accent4"/>
              </a:solidFill>
              <a:ln w="19050">
                <a:noFill/>
              </a:ln>
              <a:effectLst>
                <a:innerShdw blurRad="63500" dist="63500" dir="2700000">
                  <a:prstClr val="black">
                    <a:alpha val="50000"/>
                  </a:prstClr>
                </a:innerShdw>
              </a:effectLst>
            </p:spPr>
            <p:txBody>
              <a:bodyPr vert="horz" wrap="square" lIns="68580" tIns="34290" rIns="68580" bIns="34290" numCol="1" anchor="t" anchorCtr="0" compatLnSpc="1">
                <a:noAutofit/>
              </a:bodyPr>
              <a:lstStyle/>
              <a:p>
                <a:endParaRPr lang="zh-CN" altLang="en-US" sz="1016">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68580" tIns="34290" rIns="68580" bIns="34290" numCol="1" anchor="t" anchorCtr="0" compatLnSpc="1"/>
              <a:lstStyle/>
              <a:p>
                <a:endParaRPr lang="zh-CN" altLang="en-US" sz="1016">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 name="组合 32"/>
            <p:cNvGrpSpPr/>
            <p:nvPr/>
          </p:nvGrpSpPr>
          <p:grpSpPr>
            <a:xfrm>
              <a:off x="6499590" y="3222679"/>
              <a:ext cx="457152" cy="458487"/>
              <a:chOff x="458010" y="4063526"/>
              <a:chExt cx="1087437" cy="1090612"/>
            </a:xfrm>
            <a:solidFill>
              <a:srgbClr val="1A9BA9"/>
            </a:solidFill>
          </p:grpSpPr>
          <p:sp>
            <p:nvSpPr>
              <p:cNvPr id="34" name="Freeform 11"/>
              <p:cNvSpPr>
                <a:spLocks noEditPoints="1"/>
              </p:cNvSpPr>
              <p:nvPr/>
            </p:nvSpPr>
            <p:spPr bwMode="auto">
              <a:xfrm>
                <a:off x="458010" y="4063526"/>
                <a:ext cx="1087437" cy="1090612"/>
              </a:xfrm>
              <a:custGeom>
                <a:avLst/>
                <a:gdLst>
                  <a:gd name="T0" fmla="*/ 0 w 685"/>
                  <a:gd name="T1" fmla="*/ 0 h 687"/>
                  <a:gd name="T2" fmla="*/ 0 w 685"/>
                  <a:gd name="T3" fmla="*/ 687 h 687"/>
                  <a:gd name="T4" fmla="*/ 685 w 685"/>
                  <a:gd name="T5" fmla="*/ 687 h 687"/>
                  <a:gd name="T6" fmla="*/ 685 w 685"/>
                  <a:gd name="T7" fmla="*/ 0 h 687"/>
                  <a:gd name="T8" fmla="*/ 0 w 685"/>
                  <a:gd name="T9" fmla="*/ 0 h 687"/>
                  <a:gd name="T10" fmla="*/ 58 w 685"/>
                  <a:gd name="T11" fmla="*/ 57 h 687"/>
                  <a:gd name="T12" fmla="*/ 628 w 685"/>
                  <a:gd name="T13" fmla="*/ 57 h 687"/>
                  <a:gd name="T14" fmla="*/ 628 w 685"/>
                  <a:gd name="T15" fmla="*/ 441 h 687"/>
                  <a:gd name="T16" fmla="*/ 442 w 685"/>
                  <a:gd name="T17" fmla="*/ 630 h 687"/>
                  <a:gd name="T18" fmla="*/ 58 w 685"/>
                  <a:gd name="T19" fmla="*/ 630 h 687"/>
                  <a:gd name="T20" fmla="*/ 58 w 685"/>
                  <a:gd name="T21" fmla="*/ 57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5" h="687">
                    <a:moveTo>
                      <a:pt x="0" y="0"/>
                    </a:moveTo>
                    <a:lnTo>
                      <a:pt x="0" y="687"/>
                    </a:lnTo>
                    <a:lnTo>
                      <a:pt x="685" y="687"/>
                    </a:lnTo>
                    <a:lnTo>
                      <a:pt x="685" y="0"/>
                    </a:lnTo>
                    <a:lnTo>
                      <a:pt x="0" y="0"/>
                    </a:lnTo>
                    <a:close/>
                    <a:moveTo>
                      <a:pt x="58" y="57"/>
                    </a:moveTo>
                    <a:lnTo>
                      <a:pt x="628" y="57"/>
                    </a:lnTo>
                    <a:lnTo>
                      <a:pt x="628" y="441"/>
                    </a:lnTo>
                    <a:lnTo>
                      <a:pt x="442" y="630"/>
                    </a:lnTo>
                    <a:lnTo>
                      <a:pt x="58" y="630"/>
                    </a:lnTo>
                    <a:lnTo>
                      <a:pt x="58" y="57"/>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6">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Rectangle 12"/>
              <p:cNvSpPr>
                <a:spLocks noChangeArrowheads="1"/>
              </p:cNvSpPr>
              <p:nvPr/>
            </p:nvSpPr>
            <p:spPr bwMode="auto">
              <a:xfrm>
                <a:off x="682625" y="4338638"/>
                <a:ext cx="636587" cy="71437"/>
              </a:xfrm>
              <a:prstGeom prst="rect">
                <a:avLst/>
              </a:prstGeom>
              <a:solidFill>
                <a:schemeClr val="accent4"/>
              </a:solidFill>
              <a:ln w="9525">
                <a:noFill/>
                <a:miter lim="800000"/>
              </a:ln>
            </p:spPr>
            <p:txBody>
              <a:bodyPr vert="horz" wrap="square" lIns="68580" tIns="34290" rIns="68580" bIns="34290" numCol="1" anchor="t" anchorCtr="0" compatLnSpc="1"/>
              <a:lstStyle/>
              <a:p>
                <a:endParaRPr lang="zh-CN" altLang="en-US" sz="1016">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Rectangle 13"/>
              <p:cNvSpPr>
                <a:spLocks noChangeArrowheads="1"/>
              </p:cNvSpPr>
              <p:nvPr/>
            </p:nvSpPr>
            <p:spPr bwMode="auto">
              <a:xfrm>
                <a:off x="682625" y="4562475"/>
                <a:ext cx="636587" cy="71437"/>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6">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Rectangle 14"/>
              <p:cNvSpPr>
                <a:spLocks noChangeArrowheads="1"/>
              </p:cNvSpPr>
              <p:nvPr/>
            </p:nvSpPr>
            <p:spPr bwMode="auto">
              <a:xfrm>
                <a:off x="682625" y="4786313"/>
                <a:ext cx="382587" cy="71437"/>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6">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0" name="组合 39"/>
          <p:cNvGrpSpPr/>
          <p:nvPr/>
        </p:nvGrpSpPr>
        <p:grpSpPr>
          <a:xfrm>
            <a:off x="4164624" y="914173"/>
            <a:ext cx="1104281" cy="985348"/>
            <a:chOff x="5550418" y="765931"/>
            <a:chExt cx="1472183" cy="1314101"/>
          </a:xfrm>
        </p:grpSpPr>
        <p:grpSp>
          <p:nvGrpSpPr>
            <p:cNvPr id="41" name="组合 40"/>
            <p:cNvGrpSpPr/>
            <p:nvPr/>
          </p:nvGrpSpPr>
          <p:grpSpPr>
            <a:xfrm>
              <a:off x="5550418" y="765931"/>
              <a:ext cx="1472183" cy="1314101"/>
              <a:chOff x="3342359" y="1161598"/>
              <a:chExt cx="2123116" cy="1895135"/>
            </a:xfrm>
          </p:grpSpPr>
          <p:sp>
            <p:nvSpPr>
              <p:cNvPr id="45" name="任意多边形 44"/>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chemeClr val="accent1"/>
              </a:solidFill>
              <a:ln w="19050">
                <a:noFill/>
              </a:ln>
              <a:effectLst>
                <a:innerShdw blurRad="63500" dist="63500" dir="2700000">
                  <a:prstClr val="black">
                    <a:alpha val="50000"/>
                  </a:prstClr>
                </a:innerShdw>
              </a:effectLst>
            </p:spPr>
            <p:txBody>
              <a:bodyPr vert="horz" wrap="square" lIns="68580" tIns="34290" rIns="68580" bIns="34290" numCol="1" anchor="t" anchorCtr="0" compatLnSpc="1">
                <a:noAutofit/>
              </a:bodyPr>
              <a:lstStyle/>
              <a:p>
                <a:endParaRPr lang="zh-CN" altLang="en-US" sz="1016">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68580" tIns="34290" rIns="68580" bIns="34290" numCol="1" anchor="t" anchorCtr="0" compatLnSpc="1"/>
              <a:lstStyle/>
              <a:p>
                <a:endParaRPr lang="zh-CN" altLang="en-US" sz="1016">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2" name="Group 17"/>
            <p:cNvGrpSpPr>
              <a:grpSpLocks noChangeAspect="1"/>
            </p:cNvGrpSpPr>
            <p:nvPr/>
          </p:nvGrpSpPr>
          <p:grpSpPr bwMode="auto">
            <a:xfrm>
              <a:off x="6087464" y="1170184"/>
              <a:ext cx="457188" cy="490764"/>
              <a:chOff x="231" y="1205"/>
              <a:chExt cx="640" cy="687"/>
            </a:xfrm>
            <a:solidFill>
              <a:srgbClr val="00AF92"/>
            </a:solidFill>
          </p:grpSpPr>
          <p:sp>
            <p:nvSpPr>
              <p:cNvPr id="43"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6">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6">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7" name="组合 46"/>
          <p:cNvGrpSpPr/>
          <p:nvPr/>
        </p:nvGrpSpPr>
        <p:grpSpPr>
          <a:xfrm>
            <a:off x="2731391" y="1397284"/>
            <a:ext cx="1104281" cy="985348"/>
            <a:chOff x="3639690" y="1410229"/>
            <a:chExt cx="1472183" cy="1314101"/>
          </a:xfrm>
        </p:grpSpPr>
        <p:grpSp>
          <p:nvGrpSpPr>
            <p:cNvPr id="48" name="组合 47"/>
            <p:cNvGrpSpPr/>
            <p:nvPr/>
          </p:nvGrpSpPr>
          <p:grpSpPr>
            <a:xfrm>
              <a:off x="3639690" y="1410229"/>
              <a:ext cx="1472183" cy="1314101"/>
              <a:chOff x="3342359" y="1161598"/>
              <a:chExt cx="2123116" cy="1895135"/>
            </a:xfrm>
          </p:grpSpPr>
          <p:sp>
            <p:nvSpPr>
              <p:cNvPr id="50" name="任意多边形 49"/>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chemeClr val="accent2"/>
              </a:solidFill>
              <a:ln w="19050">
                <a:noFill/>
              </a:ln>
              <a:effectLst>
                <a:innerShdw blurRad="63500" dist="63500" dir="2700000">
                  <a:prstClr val="black">
                    <a:alpha val="50000"/>
                  </a:prstClr>
                </a:innerShdw>
              </a:effectLst>
            </p:spPr>
            <p:txBody>
              <a:bodyPr vert="horz" wrap="square" lIns="68580" tIns="34290" rIns="68580" bIns="34290" numCol="1" anchor="t" anchorCtr="0" compatLnSpc="1">
                <a:noAutofit/>
              </a:bodyPr>
              <a:lstStyle/>
              <a:p>
                <a:endParaRPr lang="zh-CN" altLang="en-US" sz="1016">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68580" tIns="34290" rIns="68580" bIns="34290" numCol="1" anchor="t" anchorCtr="0" compatLnSpc="1"/>
              <a:lstStyle/>
              <a:p>
                <a:endParaRPr lang="zh-CN" altLang="en-US" sz="1016">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9" name="Freeform 310"/>
            <p:cNvSpPr>
              <a:spLocks noEditPoints="1"/>
            </p:cNvSpPr>
            <p:nvPr/>
          </p:nvSpPr>
          <p:spPr bwMode="auto">
            <a:xfrm>
              <a:off x="4104786" y="1791923"/>
              <a:ext cx="531100" cy="524114"/>
            </a:xfrm>
            <a:custGeom>
              <a:avLst/>
              <a:gdLst>
                <a:gd name="T0" fmla="*/ 31 w 32"/>
                <a:gd name="T1" fmla="*/ 13 h 31"/>
                <a:gd name="T2" fmla="*/ 28 w 32"/>
                <a:gd name="T3" fmla="*/ 13 h 31"/>
                <a:gd name="T4" fmla="*/ 26 w 32"/>
                <a:gd name="T5" fmla="*/ 9 h 31"/>
                <a:gd name="T6" fmla="*/ 28 w 32"/>
                <a:gd name="T7" fmla="*/ 7 h 31"/>
                <a:gd name="T8" fmla="*/ 28 w 32"/>
                <a:gd name="T9" fmla="*/ 6 h 31"/>
                <a:gd name="T10" fmla="*/ 26 w 32"/>
                <a:gd name="T11" fmla="*/ 3 h 31"/>
                <a:gd name="T12" fmla="*/ 25 w 32"/>
                <a:gd name="T13" fmla="*/ 3 h 31"/>
                <a:gd name="T14" fmla="*/ 22 w 32"/>
                <a:gd name="T15" fmla="*/ 6 h 31"/>
                <a:gd name="T16" fmla="*/ 19 w 32"/>
                <a:gd name="T17" fmla="*/ 4 h 31"/>
                <a:gd name="T18" fmla="*/ 19 w 32"/>
                <a:gd name="T19" fmla="*/ 1 h 31"/>
                <a:gd name="T20" fmla="*/ 18 w 32"/>
                <a:gd name="T21" fmla="*/ 0 h 31"/>
                <a:gd name="T22" fmla="*/ 14 w 32"/>
                <a:gd name="T23" fmla="*/ 0 h 31"/>
                <a:gd name="T24" fmla="*/ 13 w 32"/>
                <a:gd name="T25" fmla="*/ 1 h 31"/>
                <a:gd name="T26" fmla="*/ 13 w 32"/>
                <a:gd name="T27" fmla="*/ 4 h 31"/>
                <a:gd name="T28" fmla="*/ 10 w 32"/>
                <a:gd name="T29" fmla="*/ 6 h 31"/>
                <a:gd name="T30" fmla="*/ 8 w 32"/>
                <a:gd name="T31" fmla="*/ 3 h 31"/>
                <a:gd name="T32" fmla="*/ 6 w 32"/>
                <a:gd name="T33" fmla="*/ 3 h 31"/>
                <a:gd name="T34" fmla="*/ 4 w 32"/>
                <a:gd name="T35" fmla="*/ 6 h 31"/>
                <a:gd name="T36" fmla="*/ 4 w 32"/>
                <a:gd name="T37" fmla="*/ 7 h 31"/>
                <a:gd name="T38" fmla="*/ 6 w 32"/>
                <a:gd name="T39" fmla="*/ 9 h 31"/>
                <a:gd name="T40" fmla="*/ 5 w 32"/>
                <a:gd name="T41" fmla="*/ 13 h 31"/>
                <a:gd name="T42" fmla="*/ 1 w 32"/>
                <a:gd name="T43" fmla="*/ 13 h 31"/>
                <a:gd name="T44" fmla="*/ 0 w 32"/>
                <a:gd name="T45" fmla="*/ 14 h 31"/>
                <a:gd name="T46" fmla="*/ 0 w 32"/>
                <a:gd name="T47" fmla="*/ 17 h 31"/>
                <a:gd name="T48" fmla="*/ 1 w 32"/>
                <a:gd name="T49" fmla="*/ 18 h 31"/>
                <a:gd name="T50" fmla="*/ 5 w 32"/>
                <a:gd name="T51" fmla="*/ 18 h 31"/>
                <a:gd name="T52" fmla="*/ 6 w 32"/>
                <a:gd name="T53" fmla="*/ 22 h 31"/>
                <a:gd name="T54" fmla="*/ 4 w 32"/>
                <a:gd name="T55" fmla="*/ 24 h 31"/>
                <a:gd name="T56" fmla="*/ 4 w 32"/>
                <a:gd name="T57" fmla="*/ 25 h 31"/>
                <a:gd name="T58" fmla="*/ 6 w 32"/>
                <a:gd name="T59" fmla="*/ 28 h 31"/>
                <a:gd name="T60" fmla="*/ 8 w 32"/>
                <a:gd name="T61" fmla="*/ 28 h 31"/>
                <a:gd name="T62" fmla="*/ 10 w 32"/>
                <a:gd name="T63" fmla="*/ 26 h 31"/>
                <a:gd name="T64" fmla="*/ 13 w 32"/>
                <a:gd name="T65" fmla="*/ 27 h 31"/>
                <a:gd name="T66" fmla="*/ 13 w 32"/>
                <a:gd name="T67" fmla="*/ 30 h 31"/>
                <a:gd name="T68" fmla="*/ 14 w 32"/>
                <a:gd name="T69" fmla="*/ 31 h 31"/>
                <a:gd name="T70" fmla="*/ 18 w 32"/>
                <a:gd name="T71" fmla="*/ 31 h 31"/>
                <a:gd name="T72" fmla="*/ 19 w 32"/>
                <a:gd name="T73" fmla="*/ 30 h 31"/>
                <a:gd name="T74" fmla="*/ 19 w 32"/>
                <a:gd name="T75" fmla="*/ 27 h 31"/>
                <a:gd name="T76" fmla="*/ 22 w 32"/>
                <a:gd name="T77" fmla="*/ 26 h 31"/>
                <a:gd name="T78" fmla="*/ 25 w 32"/>
                <a:gd name="T79" fmla="*/ 28 h 31"/>
                <a:gd name="T80" fmla="*/ 26 w 32"/>
                <a:gd name="T81" fmla="*/ 28 h 31"/>
                <a:gd name="T82" fmla="*/ 28 w 32"/>
                <a:gd name="T83" fmla="*/ 25 h 31"/>
                <a:gd name="T84" fmla="*/ 28 w 32"/>
                <a:gd name="T85" fmla="*/ 24 h 31"/>
                <a:gd name="T86" fmla="*/ 26 w 32"/>
                <a:gd name="T87" fmla="*/ 22 h 31"/>
                <a:gd name="T88" fmla="*/ 28 w 32"/>
                <a:gd name="T89" fmla="*/ 18 h 31"/>
                <a:gd name="T90" fmla="*/ 31 w 32"/>
                <a:gd name="T91" fmla="*/ 18 h 31"/>
                <a:gd name="T92" fmla="*/ 32 w 32"/>
                <a:gd name="T93" fmla="*/ 17 h 31"/>
                <a:gd name="T94" fmla="*/ 32 w 32"/>
                <a:gd name="T95" fmla="*/ 14 h 31"/>
                <a:gd name="T96" fmla="*/ 31 w 32"/>
                <a:gd name="T97" fmla="*/ 13 h 31"/>
                <a:gd name="T98" fmla="*/ 16 w 32"/>
                <a:gd name="T99" fmla="*/ 23 h 31"/>
                <a:gd name="T100" fmla="*/ 9 w 32"/>
                <a:gd name="T101" fmla="*/ 16 h 31"/>
                <a:gd name="T102" fmla="*/ 16 w 32"/>
                <a:gd name="T103" fmla="*/ 9 h 31"/>
                <a:gd name="T104" fmla="*/ 23 w 32"/>
                <a:gd name="T105" fmla="*/ 16 h 31"/>
                <a:gd name="T106" fmla="*/ 16 w 32"/>
                <a:gd name="T107"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 h="31">
                  <a:moveTo>
                    <a:pt x="31" y="13"/>
                  </a:moveTo>
                  <a:cubicBezTo>
                    <a:pt x="28" y="13"/>
                    <a:pt x="28" y="13"/>
                    <a:pt x="28" y="13"/>
                  </a:cubicBezTo>
                  <a:cubicBezTo>
                    <a:pt x="27" y="12"/>
                    <a:pt x="27" y="10"/>
                    <a:pt x="26" y="9"/>
                  </a:cubicBezTo>
                  <a:cubicBezTo>
                    <a:pt x="28" y="7"/>
                    <a:pt x="28" y="7"/>
                    <a:pt x="28" y="7"/>
                  </a:cubicBezTo>
                  <a:cubicBezTo>
                    <a:pt x="29" y="7"/>
                    <a:pt x="29" y="6"/>
                    <a:pt x="28" y="6"/>
                  </a:cubicBezTo>
                  <a:cubicBezTo>
                    <a:pt x="26" y="3"/>
                    <a:pt x="26" y="3"/>
                    <a:pt x="26" y="3"/>
                  </a:cubicBezTo>
                  <a:cubicBezTo>
                    <a:pt x="26" y="3"/>
                    <a:pt x="25" y="3"/>
                    <a:pt x="25" y="3"/>
                  </a:cubicBezTo>
                  <a:cubicBezTo>
                    <a:pt x="22" y="6"/>
                    <a:pt x="22" y="6"/>
                    <a:pt x="22" y="6"/>
                  </a:cubicBezTo>
                  <a:cubicBezTo>
                    <a:pt x="21" y="5"/>
                    <a:pt x="20" y="4"/>
                    <a:pt x="19" y="4"/>
                  </a:cubicBezTo>
                  <a:cubicBezTo>
                    <a:pt x="19" y="1"/>
                    <a:pt x="19" y="1"/>
                    <a:pt x="19" y="1"/>
                  </a:cubicBezTo>
                  <a:cubicBezTo>
                    <a:pt x="19" y="0"/>
                    <a:pt x="18" y="0"/>
                    <a:pt x="18" y="0"/>
                  </a:cubicBezTo>
                  <a:cubicBezTo>
                    <a:pt x="14" y="0"/>
                    <a:pt x="14" y="0"/>
                    <a:pt x="14" y="0"/>
                  </a:cubicBezTo>
                  <a:cubicBezTo>
                    <a:pt x="14" y="0"/>
                    <a:pt x="13" y="0"/>
                    <a:pt x="13" y="1"/>
                  </a:cubicBezTo>
                  <a:cubicBezTo>
                    <a:pt x="13" y="4"/>
                    <a:pt x="13" y="4"/>
                    <a:pt x="13" y="4"/>
                  </a:cubicBezTo>
                  <a:cubicBezTo>
                    <a:pt x="12" y="4"/>
                    <a:pt x="11" y="5"/>
                    <a:pt x="10" y="6"/>
                  </a:cubicBezTo>
                  <a:cubicBezTo>
                    <a:pt x="8" y="3"/>
                    <a:pt x="8" y="3"/>
                    <a:pt x="8" y="3"/>
                  </a:cubicBezTo>
                  <a:cubicBezTo>
                    <a:pt x="7" y="3"/>
                    <a:pt x="7" y="3"/>
                    <a:pt x="6" y="3"/>
                  </a:cubicBezTo>
                  <a:cubicBezTo>
                    <a:pt x="4" y="6"/>
                    <a:pt x="4" y="6"/>
                    <a:pt x="4" y="6"/>
                  </a:cubicBezTo>
                  <a:cubicBezTo>
                    <a:pt x="3" y="6"/>
                    <a:pt x="3" y="7"/>
                    <a:pt x="4" y="7"/>
                  </a:cubicBezTo>
                  <a:cubicBezTo>
                    <a:pt x="6" y="9"/>
                    <a:pt x="6" y="9"/>
                    <a:pt x="6" y="9"/>
                  </a:cubicBezTo>
                  <a:cubicBezTo>
                    <a:pt x="5" y="10"/>
                    <a:pt x="5" y="12"/>
                    <a:pt x="5" y="13"/>
                  </a:cubicBezTo>
                  <a:cubicBezTo>
                    <a:pt x="1" y="13"/>
                    <a:pt x="1" y="13"/>
                    <a:pt x="1" y="13"/>
                  </a:cubicBezTo>
                  <a:cubicBezTo>
                    <a:pt x="1" y="13"/>
                    <a:pt x="0" y="13"/>
                    <a:pt x="0" y="14"/>
                  </a:cubicBezTo>
                  <a:cubicBezTo>
                    <a:pt x="0" y="17"/>
                    <a:pt x="0" y="17"/>
                    <a:pt x="0" y="17"/>
                  </a:cubicBezTo>
                  <a:cubicBezTo>
                    <a:pt x="0" y="18"/>
                    <a:pt x="1" y="18"/>
                    <a:pt x="1" y="18"/>
                  </a:cubicBezTo>
                  <a:cubicBezTo>
                    <a:pt x="5" y="18"/>
                    <a:pt x="5" y="18"/>
                    <a:pt x="5" y="18"/>
                  </a:cubicBezTo>
                  <a:cubicBezTo>
                    <a:pt x="5" y="20"/>
                    <a:pt x="5" y="21"/>
                    <a:pt x="6" y="22"/>
                  </a:cubicBezTo>
                  <a:cubicBezTo>
                    <a:pt x="4" y="24"/>
                    <a:pt x="4" y="24"/>
                    <a:pt x="4" y="24"/>
                  </a:cubicBezTo>
                  <a:cubicBezTo>
                    <a:pt x="3" y="25"/>
                    <a:pt x="3" y="25"/>
                    <a:pt x="4" y="25"/>
                  </a:cubicBezTo>
                  <a:cubicBezTo>
                    <a:pt x="6" y="28"/>
                    <a:pt x="6" y="28"/>
                    <a:pt x="6" y="28"/>
                  </a:cubicBezTo>
                  <a:cubicBezTo>
                    <a:pt x="7" y="28"/>
                    <a:pt x="7" y="28"/>
                    <a:pt x="8" y="28"/>
                  </a:cubicBezTo>
                  <a:cubicBezTo>
                    <a:pt x="10" y="26"/>
                    <a:pt x="10" y="26"/>
                    <a:pt x="10" y="26"/>
                  </a:cubicBezTo>
                  <a:cubicBezTo>
                    <a:pt x="11" y="26"/>
                    <a:pt x="12" y="27"/>
                    <a:pt x="13" y="27"/>
                  </a:cubicBezTo>
                  <a:cubicBezTo>
                    <a:pt x="13" y="30"/>
                    <a:pt x="13" y="30"/>
                    <a:pt x="13" y="30"/>
                  </a:cubicBezTo>
                  <a:cubicBezTo>
                    <a:pt x="13" y="31"/>
                    <a:pt x="14" y="31"/>
                    <a:pt x="14" y="31"/>
                  </a:cubicBezTo>
                  <a:cubicBezTo>
                    <a:pt x="18" y="31"/>
                    <a:pt x="18" y="31"/>
                    <a:pt x="18" y="31"/>
                  </a:cubicBezTo>
                  <a:cubicBezTo>
                    <a:pt x="18" y="31"/>
                    <a:pt x="19" y="31"/>
                    <a:pt x="19" y="30"/>
                  </a:cubicBezTo>
                  <a:cubicBezTo>
                    <a:pt x="19" y="27"/>
                    <a:pt x="19" y="27"/>
                    <a:pt x="19" y="27"/>
                  </a:cubicBezTo>
                  <a:cubicBezTo>
                    <a:pt x="20" y="27"/>
                    <a:pt x="21" y="26"/>
                    <a:pt x="22" y="26"/>
                  </a:cubicBezTo>
                  <a:cubicBezTo>
                    <a:pt x="25" y="28"/>
                    <a:pt x="25" y="28"/>
                    <a:pt x="25" y="28"/>
                  </a:cubicBezTo>
                  <a:cubicBezTo>
                    <a:pt x="25" y="28"/>
                    <a:pt x="26" y="28"/>
                    <a:pt x="26" y="28"/>
                  </a:cubicBezTo>
                  <a:cubicBezTo>
                    <a:pt x="28" y="25"/>
                    <a:pt x="28" y="25"/>
                    <a:pt x="28" y="25"/>
                  </a:cubicBezTo>
                  <a:cubicBezTo>
                    <a:pt x="29" y="25"/>
                    <a:pt x="29" y="25"/>
                    <a:pt x="28" y="24"/>
                  </a:cubicBezTo>
                  <a:cubicBezTo>
                    <a:pt x="26" y="22"/>
                    <a:pt x="26" y="22"/>
                    <a:pt x="26" y="22"/>
                  </a:cubicBezTo>
                  <a:cubicBezTo>
                    <a:pt x="27" y="21"/>
                    <a:pt x="27" y="20"/>
                    <a:pt x="28" y="18"/>
                  </a:cubicBezTo>
                  <a:cubicBezTo>
                    <a:pt x="31" y="18"/>
                    <a:pt x="31" y="18"/>
                    <a:pt x="31" y="18"/>
                  </a:cubicBezTo>
                  <a:cubicBezTo>
                    <a:pt x="31" y="18"/>
                    <a:pt x="32" y="18"/>
                    <a:pt x="32" y="17"/>
                  </a:cubicBezTo>
                  <a:cubicBezTo>
                    <a:pt x="32" y="14"/>
                    <a:pt x="32" y="14"/>
                    <a:pt x="32" y="14"/>
                  </a:cubicBezTo>
                  <a:cubicBezTo>
                    <a:pt x="32" y="13"/>
                    <a:pt x="31" y="13"/>
                    <a:pt x="31" y="13"/>
                  </a:cubicBezTo>
                  <a:close/>
                  <a:moveTo>
                    <a:pt x="16" y="23"/>
                  </a:moveTo>
                  <a:cubicBezTo>
                    <a:pt x="12" y="23"/>
                    <a:pt x="9" y="19"/>
                    <a:pt x="9" y="16"/>
                  </a:cubicBezTo>
                  <a:cubicBezTo>
                    <a:pt x="9" y="12"/>
                    <a:pt x="12" y="9"/>
                    <a:pt x="16" y="9"/>
                  </a:cubicBezTo>
                  <a:cubicBezTo>
                    <a:pt x="20" y="9"/>
                    <a:pt x="23" y="12"/>
                    <a:pt x="23" y="16"/>
                  </a:cubicBezTo>
                  <a:cubicBezTo>
                    <a:pt x="23" y="19"/>
                    <a:pt x="20" y="23"/>
                    <a:pt x="16" y="23"/>
                  </a:cubicBezTo>
                  <a:close/>
                </a:path>
              </a:pathLst>
            </a:custGeom>
            <a:solidFill>
              <a:schemeClr val="accent2"/>
            </a:solidFill>
            <a:ln>
              <a:noFill/>
            </a:ln>
          </p:spPr>
          <p:txBody>
            <a:bodyPr vert="horz" wrap="square" lIns="68580" tIns="34290" rIns="68580" bIns="34290" numCol="1" anchor="t" anchorCtr="0" compatLnSpc="1"/>
            <a:lstStyle/>
            <a:p>
              <a:endParaRPr lang="zh-CN" altLang="en-US" sz="1016">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2" name="组合 51"/>
          <p:cNvGrpSpPr/>
          <p:nvPr/>
        </p:nvGrpSpPr>
        <p:grpSpPr>
          <a:xfrm>
            <a:off x="1604364" y="1866121"/>
            <a:ext cx="1023632" cy="404529"/>
            <a:chOff x="2137185" y="2035489"/>
            <a:chExt cx="1364664" cy="539497"/>
          </a:xfrm>
        </p:grpSpPr>
        <p:sp>
          <p:nvSpPr>
            <p:cNvPr id="53" name="任意多边形 52"/>
            <p:cNvSpPr/>
            <p:nvPr/>
          </p:nvSpPr>
          <p:spPr>
            <a:xfrm>
              <a:off x="2137185" y="2086036"/>
              <a:ext cx="1298152" cy="488950"/>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6">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椭圆 53"/>
            <p:cNvSpPr/>
            <p:nvPr/>
          </p:nvSpPr>
          <p:spPr>
            <a:xfrm>
              <a:off x="3400573" y="2035489"/>
              <a:ext cx="101276"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6">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5" name="组合 54"/>
          <p:cNvGrpSpPr/>
          <p:nvPr/>
        </p:nvGrpSpPr>
        <p:grpSpPr>
          <a:xfrm>
            <a:off x="1599932" y="3385423"/>
            <a:ext cx="1895631" cy="404529"/>
            <a:chOff x="2131277" y="4061694"/>
            <a:chExt cx="2527179" cy="539497"/>
          </a:xfrm>
        </p:grpSpPr>
        <p:sp>
          <p:nvSpPr>
            <p:cNvPr id="56" name="任意多边形 55"/>
            <p:cNvSpPr/>
            <p:nvPr/>
          </p:nvSpPr>
          <p:spPr>
            <a:xfrm>
              <a:off x="2131277" y="4112241"/>
              <a:ext cx="2460668" cy="488950"/>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6">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椭圆 56"/>
            <p:cNvSpPr/>
            <p:nvPr/>
          </p:nvSpPr>
          <p:spPr>
            <a:xfrm>
              <a:off x="4557180" y="4061694"/>
              <a:ext cx="101276"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6">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8" name="组合 57"/>
          <p:cNvGrpSpPr/>
          <p:nvPr/>
        </p:nvGrpSpPr>
        <p:grpSpPr>
          <a:xfrm>
            <a:off x="5446706" y="1119201"/>
            <a:ext cx="1000847" cy="244098"/>
            <a:chOff x="7259641" y="1039365"/>
            <a:chExt cx="1334288" cy="325539"/>
          </a:xfrm>
        </p:grpSpPr>
        <p:sp>
          <p:nvSpPr>
            <p:cNvPr id="59" name="任意多边形 58"/>
            <p:cNvSpPr/>
            <p:nvPr/>
          </p:nvSpPr>
          <p:spPr>
            <a:xfrm flipH="1">
              <a:off x="7326153" y="1089912"/>
              <a:ext cx="1267776" cy="274992"/>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6">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椭圆 59"/>
            <p:cNvSpPr/>
            <p:nvPr/>
          </p:nvSpPr>
          <p:spPr>
            <a:xfrm flipH="1">
              <a:off x="7259641" y="1039365"/>
              <a:ext cx="101276"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6">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1" name="组合 60"/>
          <p:cNvGrpSpPr/>
          <p:nvPr/>
        </p:nvGrpSpPr>
        <p:grpSpPr>
          <a:xfrm>
            <a:off x="4871858" y="2181592"/>
            <a:ext cx="1578197" cy="155879"/>
            <a:chOff x="6493275" y="2456214"/>
            <a:chExt cx="2103989" cy="207886"/>
          </a:xfrm>
        </p:grpSpPr>
        <p:sp>
          <p:nvSpPr>
            <p:cNvPr id="62" name="任意多边形 61"/>
            <p:cNvSpPr/>
            <p:nvPr/>
          </p:nvSpPr>
          <p:spPr>
            <a:xfrm flipH="1">
              <a:off x="6554828" y="2506762"/>
              <a:ext cx="2042436" cy="157338"/>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6">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椭圆 62"/>
            <p:cNvSpPr/>
            <p:nvPr/>
          </p:nvSpPr>
          <p:spPr>
            <a:xfrm flipH="1">
              <a:off x="6493275" y="2456214"/>
              <a:ext cx="97782"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6">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4" name="组合 63"/>
          <p:cNvGrpSpPr/>
          <p:nvPr/>
        </p:nvGrpSpPr>
        <p:grpSpPr>
          <a:xfrm>
            <a:off x="5586167" y="3194726"/>
            <a:ext cx="861386" cy="180341"/>
            <a:chOff x="7445563" y="3807371"/>
            <a:chExt cx="1148366" cy="240510"/>
          </a:xfrm>
        </p:grpSpPr>
        <p:sp>
          <p:nvSpPr>
            <p:cNvPr id="65" name="任意多边形 64"/>
            <p:cNvSpPr/>
            <p:nvPr/>
          </p:nvSpPr>
          <p:spPr>
            <a:xfrm flipH="1">
              <a:off x="7507119" y="3857919"/>
              <a:ext cx="1086810" cy="189962"/>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6">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椭圆 65"/>
            <p:cNvSpPr/>
            <p:nvPr/>
          </p:nvSpPr>
          <p:spPr>
            <a:xfrm flipH="1">
              <a:off x="7445563" y="3807371"/>
              <a:ext cx="97782"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6">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7" name="组合 66"/>
          <p:cNvGrpSpPr/>
          <p:nvPr/>
        </p:nvGrpSpPr>
        <p:grpSpPr>
          <a:xfrm>
            <a:off x="1443170" y="2311612"/>
            <a:ext cx="1563719" cy="616033"/>
            <a:chOff x="1922286" y="2574951"/>
            <a:chExt cx="2084688" cy="821567"/>
          </a:xfrm>
        </p:grpSpPr>
        <p:sp>
          <p:nvSpPr>
            <p:cNvPr id="68" name="文本框 126"/>
            <p:cNvSpPr txBox="1"/>
            <p:nvPr/>
          </p:nvSpPr>
          <p:spPr>
            <a:xfrm>
              <a:off x="1922286" y="2574951"/>
              <a:ext cx="1645308" cy="338633"/>
            </a:xfrm>
            <a:prstGeom prst="rect">
              <a:avLst/>
            </a:prstGeom>
            <a:noFill/>
          </p:spPr>
          <p:txBody>
            <a:bodyPr wrap="square" rtlCol="0">
              <a:spAutoFit/>
            </a:bodyPr>
            <a:lstStyle/>
            <a:p>
              <a:r>
                <a:rPr lang="zh-CN" altLang="en-US" sz="105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69" name="文本框 113"/>
            <p:cNvSpPr txBox="1"/>
            <p:nvPr/>
          </p:nvSpPr>
          <p:spPr>
            <a:xfrm>
              <a:off x="1939506" y="2839056"/>
              <a:ext cx="2067468" cy="557462"/>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单击添加详细文字说明，或复制文本黏贴自此右键只保留文字</a:t>
              </a:r>
            </a:p>
          </p:txBody>
        </p:sp>
      </p:grpSp>
      <p:grpSp>
        <p:nvGrpSpPr>
          <p:cNvPr id="70" name="组合 69"/>
          <p:cNvGrpSpPr/>
          <p:nvPr/>
        </p:nvGrpSpPr>
        <p:grpSpPr>
          <a:xfrm>
            <a:off x="1433643" y="3816568"/>
            <a:ext cx="1557670" cy="633895"/>
            <a:chOff x="1909586" y="4582028"/>
            <a:chExt cx="2076623" cy="845389"/>
          </a:xfrm>
        </p:grpSpPr>
        <p:sp>
          <p:nvSpPr>
            <p:cNvPr id="71" name="文本框 131"/>
            <p:cNvSpPr txBox="1"/>
            <p:nvPr/>
          </p:nvSpPr>
          <p:spPr>
            <a:xfrm>
              <a:off x="1909586" y="4582028"/>
              <a:ext cx="1645308" cy="338633"/>
            </a:xfrm>
            <a:prstGeom prst="rect">
              <a:avLst/>
            </a:prstGeom>
            <a:noFill/>
          </p:spPr>
          <p:txBody>
            <a:bodyPr wrap="square" rtlCol="0">
              <a:spAutoFit/>
            </a:bodyPr>
            <a:lstStyle/>
            <a:p>
              <a:r>
                <a:rPr lang="zh-CN" altLang="en-US" sz="105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72" name="文本框 113"/>
            <p:cNvSpPr txBox="1"/>
            <p:nvPr/>
          </p:nvSpPr>
          <p:spPr>
            <a:xfrm>
              <a:off x="1918742" y="4869955"/>
              <a:ext cx="2067467" cy="557462"/>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单击添加详细文字说明，或复制文本黏贴自此右键只保留文字</a:t>
              </a:r>
            </a:p>
          </p:txBody>
        </p:sp>
      </p:grpSp>
      <p:grpSp>
        <p:nvGrpSpPr>
          <p:cNvPr id="73" name="组合 72"/>
          <p:cNvGrpSpPr/>
          <p:nvPr/>
        </p:nvGrpSpPr>
        <p:grpSpPr>
          <a:xfrm>
            <a:off x="6047192" y="1440778"/>
            <a:ext cx="1550802" cy="604422"/>
            <a:chOff x="8060187" y="1413570"/>
            <a:chExt cx="2067467" cy="806082"/>
          </a:xfrm>
        </p:grpSpPr>
        <p:sp>
          <p:nvSpPr>
            <p:cNvPr id="74" name="文本框 138"/>
            <p:cNvSpPr txBox="1"/>
            <p:nvPr/>
          </p:nvSpPr>
          <p:spPr>
            <a:xfrm>
              <a:off x="8068381" y="1413570"/>
              <a:ext cx="1645309" cy="338633"/>
            </a:xfrm>
            <a:prstGeom prst="rect">
              <a:avLst/>
            </a:prstGeom>
            <a:noFill/>
          </p:spPr>
          <p:txBody>
            <a:bodyPr wrap="square" rtlCol="0">
              <a:spAutoFit/>
            </a:bodyPr>
            <a:lstStyle/>
            <a:p>
              <a:r>
                <a:rPr lang="zh-CN" altLang="en-US" sz="105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75" name="文本框 113"/>
            <p:cNvSpPr txBox="1"/>
            <p:nvPr/>
          </p:nvSpPr>
          <p:spPr>
            <a:xfrm>
              <a:off x="8060187" y="1662190"/>
              <a:ext cx="2067467" cy="557462"/>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单击添加详细文字说明，或复制文本黏贴自此右键只保留文字</a:t>
              </a:r>
            </a:p>
          </p:txBody>
        </p:sp>
      </p:grpSp>
      <p:grpSp>
        <p:nvGrpSpPr>
          <p:cNvPr id="76" name="组合 75"/>
          <p:cNvGrpSpPr/>
          <p:nvPr/>
        </p:nvGrpSpPr>
        <p:grpSpPr>
          <a:xfrm>
            <a:off x="6008601" y="2397856"/>
            <a:ext cx="1573820" cy="594786"/>
            <a:chOff x="8008735" y="2689969"/>
            <a:chExt cx="2098154" cy="793231"/>
          </a:xfrm>
        </p:grpSpPr>
        <p:sp>
          <p:nvSpPr>
            <p:cNvPr id="77" name="文本框 145"/>
            <p:cNvSpPr txBox="1"/>
            <p:nvPr/>
          </p:nvSpPr>
          <p:spPr>
            <a:xfrm>
              <a:off x="8008735" y="2689969"/>
              <a:ext cx="1645308" cy="338633"/>
            </a:xfrm>
            <a:prstGeom prst="rect">
              <a:avLst/>
            </a:prstGeom>
            <a:noFill/>
          </p:spPr>
          <p:txBody>
            <a:bodyPr wrap="square" rtlCol="0">
              <a:spAutoFit/>
            </a:bodyPr>
            <a:lstStyle/>
            <a:p>
              <a:r>
                <a:rPr lang="zh-CN" altLang="en-US" sz="105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78" name="文本框 113"/>
            <p:cNvSpPr txBox="1"/>
            <p:nvPr/>
          </p:nvSpPr>
          <p:spPr>
            <a:xfrm>
              <a:off x="8039422" y="2925738"/>
              <a:ext cx="2067467" cy="557462"/>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单击添加详细文字说明，或复制文本黏贴自此右键只保留文字</a:t>
              </a:r>
            </a:p>
          </p:txBody>
        </p:sp>
      </p:grpSp>
      <p:grpSp>
        <p:nvGrpSpPr>
          <p:cNvPr id="79" name="组合 78"/>
          <p:cNvGrpSpPr/>
          <p:nvPr/>
        </p:nvGrpSpPr>
        <p:grpSpPr>
          <a:xfrm>
            <a:off x="6044531" y="3423733"/>
            <a:ext cx="1553464" cy="594786"/>
            <a:chOff x="8056638" y="4058121"/>
            <a:chExt cx="2071016" cy="793231"/>
          </a:xfrm>
        </p:grpSpPr>
        <p:sp>
          <p:nvSpPr>
            <p:cNvPr id="80" name="文本框 162"/>
            <p:cNvSpPr txBox="1"/>
            <p:nvPr/>
          </p:nvSpPr>
          <p:spPr>
            <a:xfrm>
              <a:off x="8056638" y="4058121"/>
              <a:ext cx="1645307" cy="338633"/>
            </a:xfrm>
            <a:prstGeom prst="rect">
              <a:avLst/>
            </a:prstGeom>
            <a:noFill/>
          </p:spPr>
          <p:txBody>
            <a:bodyPr wrap="square" rtlCol="0">
              <a:spAutoFit/>
            </a:bodyPr>
            <a:lstStyle/>
            <a:p>
              <a:r>
                <a:rPr lang="zh-CN" altLang="en-US" sz="105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81" name="文本框 113"/>
            <p:cNvSpPr txBox="1"/>
            <p:nvPr/>
          </p:nvSpPr>
          <p:spPr>
            <a:xfrm>
              <a:off x="8060187" y="4293890"/>
              <a:ext cx="2067467" cy="557462"/>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单击添加详细文字说明，或复制文本黏贴自此右键只保留文字</a:t>
              </a:r>
            </a:p>
          </p:txBody>
        </p:sp>
      </p:grpSp>
      <p:sp>
        <p:nvSpPr>
          <p:cNvPr id="82" name="矩形 81"/>
          <p:cNvSpPr/>
          <p:nvPr/>
        </p:nvSpPr>
        <p:spPr>
          <a:xfrm>
            <a:off x="816"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89156540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par>
                                <p:cTn id="8" presetID="10" presetClass="entr" presetSubtype="0" fill="hold" nodeType="withEffect">
                                  <p:stCondLst>
                                    <p:cond delay="25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750"/>
                                        <p:tgtEl>
                                          <p:spTgt spid="23"/>
                                        </p:tgtEl>
                                      </p:cBhvr>
                                    </p:animEffect>
                                  </p:childTnLst>
                                </p:cTn>
                              </p:par>
                              <p:par>
                                <p:cTn id="11" presetID="10" presetClass="entr" presetSubtype="0" fill="hold" nodeType="withEffect">
                                  <p:stCondLst>
                                    <p:cond delay="50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750"/>
                                        <p:tgtEl>
                                          <p:spTgt spid="31"/>
                                        </p:tgtEl>
                                      </p:cBhvr>
                                    </p:animEffect>
                                  </p:childTnLst>
                                </p:cTn>
                              </p:par>
                              <p:par>
                                <p:cTn id="14" presetID="10" presetClass="entr" presetSubtype="0" fill="hold" nodeType="withEffect">
                                  <p:stCondLst>
                                    <p:cond delay="75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750"/>
                                        <p:tgtEl>
                                          <p:spTgt spid="40"/>
                                        </p:tgtEl>
                                      </p:cBhvr>
                                    </p:animEffect>
                                  </p:childTnLst>
                                </p:cTn>
                              </p:par>
                              <p:par>
                                <p:cTn id="17" presetID="10" presetClass="entr" presetSubtype="0" fill="hold" nodeType="withEffect">
                                  <p:stCondLst>
                                    <p:cond delay="125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750"/>
                                        <p:tgtEl>
                                          <p:spTgt spid="47"/>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right)">
                                      <p:cBhvr>
                                        <p:cTn id="23" dur="500"/>
                                        <p:tgtEl>
                                          <p:spTgt spid="52"/>
                                        </p:tgtEl>
                                      </p:cBhvr>
                                    </p:animEffect>
                                  </p:childTnLst>
                                </p:cTn>
                              </p:par>
                              <p:par>
                                <p:cTn id="24" presetID="22" presetClass="entr" presetSubtype="2" fill="hold" nodeType="with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wipe(right)">
                                      <p:cBhvr>
                                        <p:cTn id="26" dur="500"/>
                                        <p:tgtEl>
                                          <p:spTgt spid="55"/>
                                        </p:tgtEl>
                                      </p:cBhvr>
                                    </p:animEffect>
                                  </p:childTnLst>
                                </p:cTn>
                              </p:par>
                              <p:par>
                                <p:cTn id="27" presetID="22" presetClass="entr" presetSubtype="8" fill="hold" nodeType="with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par>
                                <p:cTn id="30" presetID="22" presetClass="entr" presetSubtype="8" fill="hold" nodeType="with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wipe(left)">
                                      <p:cBhvr>
                                        <p:cTn id="32" dur="500"/>
                                        <p:tgtEl>
                                          <p:spTgt spid="58"/>
                                        </p:tgtEl>
                                      </p:cBhvr>
                                    </p:animEffect>
                                  </p:childTnLst>
                                </p:cTn>
                              </p:par>
                              <p:par>
                                <p:cTn id="33" presetID="22" presetClass="entr" presetSubtype="8" fill="hold" nodeType="with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wipe(left)">
                                      <p:cBhvr>
                                        <p:cTn id="35" dur="500"/>
                                        <p:tgtEl>
                                          <p:spTgt spid="64"/>
                                        </p:tgtEl>
                                      </p:cBhvr>
                                    </p:animEffect>
                                  </p:childTnLst>
                                </p:cTn>
                              </p:par>
                            </p:childTnLst>
                          </p:cTn>
                        </p:par>
                        <p:par>
                          <p:cTn id="36" fill="hold">
                            <p:stCondLst>
                              <p:cond delay="2500"/>
                            </p:stCondLst>
                            <p:childTnLst>
                              <p:par>
                                <p:cTn id="37" presetID="14" presetClass="entr" presetSubtype="5" fill="hold"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randombar(vertical)">
                                      <p:cBhvr>
                                        <p:cTn id="39" dur="500"/>
                                        <p:tgtEl>
                                          <p:spTgt spid="73"/>
                                        </p:tgtEl>
                                      </p:cBhvr>
                                    </p:animEffect>
                                  </p:childTnLst>
                                </p:cTn>
                              </p:par>
                              <p:par>
                                <p:cTn id="40" presetID="14" presetClass="entr" presetSubtype="5" fill="hold" nodeType="withEffect">
                                  <p:stCondLst>
                                    <p:cond delay="0"/>
                                  </p:stCondLst>
                                  <p:childTnLst>
                                    <p:set>
                                      <p:cBhvr>
                                        <p:cTn id="41" dur="1" fill="hold">
                                          <p:stCondLst>
                                            <p:cond delay="0"/>
                                          </p:stCondLst>
                                        </p:cTn>
                                        <p:tgtEl>
                                          <p:spTgt spid="67"/>
                                        </p:tgtEl>
                                        <p:attrNameLst>
                                          <p:attrName>style.visibility</p:attrName>
                                        </p:attrNameLst>
                                      </p:cBhvr>
                                      <p:to>
                                        <p:strVal val="visible"/>
                                      </p:to>
                                    </p:set>
                                    <p:animEffect transition="in" filter="randombar(vertical)">
                                      <p:cBhvr>
                                        <p:cTn id="42" dur="500"/>
                                        <p:tgtEl>
                                          <p:spTgt spid="67"/>
                                        </p:tgtEl>
                                      </p:cBhvr>
                                    </p:animEffect>
                                  </p:childTnLst>
                                </p:cTn>
                              </p:par>
                              <p:par>
                                <p:cTn id="43" presetID="14" presetClass="entr" presetSubtype="5" fill="hold" nodeType="with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randombar(vertical)">
                                      <p:cBhvr>
                                        <p:cTn id="45" dur="500"/>
                                        <p:tgtEl>
                                          <p:spTgt spid="70"/>
                                        </p:tgtEl>
                                      </p:cBhvr>
                                    </p:animEffect>
                                  </p:childTnLst>
                                </p:cTn>
                              </p:par>
                              <p:par>
                                <p:cTn id="46" presetID="14" presetClass="entr" presetSubtype="5" fill="hold" nodeType="withEffect">
                                  <p:stCondLst>
                                    <p:cond delay="0"/>
                                  </p:stCondLst>
                                  <p:childTnLst>
                                    <p:set>
                                      <p:cBhvr>
                                        <p:cTn id="47" dur="1" fill="hold">
                                          <p:stCondLst>
                                            <p:cond delay="0"/>
                                          </p:stCondLst>
                                        </p:cTn>
                                        <p:tgtEl>
                                          <p:spTgt spid="76"/>
                                        </p:tgtEl>
                                        <p:attrNameLst>
                                          <p:attrName>style.visibility</p:attrName>
                                        </p:attrNameLst>
                                      </p:cBhvr>
                                      <p:to>
                                        <p:strVal val="visible"/>
                                      </p:to>
                                    </p:set>
                                    <p:animEffect transition="in" filter="randombar(vertical)">
                                      <p:cBhvr>
                                        <p:cTn id="48" dur="500"/>
                                        <p:tgtEl>
                                          <p:spTgt spid="76"/>
                                        </p:tgtEl>
                                      </p:cBhvr>
                                    </p:animEffect>
                                  </p:childTnLst>
                                </p:cTn>
                              </p:par>
                              <p:par>
                                <p:cTn id="49" presetID="14" presetClass="entr" presetSubtype="5" fill="hold" nodeType="with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randombar(vertical)">
                                      <p:cBhvr>
                                        <p:cTn id="51"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54653" y="4667776"/>
            <a:ext cx="389943" cy="230832"/>
          </a:xfrm>
          <a:prstGeom prst="rect">
            <a:avLst/>
          </a:prstGeom>
          <a:noFill/>
        </p:spPr>
        <p:txBody>
          <a:bodyPr wrap="square" rtlCol="0">
            <a:spAutoFit/>
          </a:bodyPr>
          <a:lstStyle/>
          <a:p>
            <a:fld id="{F3C5028F-8D3B-45CC-A1ED-22F09E87F5E5}" type="slidenum">
              <a:rPr lang="id-ID" sz="900">
                <a:solidFill>
                  <a:schemeClr val="bg1"/>
                </a:solidFill>
                <a:latin typeface="Arial" panose="020B0604020202020204" pitchFamily="34" charset="0"/>
                <a:ea typeface="微软雅黑" panose="020B0503020204020204" pitchFamily="34" charset="-122"/>
                <a:sym typeface="Arial" panose="020B0604020202020204" pitchFamily="34" charset="0"/>
              </a:rPr>
              <a:t>17</a:t>
            </a:fld>
            <a:endParaRPr lang="id-ID" sz="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277236" y="117046"/>
            <a:ext cx="8865950"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816" y="117046"/>
            <a:ext cx="180699"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205318" y="117046"/>
            <a:ext cx="48117" cy="4247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817" y="4976580"/>
            <a:ext cx="9142369" cy="642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nvSpPr>
        <p:spPr>
          <a:xfrm>
            <a:off x="5148065" y="117046"/>
            <a:ext cx="3901560" cy="400110"/>
          </a:xfrm>
          <a:prstGeom prst="rect">
            <a:avLst/>
          </a:prstGeom>
          <a:noFill/>
        </p:spPr>
        <p:txBody>
          <a:bodyPr wrap="square" rtlCol="0">
            <a:spAutoFit/>
          </a:bodyPr>
          <a:lstStyle/>
          <a:p>
            <a:pPr algn="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完成项目展示</a:t>
            </a:r>
          </a:p>
        </p:txBody>
      </p:sp>
      <p:sp>
        <p:nvSpPr>
          <p:cNvPr id="8" name="矩形 7"/>
          <p:cNvSpPr/>
          <p:nvPr/>
        </p:nvSpPr>
        <p:spPr>
          <a:xfrm>
            <a:off x="3441543" y="1965692"/>
            <a:ext cx="2046780" cy="1911414"/>
          </a:xfrm>
          <a:prstGeom prst="rect">
            <a:avLst/>
          </a:prstGeom>
          <a:noFill/>
          <a:ln w="190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6">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椭圆 8"/>
          <p:cNvSpPr/>
          <p:nvPr/>
        </p:nvSpPr>
        <p:spPr>
          <a:xfrm>
            <a:off x="2793205" y="1350001"/>
            <a:ext cx="1295363" cy="1294893"/>
          </a:xfrm>
          <a:prstGeom prst="ellipse">
            <a:avLst/>
          </a:prstGeom>
          <a:gradFill>
            <a:gsLst>
              <a:gs pos="0">
                <a:srgbClr val="D3D3D3"/>
              </a:gs>
              <a:gs pos="100000">
                <a:srgbClr val="F7F7F7"/>
              </a:gs>
            </a:gsLst>
            <a:lin ang="2700000" scaled="1"/>
          </a:gradFill>
          <a:ln w="31750">
            <a:gradFill flip="none" rotWithShape="1">
              <a:gsLst>
                <a:gs pos="0">
                  <a:schemeClr val="bg1"/>
                </a:gs>
                <a:gs pos="100000">
                  <a:schemeClr val="bg1">
                    <a:lumMod val="75000"/>
                  </a:schemeClr>
                </a:gs>
              </a:gsLst>
              <a:lin ang="2700000" scaled="1"/>
              <a:tileRect/>
            </a:gradFill>
          </a:ln>
          <a:effectLst>
            <a:outerShdw blurRad="406400" dist="1651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6">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任意多边形 9"/>
          <p:cNvSpPr/>
          <p:nvPr/>
        </p:nvSpPr>
        <p:spPr>
          <a:xfrm rot="18900000" flipH="1">
            <a:off x="2911554" y="1461898"/>
            <a:ext cx="1058666" cy="1058283"/>
          </a:xfrm>
          <a:custGeom>
            <a:avLst/>
            <a:gdLst>
              <a:gd name="connsiteX0" fmla="*/ 375395 w 1197558"/>
              <a:gd name="connsiteY0" fmla="*/ 375395 h 1197558"/>
              <a:gd name="connsiteX1" fmla="*/ 822163 w 1197558"/>
              <a:gd name="connsiteY1" fmla="*/ 375395 h 1197558"/>
              <a:gd name="connsiteX2" fmla="*/ 822163 w 1197558"/>
              <a:gd name="connsiteY2" fmla="*/ 822163 h 1197558"/>
              <a:gd name="connsiteX3" fmla="*/ 375395 w 1197558"/>
              <a:gd name="connsiteY3" fmla="*/ 822163 h 1197558"/>
              <a:gd name="connsiteX4" fmla="*/ 375395 w 1197558"/>
              <a:gd name="connsiteY4" fmla="*/ 375395 h 1197558"/>
              <a:gd name="connsiteX5" fmla="*/ 234098 w 1197558"/>
              <a:gd name="connsiteY5" fmla="*/ 116658 h 1197558"/>
              <a:gd name="connsiteX6" fmla="*/ 116658 w 1197558"/>
              <a:gd name="connsiteY6" fmla="*/ 234098 h 1197558"/>
              <a:gd name="connsiteX7" fmla="*/ 210207 w 1197558"/>
              <a:gd name="connsiteY7" fmla="*/ 327647 h 1197558"/>
              <a:gd name="connsiteX8" fmla="*/ 178624 w 1197558"/>
              <a:gd name="connsiteY8" fmla="*/ 378145 h 1197558"/>
              <a:gd name="connsiteX9" fmla="*/ 133029 w 1197558"/>
              <a:gd name="connsiteY9" fmla="*/ 508165 h 1197558"/>
              <a:gd name="connsiteX10" fmla="*/ 131936 w 1197558"/>
              <a:gd name="connsiteY10" fmla="*/ 515736 h 1197558"/>
              <a:gd name="connsiteX11" fmla="*/ 0 w 1197558"/>
              <a:gd name="connsiteY11" fmla="*/ 515736 h 1197558"/>
              <a:gd name="connsiteX12" fmla="*/ 0 w 1197558"/>
              <a:gd name="connsiteY12" fmla="*/ 681821 h 1197558"/>
              <a:gd name="connsiteX13" fmla="*/ 131936 w 1197558"/>
              <a:gd name="connsiteY13" fmla="*/ 681821 h 1197558"/>
              <a:gd name="connsiteX14" fmla="*/ 133029 w 1197558"/>
              <a:gd name="connsiteY14" fmla="*/ 689393 h 1197558"/>
              <a:gd name="connsiteX15" fmla="*/ 178624 w 1197558"/>
              <a:gd name="connsiteY15" fmla="*/ 819412 h 1197558"/>
              <a:gd name="connsiteX16" fmla="*/ 210207 w 1197558"/>
              <a:gd name="connsiteY16" fmla="*/ 869911 h 1197558"/>
              <a:gd name="connsiteX17" fmla="*/ 116658 w 1197558"/>
              <a:gd name="connsiteY17" fmla="*/ 963459 h 1197558"/>
              <a:gd name="connsiteX18" fmla="*/ 234098 w 1197558"/>
              <a:gd name="connsiteY18" fmla="*/ 1080899 h 1197558"/>
              <a:gd name="connsiteX19" fmla="*/ 327481 w 1197558"/>
              <a:gd name="connsiteY19" fmla="*/ 987516 h 1197558"/>
              <a:gd name="connsiteX20" fmla="*/ 337729 w 1197558"/>
              <a:gd name="connsiteY20" fmla="*/ 995049 h 1197558"/>
              <a:gd name="connsiteX21" fmla="*/ 466454 w 1197558"/>
              <a:gd name="connsiteY21" fmla="*/ 1054479 h 1197558"/>
              <a:gd name="connsiteX22" fmla="*/ 515737 w 1197558"/>
              <a:gd name="connsiteY22" fmla="*/ 1064876 h 1197558"/>
              <a:gd name="connsiteX23" fmla="*/ 515737 w 1197558"/>
              <a:gd name="connsiteY23" fmla="*/ 1197558 h 1197558"/>
              <a:gd name="connsiteX24" fmla="*/ 681822 w 1197558"/>
              <a:gd name="connsiteY24" fmla="*/ 1197558 h 1197558"/>
              <a:gd name="connsiteX25" fmla="*/ 681822 w 1197558"/>
              <a:gd name="connsiteY25" fmla="*/ 1065395 h 1197558"/>
              <a:gd name="connsiteX26" fmla="*/ 742092 w 1197558"/>
              <a:gd name="connsiteY26" fmla="*/ 1051154 h 1197558"/>
              <a:gd name="connsiteX27" fmla="*/ 869631 w 1197558"/>
              <a:gd name="connsiteY27" fmla="*/ 988400 h 1197558"/>
              <a:gd name="connsiteX28" fmla="*/ 870384 w 1197558"/>
              <a:gd name="connsiteY28" fmla="*/ 987824 h 1197558"/>
              <a:gd name="connsiteX29" fmla="*/ 963459 w 1197558"/>
              <a:gd name="connsiteY29" fmla="*/ 1080899 h 1197558"/>
              <a:gd name="connsiteX30" fmla="*/ 1080900 w 1197558"/>
              <a:gd name="connsiteY30" fmla="*/ 963459 h 1197558"/>
              <a:gd name="connsiteX31" fmla="*/ 987351 w 1197558"/>
              <a:gd name="connsiteY31" fmla="*/ 869911 h 1197558"/>
              <a:gd name="connsiteX32" fmla="*/ 1018934 w 1197558"/>
              <a:gd name="connsiteY32" fmla="*/ 819412 h 1197558"/>
              <a:gd name="connsiteX33" fmla="*/ 1064529 w 1197558"/>
              <a:gd name="connsiteY33" fmla="*/ 689393 h 1197558"/>
              <a:gd name="connsiteX34" fmla="*/ 1065622 w 1197558"/>
              <a:gd name="connsiteY34" fmla="*/ 681821 h 1197558"/>
              <a:gd name="connsiteX35" fmla="*/ 1197558 w 1197558"/>
              <a:gd name="connsiteY35" fmla="*/ 681821 h 1197558"/>
              <a:gd name="connsiteX36" fmla="*/ 1197558 w 1197558"/>
              <a:gd name="connsiteY36" fmla="*/ 515736 h 1197558"/>
              <a:gd name="connsiteX37" fmla="*/ 1065622 w 1197558"/>
              <a:gd name="connsiteY37" fmla="*/ 515736 h 1197558"/>
              <a:gd name="connsiteX38" fmla="*/ 1064529 w 1197558"/>
              <a:gd name="connsiteY38" fmla="*/ 508165 h 1197558"/>
              <a:gd name="connsiteX39" fmla="*/ 1018934 w 1197558"/>
              <a:gd name="connsiteY39" fmla="*/ 378145 h 1197558"/>
              <a:gd name="connsiteX40" fmla="*/ 987351 w 1197558"/>
              <a:gd name="connsiteY40" fmla="*/ 327646 h 1197558"/>
              <a:gd name="connsiteX41" fmla="*/ 1080900 w 1197558"/>
              <a:gd name="connsiteY41" fmla="*/ 234098 h 1197558"/>
              <a:gd name="connsiteX42" fmla="*/ 963460 w 1197558"/>
              <a:gd name="connsiteY42" fmla="*/ 116658 h 1197558"/>
              <a:gd name="connsiteX43" fmla="*/ 870076 w 1197558"/>
              <a:gd name="connsiteY43" fmla="*/ 210041 h 1197558"/>
              <a:gd name="connsiteX44" fmla="*/ 859829 w 1197558"/>
              <a:gd name="connsiteY44" fmla="*/ 202508 h 1197558"/>
              <a:gd name="connsiteX45" fmla="*/ 731105 w 1197558"/>
              <a:gd name="connsiteY45" fmla="*/ 143079 h 1197558"/>
              <a:gd name="connsiteX46" fmla="*/ 681821 w 1197558"/>
              <a:gd name="connsiteY46" fmla="*/ 132681 h 1197558"/>
              <a:gd name="connsiteX47" fmla="*/ 681821 w 1197558"/>
              <a:gd name="connsiteY47" fmla="*/ 0 h 1197558"/>
              <a:gd name="connsiteX48" fmla="*/ 515736 w 1197558"/>
              <a:gd name="connsiteY48" fmla="*/ 0 h 1197558"/>
              <a:gd name="connsiteX49" fmla="*/ 515736 w 1197558"/>
              <a:gd name="connsiteY49" fmla="*/ 132163 h 1197558"/>
              <a:gd name="connsiteX50" fmla="*/ 455466 w 1197558"/>
              <a:gd name="connsiteY50" fmla="*/ 146403 h 1197558"/>
              <a:gd name="connsiteX51" fmla="*/ 327927 w 1197558"/>
              <a:gd name="connsiteY51" fmla="*/ 209157 h 1197558"/>
              <a:gd name="connsiteX52" fmla="*/ 327174 w 1197558"/>
              <a:gd name="connsiteY52" fmla="*/ 209733 h 119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97558" h="1197558">
                <a:moveTo>
                  <a:pt x="375395" y="375395"/>
                </a:moveTo>
                <a:cubicBezTo>
                  <a:pt x="498767" y="252024"/>
                  <a:pt x="698792" y="252024"/>
                  <a:pt x="822163" y="375395"/>
                </a:cubicBezTo>
                <a:cubicBezTo>
                  <a:pt x="945534" y="498767"/>
                  <a:pt x="945534" y="698792"/>
                  <a:pt x="822163" y="822163"/>
                </a:cubicBezTo>
                <a:cubicBezTo>
                  <a:pt x="698792" y="945534"/>
                  <a:pt x="498767" y="945534"/>
                  <a:pt x="375395" y="822163"/>
                </a:cubicBezTo>
                <a:cubicBezTo>
                  <a:pt x="252024" y="698792"/>
                  <a:pt x="252024" y="498767"/>
                  <a:pt x="375395" y="375395"/>
                </a:cubicBezTo>
                <a:close/>
                <a:moveTo>
                  <a:pt x="234098" y="116658"/>
                </a:moveTo>
                <a:lnTo>
                  <a:pt x="116658" y="234098"/>
                </a:lnTo>
                <a:lnTo>
                  <a:pt x="210207" y="327647"/>
                </a:lnTo>
                <a:lnTo>
                  <a:pt x="178624" y="378145"/>
                </a:lnTo>
                <a:cubicBezTo>
                  <a:pt x="156912" y="419462"/>
                  <a:pt x="141714" y="463307"/>
                  <a:pt x="133029" y="508165"/>
                </a:cubicBezTo>
                <a:lnTo>
                  <a:pt x="131936" y="515736"/>
                </a:lnTo>
                <a:lnTo>
                  <a:pt x="0" y="515736"/>
                </a:lnTo>
                <a:lnTo>
                  <a:pt x="0" y="681821"/>
                </a:lnTo>
                <a:lnTo>
                  <a:pt x="131936" y="681821"/>
                </a:lnTo>
                <a:lnTo>
                  <a:pt x="133029" y="689393"/>
                </a:lnTo>
                <a:cubicBezTo>
                  <a:pt x="141714" y="734250"/>
                  <a:pt x="156912" y="778096"/>
                  <a:pt x="178624" y="819412"/>
                </a:cubicBezTo>
                <a:lnTo>
                  <a:pt x="210207" y="869911"/>
                </a:lnTo>
                <a:lnTo>
                  <a:pt x="116658" y="963459"/>
                </a:lnTo>
                <a:lnTo>
                  <a:pt x="234098" y="1080899"/>
                </a:lnTo>
                <a:lnTo>
                  <a:pt x="327481" y="987516"/>
                </a:lnTo>
                <a:lnTo>
                  <a:pt x="337729" y="995049"/>
                </a:lnTo>
                <a:cubicBezTo>
                  <a:pt x="378012" y="1021647"/>
                  <a:pt x="421458" y="1041457"/>
                  <a:pt x="466454" y="1054479"/>
                </a:cubicBezTo>
                <a:lnTo>
                  <a:pt x="515737" y="1064876"/>
                </a:lnTo>
                <a:lnTo>
                  <a:pt x="515737" y="1197558"/>
                </a:lnTo>
                <a:lnTo>
                  <a:pt x="681822" y="1197558"/>
                </a:lnTo>
                <a:lnTo>
                  <a:pt x="681822" y="1065395"/>
                </a:lnTo>
                <a:lnTo>
                  <a:pt x="742092" y="1051154"/>
                </a:lnTo>
                <a:cubicBezTo>
                  <a:pt x="786823" y="1037024"/>
                  <a:pt x="829874" y="1016106"/>
                  <a:pt x="869631" y="988400"/>
                </a:cubicBezTo>
                <a:lnTo>
                  <a:pt x="870384" y="987824"/>
                </a:lnTo>
                <a:lnTo>
                  <a:pt x="963459" y="1080899"/>
                </a:lnTo>
                <a:lnTo>
                  <a:pt x="1080900" y="963459"/>
                </a:lnTo>
                <a:lnTo>
                  <a:pt x="987351" y="869911"/>
                </a:lnTo>
                <a:lnTo>
                  <a:pt x="1018934" y="819412"/>
                </a:lnTo>
                <a:cubicBezTo>
                  <a:pt x="1040646" y="778096"/>
                  <a:pt x="1055844" y="734250"/>
                  <a:pt x="1064529" y="689393"/>
                </a:cubicBezTo>
                <a:lnTo>
                  <a:pt x="1065622" y="681821"/>
                </a:lnTo>
                <a:lnTo>
                  <a:pt x="1197558" y="681821"/>
                </a:lnTo>
                <a:lnTo>
                  <a:pt x="1197558" y="515736"/>
                </a:lnTo>
                <a:lnTo>
                  <a:pt x="1065622" y="515736"/>
                </a:lnTo>
                <a:lnTo>
                  <a:pt x="1064529" y="508165"/>
                </a:lnTo>
                <a:cubicBezTo>
                  <a:pt x="1055845" y="463307"/>
                  <a:pt x="1040646" y="419461"/>
                  <a:pt x="1018934" y="378145"/>
                </a:cubicBezTo>
                <a:lnTo>
                  <a:pt x="987351" y="327646"/>
                </a:lnTo>
                <a:lnTo>
                  <a:pt x="1080900" y="234098"/>
                </a:lnTo>
                <a:lnTo>
                  <a:pt x="963460" y="116658"/>
                </a:lnTo>
                <a:lnTo>
                  <a:pt x="870076" y="210041"/>
                </a:lnTo>
                <a:lnTo>
                  <a:pt x="859829" y="202508"/>
                </a:lnTo>
                <a:cubicBezTo>
                  <a:pt x="819546" y="175910"/>
                  <a:pt x="776099" y="156100"/>
                  <a:pt x="731105" y="143079"/>
                </a:cubicBezTo>
                <a:lnTo>
                  <a:pt x="681821" y="132681"/>
                </a:lnTo>
                <a:lnTo>
                  <a:pt x="681821" y="0"/>
                </a:lnTo>
                <a:lnTo>
                  <a:pt x="515736" y="0"/>
                </a:lnTo>
                <a:lnTo>
                  <a:pt x="515736" y="132163"/>
                </a:lnTo>
                <a:lnTo>
                  <a:pt x="455466" y="146403"/>
                </a:lnTo>
                <a:cubicBezTo>
                  <a:pt x="410735" y="160533"/>
                  <a:pt x="367684" y="181451"/>
                  <a:pt x="327927" y="209157"/>
                </a:cubicBezTo>
                <a:lnTo>
                  <a:pt x="327174" y="209733"/>
                </a:lnTo>
                <a:close/>
              </a:path>
            </a:pathLst>
          </a:custGeom>
          <a:solidFill>
            <a:schemeClr val="accent1"/>
          </a:solidFill>
          <a:ln w="15875">
            <a:noFill/>
          </a:ln>
          <a:effectLst>
            <a:innerShdw blurRad="127000" dist="381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6">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椭圆 10"/>
          <p:cNvSpPr/>
          <p:nvPr/>
        </p:nvSpPr>
        <p:spPr>
          <a:xfrm>
            <a:off x="4816588" y="1350001"/>
            <a:ext cx="1295363" cy="1294893"/>
          </a:xfrm>
          <a:prstGeom prst="ellipse">
            <a:avLst/>
          </a:prstGeom>
          <a:gradFill>
            <a:gsLst>
              <a:gs pos="0">
                <a:srgbClr val="D3D3D3"/>
              </a:gs>
              <a:gs pos="100000">
                <a:srgbClr val="F7F7F7"/>
              </a:gs>
            </a:gsLst>
            <a:lin ang="2700000" scaled="1"/>
          </a:gradFill>
          <a:ln w="31750">
            <a:gradFill flip="none" rotWithShape="1">
              <a:gsLst>
                <a:gs pos="0">
                  <a:schemeClr val="bg1"/>
                </a:gs>
                <a:gs pos="100000">
                  <a:schemeClr val="bg1">
                    <a:lumMod val="75000"/>
                  </a:schemeClr>
                </a:gs>
              </a:gsLst>
              <a:lin ang="2700000" scaled="1"/>
              <a:tileRect/>
            </a:gradFill>
          </a:ln>
          <a:effectLst>
            <a:outerShdw blurRad="406400" dist="1651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6">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任意多边形 16"/>
          <p:cNvSpPr/>
          <p:nvPr/>
        </p:nvSpPr>
        <p:spPr>
          <a:xfrm rot="18900000" flipH="1">
            <a:off x="4934937" y="1461898"/>
            <a:ext cx="1058666" cy="1058283"/>
          </a:xfrm>
          <a:custGeom>
            <a:avLst/>
            <a:gdLst>
              <a:gd name="connsiteX0" fmla="*/ 375395 w 1197558"/>
              <a:gd name="connsiteY0" fmla="*/ 375395 h 1197558"/>
              <a:gd name="connsiteX1" fmla="*/ 822163 w 1197558"/>
              <a:gd name="connsiteY1" fmla="*/ 375395 h 1197558"/>
              <a:gd name="connsiteX2" fmla="*/ 822163 w 1197558"/>
              <a:gd name="connsiteY2" fmla="*/ 822163 h 1197558"/>
              <a:gd name="connsiteX3" fmla="*/ 375395 w 1197558"/>
              <a:gd name="connsiteY3" fmla="*/ 822163 h 1197558"/>
              <a:gd name="connsiteX4" fmla="*/ 375395 w 1197558"/>
              <a:gd name="connsiteY4" fmla="*/ 375395 h 1197558"/>
              <a:gd name="connsiteX5" fmla="*/ 234098 w 1197558"/>
              <a:gd name="connsiteY5" fmla="*/ 116658 h 1197558"/>
              <a:gd name="connsiteX6" fmla="*/ 116658 w 1197558"/>
              <a:gd name="connsiteY6" fmla="*/ 234098 h 1197558"/>
              <a:gd name="connsiteX7" fmla="*/ 210207 w 1197558"/>
              <a:gd name="connsiteY7" fmla="*/ 327647 h 1197558"/>
              <a:gd name="connsiteX8" fmla="*/ 178624 w 1197558"/>
              <a:gd name="connsiteY8" fmla="*/ 378145 h 1197558"/>
              <a:gd name="connsiteX9" fmla="*/ 133029 w 1197558"/>
              <a:gd name="connsiteY9" fmla="*/ 508165 h 1197558"/>
              <a:gd name="connsiteX10" fmla="*/ 131936 w 1197558"/>
              <a:gd name="connsiteY10" fmla="*/ 515736 h 1197558"/>
              <a:gd name="connsiteX11" fmla="*/ 0 w 1197558"/>
              <a:gd name="connsiteY11" fmla="*/ 515736 h 1197558"/>
              <a:gd name="connsiteX12" fmla="*/ 0 w 1197558"/>
              <a:gd name="connsiteY12" fmla="*/ 681821 h 1197558"/>
              <a:gd name="connsiteX13" fmla="*/ 131936 w 1197558"/>
              <a:gd name="connsiteY13" fmla="*/ 681821 h 1197558"/>
              <a:gd name="connsiteX14" fmla="*/ 133029 w 1197558"/>
              <a:gd name="connsiteY14" fmla="*/ 689393 h 1197558"/>
              <a:gd name="connsiteX15" fmla="*/ 178624 w 1197558"/>
              <a:gd name="connsiteY15" fmla="*/ 819412 h 1197558"/>
              <a:gd name="connsiteX16" fmla="*/ 210207 w 1197558"/>
              <a:gd name="connsiteY16" fmla="*/ 869911 h 1197558"/>
              <a:gd name="connsiteX17" fmla="*/ 116658 w 1197558"/>
              <a:gd name="connsiteY17" fmla="*/ 963459 h 1197558"/>
              <a:gd name="connsiteX18" fmla="*/ 234098 w 1197558"/>
              <a:gd name="connsiteY18" fmla="*/ 1080899 h 1197558"/>
              <a:gd name="connsiteX19" fmla="*/ 327481 w 1197558"/>
              <a:gd name="connsiteY19" fmla="*/ 987516 h 1197558"/>
              <a:gd name="connsiteX20" fmla="*/ 337729 w 1197558"/>
              <a:gd name="connsiteY20" fmla="*/ 995049 h 1197558"/>
              <a:gd name="connsiteX21" fmla="*/ 466454 w 1197558"/>
              <a:gd name="connsiteY21" fmla="*/ 1054479 h 1197558"/>
              <a:gd name="connsiteX22" fmla="*/ 515737 w 1197558"/>
              <a:gd name="connsiteY22" fmla="*/ 1064876 h 1197558"/>
              <a:gd name="connsiteX23" fmla="*/ 515737 w 1197558"/>
              <a:gd name="connsiteY23" fmla="*/ 1197558 h 1197558"/>
              <a:gd name="connsiteX24" fmla="*/ 681822 w 1197558"/>
              <a:gd name="connsiteY24" fmla="*/ 1197558 h 1197558"/>
              <a:gd name="connsiteX25" fmla="*/ 681822 w 1197558"/>
              <a:gd name="connsiteY25" fmla="*/ 1065395 h 1197558"/>
              <a:gd name="connsiteX26" fmla="*/ 742092 w 1197558"/>
              <a:gd name="connsiteY26" fmla="*/ 1051154 h 1197558"/>
              <a:gd name="connsiteX27" fmla="*/ 869631 w 1197558"/>
              <a:gd name="connsiteY27" fmla="*/ 988400 h 1197558"/>
              <a:gd name="connsiteX28" fmla="*/ 870384 w 1197558"/>
              <a:gd name="connsiteY28" fmla="*/ 987824 h 1197558"/>
              <a:gd name="connsiteX29" fmla="*/ 963459 w 1197558"/>
              <a:gd name="connsiteY29" fmla="*/ 1080899 h 1197558"/>
              <a:gd name="connsiteX30" fmla="*/ 1080900 w 1197558"/>
              <a:gd name="connsiteY30" fmla="*/ 963459 h 1197558"/>
              <a:gd name="connsiteX31" fmla="*/ 987351 w 1197558"/>
              <a:gd name="connsiteY31" fmla="*/ 869911 h 1197558"/>
              <a:gd name="connsiteX32" fmla="*/ 1018934 w 1197558"/>
              <a:gd name="connsiteY32" fmla="*/ 819412 h 1197558"/>
              <a:gd name="connsiteX33" fmla="*/ 1064529 w 1197558"/>
              <a:gd name="connsiteY33" fmla="*/ 689393 h 1197558"/>
              <a:gd name="connsiteX34" fmla="*/ 1065622 w 1197558"/>
              <a:gd name="connsiteY34" fmla="*/ 681821 h 1197558"/>
              <a:gd name="connsiteX35" fmla="*/ 1197558 w 1197558"/>
              <a:gd name="connsiteY35" fmla="*/ 681821 h 1197558"/>
              <a:gd name="connsiteX36" fmla="*/ 1197558 w 1197558"/>
              <a:gd name="connsiteY36" fmla="*/ 515736 h 1197558"/>
              <a:gd name="connsiteX37" fmla="*/ 1065622 w 1197558"/>
              <a:gd name="connsiteY37" fmla="*/ 515736 h 1197558"/>
              <a:gd name="connsiteX38" fmla="*/ 1064529 w 1197558"/>
              <a:gd name="connsiteY38" fmla="*/ 508165 h 1197558"/>
              <a:gd name="connsiteX39" fmla="*/ 1018934 w 1197558"/>
              <a:gd name="connsiteY39" fmla="*/ 378145 h 1197558"/>
              <a:gd name="connsiteX40" fmla="*/ 987351 w 1197558"/>
              <a:gd name="connsiteY40" fmla="*/ 327646 h 1197558"/>
              <a:gd name="connsiteX41" fmla="*/ 1080900 w 1197558"/>
              <a:gd name="connsiteY41" fmla="*/ 234098 h 1197558"/>
              <a:gd name="connsiteX42" fmla="*/ 963460 w 1197558"/>
              <a:gd name="connsiteY42" fmla="*/ 116658 h 1197558"/>
              <a:gd name="connsiteX43" fmla="*/ 870076 w 1197558"/>
              <a:gd name="connsiteY43" fmla="*/ 210041 h 1197558"/>
              <a:gd name="connsiteX44" fmla="*/ 859829 w 1197558"/>
              <a:gd name="connsiteY44" fmla="*/ 202508 h 1197558"/>
              <a:gd name="connsiteX45" fmla="*/ 731105 w 1197558"/>
              <a:gd name="connsiteY45" fmla="*/ 143079 h 1197558"/>
              <a:gd name="connsiteX46" fmla="*/ 681821 w 1197558"/>
              <a:gd name="connsiteY46" fmla="*/ 132681 h 1197558"/>
              <a:gd name="connsiteX47" fmla="*/ 681821 w 1197558"/>
              <a:gd name="connsiteY47" fmla="*/ 0 h 1197558"/>
              <a:gd name="connsiteX48" fmla="*/ 515736 w 1197558"/>
              <a:gd name="connsiteY48" fmla="*/ 0 h 1197558"/>
              <a:gd name="connsiteX49" fmla="*/ 515736 w 1197558"/>
              <a:gd name="connsiteY49" fmla="*/ 132163 h 1197558"/>
              <a:gd name="connsiteX50" fmla="*/ 455466 w 1197558"/>
              <a:gd name="connsiteY50" fmla="*/ 146403 h 1197558"/>
              <a:gd name="connsiteX51" fmla="*/ 327927 w 1197558"/>
              <a:gd name="connsiteY51" fmla="*/ 209157 h 1197558"/>
              <a:gd name="connsiteX52" fmla="*/ 327174 w 1197558"/>
              <a:gd name="connsiteY52" fmla="*/ 209733 h 119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97558" h="1197558">
                <a:moveTo>
                  <a:pt x="375395" y="375395"/>
                </a:moveTo>
                <a:cubicBezTo>
                  <a:pt x="498767" y="252024"/>
                  <a:pt x="698792" y="252024"/>
                  <a:pt x="822163" y="375395"/>
                </a:cubicBezTo>
                <a:cubicBezTo>
                  <a:pt x="945534" y="498767"/>
                  <a:pt x="945534" y="698792"/>
                  <a:pt x="822163" y="822163"/>
                </a:cubicBezTo>
                <a:cubicBezTo>
                  <a:pt x="698792" y="945534"/>
                  <a:pt x="498767" y="945534"/>
                  <a:pt x="375395" y="822163"/>
                </a:cubicBezTo>
                <a:cubicBezTo>
                  <a:pt x="252024" y="698792"/>
                  <a:pt x="252024" y="498767"/>
                  <a:pt x="375395" y="375395"/>
                </a:cubicBezTo>
                <a:close/>
                <a:moveTo>
                  <a:pt x="234098" y="116658"/>
                </a:moveTo>
                <a:lnTo>
                  <a:pt x="116658" y="234098"/>
                </a:lnTo>
                <a:lnTo>
                  <a:pt x="210207" y="327647"/>
                </a:lnTo>
                <a:lnTo>
                  <a:pt x="178624" y="378145"/>
                </a:lnTo>
                <a:cubicBezTo>
                  <a:pt x="156912" y="419462"/>
                  <a:pt x="141714" y="463307"/>
                  <a:pt x="133029" y="508165"/>
                </a:cubicBezTo>
                <a:lnTo>
                  <a:pt x="131936" y="515736"/>
                </a:lnTo>
                <a:lnTo>
                  <a:pt x="0" y="515736"/>
                </a:lnTo>
                <a:lnTo>
                  <a:pt x="0" y="681821"/>
                </a:lnTo>
                <a:lnTo>
                  <a:pt x="131936" y="681821"/>
                </a:lnTo>
                <a:lnTo>
                  <a:pt x="133029" y="689393"/>
                </a:lnTo>
                <a:cubicBezTo>
                  <a:pt x="141714" y="734250"/>
                  <a:pt x="156912" y="778096"/>
                  <a:pt x="178624" y="819412"/>
                </a:cubicBezTo>
                <a:lnTo>
                  <a:pt x="210207" y="869911"/>
                </a:lnTo>
                <a:lnTo>
                  <a:pt x="116658" y="963459"/>
                </a:lnTo>
                <a:lnTo>
                  <a:pt x="234098" y="1080899"/>
                </a:lnTo>
                <a:lnTo>
                  <a:pt x="327481" y="987516"/>
                </a:lnTo>
                <a:lnTo>
                  <a:pt x="337729" y="995049"/>
                </a:lnTo>
                <a:cubicBezTo>
                  <a:pt x="378012" y="1021647"/>
                  <a:pt x="421458" y="1041457"/>
                  <a:pt x="466454" y="1054479"/>
                </a:cubicBezTo>
                <a:lnTo>
                  <a:pt x="515737" y="1064876"/>
                </a:lnTo>
                <a:lnTo>
                  <a:pt x="515737" y="1197558"/>
                </a:lnTo>
                <a:lnTo>
                  <a:pt x="681822" y="1197558"/>
                </a:lnTo>
                <a:lnTo>
                  <a:pt x="681822" y="1065395"/>
                </a:lnTo>
                <a:lnTo>
                  <a:pt x="742092" y="1051154"/>
                </a:lnTo>
                <a:cubicBezTo>
                  <a:pt x="786823" y="1037024"/>
                  <a:pt x="829874" y="1016106"/>
                  <a:pt x="869631" y="988400"/>
                </a:cubicBezTo>
                <a:lnTo>
                  <a:pt x="870384" y="987824"/>
                </a:lnTo>
                <a:lnTo>
                  <a:pt x="963459" y="1080899"/>
                </a:lnTo>
                <a:lnTo>
                  <a:pt x="1080900" y="963459"/>
                </a:lnTo>
                <a:lnTo>
                  <a:pt x="987351" y="869911"/>
                </a:lnTo>
                <a:lnTo>
                  <a:pt x="1018934" y="819412"/>
                </a:lnTo>
                <a:cubicBezTo>
                  <a:pt x="1040646" y="778096"/>
                  <a:pt x="1055844" y="734250"/>
                  <a:pt x="1064529" y="689393"/>
                </a:cubicBezTo>
                <a:lnTo>
                  <a:pt x="1065622" y="681821"/>
                </a:lnTo>
                <a:lnTo>
                  <a:pt x="1197558" y="681821"/>
                </a:lnTo>
                <a:lnTo>
                  <a:pt x="1197558" y="515736"/>
                </a:lnTo>
                <a:lnTo>
                  <a:pt x="1065622" y="515736"/>
                </a:lnTo>
                <a:lnTo>
                  <a:pt x="1064529" y="508165"/>
                </a:lnTo>
                <a:cubicBezTo>
                  <a:pt x="1055845" y="463307"/>
                  <a:pt x="1040646" y="419461"/>
                  <a:pt x="1018934" y="378145"/>
                </a:cubicBezTo>
                <a:lnTo>
                  <a:pt x="987351" y="327646"/>
                </a:lnTo>
                <a:lnTo>
                  <a:pt x="1080900" y="234098"/>
                </a:lnTo>
                <a:lnTo>
                  <a:pt x="963460" y="116658"/>
                </a:lnTo>
                <a:lnTo>
                  <a:pt x="870076" y="210041"/>
                </a:lnTo>
                <a:lnTo>
                  <a:pt x="859829" y="202508"/>
                </a:lnTo>
                <a:cubicBezTo>
                  <a:pt x="819546" y="175910"/>
                  <a:pt x="776099" y="156100"/>
                  <a:pt x="731105" y="143079"/>
                </a:cubicBezTo>
                <a:lnTo>
                  <a:pt x="681821" y="132681"/>
                </a:lnTo>
                <a:lnTo>
                  <a:pt x="681821" y="0"/>
                </a:lnTo>
                <a:lnTo>
                  <a:pt x="515736" y="0"/>
                </a:lnTo>
                <a:lnTo>
                  <a:pt x="515736" y="132163"/>
                </a:lnTo>
                <a:lnTo>
                  <a:pt x="455466" y="146403"/>
                </a:lnTo>
                <a:cubicBezTo>
                  <a:pt x="410735" y="160533"/>
                  <a:pt x="367684" y="181451"/>
                  <a:pt x="327927" y="209157"/>
                </a:cubicBezTo>
                <a:lnTo>
                  <a:pt x="327174" y="209733"/>
                </a:lnTo>
                <a:close/>
              </a:path>
            </a:pathLst>
          </a:custGeom>
          <a:solidFill>
            <a:schemeClr val="accent2"/>
          </a:solidFill>
          <a:ln>
            <a:noFill/>
          </a:ln>
          <a:effectLst>
            <a:innerShdw blurRad="127000" dist="381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6">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椭圆 17"/>
          <p:cNvSpPr/>
          <p:nvPr/>
        </p:nvSpPr>
        <p:spPr>
          <a:xfrm>
            <a:off x="2793205" y="3050251"/>
            <a:ext cx="1295363" cy="1294893"/>
          </a:xfrm>
          <a:prstGeom prst="ellipse">
            <a:avLst/>
          </a:prstGeom>
          <a:gradFill>
            <a:gsLst>
              <a:gs pos="0">
                <a:srgbClr val="D3D3D3"/>
              </a:gs>
              <a:gs pos="100000">
                <a:srgbClr val="F7F7F7"/>
              </a:gs>
            </a:gsLst>
            <a:lin ang="2700000" scaled="1"/>
          </a:gradFill>
          <a:ln w="31750">
            <a:gradFill flip="none" rotWithShape="1">
              <a:gsLst>
                <a:gs pos="0">
                  <a:schemeClr val="bg1"/>
                </a:gs>
                <a:gs pos="100000">
                  <a:schemeClr val="bg1">
                    <a:lumMod val="75000"/>
                  </a:schemeClr>
                </a:gs>
              </a:gsLst>
              <a:lin ang="2700000" scaled="1"/>
              <a:tileRect/>
            </a:gradFill>
          </a:ln>
          <a:effectLst>
            <a:outerShdw blurRad="406400" dist="1651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6">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任意多边形 18"/>
          <p:cNvSpPr/>
          <p:nvPr/>
        </p:nvSpPr>
        <p:spPr>
          <a:xfrm rot="18900000" flipH="1">
            <a:off x="2911554" y="3162148"/>
            <a:ext cx="1058666" cy="1058283"/>
          </a:xfrm>
          <a:custGeom>
            <a:avLst/>
            <a:gdLst>
              <a:gd name="connsiteX0" fmla="*/ 375395 w 1197558"/>
              <a:gd name="connsiteY0" fmla="*/ 375395 h 1197558"/>
              <a:gd name="connsiteX1" fmla="*/ 822163 w 1197558"/>
              <a:gd name="connsiteY1" fmla="*/ 375395 h 1197558"/>
              <a:gd name="connsiteX2" fmla="*/ 822163 w 1197558"/>
              <a:gd name="connsiteY2" fmla="*/ 822163 h 1197558"/>
              <a:gd name="connsiteX3" fmla="*/ 375395 w 1197558"/>
              <a:gd name="connsiteY3" fmla="*/ 822163 h 1197558"/>
              <a:gd name="connsiteX4" fmla="*/ 375395 w 1197558"/>
              <a:gd name="connsiteY4" fmla="*/ 375395 h 1197558"/>
              <a:gd name="connsiteX5" fmla="*/ 234098 w 1197558"/>
              <a:gd name="connsiteY5" fmla="*/ 116658 h 1197558"/>
              <a:gd name="connsiteX6" fmla="*/ 116658 w 1197558"/>
              <a:gd name="connsiteY6" fmla="*/ 234098 h 1197558"/>
              <a:gd name="connsiteX7" fmla="*/ 210207 w 1197558"/>
              <a:gd name="connsiteY7" fmla="*/ 327647 h 1197558"/>
              <a:gd name="connsiteX8" fmla="*/ 178624 w 1197558"/>
              <a:gd name="connsiteY8" fmla="*/ 378145 h 1197558"/>
              <a:gd name="connsiteX9" fmla="*/ 133029 w 1197558"/>
              <a:gd name="connsiteY9" fmla="*/ 508165 h 1197558"/>
              <a:gd name="connsiteX10" fmla="*/ 131936 w 1197558"/>
              <a:gd name="connsiteY10" fmla="*/ 515736 h 1197558"/>
              <a:gd name="connsiteX11" fmla="*/ 0 w 1197558"/>
              <a:gd name="connsiteY11" fmla="*/ 515736 h 1197558"/>
              <a:gd name="connsiteX12" fmla="*/ 0 w 1197558"/>
              <a:gd name="connsiteY12" fmla="*/ 681821 h 1197558"/>
              <a:gd name="connsiteX13" fmla="*/ 131936 w 1197558"/>
              <a:gd name="connsiteY13" fmla="*/ 681821 h 1197558"/>
              <a:gd name="connsiteX14" fmla="*/ 133029 w 1197558"/>
              <a:gd name="connsiteY14" fmla="*/ 689393 h 1197558"/>
              <a:gd name="connsiteX15" fmla="*/ 178624 w 1197558"/>
              <a:gd name="connsiteY15" fmla="*/ 819412 h 1197558"/>
              <a:gd name="connsiteX16" fmla="*/ 210207 w 1197558"/>
              <a:gd name="connsiteY16" fmla="*/ 869911 h 1197558"/>
              <a:gd name="connsiteX17" fmla="*/ 116658 w 1197558"/>
              <a:gd name="connsiteY17" fmla="*/ 963459 h 1197558"/>
              <a:gd name="connsiteX18" fmla="*/ 234098 w 1197558"/>
              <a:gd name="connsiteY18" fmla="*/ 1080899 h 1197558"/>
              <a:gd name="connsiteX19" fmla="*/ 327481 w 1197558"/>
              <a:gd name="connsiteY19" fmla="*/ 987516 h 1197558"/>
              <a:gd name="connsiteX20" fmla="*/ 337729 w 1197558"/>
              <a:gd name="connsiteY20" fmla="*/ 995049 h 1197558"/>
              <a:gd name="connsiteX21" fmla="*/ 466454 w 1197558"/>
              <a:gd name="connsiteY21" fmla="*/ 1054479 h 1197558"/>
              <a:gd name="connsiteX22" fmla="*/ 515737 w 1197558"/>
              <a:gd name="connsiteY22" fmla="*/ 1064876 h 1197558"/>
              <a:gd name="connsiteX23" fmla="*/ 515737 w 1197558"/>
              <a:gd name="connsiteY23" fmla="*/ 1197558 h 1197558"/>
              <a:gd name="connsiteX24" fmla="*/ 681822 w 1197558"/>
              <a:gd name="connsiteY24" fmla="*/ 1197558 h 1197558"/>
              <a:gd name="connsiteX25" fmla="*/ 681822 w 1197558"/>
              <a:gd name="connsiteY25" fmla="*/ 1065395 h 1197558"/>
              <a:gd name="connsiteX26" fmla="*/ 742092 w 1197558"/>
              <a:gd name="connsiteY26" fmla="*/ 1051154 h 1197558"/>
              <a:gd name="connsiteX27" fmla="*/ 869631 w 1197558"/>
              <a:gd name="connsiteY27" fmla="*/ 988400 h 1197558"/>
              <a:gd name="connsiteX28" fmla="*/ 870384 w 1197558"/>
              <a:gd name="connsiteY28" fmla="*/ 987824 h 1197558"/>
              <a:gd name="connsiteX29" fmla="*/ 963459 w 1197558"/>
              <a:gd name="connsiteY29" fmla="*/ 1080899 h 1197558"/>
              <a:gd name="connsiteX30" fmla="*/ 1080900 w 1197558"/>
              <a:gd name="connsiteY30" fmla="*/ 963459 h 1197558"/>
              <a:gd name="connsiteX31" fmla="*/ 987351 w 1197558"/>
              <a:gd name="connsiteY31" fmla="*/ 869911 h 1197558"/>
              <a:gd name="connsiteX32" fmla="*/ 1018934 w 1197558"/>
              <a:gd name="connsiteY32" fmla="*/ 819412 h 1197558"/>
              <a:gd name="connsiteX33" fmla="*/ 1064529 w 1197558"/>
              <a:gd name="connsiteY33" fmla="*/ 689393 h 1197558"/>
              <a:gd name="connsiteX34" fmla="*/ 1065622 w 1197558"/>
              <a:gd name="connsiteY34" fmla="*/ 681821 h 1197558"/>
              <a:gd name="connsiteX35" fmla="*/ 1197558 w 1197558"/>
              <a:gd name="connsiteY35" fmla="*/ 681821 h 1197558"/>
              <a:gd name="connsiteX36" fmla="*/ 1197558 w 1197558"/>
              <a:gd name="connsiteY36" fmla="*/ 515736 h 1197558"/>
              <a:gd name="connsiteX37" fmla="*/ 1065622 w 1197558"/>
              <a:gd name="connsiteY37" fmla="*/ 515736 h 1197558"/>
              <a:gd name="connsiteX38" fmla="*/ 1064529 w 1197558"/>
              <a:gd name="connsiteY38" fmla="*/ 508165 h 1197558"/>
              <a:gd name="connsiteX39" fmla="*/ 1018934 w 1197558"/>
              <a:gd name="connsiteY39" fmla="*/ 378145 h 1197558"/>
              <a:gd name="connsiteX40" fmla="*/ 987351 w 1197558"/>
              <a:gd name="connsiteY40" fmla="*/ 327646 h 1197558"/>
              <a:gd name="connsiteX41" fmla="*/ 1080900 w 1197558"/>
              <a:gd name="connsiteY41" fmla="*/ 234098 h 1197558"/>
              <a:gd name="connsiteX42" fmla="*/ 963460 w 1197558"/>
              <a:gd name="connsiteY42" fmla="*/ 116658 h 1197558"/>
              <a:gd name="connsiteX43" fmla="*/ 870076 w 1197558"/>
              <a:gd name="connsiteY43" fmla="*/ 210041 h 1197558"/>
              <a:gd name="connsiteX44" fmla="*/ 859829 w 1197558"/>
              <a:gd name="connsiteY44" fmla="*/ 202508 h 1197558"/>
              <a:gd name="connsiteX45" fmla="*/ 731105 w 1197558"/>
              <a:gd name="connsiteY45" fmla="*/ 143079 h 1197558"/>
              <a:gd name="connsiteX46" fmla="*/ 681821 w 1197558"/>
              <a:gd name="connsiteY46" fmla="*/ 132681 h 1197558"/>
              <a:gd name="connsiteX47" fmla="*/ 681821 w 1197558"/>
              <a:gd name="connsiteY47" fmla="*/ 0 h 1197558"/>
              <a:gd name="connsiteX48" fmla="*/ 515736 w 1197558"/>
              <a:gd name="connsiteY48" fmla="*/ 0 h 1197558"/>
              <a:gd name="connsiteX49" fmla="*/ 515736 w 1197558"/>
              <a:gd name="connsiteY49" fmla="*/ 132163 h 1197558"/>
              <a:gd name="connsiteX50" fmla="*/ 455466 w 1197558"/>
              <a:gd name="connsiteY50" fmla="*/ 146403 h 1197558"/>
              <a:gd name="connsiteX51" fmla="*/ 327927 w 1197558"/>
              <a:gd name="connsiteY51" fmla="*/ 209157 h 1197558"/>
              <a:gd name="connsiteX52" fmla="*/ 327174 w 1197558"/>
              <a:gd name="connsiteY52" fmla="*/ 209733 h 119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97558" h="1197558">
                <a:moveTo>
                  <a:pt x="375395" y="375395"/>
                </a:moveTo>
                <a:cubicBezTo>
                  <a:pt x="498767" y="252024"/>
                  <a:pt x="698792" y="252024"/>
                  <a:pt x="822163" y="375395"/>
                </a:cubicBezTo>
                <a:cubicBezTo>
                  <a:pt x="945534" y="498767"/>
                  <a:pt x="945534" y="698792"/>
                  <a:pt x="822163" y="822163"/>
                </a:cubicBezTo>
                <a:cubicBezTo>
                  <a:pt x="698792" y="945534"/>
                  <a:pt x="498767" y="945534"/>
                  <a:pt x="375395" y="822163"/>
                </a:cubicBezTo>
                <a:cubicBezTo>
                  <a:pt x="252024" y="698792"/>
                  <a:pt x="252024" y="498767"/>
                  <a:pt x="375395" y="375395"/>
                </a:cubicBezTo>
                <a:close/>
                <a:moveTo>
                  <a:pt x="234098" y="116658"/>
                </a:moveTo>
                <a:lnTo>
                  <a:pt x="116658" y="234098"/>
                </a:lnTo>
                <a:lnTo>
                  <a:pt x="210207" y="327647"/>
                </a:lnTo>
                <a:lnTo>
                  <a:pt x="178624" y="378145"/>
                </a:lnTo>
                <a:cubicBezTo>
                  <a:pt x="156912" y="419462"/>
                  <a:pt x="141714" y="463307"/>
                  <a:pt x="133029" y="508165"/>
                </a:cubicBezTo>
                <a:lnTo>
                  <a:pt x="131936" y="515736"/>
                </a:lnTo>
                <a:lnTo>
                  <a:pt x="0" y="515736"/>
                </a:lnTo>
                <a:lnTo>
                  <a:pt x="0" y="681821"/>
                </a:lnTo>
                <a:lnTo>
                  <a:pt x="131936" y="681821"/>
                </a:lnTo>
                <a:lnTo>
                  <a:pt x="133029" y="689393"/>
                </a:lnTo>
                <a:cubicBezTo>
                  <a:pt x="141714" y="734250"/>
                  <a:pt x="156912" y="778096"/>
                  <a:pt x="178624" y="819412"/>
                </a:cubicBezTo>
                <a:lnTo>
                  <a:pt x="210207" y="869911"/>
                </a:lnTo>
                <a:lnTo>
                  <a:pt x="116658" y="963459"/>
                </a:lnTo>
                <a:lnTo>
                  <a:pt x="234098" y="1080899"/>
                </a:lnTo>
                <a:lnTo>
                  <a:pt x="327481" y="987516"/>
                </a:lnTo>
                <a:lnTo>
                  <a:pt x="337729" y="995049"/>
                </a:lnTo>
                <a:cubicBezTo>
                  <a:pt x="378012" y="1021647"/>
                  <a:pt x="421458" y="1041457"/>
                  <a:pt x="466454" y="1054479"/>
                </a:cubicBezTo>
                <a:lnTo>
                  <a:pt x="515737" y="1064876"/>
                </a:lnTo>
                <a:lnTo>
                  <a:pt x="515737" y="1197558"/>
                </a:lnTo>
                <a:lnTo>
                  <a:pt x="681822" y="1197558"/>
                </a:lnTo>
                <a:lnTo>
                  <a:pt x="681822" y="1065395"/>
                </a:lnTo>
                <a:lnTo>
                  <a:pt x="742092" y="1051154"/>
                </a:lnTo>
                <a:cubicBezTo>
                  <a:pt x="786823" y="1037024"/>
                  <a:pt x="829874" y="1016106"/>
                  <a:pt x="869631" y="988400"/>
                </a:cubicBezTo>
                <a:lnTo>
                  <a:pt x="870384" y="987824"/>
                </a:lnTo>
                <a:lnTo>
                  <a:pt x="963459" y="1080899"/>
                </a:lnTo>
                <a:lnTo>
                  <a:pt x="1080900" y="963459"/>
                </a:lnTo>
                <a:lnTo>
                  <a:pt x="987351" y="869911"/>
                </a:lnTo>
                <a:lnTo>
                  <a:pt x="1018934" y="819412"/>
                </a:lnTo>
                <a:cubicBezTo>
                  <a:pt x="1040646" y="778096"/>
                  <a:pt x="1055844" y="734250"/>
                  <a:pt x="1064529" y="689393"/>
                </a:cubicBezTo>
                <a:lnTo>
                  <a:pt x="1065622" y="681821"/>
                </a:lnTo>
                <a:lnTo>
                  <a:pt x="1197558" y="681821"/>
                </a:lnTo>
                <a:lnTo>
                  <a:pt x="1197558" y="515736"/>
                </a:lnTo>
                <a:lnTo>
                  <a:pt x="1065622" y="515736"/>
                </a:lnTo>
                <a:lnTo>
                  <a:pt x="1064529" y="508165"/>
                </a:lnTo>
                <a:cubicBezTo>
                  <a:pt x="1055845" y="463307"/>
                  <a:pt x="1040646" y="419461"/>
                  <a:pt x="1018934" y="378145"/>
                </a:cubicBezTo>
                <a:lnTo>
                  <a:pt x="987351" y="327646"/>
                </a:lnTo>
                <a:lnTo>
                  <a:pt x="1080900" y="234098"/>
                </a:lnTo>
                <a:lnTo>
                  <a:pt x="963460" y="116658"/>
                </a:lnTo>
                <a:lnTo>
                  <a:pt x="870076" y="210041"/>
                </a:lnTo>
                <a:lnTo>
                  <a:pt x="859829" y="202508"/>
                </a:lnTo>
                <a:cubicBezTo>
                  <a:pt x="819546" y="175910"/>
                  <a:pt x="776099" y="156100"/>
                  <a:pt x="731105" y="143079"/>
                </a:cubicBezTo>
                <a:lnTo>
                  <a:pt x="681821" y="132681"/>
                </a:lnTo>
                <a:lnTo>
                  <a:pt x="681821" y="0"/>
                </a:lnTo>
                <a:lnTo>
                  <a:pt x="515736" y="0"/>
                </a:lnTo>
                <a:lnTo>
                  <a:pt x="515736" y="132163"/>
                </a:lnTo>
                <a:lnTo>
                  <a:pt x="455466" y="146403"/>
                </a:lnTo>
                <a:cubicBezTo>
                  <a:pt x="410735" y="160533"/>
                  <a:pt x="367684" y="181451"/>
                  <a:pt x="327927" y="209157"/>
                </a:cubicBezTo>
                <a:lnTo>
                  <a:pt x="327174" y="209733"/>
                </a:lnTo>
                <a:close/>
              </a:path>
            </a:pathLst>
          </a:custGeom>
          <a:solidFill>
            <a:schemeClr val="accent4"/>
          </a:solidFill>
          <a:ln>
            <a:noFill/>
          </a:ln>
          <a:effectLst>
            <a:innerShdw blurRad="127000" dist="381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6">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椭圆 19"/>
          <p:cNvSpPr/>
          <p:nvPr/>
        </p:nvSpPr>
        <p:spPr>
          <a:xfrm>
            <a:off x="4816588" y="3050251"/>
            <a:ext cx="1295363" cy="1294893"/>
          </a:xfrm>
          <a:prstGeom prst="ellipse">
            <a:avLst/>
          </a:prstGeom>
          <a:gradFill>
            <a:gsLst>
              <a:gs pos="0">
                <a:srgbClr val="D3D3D3"/>
              </a:gs>
              <a:gs pos="100000">
                <a:srgbClr val="F7F7F7"/>
              </a:gs>
            </a:gsLst>
            <a:lin ang="2700000" scaled="1"/>
          </a:gradFill>
          <a:ln w="31750">
            <a:gradFill flip="none" rotWithShape="1">
              <a:gsLst>
                <a:gs pos="0">
                  <a:schemeClr val="bg1"/>
                </a:gs>
                <a:gs pos="100000">
                  <a:schemeClr val="bg1">
                    <a:lumMod val="75000"/>
                  </a:schemeClr>
                </a:gs>
              </a:gsLst>
              <a:lin ang="2700000" scaled="1"/>
              <a:tileRect/>
            </a:gradFill>
          </a:ln>
          <a:effectLst>
            <a:outerShdw blurRad="406400" dist="1651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6">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任意多边形 20"/>
          <p:cNvSpPr/>
          <p:nvPr/>
        </p:nvSpPr>
        <p:spPr>
          <a:xfrm rot="18900000" flipH="1">
            <a:off x="4934937" y="3162148"/>
            <a:ext cx="1058666" cy="1058283"/>
          </a:xfrm>
          <a:custGeom>
            <a:avLst/>
            <a:gdLst>
              <a:gd name="connsiteX0" fmla="*/ 375395 w 1197558"/>
              <a:gd name="connsiteY0" fmla="*/ 375395 h 1197558"/>
              <a:gd name="connsiteX1" fmla="*/ 822163 w 1197558"/>
              <a:gd name="connsiteY1" fmla="*/ 375395 h 1197558"/>
              <a:gd name="connsiteX2" fmla="*/ 822163 w 1197558"/>
              <a:gd name="connsiteY2" fmla="*/ 822163 h 1197558"/>
              <a:gd name="connsiteX3" fmla="*/ 375395 w 1197558"/>
              <a:gd name="connsiteY3" fmla="*/ 822163 h 1197558"/>
              <a:gd name="connsiteX4" fmla="*/ 375395 w 1197558"/>
              <a:gd name="connsiteY4" fmla="*/ 375395 h 1197558"/>
              <a:gd name="connsiteX5" fmla="*/ 234098 w 1197558"/>
              <a:gd name="connsiteY5" fmla="*/ 116658 h 1197558"/>
              <a:gd name="connsiteX6" fmla="*/ 116658 w 1197558"/>
              <a:gd name="connsiteY6" fmla="*/ 234098 h 1197558"/>
              <a:gd name="connsiteX7" fmla="*/ 210207 w 1197558"/>
              <a:gd name="connsiteY7" fmla="*/ 327647 h 1197558"/>
              <a:gd name="connsiteX8" fmla="*/ 178624 w 1197558"/>
              <a:gd name="connsiteY8" fmla="*/ 378145 h 1197558"/>
              <a:gd name="connsiteX9" fmla="*/ 133029 w 1197558"/>
              <a:gd name="connsiteY9" fmla="*/ 508165 h 1197558"/>
              <a:gd name="connsiteX10" fmla="*/ 131936 w 1197558"/>
              <a:gd name="connsiteY10" fmla="*/ 515736 h 1197558"/>
              <a:gd name="connsiteX11" fmla="*/ 0 w 1197558"/>
              <a:gd name="connsiteY11" fmla="*/ 515736 h 1197558"/>
              <a:gd name="connsiteX12" fmla="*/ 0 w 1197558"/>
              <a:gd name="connsiteY12" fmla="*/ 681821 h 1197558"/>
              <a:gd name="connsiteX13" fmla="*/ 131936 w 1197558"/>
              <a:gd name="connsiteY13" fmla="*/ 681821 h 1197558"/>
              <a:gd name="connsiteX14" fmla="*/ 133029 w 1197558"/>
              <a:gd name="connsiteY14" fmla="*/ 689393 h 1197558"/>
              <a:gd name="connsiteX15" fmla="*/ 178624 w 1197558"/>
              <a:gd name="connsiteY15" fmla="*/ 819412 h 1197558"/>
              <a:gd name="connsiteX16" fmla="*/ 210207 w 1197558"/>
              <a:gd name="connsiteY16" fmla="*/ 869911 h 1197558"/>
              <a:gd name="connsiteX17" fmla="*/ 116658 w 1197558"/>
              <a:gd name="connsiteY17" fmla="*/ 963459 h 1197558"/>
              <a:gd name="connsiteX18" fmla="*/ 234098 w 1197558"/>
              <a:gd name="connsiteY18" fmla="*/ 1080899 h 1197558"/>
              <a:gd name="connsiteX19" fmla="*/ 327481 w 1197558"/>
              <a:gd name="connsiteY19" fmla="*/ 987516 h 1197558"/>
              <a:gd name="connsiteX20" fmla="*/ 337729 w 1197558"/>
              <a:gd name="connsiteY20" fmla="*/ 995049 h 1197558"/>
              <a:gd name="connsiteX21" fmla="*/ 466454 w 1197558"/>
              <a:gd name="connsiteY21" fmla="*/ 1054479 h 1197558"/>
              <a:gd name="connsiteX22" fmla="*/ 515737 w 1197558"/>
              <a:gd name="connsiteY22" fmla="*/ 1064876 h 1197558"/>
              <a:gd name="connsiteX23" fmla="*/ 515737 w 1197558"/>
              <a:gd name="connsiteY23" fmla="*/ 1197558 h 1197558"/>
              <a:gd name="connsiteX24" fmla="*/ 681822 w 1197558"/>
              <a:gd name="connsiteY24" fmla="*/ 1197558 h 1197558"/>
              <a:gd name="connsiteX25" fmla="*/ 681822 w 1197558"/>
              <a:gd name="connsiteY25" fmla="*/ 1065395 h 1197558"/>
              <a:gd name="connsiteX26" fmla="*/ 742092 w 1197558"/>
              <a:gd name="connsiteY26" fmla="*/ 1051154 h 1197558"/>
              <a:gd name="connsiteX27" fmla="*/ 869631 w 1197558"/>
              <a:gd name="connsiteY27" fmla="*/ 988400 h 1197558"/>
              <a:gd name="connsiteX28" fmla="*/ 870384 w 1197558"/>
              <a:gd name="connsiteY28" fmla="*/ 987824 h 1197558"/>
              <a:gd name="connsiteX29" fmla="*/ 963459 w 1197558"/>
              <a:gd name="connsiteY29" fmla="*/ 1080899 h 1197558"/>
              <a:gd name="connsiteX30" fmla="*/ 1080900 w 1197558"/>
              <a:gd name="connsiteY30" fmla="*/ 963459 h 1197558"/>
              <a:gd name="connsiteX31" fmla="*/ 987351 w 1197558"/>
              <a:gd name="connsiteY31" fmla="*/ 869911 h 1197558"/>
              <a:gd name="connsiteX32" fmla="*/ 1018934 w 1197558"/>
              <a:gd name="connsiteY32" fmla="*/ 819412 h 1197558"/>
              <a:gd name="connsiteX33" fmla="*/ 1064529 w 1197558"/>
              <a:gd name="connsiteY33" fmla="*/ 689393 h 1197558"/>
              <a:gd name="connsiteX34" fmla="*/ 1065622 w 1197558"/>
              <a:gd name="connsiteY34" fmla="*/ 681821 h 1197558"/>
              <a:gd name="connsiteX35" fmla="*/ 1197558 w 1197558"/>
              <a:gd name="connsiteY35" fmla="*/ 681821 h 1197558"/>
              <a:gd name="connsiteX36" fmla="*/ 1197558 w 1197558"/>
              <a:gd name="connsiteY36" fmla="*/ 515736 h 1197558"/>
              <a:gd name="connsiteX37" fmla="*/ 1065622 w 1197558"/>
              <a:gd name="connsiteY37" fmla="*/ 515736 h 1197558"/>
              <a:gd name="connsiteX38" fmla="*/ 1064529 w 1197558"/>
              <a:gd name="connsiteY38" fmla="*/ 508165 h 1197558"/>
              <a:gd name="connsiteX39" fmla="*/ 1018934 w 1197558"/>
              <a:gd name="connsiteY39" fmla="*/ 378145 h 1197558"/>
              <a:gd name="connsiteX40" fmla="*/ 987351 w 1197558"/>
              <a:gd name="connsiteY40" fmla="*/ 327646 h 1197558"/>
              <a:gd name="connsiteX41" fmla="*/ 1080900 w 1197558"/>
              <a:gd name="connsiteY41" fmla="*/ 234098 h 1197558"/>
              <a:gd name="connsiteX42" fmla="*/ 963460 w 1197558"/>
              <a:gd name="connsiteY42" fmla="*/ 116658 h 1197558"/>
              <a:gd name="connsiteX43" fmla="*/ 870076 w 1197558"/>
              <a:gd name="connsiteY43" fmla="*/ 210041 h 1197558"/>
              <a:gd name="connsiteX44" fmla="*/ 859829 w 1197558"/>
              <a:gd name="connsiteY44" fmla="*/ 202508 h 1197558"/>
              <a:gd name="connsiteX45" fmla="*/ 731105 w 1197558"/>
              <a:gd name="connsiteY45" fmla="*/ 143079 h 1197558"/>
              <a:gd name="connsiteX46" fmla="*/ 681821 w 1197558"/>
              <a:gd name="connsiteY46" fmla="*/ 132681 h 1197558"/>
              <a:gd name="connsiteX47" fmla="*/ 681821 w 1197558"/>
              <a:gd name="connsiteY47" fmla="*/ 0 h 1197558"/>
              <a:gd name="connsiteX48" fmla="*/ 515736 w 1197558"/>
              <a:gd name="connsiteY48" fmla="*/ 0 h 1197558"/>
              <a:gd name="connsiteX49" fmla="*/ 515736 w 1197558"/>
              <a:gd name="connsiteY49" fmla="*/ 132163 h 1197558"/>
              <a:gd name="connsiteX50" fmla="*/ 455466 w 1197558"/>
              <a:gd name="connsiteY50" fmla="*/ 146403 h 1197558"/>
              <a:gd name="connsiteX51" fmla="*/ 327927 w 1197558"/>
              <a:gd name="connsiteY51" fmla="*/ 209157 h 1197558"/>
              <a:gd name="connsiteX52" fmla="*/ 327174 w 1197558"/>
              <a:gd name="connsiteY52" fmla="*/ 209733 h 119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97558" h="1197558">
                <a:moveTo>
                  <a:pt x="375395" y="375395"/>
                </a:moveTo>
                <a:cubicBezTo>
                  <a:pt x="498767" y="252024"/>
                  <a:pt x="698792" y="252024"/>
                  <a:pt x="822163" y="375395"/>
                </a:cubicBezTo>
                <a:cubicBezTo>
                  <a:pt x="945534" y="498767"/>
                  <a:pt x="945534" y="698792"/>
                  <a:pt x="822163" y="822163"/>
                </a:cubicBezTo>
                <a:cubicBezTo>
                  <a:pt x="698792" y="945534"/>
                  <a:pt x="498767" y="945534"/>
                  <a:pt x="375395" y="822163"/>
                </a:cubicBezTo>
                <a:cubicBezTo>
                  <a:pt x="252024" y="698792"/>
                  <a:pt x="252024" y="498767"/>
                  <a:pt x="375395" y="375395"/>
                </a:cubicBezTo>
                <a:close/>
                <a:moveTo>
                  <a:pt x="234098" y="116658"/>
                </a:moveTo>
                <a:lnTo>
                  <a:pt x="116658" y="234098"/>
                </a:lnTo>
                <a:lnTo>
                  <a:pt x="210207" y="327647"/>
                </a:lnTo>
                <a:lnTo>
                  <a:pt x="178624" y="378145"/>
                </a:lnTo>
                <a:cubicBezTo>
                  <a:pt x="156912" y="419462"/>
                  <a:pt x="141714" y="463307"/>
                  <a:pt x="133029" y="508165"/>
                </a:cubicBezTo>
                <a:lnTo>
                  <a:pt x="131936" y="515736"/>
                </a:lnTo>
                <a:lnTo>
                  <a:pt x="0" y="515736"/>
                </a:lnTo>
                <a:lnTo>
                  <a:pt x="0" y="681821"/>
                </a:lnTo>
                <a:lnTo>
                  <a:pt x="131936" y="681821"/>
                </a:lnTo>
                <a:lnTo>
                  <a:pt x="133029" y="689393"/>
                </a:lnTo>
                <a:cubicBezTo>
                  <a:pt x="141714" y="734250"/>
                  <a:pt x="156912" y="778096"/>
                  <a:pt x="178624" y="819412"/>
                </a:cubicBezTo>
                <a:lnTo>
                  <a:pt x="210207" y="869911"/>
                </a:lnTo>
                <a:lnTo>
                  <a:pt x="116658" y="963459"/>
                </a:lnTo>
                <a:lnTo>
                  <a:pt x="234098" y="1080899"/>
                </a:lnTo>
                <a:lnTo>
                  <a:pt x="327481" y="987516"/>
                </a:lnTo>
                <a:lnTo>
                  <a:pt x="337729" y="995049"/>
                </a:lnTo>
                <a:cubicBezTo>
                  <a:pt x="378012" y="1021647"/>
                  <a:pt x="421458" y="1041457"/>
                  <a:pt x="466454" y="1054479"/>
                </a:cubicBezTo>
                <a:lnTo>
                  <a:pt x="515737" y="1064876"/>
                </a:lnTo>
                <a:lnTo>
                  <a:pt x="515737" y="1197558"/>
                </a:lnTo>
                <a:lnTo>
                  <a:pt x="681822" y="1197558"/>
                </a:lnTo>
                <a:lnTo>
                  <a:pt x="681822" y="1065395"/>
                </a:lnTo>
                <a:lnTo>
                  <a:pt x="742092" y="1051154"/>
                </a:lnTo>
                <a:cubicBezTo>
                  <a:pt x="786823" y="1037024"/>
                  <a:pt x="829874" y="1016106"/>
                  <a:pt x="869631" y="988400"/>
                </a:cubicBezTo>
                <a:lnTo>
                  <a:pt x="870384" y="987824"/>
                </a:lnTo>
                <a:lnTo>
                  <a:pt x="963459" y="1080899"/>
                </a:lnTo>
                <a:lnTo>
                  <a:pt x="1080900" y="963459"/>
                </a:lnTo>
                <a:lnTo>
                  <a:pt x="987351" y="869911"/>
                </a:lnTo>
                <a:lnTo>
                  <a:pt x="1018934" y="819412"/>
                </a:lnTo>
                <a:cubicBezTo>
                  <a:pt x="1040646" y="778096"/>
                  <a:pt x="1055844" y="734250"/>
                  <a:pt x="1064529" y="689393"/>
                </a:cubicBezTo>
                <a:lnTo>
                  <a:pt x="1065622" y="681821"/>
                </a:lnTo>
                <a:lnTo>
                  <a:pt x="1197558" y="681821"/>
                </a:lnTo>
                <a:lnTo>
                  <a:pt x="1197558" y="515736"/>
                </a:lnTo>
                <a:lnTo>
                  <a:pt x="1065622" y="515736"/>
                </a:lnTo>
                <a:lnTo>
                  <a:pt x="1064529" y="508165"/>
                </a:lnTo>
                <a:cubicBezTo>
                  <a:pt x="1055845" y="463307"/>
                  <a:pt x="1040646" y="419461"/>
                  <a:pt x="1018934" y="378145"/>
                </a:cubicBezTo>
                <a:lnTo>
                  <a:pt x="987351" y="327646"/>
                </a:lnTo>
                <a:lnTo>
                  <a:pt x="1080900" y="234098"/>
                </a:lnTo>
                <a:lnTo>
                  <a:pt x="963460" y="116658"/>
                </a:lnTo>
                <a:lnTo>
                  <a:pt x="870076" y="210041"/>
                </a:lnTo>
                <a:lnTo>
                  <a:pt x="859829" y="202508"/>
                </a:lnTo>
                <a:cubicBezTo>
                  <a:pt x="819546" y="175910"/>
                  <a:pt x="776099" y="156100"/>
                  <a:pt x="731105" y="143079"/>
                </a:cubicBezTo>
                <a:lnTo>
                  <a:pt x="681821" y="132681"/>
                </a:lnTo>
                <a:lnTo>
                  <a:pt x="681821" y="0"/>
                </a:lnTo>
                <a:lnTo>
                  <a:pt x="515736" y="0"/>
                </a:lnTo>
                <a:lnTo>
                  <a:pt x="515736" y="132163"/>
                </a:lnTo>
                <a:lnTo>
                  <a:pt x="455466" y="146403"/>
                </a:lnTo>
                <a:cubicBezTo>
                  <a:pt x="410735" y="160533"/>
                  <a:pt x="367684" y="181451"/>
                  <a:pt x="327927" y="209157"/>
                </a:cubicBezTo>
                <a:lnTo>
                  <a:pt x="327174" y="209733"/>
                </a:lnTo>
                <a:close/>
              </a:path>
            </a:pathLst>
          </a:custGeom>
          <a:solidFill>
            <a:schemeClr val="accent3"/>
          </a:solidFill>
          <a:ln>
            <a:noFill/>
          </a:ln>
          <a:effectLst>
            <a:innerShdw blurRad="127000" dist="381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6">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文本框 45"/>
          <p:cNvSpPr txBox="1"/>
          <p:nvPr/>
        </p:nvSpPr>
        <p:spPr>
          <a:xfrm>
            <a:off x="3144082" y="1812975"/>
            <a:ext cx="593608" cy="369332"/>
          </a:xfrm>
          <a:prstGeom prst="rect">
            <a:avLst/>
          </a:prstGeom>
          <a:noFill/>
        </p:spPr>
        <p:txBody>
          <a:bodyPr wrap="square" rtlCol="0">
            <a:spAutoFit/>
          </a:bodyPr>
          <a:lstStyle/>
          <a:p>
            <a:pPr algn="ctr"/>
            <a:r>
              <a:rPr lang="en-US" altLang="zh-CN"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25</a:t>
            </a:r>
            <a:r>
              <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文本框 46"/>
          <p:cNvSpPr txBox="1"/>
          <p:nvPr/>
        </p:nvSpPr>
        <p:spPr>
          <a:xfrm>
            <a:off x="5167465" y="1812975"/>
            <a:ext cx="593608" cy="369332"/>
          </a:xfrm>
          <a:prstGeom prst="rect">
            <a:avLst/>
          </a:prstGeom>
          <a:noFill/>
        </p:spPr>
        <p:txBody>
          <a:bodyPr wrap="square" rtlCol="0">
            <a:spAutoFit/>
          </a:bodyPr>
          <a:lstStyle/>
          <a:p>
            <a:pPr algn="ctr"/>
            <a:r>
              <a:rPr lang="en-US" altLang="zh-CN"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50</a:t>
            </a:r>
            <a:r>
              <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文本框 49"/>
          <p:cNvSpPr txBox="1"/>
          <p:nvPr/>
        </p:nvSpPr>
        <p:spPr>
          <a:xfrm>
            <a:off x="3159518" y="3507774"/>
            <a:ext cx="593608" cy="369332"/>
          </a:xfrm>
          <a:prstGeom prst="rect">
            <a:avLst/>
          </a:prstGeom>
          <a:noFill/>
        </p:spPr>
        <p:txBody>
          <a:bodyPr wrap="square" rtlCol="0">
            <a:spAutoFit/>
          </a:bodyPr>
          <a:lstStyle/>
          <a:p>
            <a:pPr algn="ctr"/>
            <a:r>
              <a:rPr lang="en-US" altLang="zh-CN"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75</a:t>
            </a:r>
            <a:r>
              <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文本框 50"/>
          <p:cNvSpPr txBox="1"/>
          <p:nvPr/>
        </p:nvSpPr>
        <p:spPr>
          <a:xfrm>
            <a:off x="5107161" y="3525507"/>
            <a:ext cx="714215" cy="369332"/>
          </a:xfrm>
          <a:prstGeom prst="rect">
            <a:avLst/>
          </a:prstGeom>
          <a:noFill/>
        </p:spPr>
        <p:txBody>
          <a:bodyPr wrap="square" rtlCol="0">
            <a:spAutoFit/>
          </a:bodyPr>
          <a:lstStyle/>
          <a:p>
            <a:pPr algn="ctr"/>
            <a:r>
              <a:rPr lang="en-US" altLang="zh-CN"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100</a:t>
            </a:r>
            <a:r>
              <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Rectangle 47"/>
          <p:cNvSpPr>
            <a:spLocks noChangeArrowheads="1"/>
          </p:cNvSpPr>
          <p:nvPr/>
        </p:nvSpPr>
        <p:spPr bwMode="auto">
          <a:xfrm>
            <a:off x="1019423" y="1832593"/>
            <a:ext cx="1486402" cy="611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lnSpc>
                <a:spcPct val="150000"/>
              </a:lnSpc>
            </a:pPr>
            <a:r>
              <a:rPr lang="zh-CN" altLang="en-US" sz="75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在此点击添加图片的描述内容详情在此点击添加图片内容详情在此点击添加图片</a:t>
            </a:r>
            <a:endParaRPr lang="en-US" altLang="zh-CN" sz="75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Rectangle 48"/>
          <p:cNvSpPr>
            <a:spLocks noChangeArrowheads="1"/>
          </p:cNvSpPr>
          <p:nvPr/>
        </p:nvSpPr>
        <p:spPr bwMode="auto">
          <a:xfrm>
            <a:off x="1517833" y="1543601"/>
            <a:ext cx="1005404" cy="338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zh-CN" altLang="en-US" sz="160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28" name="Rectangle 47"/>
          <p:cNvSpPr>
            <a:spLocks noChangeArrowheads="1"/>
          </p:cNvSpPr>
          <p:nvPr/>
        </p:nvSpPr>
        <p:spPr bwMode="auto">
          <a:xfrm>
            <a:off x="1129231" y="3547437"/>
            <a:ext cx="1486402" cy="611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lnSpc>
                <a:spcPct val="150000"/>
              </a:lnSpc>
            </a:pPr>
            <a:r>
              <a:rPr lang="zh-CN" altLang="en-US" sz="75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在此点击添加图片的描述内容详情在此点击添加图片内容详情在此点击添加图片</a:t>
            </a:r>
            <a:endParaRPr lang="en-US" altLang="zh-CN" sz="75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Rectangle 48"/>
          <p:cNvSpPr>
            <a:spLocks noChangeArrowheads="1"/>
          </p:cNvSpPr>
          <p:nvPr/>
        </p:nvSpPr>
        <p:spPr bwMode="auto">
          <a:xfrm>
            <a:off x="1627641" y="3283635"/>
            <a:ext cx="1005404" cy="338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zh-CN" altLang="en-US" sz="160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30" name="Rectangle 47"/>
          <p:cNvSpPr>
            <a:spLocks noChangeArrowheads="1"/>
          </p:cNvSpPr>
          <p:nvPr/>
        </p:nvSpPr>
        <p:spPr bwMode="auto">
          <a:xfrm>
            <a:off x="6392312" y="1832593"/>
            <a:ext cx="1563626" cy="611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zh-CN" altLang="en-US" sz="75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在此点击添加图片的描述内容详情在此点击添加图片内容详情在此点击添加图片</a:t>
            </a:r>
            <a:endParaRPr lang="en-US" altLang="zh-CN" sz="75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Rectangle 48"/>
          <p:cNvSpPr>
            <a:spLocks noChangeArrowheads="1"/>
          </p:cNvSpPr>
          <p:nvPr/>
        </p:nvSpPr>
        <p:spPr bwMode="auto">
          <a:xfrm>
            <a:off x="6380067" y="1543601"/>
            <a:ext cx="1005403" cy="338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60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32" name="Rectangle 47"/>
          <p:cNvSpPr>
            <a:spLocks noChangeArrowheads="1"/>
          </p:cNvSpPr>
          <p:nvPr/>
        </p:nvSpPr>
        <p:spPr bwMode="auto">
          <a:xfrm>
            <a:off x="6368322" y="3547437"/>
            <a:ext cx="1563626" cy="611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zh-CN" altLang="en-US" sz="75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在此点击添加图片的描述内容详情在此点击添加图片内容详情在此点击添加图片</a:t>
            </a:r>
            <a:endParaRPr lang="en-US" altLang="zh-CN" sz="75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Rectangle 48"/>
          <p:cNvSpPr>
            <a:spLocks noChangeArrowheads="1"/>
          </p:cNvSpPr>
          <p:nvPr/>
        </p:nvSpPr>
        <p:spPr bwMode="auto">
          <a:xfrm>
            <a:off x="6356077" y="3258445"/>
            <a:ext cx="1005403" cy="338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60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34" name="矩形 33"/>
          <p:cNvSpPr/>
          <p:nvPr/>
        </p:nvSpPr>
        <p:spPr>
          <a:xfrm>
            <a:off x="-814" y="24685"/>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380602222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 fill="hold"/>
                                        <p:tgtEl>
                                          <p:spTgt spid="9"/>
                                        </p:tgtEl>
                                        <p:attrNameLst>
                                          <p:attrName>ppt_w</p:attrName>
                                        </p:attrNameLst>
                                      </p:cBhvr>
                                      <p:tavLst>
                                        <p:tav tm="0">
                                          <p:val>
                                            <p:fltVal val="0"/>
                                          </p:val>
                                        </p:tav>
                                        <p:tav tm="100000">
                                          <p:val>
                                            <p:strVal val="#ppt_w"/>
                                          </p:val>
                                        </p:tav>
                                      </p:tavLst>
                                    </p:anim>
                                    <p:anim calcmode="lin" valueType="num">
                                      <p:cBhvr>
                                        <p:cTn id="12" dur="100" fill="hold"/>
                                        <p:tgtEl>
                                          <p:spTgt spid="9"/>
                                        </p:tgtEl>
                                        <p:attrNameLst>
                                          <p:attrName>ppt_h</p:attrName>
                                        </p:attrNameLst>
                                      </p:cBhvr>
                                      <p:tavLst>
                                        <p:tav tm="0">
                                          <p:val>
                                            <p:fltVal val="0"/>
                                          </p:val>
                                        </p:tav>
                                        <p:tav tm="100000">
                                          <p:val>
                                            <p:strVal val="#ppt_h"/>
                                          </p:val>
                                        </p:tav>
                                      </p:tavLst>
                                    </p:anim>
                                    <p:animEffect transition="in" filter="fade">
                                      <p:cBhvr>
                                        <p:cTn id="13" dur="100"/>
                                        <p:tgtEl>
                                          <p:spTgt spid="9"/>
                                        </p:tgtEl>
                                      </p:cBhvr>
                                    </p:animEffect>
                                  </p:childTnLst>
                                </p:cTn>
                              </p:par>
                              <p:par>
                                <p:cTn id="14" presetID="6" presetClass="emph" presetSubtype="0" fill="hold" grpId="1" nodeType="withEffect">
                                  <p:stCondLst>
                                    <p:cond delay="100"/>
                                  </p:stCondLst>
                                  <p:childTnLst>
                                    <p:animScale>
                                      <p:cBhvr>
                                        <p:cTn id="15" dur="100" fill="hold"/>
                                        <p:tgtEl>
                                          <p:spTgt spid="9"/>
                                        </p:tgtEl>
                                      </p:cBhvr>
                                      <p:by x="110000" y="110000"/>
                                    </p:animScale>
                                  </p:childTnLst>
                                </p:cTn>
                              </p:par>
                              <p:par>
                                <p:cTn id="16" presetID="6" presetClass="emph" presetSubtype="0" fill="hold" grpId="2" nodeType="withEffect">
                                  <p:stCondLst>
                                    <p:cond delay="200"/>
                                  </p:stCondLst>
                                  <p:childTnLst>
                                    <p:animScale>
                                      <p:cBhvr>
                                        <p:cTn id="17" dur="200" fill="hold"/>
                                        <p:tgtEl>
                                          <p:spTgt spid="9"/>
                                        </p:tgtEl>
                                      </p:cBhvr>
                                      <p:by x="90000" y="90000"/>
                                    </p:animScale>
                                  </p:childTnLst>
                                </p:cTn>
                              </p:par>
                              <p:par>
                                <p:cTn id="18" presetID="6" presetClass="emph" presetSubtype="0" fill="hold" grpId="3" nodeType="withEffect">
                                  <p:stCondLst>
                                    <p:cond delay="400"/>
                                  </p:stCondLst>
                                  <p:childTnLst>
                                    <p:animScale>
                                      <p:cBhvr>
                                        <p:cTn id="19" dur="100" fill="hold"/>
                                        <p:tgtEl>
                                          <p:spTgt spid="9"/>
                                        </p:tgtEl>
                                      </p:cBhvr>
                                      <p:by x="105000" y="105000"/>
                                    </p:animScale>
                                  </p:childTnLst>
                                </p:cTn>
                              </p:par>
                              <p:par>
                                <p:cTn id="20" presetID="6" presetClass="emph" presetSubtype="0" fill="hold" grpId="4" nodeType="withEffect">
                                  <p:stCondLst>
                                    <p:cond delay="500"/>
                                  </p:stCondLst>
                                  <p:childTnLst>
                                    <p:animScale>
                                      <p:cBhvr>
                                        <p:cTn id="21" dur="200" fill="hold"/>
                                        <p:tgtEl>
                                          <p:spTgt spid="9"/>
                                        </p:tgtEl>
                                      </p:cBhvr>
                                      <p:by x="95000" y="95000"/>
                                    </p:animScale>
                                  </p:childTnLst>
                                </p:cTn>
                              </p:par>
                            </p:childTnLst>
                          </p:cTn>
                        </p:par>
                        <p:par>
                          <p:cTn id="22" fill="hold">
                            <p:stCondLst>
                              <p:cond delay="2700"/>
                            </p:stCondLst>
                            <p:childTnLst>
                              <p:par>
                                <p:cTn id="23" presetID="5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 fill="hold"/>
                                        <p:tgtEl>
                                          <p:spTgt spid="11"/>
                                        </p:tgtEl>
                                        <p:attrNameLst>
                                          <p:attrName>ppt_w</p:attrName>
                                        </p:attrNameLst>
                                      </p:cBhvr>
                                      <p:tavLst>
                                        <p:tav tm="0">
                                          <p:val>
                                            <p:fltVal val="0"/>
                                          </p:val>
                                        </p:tav>
                                        <p:tav tm="100000">
                                          <p:val>
                                            <p:strVal val="#ppt_w"/>
                                          </p:val>
                                        </p:tav>
                                      </p:tavLst>
                                    </p:anim>
                                    <p:anim calcmode="lin" valueType="num">
                                      <p:cBhvr>
                                        <p:cTn id="26" dur="100" fill="hold"/>
                                        <p:tgtEl>
                                          <p:spTgt spid="11"/>
                                        </p:tgtEl>
                                        <p:attrNameLst>
                                          <p:attrName>ppt_h</p:attrName>
                                        </p:attrNameLst>
                                      </p:cBhvr>
                                      <p:tavLst>
                                        <p:tav tm="0">
                                          <p:val>
                                            <p:fltVal val="0"/>
                                          </p:val>
                                        </p:tav>
                                        <p:tav tm="100000">
                                          <p:val>
                                            <p:strVal val="#ppt_h"/>
                                          </p:val>
                                        </p:tav>
                                      </p:tavLst>
                                    </p:anim>
                                    <p:animEffect transition="in" filter="fade">
                                      <p:cBhvr>
                                        <p:cTn id="27" dur="100"/>
                                        <p:tgtEl>
                                          <p:spTgt spid="11"/>
                                        </p:tgtEl>
                                      </p:cBhvr>
                                    </p:animEffect>
                                  </p:childTnLst>
                                </p:cTn>
                              </p:par>
                              <p:par>
                                <p:cTn id="28" presetID="6" presetClass="emph" presetSubtype="0" fill="hold" grpId="1" nodeType="withEffect">
                                  <p:stCondLst>
                                    <p:cond delay="100"/>
                                  </p:stCondLst>
                                  <p:childTnLst>
                                    <p:animScale>
                                      <p:cBhvr>
                                        <p:cTn id="29" dur="100" fill="hold"/>
                                        <p:tgtEl>
                                          <p:spTgt spid="11"/>
                                        </p:tgtEl>
                                      </p:cBhvr>
                                      <p:by x="110000" y="110000"/>
                                    </p:animScale>
                                  </p:childTnLst>
                                </p:cTn>
                              </p:par>
                              <p:par>
                                <p:cTn id="30" presetID="6" presetClass="emph" presetSubtype="0" fill="hold" grpId="2" nodeType="withEffect">
                                  <p:stCondLst>
                                    <p:cond delay="200"/>
                                  </p:stCondLst>
                                  <p:childTnLst>
                                    <p:animScale>
                                      <p:cBhvr>
                                        <p:cTn id="31" dur="200" fill="hold"/>
                                        <p:tgtEl>
                                          <p:spTgt spid="11"/>
                                        </p:tgtEl>
                                      </p:cBhvr>
                                      <p:by x="90000" y="90000"/>
                                    </p:animScale>
                                  </p:childTnLst>
                                </p:cTn>
                              </p:par>
                              <p:par>
                                <p:cTn id="32" presetID="6" presetClass="emph" presetSubtype="0" fill="hold" grpId="3" nodeType="withEffect">
                                  <p:stCondLst>
                                    <p:cond delay="400"/>
                                  </p:stCondLst>
                                  <p:childTnLst>
                                    <p:animScale>
                                      <p:cBhvr>
                                        <p:cTn id="33" dur="100" fill="hold"/>
                                        <p:tgtEl>
                                          <p:spTgt spid="11"/>
                                        </p:tgtEl>
                                      </p:cBhvr>
                                      <p:by x="105000" y="105000"/>
                                    </p:animScale>
                                  </p:childTnLst>
                                </p:cTn>
                              </p:par>
                              <p:par>
                                <p:cTn id="34" presetID="6" presetClass="emph" presetSubtype="0" fill="hold" grpId="4" nodeType="withEffect">
                                  <p:stCondLst>
                                    <p:cond delay="500"/>
                                  </p:stCondLst>
                                  <p:childTnLst>
                                    <p:animScale>
                                      <p:cBhvr>
                                        <p:cTn id="35" dur="200" fill="hold"/>
                                        <p:tgtEl>
                                          <p:spTgt spid="11"/>
                                        </p:tgtEl>
                                      </p:cBhvr>
                                      <p:by x="95000" y="95000"/>
                                    </p:animScale>
                                  </p:childTnLst>
                                </p:cTn>
                              </p:par>
                            </p:childTnLst>
                          </p:cTn>
                        </p:par>
                        <p:par>
                          <p:cTn id="36" fill="hold">
                            <p:stCondLst>
                              <p:cond delay="3400"/>
                            </p:stCondLst>
                            <p:childTnLst>
                              <p:par>
                                <p:cTn id="37" presetID="53" presetClass="entr" presetSubtype="16"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100" fill="hold"/>
                                        <p:tgtEl>
                                          <p:spTgt spid="18"/>
                                        </p:tgtEl>
                                        <p:attrNameLst>
                                          <p:attrName>ppt_w</p:attrName>
                                        </p:attrNameLst>
                                      </p:cBhvr>
                                      <p:tavLst>
                                        <p:tav tm="0">
                                          <p:val>
                                            <p:fltVal val="0"/>
                                          </p:val>
                                        </p:tav>
                                        <p:tav tm="100000">
                                          <p:val>
                                            <p:strVal val="#ppt_w"/>
                                          </p:val>
                                        </p:tav>
                                      </p:tavLst>
                                    </p:anim>
                                    <p:anim calcmode="lin" valueType="num">
                                      <p:cBhvr>
                                        <p:cTn id="40" dur="100" fill="hold"/>
                                        <p:tgtEl>
                                          <p:spTgt spid="18"/>
                                        </p:tgtEl>
                                        <p:attrNameLst>
                                          <p:attrName>ppt_h</p:attrName>
                                        </p:attrNameLst>
                                      </p:cBhvr>
                                      <p:tavLst>
                                        <p:tav tm="0">
                                          <p:val>
                                            <p:fltVal val="0"/>
                                          </p:val>
                                        </p:tav>
                                        <p:tav tm="100000">
                                          <p:val>
                                            <p:strVal val="#ppt_h"/>
                                          </p:val>
                                        </p:tav>
                                      </p:tavLst>
                                    </p:anim>
                                    <p:animEffect transition="in" filter="fade">
                                      <p:cBhvr>
                                        <p:cTn id="41" dur="100"/>
                                        <p:tgtEl>
                                          <p:spTgt spid="18"/>
                                        </p:tgtEl>
                                      </p:cBhvr>
                                    </p:animEffect>
                                  </p:childTnLst>
                                </p:cTn>
                              </p:par>
                              <p:par>
                                <p:cTn id="42" presetID="6" presetClass="emph" presetSubtype="0" fill="hold" grpId="1" nodeType="withEffect">
                                  <p:stCondLst>
                                    <p:cond delay="100"/>
                                  </p:stCondLst>
                                  <p:childTnLst>
                                    <p:animScale>
                                      <p:cBhvr>
                                        <p:cTn id="43" dur="100" fill="hold"/>
                                        <p:tgtEl>
                                          <p:spTgt spid="18"/>
                                        </p:tgtEl>
                                      </p:cBhvr>
                                      <p:by x="110000" y="110000"/>
                                    </p:animScale>
                                  </p:childTnLst>
                                </p:cTn>
                              </p:par>
                              <p:par>
                                <p:cTn id="44" presetID="6" presetClass="emph" presetSubtype="0" fill="hold" grpId="2" nodeType="withEffect">
                                  <p:stCondLst>
                                    <p:cond delay="200"/>
                                  </p:stCondLst>
                                  <p:childTnLst>
                                    <p:animScale>
                                      <p:cBhvr>
                                        <p:cTn id="45" dur="200" fill="hold"/>
                                        <p:tgtEl>
                                          <p:spTgt spid="18"/>
                                        </p:tgtEl>
                                      </p:cBhvr>
                                      <p:by x="90000" y="90000"/>
                                    </p:animScale>
                                  </p:childTnLst>
                                </p:cTn>
                              </p:par>
                              <p:par>
                                <p:cTn id="46" presetID="6" presetClass="emph" presetSubtype="0" fill="hold" grpId="3" nodeType="withEffect">
                                  <p:stCondLst>
                                    <p:cond delay="400"/>
                                  </p:stCondLst>
                                  <p:childTnLst>
                                    <p:animScale>
                                      <p:cBhvr>
                                        <p:cTn id="47" dur="100" fill="hold"/>
                                        <p:tgtEl>
                                          <p:spTgt spid="18"/>
                                        </p:tgtEl>
                                      </p:cBhvr>
                                      <p:by x="105000" y="105000"/>
                                    </p:animScale>
                                  </p:childTnLst>
                                </p:cTn>
                              </p:par>
                              <p:par>
                                <p:cTn id="48" presetID="6" presetClass="emph" presetSubtype="0" fill="hold" grpId="4" nodeType="withEffect">
                                  <p:stCondLst>
                                    <p:cond delay="500"/>
                                  </p:stCondLst>
                                  <p:childTnLst>
                                    <p:animScale>
                                      <p:cBhvr>
                                        <p:cTn id="49" dur="200" fill="hold"/>
                                        <p:tgtEl>
                                          <p:spTgt spid="18"/>
                                        </p:tgtEl>
                                      </p:cBhvr>
                                      <p:by x="95000" y="95000"/>
                                    </p:animScale>
                                  </p:childTnLst>
                                </p:cTn>
                              </p:par>
                            </p:childTnLst>
                          </p:cTn>
                        </p:par>
                        <p:par>
                          <p:cTn id="50" fill="hold">
                            <p:stCondLst>
                              <p:cond delay="41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100" fill="hold"/>
                                        <p:tgtEl>
                                          <p:spTgt spid="20"/>
                                        </p:tgtEl>
                                        <p:attrNameLst>
                                          <p:attrName>ppt_w</p:attrName>
                                        </p:attrNameLst>
                                      </p:cBhvr>
                                      <p:tavLst>
                                        <p:tav tm="0">
                                          <p:val>
                                            <p:fltVal val="0"/>
                                          </p:val>
                                        </p:tav>
                                        <p:tav tm="100000">
                                          <p:val>
                                            <p:strVal val="#ppt_w"/>
                                          </p:val>
                                        </p:tav>
                                      </p:tavLst>
                                    </p:anim>
                                    <p:anim calcmode="lin" valueType="num">
                                      <p:cBhvr>
                                        <p:cTn id="54" dur="100" fill="hold"/>
                                        <p:tgtEl>
                                          <p:spTgt spid="20"/>
                                        </p:tgtEl>
                                        <p:attrNameLst>
                                          <p:attrName>ppt_h</p:attrName>
                                        </p:attrNameLst>
                                      </p:cBhvr>
                                      <p:tavLst>
                                        <p:tav tm="0">
                                          <p:val>
                                            <p:fltVal val="0"/>
                                          </p:val>
                                        </p:tav>
                                        <p:tav tm="100000">
                                          <p:val>
                                            <p:strVal val="#ppt_h"/>
                                          </p:val>
                                        </p:tav>
                                      </p:tavLst>
                                    </p:anim>
                                    <p:animEffect transition="in" filter="fade">
                                      <p:cBhvr>
                                        <p:cTn id="55" dur="100"/>
                                        <p:tgtEl>
                                          <p:spTgt spid="20"/>
                                        </p:tgtEl>
                                      </p:cBhvr>
                                    </p:animEffect>
                                  </p:childTnLst>
                                </p:cTn>
                              </p:par>
                              <p:par>
                                <p:cTn id="56" presetID="6" presetClass="emph" presetSubtype="0" fill="hold" grpId="1" nodeType="withEffect">
                                  <p:stCondLst>
                                    <p:cond delay="100"/>
                                  </p:stCondLst>
                                  <p:childTnLst>
                                    <p:animScale>
                                      <p:cBhvr>
                                        <p:cTn id="57" dur="100" fill="hold"/>
                                        <p:tgtEl>
                                          <p:spTgt spid="20"/>
                                        </p:tgtEl>
                                      </p:cBhvr>
                                      <p:by x="110000" y="110000"/>
                                    </p:animScale>
                                  </p:childTnLst>
                                </p:cTn>
                              </p:par>
                              <p:par>
                                <p:cTn id="58" presetID="6" presetClass="emph" presetSubtype="0" fill="hold" grpId="2" nodeType="withEffect">
                                  <p:stCondLst>
                                    <p:cond delay="200"/>
                                  </p:stCondLst>
                                  <p:childTnLst>
                                    <p:animScale>
                                      <p:cBhvr>
                                        <p:cTn id="59" dur="200" fill="hold"/>
                                        <p:tgtEl>
                                          <p:spTgt spid="20"/>
                                        </p:tgtEl>
                                      </p:cBhvr>
                                      <p:by x="90000" y="90000"/>
                                    </p:animScale>
                                  </p:childTnLst>
                                </p:cTn>
                              </p:par>
                              <p:par>
                                <p:cTn id="60" presetID="6" presetClass="emph" presetSubtype="0" fill="hold" grpId="3" nodeType="withEffect">
                                  <p:stCondLst>
                                    <p:cond delay="400"/>
                                  </p:stCondLst>
                                  <p:childTnLst>
                                    <p:animScale>
                                      <p:cBhvr>
                                        <p:cTn id="61" dur="100" fill="hold"/>
                                        <p:tgtEl>
                                          <p:spTgt spid="20"/>
                                        </p:tgtEl>
                                      </p:cBhvr>
                                      <p:by x="105000" y="105000"/>
                                    </p:animScale>
                                  </p:childTnLst>
                                </p:cTn>
                              </p:par>
                              <p:par>
                                <p:cTn id="62" presetID="6" presetClass="emph" presetSubtype="0" fill="hold" grpId="4" nodeType="withEffect">
                                  <p:stCondLst>
                                    <p:cond delay="500"/>
                                  </p:stCondLst>
                                  <p:childTnLst>
                                    <p:animScale>
                                      <p:cBhvr>
                                        <p:cTn id="63" dur="200" fill="hold"/>
                                        <p:tgtEl>
                                          <p:spTgt spid="20"/>
                                        </p:tgtEl>
                                      </p:cBhvr>
                                      <p:by x="95000" y="95000"/>
                                    </p:animScale>
                                  </p:childTnLst>
                                </p:cTn>
                              </p:par>
                            </p:childTnLst>
                          </p:cTn>
                        </p:par>
                        <p:par>
                          <p:cTn id="64" fill="hold">
                            <p:stCondLst>
                              <p:cond delay="4800"/>
                            </p:stCondLst>
                            <p:childTnLst>
                              <p:par>
                                <p:cTn id="65" presetID="21" presetClass="entr" presetSubtype="1"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wheel(1)">
                                      <p:cBhvr>
                                        <p:cTn id="67" dur="2000"/>
                                        <p:tgtEl>
                                          <p:spTgt spid="10"/>
                                        </p:tgtEl>
                                      </p:cBhvr>
                                    </p:animEffect>
                                  </p:childTnLst>
                                </p:cTn>
                              </p:par>
                              <p:par>
                                <p:cTn id="68" presetID="21" presetClass="entr" presetSubtype="1"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heel(1)">
                                      <p:cBhvr>
                                        <p:cTn id="70" dur="2000"/>
                                        <p:tgtEl>
                                          <p:spTgt spid="17"/>
                                        </p:tgtEl>
                                      </p:cBhvr>
                                    </p:animEffect>
                                  </p:childTnLst>
                                </p:cTn>
                              </p:par>
                              <p:par>
                                <p:cTn id="71" presetID="21" presetClass="entr" presetSubtype="1"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heel(1)">
                                      <p:cBhvr>
                                        <p:cTn id="73" dur="2000"/>
                                        <p:tgtEl>
                                          <p:spTgt spid="19"/>
                                        </p:tgtEl>
                                      </p:cBhvr>
                                    </p:animEffect>
                                  </p:childTnLst>
                                </p:cTn>
                              </p:par>
                              <p:par>
                                <p:cTn id="74" presetID="21" presetClass="entr" presetSubtype="1" fill="hold" grpId="0"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heel(1)">
                                      <p:cBhvr>
                                        <p:cTn id="76" dur="2000"/>
                                        <p:tgtEl>
                                          <p:spTgt spid="21"/>
                                        </p:tgtEl>
                                      </p:cBhvr>
                                    </p:animEffect>
                                  </p:childTnLst>
                                </p:cTn>
                              </p:par>
                            </p:childTnLst>
                          </p:cTn>
                        </p:par>
                        <p:par>
                          <p:cTn id="77" fill="hold">
                            <p:stCondLst>
                              <p:cond delay="6800"/>
                            </p:stCondLst>
                            <p:childTnLst>
                              <p:par>
                                <p:cTn id="78" presetID="14" presetClass="entr" presetSubtype="5"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randombar(vertical)">
                                      <p:cBhvr>
                                        <p:cTn id="80" dur="500"/>
                                        <p:tgtEl>
                                          <p:spTgt spid="22"/>
                                        </p:tgtEl>
                                      </p:cBhvr>
                                    </p:animEffect>
                                  </p:childTnLst>
                                </p:cTn>
                              </p:par>
                              <p:par>
                                <p:cTn id="81" presetID="14" presetClass="entr" presetSubtype="5" fill="hold" grpId="0" nodeType="with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randombar(vertical)">
                                      <p:cBhvr>
                                        <p:cTn id="83" dur="500"/>
                                        <p:tgtEl>
                                          <p:spTgt spid="23"/>
                                        </p:tgtEl>
                                      </p:cBhvr>
                                    </p:animEffect>
                                  </p:childTnLst>
                                </p:cTn>
                              </p:par>
                              <p:par>
                                <p:cTn id="84" presetID="14" presetClass="entr" presetSubtype="5" fill="hold" grpId="0" nodeType="with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randombar(vertical)">
                                      <p:cBhvr>
                                        <p:cTn id="86" dur="500"/>
                                        <p:tgtEl>
                                          <p:spTgt spid="24"/>
                                        </p:tgtEl>
                                      </p:cBhvr>
                                    </p:animEffect>
                                  </p:childTnLst>
                                </p:cTn>
                              </p:par>
                              <p:par>
                                <p:cTn id="87" presetID="14" presetClass="entr" presetSubtype="5"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randombar(vertical)">
                                      <p:cBhvr>
                                        <p:cTn id="89" dur="500"/>
                                        <p:tgtEl>
                                          <p:spTgt spid="25"/>
                                        </p:tgtEl>
                                      </p:cBhvr>
                                    </p:animEffect>
                                  </p:childTnLst>
                                </p:cTn>
                              </p:par>
                            </p:childTnLst>
                          </p:cTn>
                        </p:par>
                        <p:par>
                          <p:cTn id="90" fill="hold">
                            <p:stCondLst>
                              <p:cond delay="7300"/>
                            </p:stCondLst>
                            <p:childTnLst>
                              <p:par>
                                <p:cTn id="91" presetID="22" presetClass="entr" presetSubtype="2"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right)">
                                      <p:cBhvr>
                                        <p:cTn id="93" dur="500"/>
                                        <p:tgtEl>
                                          <p:spTgt spid="27"/>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wipe(left)">
                                      <p:cBhvr>
                                        <p:cTn id="96" dur="500"/>
                                        <p:tgtEl>
                                          <p:spTgt spid="31"/>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right)">
                                      <p:cBhvr>
                                        <p:cTn id="99" dur="500"/>
                                        <p:tgtEl>
                                          <p:spTgt spid="29"/>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wipe(left)">
                                      <p:cBhvr>
                                        <p:cTn id="102" dur="500"/>
                                        <p:tgtEl>
                                          <p:spTgt spid="33"/>
                                        </p:tgtEl>
                                      </p:cBhvr>
                                    </p:animEffect>
                                  </p:childTnLst>
                                </p:cTn>
                              </p:par>
                            </p:childTnLst>
                          </p:cTn>
                        </p:par>
                        <p:par>
                          <p:cTn id="103" fill="hold">
                            <p:stCondLst>
                              <p:cond delay="7800"/>
                            </p:stCondLst>
                            <p:childTnLst>
                              <p:par>
                                <p:cTn id="104" presetID="14" presetClass="entr" presetSubtype="10" fill="hold" grpId="0" nodeType="after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randombar(horizontal)">
                                      <p:cBhvr>
                                        <p:cTn id="106" dur="500"/>
                                        <p:tgtEl>
                                          <p:spTgt spid="30"/>
                                        </p:tgtEl>
                                      </p:cBhvr>
                                    </p:animEffect>
                                  </p:childTnLst>
                                </p:cTn>
                              </p:par>
                              <p:par>
                                <p:cTn id="107" presetID="14" presetClass="entr" presetSubtype="10" fill="hold" grpId="0" nodeType="with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randombar(horizontal)">
                                      <p:cBhvr>
                                        <p:cTn id="109" dur="500"/>
                                        <p:tgtEl>
                                          <p:spTgt spid="26"/>
                                        </p:tgtEl>
                                      </p:cBhvr>
                                    </p:animEffect>
                                  </p:childTnLst>
                                </p:cTn>
                              </p:par>
                              <p:par>
                                <p:cTn id="110" presetID="14" presetClass="entr" presetSubtype="10" fill="hold" grpId="0" nodeType="withEffect">
                                  <p:stCondLst>
                                    <p:cond delay="0"/>
                                  </p:stCondLst>
                                  <p:childTnLst>
                                    <p:set>
                                      <p:cBhvr>
                                        <p:cTn id="111" dur="1" fill="hold">
                                          <p:stCondLst>
                                            <p:cond delay="0"/>
                                          </p:stCondLst>
                                        </p:cTn>
                                        <p:tgtEl>
                                          <p:spTgt spid="28"/>
                                        </p:tgtEl>
                                        <p:attrNameLst>
                                          <p:attrName>style.visibility</p:attrName>
                                        </p:attrNameLst>
                                      </p:cBhvr>
                                      <p:to>
                                        <p:strVal val="visible"/>
                                      </p:to>
                                    </p:set>
                                    <p:animEffect transition="in" filter="randombar(horizontal)">
                                      <p:cBhvr>
                                        <p:cTn id="112" dur="500"/>
                                        <p:tgtEl>
                                          <p:spTgt spid="28"/>
                                        </p:tgtEl>
                                      </p:cBhvr>
                                    </p:animEffect>
                                  </p:childTnLst>
                                </p:cTn>
                              </p:par>
                              <p:par>
                                <p:cTn id="113" presetID="14" presetClass="entr" presetSubtype="10" fill="hold" grpId="0" nodeType="withEffect">
                                  <p:stCondLst>
                                    <p:cond delay="0"/>
                                  </p:stCondLst>
                                  <p:childTnLst>
                                    <p:set>
                                      <p:cBhvr>
                                        <p:cTn id="114" dur="1" fill="hold">
                                          <p:stCondLst>
                                            <p:cond delay="0"/>
                                          </p:stCondLst>
                                        </p:cTn>
                                        <p:tgtEl>
                                          <p:spTgt spid="32"/>
                                        </p:tgtEl>
                                        <p:attrNameLst>
                                          <p:attrName>style.visibility</p:attrName>
                                        </p:attrNameLst>
                                      </p:cBhvr>
                                      <p:to>
                                        <p:strVal val="visible"/>
                                      </p:to>
                                    </p:set>
                                    <p:animEffect transition="in" filter="randombar(horizontal)">
                                      <p:cBhvr>
                                        <p:cTn id="11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9" grpId="1" bldLvl="0" animBg="1"/>
      <p:bldP spid="9" grpId="2" bldLvl="0" animBg="1"/>
      <p:bldP spid="9" grpId="3" bldLvl="0" animBg="1"/>
      <p:bldP spid="9" grpId="4" bldLvl="0" animBg="1"/>
      <p:bldP spid="10" grpId="0" bldLvl="0" animBg="1"/>
      <p:bldP spid="11" grpId="0" bldLvl="0" animBg="1"/>
      <p:bldP spid="11" grpId="1" bldLvl="0" animBg="1"/>
      <p:bldP spid="11" grpId="2" bldLvl="0" animBg="1"/>
      <p:bldP spid="11" grpId="3" bldLvl="0" animBg="1"/>
      <p:bldP spid="11" grpId="4" bldLvl="0" animBg="1"/>
      <p:bldP spid="17" grpId="0" bldLvl="0" animBg="1"/>
      <p:bldP spid="18" grpId="0" bldLvl="0" animBg="1"/>
      <p:bldP spid="18" grpId="1" bldLvl="0" animBg="1"/>
      <p:bldP spid="18" grpId="2" bldLvl="0" animBg="1"/>
      <p:bldP spid="18" grpId="3" bldLvl="0" animBg="1"/>
      <p:bldP spid="18" grpId="4" bldLvl="0" animBg="1"/>
      <p:bldP spid="19" grpId="0" bldLvl="0" animBg="1"/>
      <p:bldP spid="20" grpId="0" bldLvl="0" animBg="1"/>
      <p:bldP spid="20" grpId="1" bldLvl="0" animBg="1"/>
      <p:bldP spid="20" grpId="2" bldLvl="0" animBg="1"/>
      <p:bldP spid="20" grpId="3" bldLvl="0" animBg="1"/>
      <p:bldP spid="20" grpId="4" bldLvl="0" animBg="1"/>
      <p:bldP spid="21" grpId="0" bldLvl="0" animBg="1"/>
      <p:bldP spid="22" grpId="0"/>
      <p:bldP spid="23" grpId="0"/>
      <p:bldP spid="24" grpId="0"/>
      <p:bldP spid="25" grpId="0"/>
      <p:bldP spid="26" grpId="0" bldLvl="0" animBg="1"/>
      <p:bldP spid="27" grpId="0" bldLvl="0" animBg="1"/>
      <p:bldP spid="28" grpId="0" bldLvl="0" animBg="1"/>
      <p:bldP spid="29" grpId="0" bldLvl="0" animBg="1"/>
      <p:bldP spid="30" grpId="0" bldLvl="0" animBg="1"/>
      <p:bldP spid="31" grpId="0" bldLvl="0" animBg="1"/>
      <p:bldP spid="32" grpId="0" bldLvl="0" animBg="1"/>
      <p:bldP spid="33"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54653" y="4667776"/>
            <a:ext cx="389943" cy="230832"/>
          </a:xfrm>
          <a:prstGeom prst="rect">
            <a:avLst/>
          </a:prstGeom>
          <a:noFill/>
        </p:spPr>
        <p:txBody>
          <a:bodyPr wrap="square" rtlCol="0">
            <a:spAutoFit/>
          </a:bodyPr>
          <a:lstStyle/>
          <a:p>
            <a:fld id="{F3C5028F-8D3B-45CC-A1ED-22F09E87F5E5}" type="slidenum">
              <a:rPr lang="id-ID" sz="900">
                <a:solidFill>
                  <a:schemeClr val="bg1"/>
                </a:solidFill>
                <a:latin typeface="Arial" panose="020B0604020202020204" pitchFamily="34" charset="0"/>
                <a:ea typeface="微软雅黑" panose="020B0503020204020204" pitchFamily="34" charset="-122"/>
                <a:sym typeface="Arial" panose="020B0604020202020204" pitchFamily="34" charset="0"/>
              </a:rPr>
              <a:t>18</a:t>
            </a:fld>
            <a:endParaRPr lang="id-ID" sz="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277236" y="117046"/>
            <a:ext cx="8865950"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816" y="117046"/>
            <a:ext cx="180699"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205318" y="117046"/>
            <a:ext cx="48117" cy="4247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817" y="4976580"/>
            <a:ext cx="9142369" cy="642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nvSpPr>
        <p:spPr>
          <a:xfrm>
            <a:off x="5148065" y="117046"/>
            <a:ext cx="3901560" cy="400110"/>
          </a:xfrm>
          <a:prstGeom prst="rect">
            <a:avLst/>
          </a:prstGeom>
          <a:noFill/>
        </p:spPr>
        <p:txBody>
          <a:bodyPr wrap="square" rtlCol="0">
            <a:spAutoFit/>
          </a:bodyPr>
          <a:lstStyle/>
          <a:p>
            <a:pPr algn="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重点项目展望</a:t>
            </a:r>
          </a:p>
        </p:txBody>
      </p:sp>
      <p:grpSp>
        <p:nvGrpSpPr>
          <p:cNvPr id="8" name="Group 1"/>
          <p:cNvGrpSpPr>
            <a:grpSpLocks/>
          </p:cNvGrpSpPr>
          <p:nvPr/>
        </p:nvGrpSpPr>
        <p:grpSpPr bwMode="auto">
          <a:xfrm>
            <a:off x="12543" y="1165193"/>
            <a:ext cx="1828700" cy="3597077"/>
            <a:chOff x="-1" y="0"/>
            <a:chExt cx="1829063" cy="3596384"/>
          </a:xfrm>
        </p:grpSpPr>
        <p:sp>
          <p:nvSpPr>
            <p:cNvPr id="9" name="AutoShape 2" descr="pic12.jpg"/>
            <p:cNvSpPr>
              <a:spLocks/>
            </p:cNvSpPr>
            <p:nvPr/>
          </p:nvSpPr>
          <p:spPr bwMode="auto">
            <a:xfrm>
              <a:off x="-1" y="0"/>
              <a:ext cx="1829063" cy="1798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sz="2400">
                <a:solidFill>
                  <a:srgbClr val="FFFFFF"/>
                </a:solidFill>
                <a:latin typeface="Arial" panose="020B0604020202020204" pitchFamily="34" charset="0"/>
                <a:ea typeface="微软雅黑" panose="020B0503020204020204" pitchFamily="34" charset="-122"/>
                <a:cs typeface="Calibri" charset="0"/>
                <a:sym typeface="Arial" panose="020B0604020202020204" pitchFamily="34" charset="0"/>
              </a:endParaRPr>
            </a:p>
          </p:txBody>
        </p:sp>
        <p:sp>
          <p:nvSpPr>
            <p:cNvPr id="10" name="AutoShape 3"/>
            <p:cNvSpPr>
              <a:spLocks/>
            </p:cNvSpPr>
            <p:nvPr/>
          </p:nvSpPr>
          <p:spPr bwMode="auto">
            <a:xfrm>
              <a:off x="-1" y="1798192"/>
              <a:ext cx="1829063" cy="1798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sz="2400">
                <a:solidFill>
                  <a:srgbClr val="FFFFFF"/>
                </a:solidFill>
                <a:latin typeface="Arial" panose="020B0604020202020204" pitchFamily="34" charset="0"/>
                <a:ea typeface="微软雅黑" panose="020B0503020204020204" pitchFamily="34" charset="-122"/>
                <a:cs typeface="Calibri" charset="0"/>
                <a:sym typeface="Arial" panose="020B0604020202020204" pitchFamily="34" charset="0"/>
              </a:endParaRPr>
            </a:p>
          </p:txBody>
        </p:sp>
        <p:sp>
          <p:nvSpPr>
            <p:cNvPr id="11" name="AutoShape 4"/>
            <p:cNvSpPr>
              <a:spLocks/>
            </p:cNvSpPr>
            <p:nvPr/>
          </p:nvSpPr>
          <p:spPr bwMode="auto">
            <a:xfrm>
              <a:off x="188939" y="2493345"/>
              <a:ext cx="1436893" cy="6491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5717" tIns="45717" rIns="45717" bIns="45717"/>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p>
          </p:txBody>
        </p:sp>
        <p:sp>
          <p:nvSpPr>
            <p:cNvPr id="17" name="AutoShape 5"/>
            <p:cNvSpPr>
              <a:spLocks/>
            </p:cNvSpPr>
            <p:nvPr/>
          </p:nvSpPr>
          <p:spPr bwMode="auto">
            <a:xfrm>
              <a:off x="187351" y="2212427"/>
              <a:ext cx="1260656" cy="3063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zh-CN" altLang="en-US" sz="105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sp>
        <p:nvSpPr>
          <p:cNvPr id="18" name="AutoShape 9"/>
          <p:cNvSpPr>
            <a:spLocks/>
          </p:cNvSpPr>
          <p:nvPr/>
        </p:nvSpPr>
        <p:spPr bwMode="auto">
          <a:xfrm>
            <a:off x="3812810" y="3657431"/>
            <a:ext cx="1437156" cy="6508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5717" tIns="45717" rIns="45717" bIns="45717"/>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19" name="AutoShape 10"/>
          <p:cNvSpPr>
            <a:spLocks/>
          </p:cNvSpPr>
          <p:nvPr/>
        </p:nvSpPr>
        <p:spPr bwMode="auto">
          <a:xfrm>
            <a:off x="3811223" y="3376459"/>
            <a:ext cx="1152462" cy="3079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1600" b="1">
                <a:solidFill>
                  <a:srgbClr val="FFFFFF"/>
                </a:solidFill>
                <a:latin typeface="Arial" panose="020B0604020202020204" pitchFamily="34" charset="0"/>
                <a:ea typeface="微软雅黑" panose="020B0503020204020204" pitchFamily="34" charset="-122"/>
                <a:cs typeface="Open Sans" charset="0"/>
                <a:sym typeface="Arial" panose="020B0604020202020204" pitchFamily="34" charset="0"/>
              </a:rPr>
              <a:t>Portfolio 4</a:t>
            </a:r>
            <a:endParaRPr lang="es-ES" sz="2400">
              <a:latin typeface="Arial" panose="020B0604020202020204" pitchFamily="34" charset="0"/>
              <a:ea typeface="微软雅黑" panose="020B0503020204020204" pitchFamily="34" charset="-122"/>
              <a:cs typeface="Calibri" charset="0"/>
              <a:sym typeface="Arial" panose="020B0604020202020204" pitchFamily="34" charset="0"/>
            </a:endParaRPr>
          </a:p>
        </p:txBody>
      </p:sp>
      <p:grpSp>
        <p:nvGrpSpPr>
          <p:cNvPr id="20" name="Group 1"/>
          <p:cNvGrpSpPr>
            <a:grpSpLocks/>
          </p:cNvGrpSpPr>
          <p:nvPr/>
        </p:nvGrpSpPr>
        <p:grpSpPr bwMode="auto">
          <a:xfrm>
            <a:off x="1841243" y="1165193"/>
            <a:ext cx="1828700" cy="3597077"/>
            <a:chOff x="-1" y="0"/>
            <a:chExt cx="1829063" cy="3596384"/>
          </a:xfrm>
        </p:grpSpPr>
        <p:sp>
          <p:nvSpPr>
            <p:cNvPr id="21" name="AutoShape 2" descr="pic12.jpg"/>
            <p:cNvSpPr>
              <a:spLocks/>
            </p:cNvSpPr>
            <p:nvPr/>
          </p:nvSpPr>
          <p:spPr bwMode="auto">
            <a:xfrm>
              <a:off x="-1" y="0"/>
              <a:ext cx="1829063" cy="1798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sz="2400">
                <a:solidFill>
                  <a:srgbClr val="FFFFFF"/>
                </a:solidFill>
                <a:latin typeface="Arial" panose="020B0604020202020204" pitchFamily="34" charset="0"/>
                <a:ea typeface="微软雅黑" panose="020B0503020204020204" pitchFamily="34" charset="-122"/>
                <a:cs typeface="Calibri" charset="0"/>
                <a:sym typeface="Arial" panose="020B0604020202020204" pitchFamily="34" charset="0"/>
              </a:endParaRPr>
            </a:p>
          </p:txBody>
        </p:sp>
        <p:sp>
          <p:nvSpPr>
            <p:cNvPr id="22" name="AutoShape 3"/>
            <p:cNvSpPr>
              <a:spLocks/>
            </p:cNvSpPr>
            <p:nvPr/>
          </p:nvSpPr>
          <p:spPr bwMode="auto">
            <a:xfrm>
              <a:off x="-1" y="1798192"/>
              <a:ext cx="1829063" cy="1798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sz="2400">
                <a:solidFill>
                  <a:srgbClr val="FFFFFF"/>
                </a:solidFill>
                <a:latin typeface="Arial" panose="020B0604020202020204" pitchFamily="34" charset="0"/>
                <a:ea typeface="微软雅黑" panose="020B0503020204020204" pitchFamily="34" charset="-122"/>
                <a:cs typeface="Calibri" charset="0"/>
                <a:sym typeface="Arial" panose="020B0604020202020204" pitchFamily="34" charset="0"/>
              </a:endParaRPr>
            </a:p>
          </p:txBody>
        </p:sp>
        <p:sp>
          <p:nvSpPr>
            <p:cNvPr id="23" name="AutoShape 4"/>
            <p:cNvSpPr>
              <a:spLocks/>
            </p:cNvSpPr>
            <p:nvPr/>
          </p:nvSpPr>
          <p:spPr bwMode="auto">
            <a:xfrm>
              <a:off x="188939" y="2493345"/>
              <a:ext cx="1436893" cy="6491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5717" tIns="45717" rIns="45717" bIns="45717"/>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p>
          </p:txBody>
        </p:sp>
        <p:sp>
          <p:nvSpPr>
            <p:cNvPr id="24" name="AutoShape 5"/>
            <p:cNvSpPr>
              <a:spLocks/>
            </p:cNvSpPr>
            <p:nvPr/>
          </p:nvSpPr>
          <p:spPr bwMode="auto">
            <a:xfrm>
              <a:off x="187351" y="2212427"/>
              <a:ext cx="1260656" cy="3063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zh-CN" altLang="en-US" sz="105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grpSp>
        <p:nvGrpSpPr>
          <p:cNvPr id="25" name="Group 1"/>
          <p:cNvGrpSpPr>
            <a:grpSpLocks/>
          </p:cNvGrpSpPr>
          <p:nvPr/>
        </p:nvGrpSpPr>
        <p:grpSpPr bwMode="auto">
          <a:xfrm>
            <a:off x="3674559" y="1165193"/>
            <a:ext cx="1828700" cy="3597077"/>
            <a:chOff x="-1" y="0"/>
            <a:chExt cx="1829063" cy="3596384"/>
          </a:xfrm>
        </p:grpSpPr>
        <p:sp>
          <p:nvSpPr>
            <p:cNvPr id="26" name="AutoShape 2" descr="pic12.jpg"/>
            <p:cNvSpPr>
              <a:spLocks/>
            </p:cNvSpPr>
            <p:nvPr/>
          </p:nvSpPr>
          <p:spPr bwMode="auto">
            <a:xfrm>
              <a:off x="-1" y="0"/>
              <a:ext cx="1829063" cy="1798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sz="2400">
                <a:solidFill>
                  <a:srgbClr val="FFFFFF"/>
                </a:solidFill>
                <a:latin typeface="Arial" panose="020B0604020202020204" pitchFamily="34" charset="0"/>
                <a:ea typeface="微软雅黑" panose="020B0503020204020204" pitchFamily="34" charset="-122"/>
                <a:cs typeface="Calibri" charset="0"/>
                <a:sym typeface="Arial" panose="020B0604020202020204" pitchFamily="34" charset="0"/>
              </a:endParaRPr>
            </a:p>
          </p:txBody>
        </p:sp>
        <p:sp>
          <p:nvSpPr>
            <p:cNvPr id="27" name="AutoShape 3"/>
            <p:cNvSpPr>
              <a:spLocks/>
            </p:cNvSpPr>
            <p:nvPr/>
          </p:nvSpPr>
          <p:spPr bwMode="auto">
            <a:xfrm>
              <a:off x="-1" y="1798192"/>
              <a:ext cx="1829063" cy="1798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sz="2400">
                <a:solidFill>
                  <a:srgbClr val="FFFFFF"/>
                </a:solidFill>
                <a:latin typeface="Arial" panose="020B0604020202020204" pitchFamily="34" charset="0"/>
                <a:ea typeface="微软雅黑" panose="020B0503020204020204" pitchFamily="34" charset="-122"/>
                <a:cs typeface="Calibri" charset="0"/>
                <a:sym typeface="Arial" panose="020B0604020202020204" pitchFamily="34" charset="0"/>
              </a:endParaRPr>
            </a:p>
          </p:txBody>
        </p:sp>
        <p:sp>
          <p:nvSpPr>
            <p:cNvPr id="28" name="AutoShape 4"/>
            <p:cNvSpPr>
              <a:spLocks/>
            </p:cNvSpPr>
            <p:nvPr/>
          </p:nvSpPr>
          <p:spPr bwMode="auto">
            <a:xfrm>
              <a:off x="188939" y="2493345"/>
              <a:ext cx="1436893" cy="6491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5717" tIns="45717" rIns="45717" bIns="45717"/>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p>
          </p:txBody>
        </p:sp>
        <p:sp>
          <p:nvSpPr>
            <p:cNvPr id="29" name="AutoShape 5"/>
            <p:cNvSpPr>
              <a:spLocks/>
            </p:cNvSpPr>
            <p:nvPr/>
          </p:nvSpPr>
          <p:spPr bwMode="auto">
            <a:xfrm>
              <a:off x="187351" y="2212427"/>
              <a:ext cx="1260656" cy="3063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zh-CN" altLang="en-US" sz="105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grpSp>
        <p:nvGrpSpPr>
          <p:cNvPr id="30" name="Group 1"/>
          <p:cNvGrpSpPr>
            <a:grpSpLocks/>
          </p:cNvGrpSpPr>
          <p:nvPr/>
        </p:nvGrpSpPr>
        <p:grpSpPr bwMode="auto">
          <a:xfrm>
            <a:off x="5482404" y="1165193"/>
            <a:ext cx="1828700" cy="3597077"/>
            <a:chOff x="-1" y="0"/>
            <a:chExt cx="1829063" cy="3596384"/>
          </a:xfrm>
        </p:grpSpPr>
        <p:sp>
          <p:nvSpPr>
            <p:cNvPr id="31" name="AutoShape 2" descr="pic12.jpg"/>
            <p:cNvSpPr>
              <a:spLocks/>
            </p:cNvSpPr>
            <p:nvPr/>
          </p:nvSpPr>
          <p:spPr bwMode="auto">
            <a:xfrm>
              <a:off x="-1" y="0"/>
              <a:ext cx="1829063" cy="1798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blipFill dpi="0" rotWithShape="1">
              <a:blip r:embed="rId6"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sz="2400">
                <a:solidFill>
                  <a:srgbClr val="FFFFFF"/>
                </a:solidFill>
                <a:latin typeface="Arial" panose="020B0604020202020204" pitchFamily="34" charset="0"/>
                <a:ea typeface="微软雅黑" panose="020B0503020204020204" pitchFamily="34" charset="-122"/>
                <a:cs typeface="Calibri" charset="0"/>
                <a:sym typeface="Arial" panose="020B0604020202020204" pitchFamily="34" charset="0"/>
              </a:endParaRPr>
            </a:p>
          </p:txBody>
        </p:sp>
        <p:sp>
          <p:nvSpPr>
            <p:cNvPr id="32" name="AutoShape 3"/>
            <p:cNvSpPr>
              <a:spLocks/>
            </p:cNvSpPr>
            <p:nvPr/>
          </p:nvSpPr>
          <p:spPr bwMode="auto">
            <a:xfrm>
              <a:off x="-1" y="1798192"/>
              <a:ext cx="1829063" cy="1798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sz="2400">
                <a:solidFill>
                  <a:srgbClr val="FFFFFF"/>
                </a:solidFill>
                <a:latin typeface="Arial" panose="020B0604020202020204" pitchFamily="34" charset="0"/>
                <a:ea typeface="微软雅黑" panose="020B0503020204020204" pitchFamily="34" charset="-122"/>
                <a:cs typeface="Calibri" charset="0"/>
                <a:sym typeface="Arial" panose="020B0604020202020204" pitchFamily="34" charset="0"/>
              </a:endParaRPr>
            </a:p>
          </p:txBody>
        </p:sp>
        <p:sp>
          <p:nvSpPr>
            <p:cNvPr id="33" name="AutoShape 4"/>
            <p:cNvSpPr>
              <a:spLocks/>
            </p:cNvSpPr>
            <p:nvPr/>
          </p:nvSpPr>
          <p:spPr bwMode="auto">
            <a:xfrm>
              <a:off x="188939" y="2493345"/>
              <a:ext cx="1436893" cy="6491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5717" tIns="45717" rIns="45717" bIns="45717"/>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p>
          </p:txBody>
        </p:sp>
        <p:sp>
          <p:nvSpPr>
            <p:cNvPr id="34" name="AutoShape 5"/>
            <p:cNvSpPr>
              <a:spLocks/>
            </p:cNvSpPr>
            <p:nvPr/>
          </p:nvSpPr>
          <p:spPr bwMode="auto">
            <a:xfrm>
              <a:off x="187351" y="2212427"/>
              <a:ext cx="1260656" cy="3063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zh-CN" altLang="en-US" sz="105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grpSp>
        <p:nvGrpSpPr>
          <p:cNvPr id="35" name="Group 1"/>
          <p:cNvGrpSpPr>
            <a:grpSpLocks/>
          </p:cNvGrpSpPr>
          <p:nvPr/>
        </p:nvGrpSpPr>
        <p:grpSpPr bwMode="auto">
          <a:xfrm>
            <a:off x="7315720" y="1165193"/>
            <a:ext cx="1828700" cy="3597077"/>
            <a:chOff x="-1" y="0"/>
            <a:chExt cx="1829063" cy="3596384"/>
          </a:xfrm>
        </p:grpSpPr>
        <p:sp>
          <p:nvSpPr>
            <p:cNvPr id="36" name="AutoShape 2" descr="pic12.jpg"/>
            <p:cNvSpPr>
              <a:spLocks/>
            </p:cNvSpPr>
            <p:nvPr/>
          </p:nvSpPr>
          <p:spPr bwMode="auto">
            <a:xfrm>
              <a:off x="-1" y="0"/>
              <a:ext cx="1829063" cy="1798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blipFill dpi="0" rotWithShape="1">
              <a:blip r:embed="rId7"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sz="2400">
                <a:solidFill>
                  <a:srgbClr val="FFFFFF"/>
                </a:solidFill>
                <a:latin typeface="Arial" panose="020B0604020202020204" pitchFamily="34" charset="0"/>
                <a:ea typeface="微软雅黑" panose="020B0503020204020204" pitchFamily="34" charset="-122"/>
                <a:cs typeface="Calibri" charset="0"/>
                <a:sym typeface="Arial" panose="020B0604020202020204" pitchFamily="34" charset="0"/>
              </a:endParaRPr>
            </a:p>
          </p:txBody>
        </p:sp>
        <p:sp>
          <p:nvSpPr>
            <p:cNvPr id="37" name="AutoShape 3"/>
            <p:cNvSpPr>
              <a:spLocks/>
            </p:cNvSpPr>
            <p:nvPr/>
          </p:nvSpPr>
          <p:spPr bwMode="auto">
            <a:xfrm>
              <a:off x="-1" y="1798192"/>
              <a:ext cx="1829063" cy="1798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sz="2400">
                <a:solidFill>
                  <a:srgbClr val="FFFFFF"/>
                </a:solidFill>
                <a:latin typeface="Arial" panose="020B0604020202020204" pitchFamily="34" charset="0"/>
                <a:ea typeface="微软雅黑" panose="020B0503020204020204" pitchFamily="34" charset="-122"/>
                <a:cs typeface="Calibri" charset="0"/>
                <a:sym typeface="Arial" panose="020B0604020202020204" pitchFamily="34" charset="0"/>
              </a:endParaRPr>
            </a:p>
          </p:txBody>
        </p:sp>
        <p:sp>
          <p:nvSpPr>
            <p:cNvPr id="38" name="AutoShape 4"/>
            <p:cNvSpPr>
              <a:spLocks/>
            </p:cNvSpPr>
            <p:nvPr/>
          </p:nvSpPr>
          <p:spPr bwMode="auto">
            <a:xfrm>
              <a:off x="188939" y="2493345"/>
              <a:ext cx="1436893" cy="6491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5717" tIns="45717" rIns="45717" bIns="45717"/>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p>
          </p:txBody>
        </p:sp>
        <p:sp>
          <p:nvSpPr>
            <p:cNvPr id="39" name="AutoShape 5"/>
            <p:cNvSpPr>
              <a:spLocks/>
            </p:cNvSpPr>
            <p:nvPr/>
          </p:nvSpPr>
          <p:spPr bwMode="auto">
            <a:xfrm>
              <a:off x="187351" y="2212427"/>
              <a:ext cx="1260656" cy="3063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zh-CN" altLang="en-US" sz="105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sp>
        <p:nvSpPr>
          <p:cNvPr id="40" name="矩形 39"/>
          <p:cNvSpPr/>
          <p:nvPr/>
        </p:nvSpPr>
        <p:spPr>
          <a:xfrm>
            <a:off x="3072124" y="1472471"/>
            <a:ext cx="39463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0"/>
          <p:cNvSpPr/>
          <p:nvPr/>
        </p:nvSpPr>
        <p:spPr>
          <a:xfrm>
            <a:off x="5052651" y="1472471"/>
            <a:ext cx="39463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41"/>
          <p:cNvSpPr/>
          <p:nvPr/>
        </p:nvSpPr>
        <p:spPr>
          <a:xfrm>
            <a:off x="12292" y="-19159"/>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29439769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up)">
                                      <p:cBhvr>
                                        <p:cTn id="15" dur="500"/>
                                        <p:tgtEl>
                                          <p:spTgt spid="25"/>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up)">
                                      <p:cBhvr>
                                        <p:cTn id="19" dur="500"/>
                                        <p:tgtEl>
                                          <p:spTgt spid="30"/>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up)">
                                      <p:cBhvr>
                                        <p:cTn id="2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菱形 1"/>
          <p:cNvSpPr/>
          <p:nvPr/>
        </p:nvSpPr>
        <p:spPr>
          <a:xfrm>
            <a:off x="3222000" y="657225"/>
            <a:ext cx="2700000" cy="2700000"/>
          </a:xfrm>
          <a:prstGeom prst="diamond">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2"/>
          <p:cNvSpPr txBox="1"/>
          <p:nvPr/>
        </p:nvSpPr>
        <p:spPr>
          <a:xfrm>
            <a:off x="2528888" y="3733891"/>
            <a:ext cx="4086225" cy="507831"/>
          </a:xfrm>
          <a:prstGeom prst="rect">
            <a:avLst/>
          </a:prstGeom>
          <a:noFill/>
        </p:spPr>
        <p:txBody>
          <a:bodyPr wrap="square" rtlCol="0">
            <a:spAutoFit/>
          </a:bodyPr>
          <a:lstStyle/>
          <a:p>
            <a:pPr algn="ctr"/>
            <a:r>
              <a:rPr lang="zh-CN" altLang="en-US" sz="2700" b="1" dirty="0">
                <a:solidFill>
                  <a:schemeClr val="accent4"/>
                </a:solidFill>
                <a:latin typeface="Arial" panose="020B0604020202020204" pitchFamily="34" charset="0"/>
                <a:ea typeface="微软雅黑" panose="020B0503020204020204" pitchFamily="34" charset="-122"/>
                <a:sym typeface="Arial" panose="020B0604020202020204" pitchFamily="34" charset="0"/>
              </a:rPr>
              <a:t>工作存在不足</a:t>
            </a:r>
          </a:p>
        </p:txBody>
      </p:sp>
      <p:sp>
        <p:nvSpPr>
          <p:cNvPr id="5" name="文本框 4"/>
          <p:cNvSpPr txBox="1"/>
          <p:nvPr/>
        </p:nvSpPr>
        <p:spPr>
          <a:xfrm>
            <a:off x="3157538" y="1418603"/>
            <a:ext cx="2828924" cy="1200329"/>
          </a:xfrm>
          <a:prstGeom prst="rect">
            <a:avLst/>
          </a:prstGeom>
          <a:noFill/>
        </p:spPr>
        <p:txBody>
          <a:bodyPr wrap="square" rtlCol="0">
            <a:spAutoFit/>
          </a:bodyPr>
          <a:lstStyle/>
          <a:p>
            <a:pPr algn="ctr"/>
            <a:r>
              <a:rPr lang="en-US" altLang="zh-CN" sz="3600" b="1" dirty="0">
                <a:solidFill>
                  <a:schemeClr val="accent4"/>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PART</a:t>
            </a:r>
          </a:p>
          <a:p>
            <a:pPr algn="ctr"/>
            <a:r>
              <a:rPr lang="en-US" altLang="zh-CN" sz="3600" b="1" dirty="0">
                <a:solidFill>
                  <a:schemeClr val="accent4"/>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FOUR</a:t>
            </a:r>
            <a:endParaRPr lang="zh-CN" altLang="en-US" sz="3600" b="1" dirty="0">
              <a:solidFill>
                <a:schemeClr val="accent4"/>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6" name="直角三角形 5"/>
          <p:cNvSpPr>
            <a:spLocks noChangeAspect="1"/>
          </p:cNvSpPr>
          <p:nvPr/>
        </p:nvSpPr>
        <p:spPr>
          <a:xfrm flipV="1">
            <a:off x="3157538" y="579432"/>
            <a:ext cx="1350000" cy="1350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913757">
            <a:off x="5591999" y="1927552"/>
            <a:ext cx="665828" cy="597538"/>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247946">
            <a:off x="5819790" y="1835625"/>
            <a:ext cx="665828" cy="597538"/>
          </a:xfrm>
          <a:prstGeom prst="rect">
            <a:avLst/>
          </a:prstGeom>
        </p:spPr>
      </p:pic>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5383925" y="1760871"/>
            <a:ext cx="665828" cy="597538"/>
          </a:xfrm>
          <a:prstGeom prst="rect">
            <a:avLst/>
          </a:prstGeom>
        </p:spPr>
      </p:pic>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913757">
            <a:off x="2736961" y="1945212"/>
            <a:ext cx="665828" cy="597538"/>
          </a:xfrm>
          <a:prstGeom prst="rect">
            <a:avLst/>
          </a:prstGeom>
        </p:spPr>
      </p:pic>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247946">
            <a:off x="2964752" y="1853285"/>
            <a:ext cx="665828" cy="597538"/>
          </a:xfrm>
          <a:prstGeom prst="rect">
            <a:avLst/>
          </a:prstGeom>
        </p:spPr>
      </p:pic>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2528887" y="1778532"/>
            <a:ext cx="665828" cy="597538"/>
          </a:xfrm>
          <a:prstGeom prst="rect">
            <a:avLst/>
          </a:prstGeom>
        </p:spPr>
      </p:pic>
      <p:sp>
        <p:nvSpPr>
          <p:cNvPr id="14" name="文本框 13"/>
          <p:cNvSpPr txBox="1"/>
          <p:nvPr/>
        </p:nvSpPr>
        <p:spPr>
          <a:xfrm>
            <a:off x="2107491" y="4217771"/>
            <a:ext cx="5056798" cy="338554"/>
          </a:xfrm>
          <a:prstGeom prst="rect">
            <a:avLst/>
          </a:prstGeom>
          <a:noFill/>
        </p:spPr>
        <p:txBody>
          <a:bodyPr wrap="square" rtlCol="0">
            <a:spAutoFit/>
          </a:bodyPr>
          <a:lstStyle/>
          <a:p>
            <a:pPr algn="ctr"/>
            <a:r>
              <a:rPr lang="en-US" altLang="zh-CN" sz="1600" dirty="0">
                <a:solidFill>
                  <a:schemeClr val="accent4"/>
                </a:solidFill>
                <a:latin typeface="Arial" panose="020B0604020202020204" pitchFamily="34" charset="0"/>
                <a:ea typeface="微软雅黑" panose="020B0503020204020204" pitchFamily="34" charset="-122"/>
                <a:sym typeface="Arial" panose="020B0604020202020204" pitchFamily="34" charset="0"/>
              </a:rPr>
              <a:t>THERE IS NOT ENOUGH WORK</a:t>
            </a:r>
            <a:endParaRPr lang="zh-CN" altLang="en-US" sz="1400"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54929378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8" presetClass="emph" presetSubtype="0" fill="hold" grpId="1" nodeType="withEffect">
                                  <p:stCondLst>
                                    <p:cond delay="0"/>
                                  </p:stCondLst>
                                  <p:childTnLst>
                                    <p:animRot by="21600000">
                                      <p:cBhvr>
                                        <p:cTn id="11" dur="1000" fill="hold"/>
                                        <p:tgtEl>
                                          <p:spTgt spid="2"/>
                                        </p:tgtEl>
                                        <p:attrNameLst>
                                          <p:attrName>r</p:attrName>
                                        </p:attrNameLst>
                                      </p:cBhvr>
                                    </p:animRo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400"/>
                                        <p:tgtEl>
                                          <p:spTgt spid="6"/>
                                        </p:tgtEl>
                                      </p:cBhvr>
                                    </p:animEffect>
                                  </p:childTnLst>
                                </p:cTn>
                              </p:par>
                              <p:par>
                                <p:cTn id="16" presetID="41" presetClass="entr" presetSubtype="0" fill="hold" grpId="0" nodeType="withEffect">
                                  <p:stCondLst>
                                    <p:cond delay="250"/>
                                  </p:stCondLst>
                                  <p:iterate type="lt">
                                    <p:tmPct val="14286"/>
                                  </p:iterate>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5"/>
                                        </p:tgtEl>
                                        <p:attrNameLst>
                                          <p:attrName>ppt_y</p:attrName>
                                        </p:attrNameLst>
                                      </p:cBhvr>
                                      <p:tavLst>
                                        <p:tav tm="0">
                                          <p:val>
                                            <p:strVal val="#ppt_y"/>
                                          </p:val>
                                        </p:tav>
                                        <p:tav tm="100000">
                                          <p:val>
                                            <p:strVal val="#ppt_y"/>
                                          </p:val>
                                        </p:tav>
                                      </p:tavLst>
                                    </p:anim>
                                    <p:anim calcmode="lin" valueType="num">
                                      <p:cBhvr>
                                        <p:cTn id="20"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2" presetClass="entr" presetSubtype="0" fill="hold" grpId="0" nodeType="clickEffect">
                                  <p:stCondLst>
                                    <p:cond delay="0"/>
                                  </p:stCondLst>
                                  <p:iterate type="lt">
                                    <p:tmPct val="10000"/>
                                  </p:iterate>
                                  <p:childTnLst>
                                    <p:set>
                                      <p:cBhvr>
                                        <p:cTn id="26" dur="1" fill="hold">
                                          <p:stCondLst>
                                            <p:cond delay="0"/>
                                          </p:stCondLst>
                                        </p:cTn>
                                        <p:tgtEl>
                                          <p:spTgt spid="3"/>
                                        </p:tgtEl>
                                        <p:attrNameLst>
                                          <p:attrName>style.visibility</p:attrName>
                                        </p:attrNameLst>
                                      </p:cBhvr>
                                      <p:to>
                                        <p:strVal val="visible"/>
                                      </p:to>
                                    </p:set>
                                    <p:animScale>
                                      <p:cBhvr>
                                        <p:cTn id="2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
                                        </p:tgtEl>
                                        <p:attrNameLst>
                                          <p:attrName>ppt_x</p:attrName>
                                          <p:attrName>ppt_y</p:attrName>
                                        </p:attrNameLst>
                                      </p:cBhvr>
                                    </p:animMotion>
                                    <p:animEffect transition="in" filter="fade">
                                      <p:cBhvr>
                                        <p:cTn id="29" dur="1000"/>
                                        <p:tgtEl>
                                          <p:spTgt spid="3"/>
                                        </p:tgtEl>
                                      </p:cBhvr>
                                    </p:animEffect>
                                  </p:childTnLst>
                                </p:cTn>
                              </p:par>
                              <p:par>
                                <p:cTn id="30" presetID="52" presetClass="entr" presetSubtype="0" fill="hold" grpId="0" nodeType="withEffect">
                                  <p:stCondLst>
                                    <p:cond delay="0"/>
                                  </p:stCondLst>
                                  <p:iterate type="lt">
                                    <p:tmPct val="10000"/>
                                  </p:iterate>
                                  <p:childTnLst>
                                    <p:set>
                                      <p:cBhvr>
                                        <p:cTn id="31" dur="1" fill="hold">
                                          <p:stCondLst>
                                            <p:cond delay="0"/>
                                          </p:stCondLst>
                                        </p:cTn>
                                        <p:tgtEl>
                                          <p:spTgt spid="14"/>
                                        </p:tgtEl>
                                        <p:attrNameLst>
                                          <p:attrName>style.visibility</p:attrName>
                                        </p:attrNameLst>
                                      </p:cBhvr>
                                      <p:to>
                                        <p:strVal val="visible"/>
                                      </p:to>
                                    </p:set>
                                    <p:animScale>
                                      <p:cBhvr>
                                        <p:cTn id="32"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4"/>
                                        </p:tgtEl>
                                        <p:attrNameLst>
                                          <p:attrName>ppt_x</p:attrName>
                                          <p:attrName>ppt_y</p:attrName>
                                        </p:attrNameLst>
                                      </p:cBhvr>
                                    </p:animMotion>
                                    <p:animEffect transition="in" filter="fade">
                                      <p:cBhvr>
                                        <p:cTn id="34" dur="1000"/>
                                        <p:tgtEl>
                                          <p:spTgt spid="14"/>
                                        </p:tgtEl>
                                      </p:cBhvr>
                                    </p:animEffect>
                                  </p:childTnLst>
                                </p:cTn>
                              </p:par>
                            </p:childTnLst>
                          </p:cTn>
                        </p:par>
                        <p:par>
                          <p:cTn id="35" fill="hold">
                            <p:stCondLst>
                              <p:cond delay="2900"/>
                            </p:stCondLst>
                            <p:childTnLst>
                              <p:par>
                                <p:cTn id="36" presetID="2" presetClass="entr" presetSubtype="1"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1500" fill="hold"/>
                                        <p:tgtEl>
                                          <p:spTgt spid="7"/>
                                        </p:tgtEl>
                                        <p:attrNameLst>
                                          <p:attrName>ppt_x</p:attrName>
                                        </p:attrNameLst>
                                      </p:cBhvr>
                                      <p:tavLst>
                                        <p:tav tm="0">
                                          <p:val>
                                            <p:strVal val="#ppt_x"/>
                                          </p:val>
                                        </p:tav>
                                        <p:tav tm="100000">
                                          <p:val>
                                            <p:strVal val="#ppt_x"/>
                                          </p:val>
                                        </p:tav>
                                      </p:tavLst>
                                    </p:anim>
                                    <p:anim calcmode="lin" valueType="num">
                                      <p:cBhvr additive="base">
                                        <p:cTn id="39" dur="1500" fill="hold"/>
                                        <p:tgtEl>
                                          <p:spTgt spid="7"/>
                                        </p:tgtEl>
                                        <p:attrNameLst>
                                          <p:attrName>ppt_y</p:attrName>
                                        </p:attrNameLst>
                                      </p:cBhvr>
                                      <p:tavLst>
                                        <p:tav tm="0">
                                          <p:val>
                                            <p:strVal val="0-#ppt_h/2"/>
                                          </p:val>
                                        </p:tav>
                                        <p:tav tm="100000">
                                          <p:val>
                                            <p:strVal val="#ppt_y"/>
                                          </p:val>
                                        </p:tav>
                                      </p:tavLst>
                                    </p:anim>
                                  </p:childTnLst>
                                </p:cTn>
                              </p:par>
                              <p:par>
                                <p:cTn id="40" presetID="8" presetClass="emph" presetSubtype="0" fill="hold" nodeType="withEffect">
                                  <p:stCondLst>
                                    <p:cond delay="0"/>
                                  </p:stCondLst>
                                  <p:childTnLst>
                                    <p:animRot by="21600000">
                                      <p:cBhvr>
                                        <p:cTn id="41" dur="1500" fill="hold"/>
                                        <p:tgtEl>
                                          <p:spTgt spid="7"/>
                                        </p:tgtEl>
                                        <p:attrNameLst>
                                          <p:attrName>r</p:attrName>
                                        </p:attrNameLst>
                                      </p:cBhvr>
                                    </p:animRot>
                                  </p:childTnLst>
                                </p:cTn>
                              </p:par>
                              <p:par>
                                <p:cTn id="42" presetID="2" presetClass="entr" presetSubtype="1"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1500" fill="hold"/>
                                        <p:tgtEl>
                                          <p:spTgt spid="10"/>
                                        </p:tgtEl>
                                        <p:attrNameLst>
                                          <p:attrName>ppt_x</p:attrName>
                                        </p:attrNameLst>
                                      </p:cBhvr>
                                      <p:tavLst>
                                        <p:tav tm="0">
                                          <p:val>
                                            <p:strVal val="#ppt_x"/>
                                          </p:val>
                                        </p:tav>
                                        <p:tav tm="100000">
                                          <p:val>
                                            <p:strVal val="#ppt_x"/>
                                          </p:val>
                                        </p:tav>
                                      </p:tavLst>
                                    </p:anim>
                                    <p:anim calcmode="lin" valueType="num">
                                      <p:cBhvr additive="base">
                                        <p:cTn id="45" dur="1500" fill="hold"/>
                                        <p:tgtEl>
                                          <p:spTgt spid="10"/>
                                        </p:tgtEl>
                                        <p:attrNameLst>
                                          <p:attrName>ppt_y</p:attrName>
                                        </p:attrNameLst>
                                      </p:cBhvr>
                                      <p:tavLst>
                                        <p:tav tm="0">
                                          <p:val>
                                            <p:strVal val="0-#ppt_h/2"/>
                                          </p:val>
                                        </p:tav>
                                        <p:tav tm="100000">
                                          <p:val>
                                            <p:strVal val="#ppt_y"/>
                                          </p:val>
                                        </p:tav>
                                      </p:tavLst>
                                    </p:anim>
                                  </p:childTnLst>
                                </p:cTn>
                              </p:par>
                              <p:par>
                                <p:cTn id="46" presetID="8" presetClass="emph" presetSubtype="0" fill="hold" nodeType="withEffect">
                                  <p:stCondLst>
                                    <p:cond delay="0"/>
                                  </p:stCondLst>
                                  <p:childTnLst>
                                    <p:animRot by="21600000">
                                      <p:cBhvr>
                                        <p:cTn id="47" dur="1500" fill="hold"/>
                                        <p:tgtEl>
                                          <p:spTgt spid="10"/>
                                        </p:tgtEl>
                                        <p:attrNameLst>
                                          <p:attrName>r</p:attrName>
                                        </p:attrNameLst>
                                      </p:cBhvr>
                                    </p:animRot>
                                  </p:childTnLst>
                                </p:cTn>
                              </p:par>
                              <p:par>
                                <p:cTn id="48" presetID="2" presetClass="entr" presetSubtype="1" fill="hold" nodeType="withEffect">
                                  <p:stCondLst>
                                    <p:cond delay="20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1500" fill="hold"/>
                                        <p:tgtEl>
                                          <p:spTgt spid="8"/>
                                        </p:tgtEl>
                                        <p:attrNameLst>
                                          <p:attrName>ppt_x</p:attrName>
                                        </p:attrNameLst>
                                      </p:cBhvr>
                                      <p:tavLst>
                                        <p:tav tm="0">
                                          <p:val>
                                            <p:strVal val="#ppt_x"/>
                                          </p:val>
                                        </p:tav>
                                        <p:tav tm="100000">
                                          <p:val>
                                            <p:strVal val="#ppt_x"/>
                                          </p:val>
                                        </p:tav>
                                      </p:tavLst>
                                    </p:anim>
                                    <p:anim calcmode="lin" valueType="num">
                                      <p:cBhvr additive="base">
                                        <p:cTn id="51" dur="1500" fill="hold"/>
                                        <p:tgtEl>
                                          <p:spTgt spid="8"/>
                                        </p:tgtEl>
                                        <p:attrNameLst>
                                          <p:attrName>ppt_y</p:attrName>
                                        </p:attrNameLst>
                                      </p:cBhvr>
                                      <p:tavLst>
                                        <p:tav tm="0">
                                          <p:val>
                                            <p:strVal val="0-#ppt_h/2"/>
                                          </p:val>
                                        </p:tav>
                                        <p:tav tm="100000">
                                          <p:val>
                                            <p:strVal val="#ppt_y"/>
                                          </p:val>
                                        </p:tav>
                                      </p:tavLst>
                                    </p:anim>
                                  </p:childTnLst>
                                </p:cTn>
                              </p:par>
                              <p:par>
                                <p:cTn id="52" presetID="8" presetClass="emph" presetSubtype="0" fill="hold" nodeType="withEffect">
                                  <p:stCondLst>
                                    <p:cond delay="200"/>
                                  </p:stCondLst>
                                  <p:childTnLst>
                                    <p:animRot by="21600000">
                                      <p:cBhvr>
                                        <p:cTn id="53" dur="1500" fill="hold"/>
                                        <p:tgtEl>
                                          <p:spTgt spid="8"/>
                                        </p:tgtEl>
                                        <p:attrNameLst>
                                          <p:attrName>r</p:attrName>
                                        </p:attrNameLst>
                                      </p:cBhvr>
                                    </p:animRot>
                                  </p:childTnLst>
                                </p:cTn>
                              </p:par>
                              <p:par>
                                <p:cTn id="54" presetID="2" presetClass="entr" presetSubtype="1" fill="hold" nodeType="withEffect">
                                  <p:stCondLst>
                                    <p:cond delay="20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1500" fill="hold"/>
                                        <p:tgtEl>
                                          <p:spTgt spid="11"/>
                                        </p:tgtEl>
                                        <p:attrNameLst>
                                          <p:attrName>ppt_x</p:attrName>
                                        </p:attrNameLst>
                                      </p:cBhvr>
                                      <p:tavLst>
                                        <p:tav tm="0">
                                          <p:val>
                                            <p:strVal val="#ppt_x"/>
                                          </p:val>
                                        </p:tav>
                                        <p:tav tm="100000">
                                          <p:val>
                                            <p:strVal val="#ppt_x"/>
                                          </p:val>
                                        </p:tav>
                                      </p:tavLst>
                                    </p:anim>
                                    <p:anim calcmode="lin" valueType="num">
                                      <p:cBhvr additive="base">
                                        <p:cTn id="57" dur="1500" fill="hold"/>
                                        <p:tgtEl>
                                          <p:spTgt spid="11"/>
                                        </p:tgtEl>
                                        <p:attrNameLst>
                                          <p:attrName>ppt_y</p:attrName>
                                        </p:attrNameLst>
                                      </p:cBhvr>
                                      <p:tavLst>
                                        <p:tav tm="0">
                                          <p:val>
                                            <p:strVal val="0-#ppt_h/2"/>
                                          </p:val>
                                        </p:tav>
                                        <p:tav tm="100000">
                                          <p:val>
                                            <p:strVal val="#ppt_y"/>
                                          </p:val>
                                        </p:tav>
                                      </p:tavLst>
                                    </p:anim>
                                  </p:childTnLst>
                                </p:cTn>
                              </p:par>
                              <p:par>
                                <p:cTn id="58" presetID="8" presetClass="emph" presetSubtype="0" fill="hold" nodeType="withEffect">
                                  <p:stCondLst>
                                    <p:cond delay="200"/>
                                  </p:stCondLst>
                                  <p:childTnLst>
                                    <p:animRot by="21600000">
                                      <p:cBhvr>
                                        <p:cTn id="59" dur="1500" fill="hold"/>
                                        <p:tgtEl>
                                          <p:spTgt spid="11"/>
                                        </p:tgtEl>
                                        <p:attrNameLst>
                                          <p:attrName>r</p:attrName>
                                        </p:attrNameLst>
                                      </p:cBhvr>
                                    </p:animRot>
                                  </p:childTnLst>
                                </p:cTn>
                              </p:par>
                              <p:par>
                                <p:cTn id="60" presetID="2" presetClass="entr" presetSubtype="1" fill="hold" nodeType="withEffect">
                                  <p:stCondLst>
                                    <p:cond delay="400"/>
                                  </p:stCondLst>
                                  <p:childTnLst>
                                    <p:set>
                                      <p:cBhvr>
                                        <p:cTn id="61" dur="1" fill="hold">
                                          <p:stCondLst>
                                            <p:cond delay="0"/>
                                          </p:stCondLst>
                                        </p:cTn>
                                        <p:tgtEl>
                                          <p:spTgt spid="9"/>
                                        </p:tgtEl>
                                        <p:attrNameLst>
                                          <p:attrName>style.visibility</p:attrName>
                                        </p:attrNameLst>
                                      </p:cBhvr>
                                      <p:to>
                                        <p:strVal val="visible"/>
                                      </p:to>
                                    </p:set>
                                    <p:anim calcmode="lin" valueType="num">
                                      <p:cBhvr additive="base">
                                        <p:cTn id="62" dur="1500" fill="hold"/>
                                        <p:tgtEl>
                                          <p:spTgt spid="9"/>
                                        </p:tgtEl>
                                        <p:attrNameLst>
                                          <p:attrName>ppt_x</p:attrName>
                                        </p:attrNameLst>
                                      </p:cBhvr>
                                      <p:tavLst>
                                        <p:tav tm="0">
                                          <p:val>
                                            <p:strVal val="#ppt_x"/>
                                          </p:val>
                                        </p:tav>
                                        <p:tav tm="100000">
                                          <p:val>
                                            <p:strVal val="#ppt_x"/>
                                          </p:val>
                                        </p:tav>
                                      </p:tavLst>
                                    </p:anim>
                                    <p:anim calcmode="lin" valueType="num">
                                      <p:cBhvr additive="base">
                                        <p:cTn id="63" dur="1500" fill="hold"/>
                                        <p:tgtEl>
                                          <p:spTgt spid="9"/>
                                        </p:tgtEl>
                                        <p:attrNameLst>
                                          <p:attrName>ppt_y</p:attrName>
                                        </p:attrNameLst>
                                      </p:cBhvr>
                                      <p:tavLst>
                                        <p:tav tm="0">
                                          <p:val>
                                            <p:strVal val="0-#ppt_h/2"/>
                                          </p:val>
                                        </p:tav>
                                        <p:tav tm="100000">
                                          <p:val>
                                            <p:strVal val="#ppt_y"/>
                                          </p:val>
                                        </p:tav>
                                      </p:tavLst>
                                    </p:anim>
                                  </p:childTnLst>
                                </p:cTn>
                              </p:par>
                              <p:par>
                                <p:cTn id="64" presetID="8" presetClass="emph" presetSubtype="0" fill="hold" nodeType="withEffect">
                                  <p:stCondLst>
                                    <p:cond delay="400"/>
                                  </p:stCondLst>
                                  <p:childTnLst>
                                    <p:animRot by="21600000">
                                      <p:cBhvr>
                                        <p:cTn id="65" dur="1500" fill="hold"/>
                                        <p:tgtEl>
                                          <p:spTgt spid="9"/>
                                        </p:tgtEl>
                                        <p:attrNameLst>
                                          <p:attrName>r</p:attrName>
                                        </p:attrNameLst>
                                      </p:cBhvr>
                                    </p:animRot>
                                  </p:childTnLst>
                                </p:cTn>
                              </p:par>
                              <p:par>
                                <p:cTn id="66" presetID="2" presetClass="entr" presetSubtype="1" fill="hold" nodeType="withEffect">
                                  <p:stCondLst>
                                    <p:cond delay="400"/>
                                  </p:stCondLst>
                                  <p:childTnLst>
                                    <p:set>
                                      <p:cBhvr>
                                        <p:cTn id="67" dur="1" fill="hold">
                                          <p:stCondLst>
                                            <p:cond delay="0"/>
                                          </p:stCondLst>
                                        </p:cTn>
                                        <p:tgtEl>
                                          <p:spTgt spid="12"/>
                                        </p:tgtEl>
                                        <p:attrNameLst>
                                          <p:attrName>style.visibility</p:attrName>
                                        </p:attrNameLst>
                                      </p:cBhvr>
                                      <p:to>
                                        <p:strVal val="visible"/>
                                      </p:to>
                                    </p:set>
                                    <p:anim calcmode="lin" valueType="num">
                                      <p:cBhvr additive="base">
                                        <p:cTn id="68" dur="1500" fill="hold"/>
                                        <p:tgtEl>
                                          <p:spTgt spid="12"/>
                                        </p:tgtEl>
                                        <p:attrNameLst>
                                          <p:attrName>ppt_x</p:attrName>
                                        </p:attrNameLst>
                                      </p:cBhvr>
                                      <p:tavLst>
                                        <p:tav tm="0">
                                          <p:val>
                                            <p:strVal val="#ppt_x"/>
                                          </p:val>
                                        </p:tav>
                                        <p:tav tm="100000">
                                          <p:val>
                                            <p:strVal val="#ppt_x"/>
                                          </p:val>
                                        </p:tav>
                                      </p:tavLst>
                                    </p:anim>
                                    <p:anim calcmode="lin" valueType="num">
                                      <p:cBhvr additive="base">
                                        <p:cTn id="69" dur="1500" fill="hold"/>
                                        <p:tgtEl>
                                          <p:spTgt spid="12"/>
                                        </p:tgtEl>
                                        <p:attrNameLst>
                                          <p:attrName>ppt_y</p:attrName>
                                        </p:attrNameLst>
                                      </p:cBhvr>
                                      <p:tavLst>
                                        <p:tav tm="0">
                                          <p:val>
                                            <p:strVal val="0-#ppt_h/2"/>
                                          </p:val>
                                        </p:tav>
                                        <p:tav tm="100000">
                                          <p:val>
                                            <p:strVal val="#ppt_y"/>
                                          </p:val>
                                        </p:tav>
                                      </p:tavLst>
                                    </p:anim>
                                  </p:childTnLst>
                                </p:cTn>
                              </p:par>
                              <p:par>
                                <p:cTn id="70" presetID="8" presetClass="emph" presetSubtype="0" fill="hold" nodeType="withEffect">
                                  <p:stCondLst>
                                    <p:cond delay="400"/>
                                  </p:stCondLst>
                                  <p:childTnLst>
                                    <p:animRot by="21600000">
                                      <p:cBhvr>
                                        <p:cTn id="71" dur="15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5" grpId="0"/>
      <p:bldP spid="6" grpId="0" animBg="1"/>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3429311" y="589475"/>
            <a:ext cx="5184348" cy="4554025"/>
          </a:xfrm>
          <a:custGeom>
            <a:avLst/>
            <a:gdLst>
              <a:gd name="connsiteX0" fmla="*/ 3367134 w 6912464"/>
              <a:gd name="connsiteY0" fmla="*/ 0 h 6072033"/>
              <a:gd name="connsiteX1" fmla="*/ 6909205 w 6912464"/>
              <a:gd name="connsiteY1" fmla="*/ 10447 h 6072033"/>
              <a:gd name="connsiteX2" fmla="*/ 6912464 w 6912464"/>
              <a:gd name="connsiteY2" fmla="*/ 6072033 h 6072033"/>
              <a:gd name="connsiteX3" fmla="*/ 0 w 6912464"/>
              <a:gd name="connsiteY3" fmla="*/ 6072033 h 6072033"/>
            </a:gdLst>
            <a:ahLst/>
            <a:cxnLst>
              <a:cxn ang="0">
                <a:pos x="connsiteX0" y="connsiteY0"/>
              </a:cxn>
              <a:cxn ang="0">
                <a:pos x="connsiteX1" y="connsiteY1"/>
              </a:cxn>
              <a:cxn ang="0">
                <a:pos x="connsiteX2" y="connsiteY2"/>
              </a:cxn>
              <a:cxn ang="0">
                <a:pos x="connsiteX3" y="connsiteY3"/>
              </a:cxn>
            </a:cxnLst>
            <a:rect l="l" t="t" r="r" b="b"/>
            <a:pathLst>
              <a:path w="6912464" h="6072033">
                <a:moveTo>
                  <a:pt x="3367134" y="0"/>
                </a:moveTo>
                <a:lnTo>
                  <a:pt x="6909205" y="10447"/>
                </a:lnTo>
                <a:lnTo>
                  <a:pt x="6912464" y="6072033"/>
                </a:lnTo>
                <a:lnTo>
                  <a:pt x="0" y="607203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114654" y="287655"/>
            <a:ext cx="2971655" cy="715581"/>
          </a:xfrm>
          <a:prstGeom prst="rect">
            <a:avLst/>
          </a:prstGeom>
          <a:noFill/>
        </p:spPr>
        <p:txBody>
          <a:bodyPr wrap="square" rtlCol="0">
            <a:spAutoFit/>
          </a:bodyPr>
          <a:lstStyle/>
          <a:p>
            <a:pPr algn="ctr"/>
            <a:r>
              <a:rPr lang="en-US" altLang="zh-CN" sz="4050" b="1" u="sng" dirty="0">
                <a:solidFill>
                  <a:schemeClr val="accent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CONTENT</a:t>
            </a:r>
            <a:endParaRPr lang="zh-CN" altLang="en-US" sz="4050" b="1" u="sng" dirty="0">
              <a:solidFill>
                <a:schemeClr val="accent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5" name="文本框 4"/>
          <p:cNvSpPr txBox="1"/>
          <p:nvPr/>
        </p:nvSpPr>
        <p:spPr>
          <a:xfrm>
            <a:off x="2900136" y="1104066"/>
            <a:ext cx="2751984" cy="553998"/>
          </a:xfrm>
          <a:prstGeom prst="rect">
            <a:avLst/>
          </a:prstGeom>
          <a:noFill/>
        </p:spPr>
        <p:txBody>
          <a:bodyPr wrap="square" rtlCol="0">
            <a:spAutoFit/>
          </a:bodyPr>
          <a:lstStyle/>
          <a:p>
            <a:r>
              <a:rPr lang="zh-CN" altLang="en-US"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r>
              <a:rPr lang="en-US" altLang="zh-CN"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ANNUAL WORK SUMMARY</a:t>
            </a:r>
            <a:endParaRPr lang="da-DK" altLang="zh-CN" sz="1200" dirty="0">
              <a:solidFill>
                <a:schemeClr val="tx1">
                  <a:lumMod val="75000"/>
                  <a:lumOff val="25000"/>
                </a:schemeClr>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6" name="文本框 5"/>
          <p:cNvSpPr txBox="1"/>
          <p:nvPr/>
        </p:nvSpPr>
        <p:spPr>
          <a:xfrm>
            <a:off x="2138670" y="988650"/>
            <a:ext cx="761466" cy="715581"/>
          </a:xfrm>
          <a:prstGeom prst="rect">
            <a:avLst/>
          </a:prstGeom>
          <a:noFill/>
        </p:spPr>
        <p:txBody>
          <a:bodyPr wrap="square" rtlCol="0">
            <a:spAutoFit/>
          </a:bodyPr>
          <a:lstStyle/>
          <a:p>
            <a:pPr algn="ctr"/>
            <a:r>
              <a:rPr lang="en-US" altLang="zh-CN" sz="4050" b="1" u="sng" dirty="0">
                <a:solidFill>
                  <a:schemeClr val="accent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01</a:t>
            </a:r>
            <a:endParaRPr lang="zh-CN" altLang="en-US" sz="4050" b="1" u="sng" dirty="0">
              <a:solidFill>
                <a:schemeClr val="accent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7" name="文本框 6"/>
          <p:cNvSpPr txBox="1"/>
          <p:nvPr/>
        </p:nvSpPr>
        <p:spPr>
          <a:xfrm>
            <a:off x="2497307" y="1777692"/>
            <a:ext cx="2751984" cy="553998"/>
          </a:xfrm>
          <a:prstGeom prst="rect">
            <a:avLst/>
          </a:prstGeom>
          <a:noFill/>
        </p:spPr>
        <p:txBody>
          <a:bodyPr wrap="square" rtlCol="0">
            <a:spAutoFit/>
          </a:bodyPr>
          <a:lstStyle/>
          <a:p>
            <a:r>
              <a:rPr lang="zh-CN" altLang="en-US"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工作完成情况</a:t>
            </a:r>
            <a:endParaRPr lang="en-US" altLang="zh-CN"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r>
              <a:rPr lang="en-US" altLang="zh-CN"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COMPLETION OF WORK</a:t>
            </a:r>
            <a:endParaRPr lang="da-DK" altLang="zh-CN" sz="1200" dirty="0">
              <a:solidFill>
                <a:schemeClr val="tx1">
                  <a:lumMod val="75000"/>
                  <a:lumOff val="25000"/>
                </a:schemeClr>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8" name="文本框 7"/>
          <p:cNvSpPr txBox="1"/>
          <p:nvPr/>
        </p:nvSpPr>
        <p:spPr>
          <a:xfrm>
            <a:off x="1634615" y="1635646"/>
            <a:ext cx="761466" cy="715581"/>
          </a:xfrm>
          <a:prstGeom prst="rect">
            <a:avLst/>
          </a:prstGeom>
          <a:noFill/>
        </p:spPr>
        <p:txBody>
          <a:bodyPr wrap="square" rtlCol="0">
            <a:spAutoFit/>
          </a:bodyPr>
          <a:lstStyle/>
          <a:p>
            <a:pPr algn="ctr"/>
            <a:r>
              <a:rPr lang="en-US" altLang="zh-CN" sz="4050" b="1" u="sng" dirty="0">
                <a:solidFill>
                  <a:schemeClr val="accent2"/>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02</a:t>
            </a:r>
            <a:endParaRPr lang="zh-CN" altLang="en-US" sz="4050" b="1" u="sng" dirty="0">
              <a:solidFill>
                <a:schemeClr val="accent2"/>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9" name="文本框 8"/>
          <p:cNvSpPr txBox="1"/>
          <p:nvPr/>
        </p:nvSpPr>
        <p:spPr>
          <a:xfrm>
            <a:off x="2037758" y="2471143"/>
            <a:ext cx="3182314" cy="553998"/>
          </a:xfrm>
          <a:prstGeom prst="rect">
            <a:avLst/>
          </a:prstGeom>
          <a:noFill/>
        </p:spPr>
        <p:txBody>
          <a:bodyPr wrap="square" rtlCol="0">
            <a:spAutoFit/>
          </a:bodyPr>
          <a:lstStyle/>
          <a:p>
            <a:r>
              <a:rPr lang="zh-CN" altLang="en-US"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成功项目展示</a:t>
            </a:r>
            <a:endParaRPr lang="en-US" altLang="zh-CN"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r>
              <a:rPr lang="en-US" altLang="zh-CN"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SUCCESSFUL PROJECT </a:t>
            </a:r>
            <a:endParaRPr lang="da-DK" altLang="zh-CN" sz="1100" dirty="0">
              <a:solidFill>
                <a:schemeClr val="tx1">
                  <a:lumMod val="75000"/>
                  <a:lumOff val="25000"/>
                </a:schemeClr>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0" name="文本框 9"/>
          <p:cNvSpPr txBox="1"/>
          <p:nvPr/>
        </p:nvSpPr>
        <p:spPr>
          <a:xfrm>
            <a:off x="1276293" y="2355726"/>
            <a:ext cx="761466" cy="715581"/>
          </a:xfrm>
          <a:prstGeom prst="rect">
            <a:avLst/>
          </a:prstGeom>
          <a:noFill/>
        </p:spPr>
        <p:txBody>
          <a:bodyPr wrap="square" rtlCol="0">
            <a:spAutoFit/>
          </a:bodyPr>
          <a:lstStyle/>
          <a:p>
            <a:pPr algn="ctr"/>
            <a:r>
              <a:rPr lang="en-US" altLang="zh-CN" sz="4050" b="1" u="sng" dirty="0">
                <a:solidFill>
                  <a:schemeClr val="accent3"/>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03</a:t>
            </a:r>
            <a:endParaRPr lang="zh-CN" altLang="en-US" sz="4050" b="1" u="sng" dirty="0">
              <a:solidFill>
                <a:schemeClr val="accent3"/>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1" name="文本框 10"/>
          <p:cNvSpPr txBox="1"/>
          <p:nvPr/>
        </p:nvSpPr>
        <p:spPr>
          <a:xfrm>
            <a:off x="1713795" y="3267729"/>
            <a:ext cx="2858205" cy="553998"/>
          </a:xfrm>
          <a:prstGeom prst="rect">
            <a:avLst/>
          </a:prstGeom>
          <a:noFill/>
        </p:spPr>
        <p:txBody>
          <a:bodyPr wrap="square" rtlCol="0">
            <a:spAutoFit/>
          </a:bodyPr>
          <a:lstStyle/>
          <a:p>
            <a:r>
              <a:rPr lang="zh-CN" altLang="en-US"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工作存在不足</a:t>
            </a:r>
            <a:endParaRPr lang="en-US" altLang="zh-CN"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r>
              <a:rPr lang="en-US" altLang="zh-CN" sz="1200" dirty="0">
                <a:solidFill>
                  <a:schemeClr val="tx1">
                    <a:lumMod val="75000"/>
                    <a:lumOff val="25000"/>
                  </a:schemeClr>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THERE IS NOT ENOUGH WORK</a:t>
            </a:r>
            <a:endParaRPr lang="da-DK" altLang="zh-CN" sz="1200" dirty="0">
              <a:solidFill>
                <a:schemeClr val="tx1">
                  <a:lumMod val="75000"/>
                  <a:lumOff val="25000"/>
                </a:schemeClr>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2" name="文本框 11"/>
          <p:cNvSpPr txBox="1"/>
          <p:nvPr/>
        </p:nvSpPr>
        <p:spPr>
          <a:xfrm>
            <a:off x="834735" y="3152313"/>
            <a:ext cx="761466" cy="715581"/>
          </a:xfrm>
          <a:prstGeom prst="rect">
            <a:avLst/>
          </a:prstGeom>
          <a:noFill/>
        </p:spPr>
        <p:txBody>
          <a:bodyPr wrap="square" rtlCol="0">
            <a:spAutoFit/>
          </a:bodyPr>
          <a:lstStyle/>
          <a:p>
            <a:pPr algn="ctr"/>
            <a:r>
              <a:rPr lang="en-US" altLang="zh-CN" sz="4050" b="1" u="sng" dirty="0">
                <a:solidFill>
                  <a:schemeClr val="accent4"/>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04</a:t>
            </a:r>
            <a:endParaRPr lang="zh-CN" altLang="en-US" sz="4050" b="1" u="sng" dirty="0">
              <a:solidFill>
                <a:schemeClr val="accent4"/>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3" name="文本框 12"/>
          <p:cNvSpPr txBox="1"/>
          <p:nvPr/>
        </p:nvSpPr>
        <p:spPr>
          <a:xfrm>
            <a:off x="1418612" y="4059817"/>
            <a:ext cx="2858205" cy="553998"/>
          </a:xfrm>
          <a:prstGeom prst="rect">
            <a:avLst/>
          </a:prstGeom>
          <a:noFill/>
        </p:spPr>
        <p:txBody>
          <a:bodyPr wrap="square" rtlCol="0">
            <a:spAutoFit/>
          </a:bodyPr>
          <a:lstStyle/>
          <a:p>
            <a:r>
              <a:rPr lang="zh-CN" altLang="en-US"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r>
              <a:rPr lang="en-US" altLang="zh-CN"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NEXT YEAR WORK PLAN</a:t>
            </a:r>
            <a:endParaRPr lang="da-DK" altLang="zh-CN" sz="1200" dirty="0">
              <a:solidFill>
                <a:schemeClr val="tx1">
                  <a:lumMod val="75000"/>
                  <a:lumOff val="25000"/>
                </a:schemeClr>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4" name="文本框 13"/>
          <p:cNvSpPr txBox="1"/>
          <p:nvPr/>
        </p:nvSpPr>
        <p:spPr>
          <a:xfrm>
            <a:off x="539552" y="3944401"/>
            <a:ext cx="761466" cy="715581"/>
          </a:xfrm>
          <a:prstGeom prst="rect">
            <a:avLst/>
          </a:prstGeom>
          <a:noFill/>
        </p:spPr>
        <p:txBody>
          <a:bodyPr wrap="square" rtlCol="0">
            <a:spAutoFit/>
          </a:bodyPr>
          <a:lstStyle/>
          <a:p>
            <a:pPr algn="ctr"/>
            <a:r>
              <a:rPr lang="en-US" altLang="zh-CN" sz="4050" b="1" u="sng" dirty="0">
                <a:solidFill>
                  <a:schemeClr val="accent5"/>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05</a:t>
            </a:r>
            <a:endParaRPr lang="zh-CN" altLang="en-US" sz="4050" b="1" u="sng" dirty="0">
              <a:solidFill>
                <a:schemeClr val="accent5"/>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pic>
        <p:nvPicPr>
          <p:cNvPr id="16" name="图片 15"/>
          <p:cNvPicPr>
            <a:picLocks noChangeAspect="1"/>
          </p:cNvPicPr>
          <p:nvPr/>
        </p:nvPicPr>
        <p:blipFill>
          <a:blip r:embed="rId2">
            <a:extLst>
              <a:ext uri="{28A0092B-C50C-407E-A947-70E740481C1C}">
                <a14:useLocalDpi xmlns:a14="http://schemas.microsoft.com/office/drawing/2010/main" val="0"/>
              </a:ext>
            </a:extLst>
          </a:blip>
          <a:srcRect l="35215"/>
          <a:stretch>
            <a:fillRect/>
          </a:stretch>
        </p:blipFill>
        <p:spPr>
          <a:xfrm>
            <a:off x="3628104" y="1"/>
            <a:ext cx="5503523" cy="5143499"/>
          </a:xfrm>
          <a:custGeom>
            <a:avLst/>
            <a:gdLst>
              <a:gd name="connsiteX0" fmla="*/ 2852233 w 5503523"/>
              <a:gd name="connsiteY0" fmla="*/ 0 h 5143499"/>
              <a:gd name="connsiteX1" fmla="*/ 5503523 w 5503523"/>
              <a:gd name="connsiteY1" fmla="*/ 0 h 5143499"/>
              <a:gd name="connsiteX2" fmla="*/ 5503523 w 5503523"/>
              <a:gd name="connsiteY2" fmla="*/ 5143499 h 5143499"/>
              <a:gd name="connsiteX3" fmla="*/ 0 w 5503523"/>
              <a:gd name="connsiteY3" fmla="*/ 5143499 h 5143499"/>
            </a:gdLst>
            <a:ahLst/>
            <a:cxnLst>
              <a:cxn ang="0">
                <a:pos x="connsiteX0" y="connsiteY0"/>
              </a:cxn>
              <a:cxn ang="0">
                <a:pos x="connsiteX1" y="connsiteY1"/>
              </a:cxn>
              <a:cxn ang="0">
                <a:pos x="connsiteX2" y="connsiteY2"/>
              </a:cxn>
              <a:cxn ang="0">
                <a:pos x="connsiteX3" y="connsiteY3"/>
              </a:cxn>
            </a:cxnLst>
            <a:rect l="l" t="t" r="r" b="b"/>
            <a:pathLst>
              <a:path w="5503523" h="5143499">
                <a:moveTo>
                  <a:pt x="2852233" y="0"/>
                </a:moveTo>
                <a:lnTo>
                  <a:pt x="5503523" y="0"/>
                </a:lnTo>
                <a:lnTo>
                  <a:pt x="5503523" y="5143499"/>
                </a:lnTo>
                <a:lnTo>
                  <a:pt x="0" y="5143499"/>
                </a:lnTo>
                <a:close/>
              </a:path>
            </a:pathLst>
          </a:custGeom>
        </p:spPr>
      </p:pic>
    </p:spTree>
    <p:extLst>
      <p:ext uri="{BB962C8B-B14F-4D97-AF65-F5344CB8AC3E}">
        <p14:creationId xmlns:p14="http://schemas.microsoft.com/office/powerpoint/2010/main" val="361574658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2" presetClass="entr" presetSubtype="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1100"/>
                                        <p:tgtEl>
                                          <p:spTgt spid="2"/>
                                        </p:tgtEl>
                                      </p:cBhvr>
                                    </p:animEffect>
                                  </p:childTnLst>
                                </p:cTn>
                              </p:par>
                            </p:childTnLst>
                          </p:cTn>
                        </p:par>
                        <p:par>
                          <p:cTn id="12" fill="hold">
                            <p:stCondLst>
                              <p:cond delay="1100"/>
                            </p:stCondLst>
                            <p:childTnLst>
                              <p:par>
                                <p:cTn id="13" presetID="22" presetClass="entr" presetSubtype="4"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par>
                                <p:cTn id="16" presetID="10" presetClass="entr" presetSubtype="0" fill="hold" grpId="0" nodeType="withEffect">
                                  <p:stCondLst>
                                    <p:cond delay="4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22" presetClass="entr" presetSubtype="8" fill="hold" grpId="0" nodeType="withEffect">
                                  <p:stCondLst>
                                    <p:cond delay="50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par>
                                <p:cTn id="22" presetID="10" presetClass="entr" presetSubtype="0" fill="hold" grpId="0" nodeType="withEffect">
                                  <p:stCondLst>
                                    <p:cond delay="100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22" presetClass="entr" presetSubtype="8" fill="hold" grpId="0" nodeType="withEffect">
                                  <p:stCondLst>
                                    <p:cond delay="100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par>
                                <p:cTn id="28" presetID="10" presetClass="entr" presetSubtype="0" fill="hold" grpId="0" nodeType="withEffect">
                                  <p:stCondLst>
                                    <p:cond delay="150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22" presetClass="entr" presetSubtype="8" fill="hold" grpId="0" nodeType="withEffect">
                                  <p:stCondLst>
                                    <p:cond delay="150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par>
                                <p:cTn id="34" presetID="10" presetClass="entr" presetSubtype="0" fill="hold" grpId="0" nodeType="withEffect">
                                  <p:stCondLst>
                                    <p:cond delay="20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22" presetClass="entr" presetSubtype="8" fill="hold" grpId="0" nodeType="withEffect">
                                  <p:stCondLst>
                                    <p:cond delay="200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par>
                                <p:cTn id="40" presetID="10" presetClass="entr" presetSubtype="0" fill="hold" grpId="0" nodeType="withEffect">
                                  <p:stCondLst>
                                    <p:cond delay="250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22" presetClass="entr" presetSubtype="8" fill="hold" grpId="0" nodeType="withEffect">
                                  <p:stCondLst>
                                    <p:cond delay="300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p:bldP spid="7" grpId="0"/>
      <p:bldP spid="8" grpId="0"/>
      <p:bldP spid="9" grpId="0"/>
      <p:bldP spid="10" grpId="0"/>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54653" y="4667776"/>
            <a:ext cx="389943" cy="230832"/>
          </a:xfrm>
          <a:prstGeom prst="rect">
            <a:avLst/>
          </a:prstGeom>
          <a:noFill/>
        </p:spPr>
        <p:txBody>
          <a:bodyPr wrap="square" rtlCol="0">
            <a:spAutoFit/>
          </a:bodyPr>
          <a:lstStyle/>
          <a:p>
            <a:fld id="{F3C5028F-8D3B-45CC-A1ED-22F09E87F5E5}" type="slidenum">
              <a:rPr lang="id-ID" sz="900">
                <a:solidFill>
                  <a:schemeClr val="bg1"/>
                </a:solidFill>
                <a:latin typeface="Arial" panose="020B0604020202020204" pitchFamily="34" charset="0"/>
                <a:ea typeface="微软雅黑" panose="020B0503020204020204" pitchFamily="34" charset="-122"/>
                <a:sym typeface="Arial" panose="020B0604020202020204" pitchFamily="34" charset="0"/>
              </a:rPr>
              <a:t>20</a:t>
            </a:fld>
            <a:endParaRPr lang="id-ID" sz="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277236" y="117046"/>
            <a:ext cx="8865950"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816" y="117046"/>
            <a:ext cx="180699"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205318" y="117046"/>
            <a:ext cx="48117" cy="4247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817" y="4976580"/>
            <a:ext cx="9142369" cy="642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nvSpPr>
        <p:spPr>
          <a:xfrm>
            <a:off x="5148065" y="117046"/>
            <a:ext cx="3901560" cy="400110"/>
          </a:xfrm>
          <a:prstGeom prst="rect">
            <a:avLst/>
          </a:prstGeom>
          <a:noFill/>
        </p:spPr>
        <p:txBody>
          <a:bodyPr wrap="square" rtlCol="0">
            <a:spAutoFit/>
          </a:bodyPr>
          <a:lstStyle/>
          <a:p>
            <a:pPr algn="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认识上的不足</a:t>
            </a:r>
          </a:p>
        </p:txBody>
      </p:sp>
      <p:grpSp>
        <p:nvGrpSpPr>
          <p:cNvPr id="8" name="组合 7"/>
          <p:cNvGrpSpPr/>
          <p:nvPr/>
        </p:nvGrpSpPr>
        <p:grpSpPr>
          <a:xfrm>
            <a:off x="1364027" y="1474148"/>
            <a:ext cx="3035238" cy="2833237"/>
            <a:chOff x="1356184" y="1198174"/>
            <a:chExt cx="3035238" cy="2833237"/>
          </a:xfrm>
          <a:solidFill>
            <a:srgbClr val="414455"/>
          </a:solidFill>
        </p:grpSpPr>
        <p:grpSp>
          <p:nvGrpSpPr>
            <p:cNvPr id="9" name="组合 8"/>
            <p:cNvGrpSpPr/>
            <p:nvPr/>
          </p:nvGrpSpPr>
          <p:grpSpPr>
            <a:xfrm>
              <a:off x="1356184" y="1198174"/>
              <a:ext cx="3035238" cy="2833237"/>
              <a:chOff x="1356184" y="1198174"/>
              <a:chExt cx="3035238" cy="2833237"/>
            </a:xfrm>
            <a:grpFill/>
          </p:grpSpPr>
          <p:grpSp>
            <p:nvGrpSpPr>
              <p:cNvPr id="11" name="组合 10"/>
              <p:cNvGrpSpPr/>
              <p:nvPr/>
            </p:nvGrpSpPr>
            <p:grpSpPr>
              <a:xfrm>
                <a:off x="1356184" y="2251948"/>
                <a:ext cx="2361706" cy="1779463"/>
                <a:chOff x="1356184" y="2251948"/>
                <a:chExt cx="2361706" cy="1779463"/>
              </a:xfrm>
              <a:grpFill/>
            </p:grpSpPr>
            <p:sp>
              <p:nvSpPr>
                <p:cNvPr id="20" name="Freeform 5"/>
                <p:cNvSpPr>
                  <a:spLocks noEditPoints="1"/>
                </p:cNvSpPr>
                <p:nvPr/>
              </p:nvSpPr>
              <p:spPr bwMode="auto">
                <a:xfrm>
                  <a:off x="1356184" y="2251948"/>
                  <a:ext cx="1464389" cy="895164"/>
                </a:xfrm>
                <a:custGeom>
                  <a:avLst/>
                  <a:gdLst>
                    <a:gd name="T0" fmla="*/ 1069975 w 674"/>
                    <a:gd name="T1" fmla="*/ 654050 h 412"/>
                    <a:gd name="T2" fmla="*/ 1065213 w 674"/>
                    <a:gd name="T3" fmla="*/ 652463 h 412"/>
                    <a:gd name="T4" fmla="*/ 0 w 674"/>
                    <a:gd name="T5" fmla="*/ 522288 h 412"/>
                    <a:gd name="T6" fmla="*/ 4763 w 674"/>
                    <a:gd name="T7" fmla="*/ 519113 h 412"/>
                    <a:gd name="T8" fmla="*/ 641350 w 674"/>
                    <a:gd name="T9" fmla="*/ 0 h 412"/>
                    <a:gd name="T10" fmla="*/ 1069975 w 674"/>
                    <a:gd name="T11" fmla="*/ 654050 h 412"/>
                    <a:gd name="T12" fmla="*/ 7938 w 674"/>
                    <a:gd name="T13" fmla="*/ 519113 h 412"/>
                    <a:gd name="T14" fmla="*/ 1062038 w 674"/>
                    <a:gd name="T15" fmla="*/ 649288 h 412"/>
                    <a:gd name="T16" fmla="*/ 641350 w 674"/>
                    <a:gd name="T17" fmla="*/ 6350 h 412"/>
                    <a:gd name="T18" fmla="*/ 7938 w 674"/>
                    <a:gd name="T19" fmla="*/ 519113 h 4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4" h="412">
                      <a:moveTo>
                        <a:pt x="674" y="412"/>
                      </a:moveTo>
                      <a:lnTo>
                        <a:pt x="671" y="411"/>
                      </a:lnTo>
                      <a:lnTo>
                        <a:pt x="0" y="329"/>
                      </a:lnTo>
                      <a:lnTo>
                        <a:pt x="3" y="327"/>
                      </a:lnTo>
                      <a:lnTo>
                        <a:pt x="404" y="0"/>
                      </a:lnTo>
                      <a:lnTo>
                        <a:pt x="674" y="412"/>
                      </a:lnTo>
                      <a:close/>
                      <a:moveTo>
                        <a:pt x="5" y="327"/>
                      </a:moveTo>
                      <a:lnTo>
                        <a:pt x="669" y="409"/>
                      </a:lnTo>
                      <a:lnTo>
                        <a:pt x="404" y="4"/>
                      </a:lnTo>
                      <a:lnTo>
                        <a:pt x="5" y="327"/>
                      </a:lnTo>
                      <a:close/>
                    </a:path>
                  </a:pathLst>
                </a:custGeom>
                <a:grpFill/>
                <a:ln w="3175">
                  <a:noFill/>
                  <a:round/>
                  <a:headEnd/>
                  <a:tailEnd/>
                </a:ln>
                <a:extLst/>
              </p:spPr>
              <p:txBody>
                <a:bodyPr/>
                <a:lstStyle/>
                <a:p>
                  <a:pPr marL="0" marR="0" lvl="0" indent="0" algn="l" defTabSz="816337"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6"/>
                <p:cNvSpPr>
                  <a:spLocks/>
                </p:cNvSpPr>
                <p:nvPr/>
              </p:nvSpPr>
              <p:spPr bwMode="auto">
                <a:xfrm>
                  <a:off x="1360529" y="2962429"/>
                  <a:ext cx="827793" cy="929927"/>
                </a:xfrm>
                <a:custGeom>
                  <a:avLst/>
                  <a:gdLst>
                    <a:gd name="T0" fmla="*/ 601663 w 381"/>
                    <a:gd name="T1" fmla="*/ 679450 h 428"/>
                    <a:gd name="T2" fmla="*/ 0 w 381"/>
                    <a:gd name="T3" fmla="*/ 3175 h 428"/>
                    <a:gd name="T4" fmla="*/ 1588 w 381"/>
                    <a:gd name="T5" fmla="*/ 0 h 428"/>
                    <a:gd name="T6" fmla="*/ 604838 w 381"/>
                    <a:gd name="T7" fmla="*/ 677863 h 428"/>
                    <a:gd name="T8" fmla="*/ 601663 w 381"/>
                    <a:gd name="T9" fmla="*/ 679450 h 4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1" h="428">
                      <a:moveTo>
                        <a:pt x="379" y="428"/>
                      </a:moveTo>
                      <a:lnTo>
                        <a:pt x="0" y="2"/>
                      </a:lnTo>
                      <a:lnTo>
                        <a:pt x="1" y="0"/>
                      </a:lnTo>
                      <a:lnTo>
                        <a:pt x="381" y="427"/>
                      </a:lnTo>
                      <a:lnTo>
                        <a:pt x="379" y="428"/>
                      </a:lnTo>
                      <a:close/>
                    </a:path>
                  </a:pathLst>
                </a:custGeom>
                <a:grpFill/>
                <a:ln w="3175">
                  <a:noFill/>
                  <a:round/>
                  <a:headEnd/>
                  <a:tailEnd/>
                </a:ln>
                <a:extLst/>
              </p:spPr>
              <p:txBody>
                <a:bodyPr/>
                <a:lstStyle/>
                <a:p>
                  <a:pPr marL="0" marR="0" lvl="0" indent="0" algn="l" defTabSz="816337"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7"/>
                <p:cNvSpPr>
                  <a:spLocks noEditPoints="1"/>
                </p:cNvSpPr>
                <p:nvPr/>
              </p:nvSpPr>
              <p:spPr bwMode="auto">
                <a:xfrm>
                  <a:off x="2179630" y="3138420"/>
                  <a:ext cx="1538260" cy="892991"/>
                </a:xfrm>
                <a:custGeom>
                  <a:avLst/>
                  <a:gdLst>
                    <a:gd name="T0" fmla="*/ 1123950 w 708"/>
                    <a:gd name="T1" fmla="*/ 652463 h 411"/>
                    <a:gd name="T2" fmla="*/ 0 w 708"/>
                    <a:gd name="T3" fmla="*/ 552450 h 411"/>
                    <a:gd name="T4" fmla="*/ 463550 w 708"/>
                    <a:gd name="T5" fmla="*/ 0 h 411"/>
                    <a:gd name="T6" fmla="*/ 465138 w 708"/>
                    <a:gd name="T7" fmla="*/ 1588 h 411"/>
                    <a:gd name="T8" fmla="*/ 1123950 w 708"/>
                    <a:gd name="T9" fmla="*/ 652463 h 411"/>
                    <a:gd name="T10" fmla="*/ 7938 w 708"/>
                    <a:gd name="T11" fmla="*/ 547688 h 411"/>
                    <a:gd name="T12" fmla="*/ 1112838 w 708"/>
                    <a:gd name="T13" fmla="*/ 649288 h 411"/>
                    <a:gd name="T14" fmla="*/ 463550 w 708"/>
                    <a:gd name="T15" fmla="*/ 6350 h 411"/>
                    <a:gd name="T16" fmla="*/ 7938 w 708"/>
                    <a:gd name="T17" fmla="*/ 547688 h 4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08" h="411">
                      <a:moveTo>
                        <a:pt x="708" y="411"/>
                      </a:moveTo>
                      <a:lnTo>
                        <a:pt x="0" y="348"/>
                      </a:lnTo>
                      <a:lnTo>
                        <a:pt x="292" y="0"/>
                      </a:lnTo>
                      <a:lnTo>
                        <a:pt x="293" y="1"/>
                      </a:lnTo>
                      <a:lnTo>
                        <a:pt x="708" y="411"/>
                      </a:lnTo>
                      <a:close/>
                      <a:moveTo>
                        <a:pt x="5" y="345"/>
                      </a:moveTo>
                      <a:lnTo>
                        <a:pt x="701" y="409"/>
                      </a:lnTo>
                      <a:lnTo>
                        <a:pt x="292" y="4"/>
                      </a:lnTo>
                      <a:lnTo>
                        <a:pt x="5" y="345"/>
                      </a:lnTo>
                      <a:close/>
                    </a:path>
                  </a:pathLst>
                </a:custGeom>
                <a:grpFill/>
                <a:ln w="3175">
                  <a:noFill/>
                  <a:round/>
                  <a:headEnd/>
                  <a:tailEnd/>
                </a:ln>
                <a:extLst/>
              </p:spPr>
              <p:txBody>
                <a:bodyPr/>
                <a:lstStyle/>
                <a:p>
                  <a:pPr marL="0" marR="0" lvl="0" indent="0" algn="l" defTabSz="816337"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 name="组合 16"/>
              <p:cNvGrpSpPr/>
              <p:nvPr/>
            </p:nvGrpSpPr>
            <p:grpSpPr>
              <a:xfrm>
                <a:off x="2231774" y="1198174"/>
                <a:ext cx="2159648" cy="1948937"/>
                <a:chOff x="2231774" y="1198174"/>
                <a:chExt cx="2159648" cy="1948937"/>
              </a:xfrm>
              <a:grpFill/>
            </p:grpSpPr>
            <p:sp>
              <p:nvSpPr>
                <p:cNvPr id="18" name="Freeform 8"/>
                <p:cNvSpPr>
                  <a:spLocks noEditPoints="1"/>
                </p:cNvSpPr>
                <p:nvPr/>
              </p:nvSpPr>
              <p:spPr bwMode="auto">
                <a:xfrm>
                  <a:off x="2853162" y="1232938"/>
                  <a:ext cx="1538260" cy="1914173"/>
                </a:xfrm>
                <a:custGeom>
                  <a:avLst/>
                  <a:gdLst>
                    <a:gd name="T0" fmla="*/ 0 w 708"/>
                    <a:gd name="T1" fmla="*/ 1398588 h 881"/>
                    <a:gd name="T2" fmla="*/ 176213 w 708"/>
                    <a:gd name="T3" fmla="*/ 0 h 881"/>
                    <a:gd name="T4" fmla="*/ 179388 w 708"/>
                    <a:gd name="T5" fmla="*/ 4763 h 881"/>
                    <a:gd name="T6" fmla="*/ 1123950 w 708"/>
                    <a:gd name="T7" fmla="*/ 1160463 h 881"/>
                    <a:gd name="T8" fmla="*/ 1120775 w 708"/>
                    <a:gd name="T9" fmla="*/ 1162050 h 881"/>
                    <a:gd name="T10" fmla="*/ 0 w 708"/>
                    <a:gd name="T11" fmla="*/ 1398588 h 881"/>
                    <a:gd name="T12" fmla="*/ 179388 w 708"/>
                    <a:gd name="T13" fmla="*/ 11113 h 881"/>
                    <a:gd name="T14" fmla="*/ 4763 w 708"/>
                    <a:gd name="T15" fmla="*/ 1393825 h 881"/>
                    <a:gd name="T16" fmla="*/ 1117600 w 708"/>
                    <a:gd name="T17" fmla="*/ 1157288 h 881"/>
                    <a:gd name="T18" fmla="*/ 179388 w 708"/>
                    <a:gd name="T19" fmla="*/ 11113 h 8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8" h="881">
                      <a:moveTo>
                        <a:pt x="0" y="881"/>
                      </a:moveTo>
                      <a:lnTo>
                        <a:pt x="111" y="0"/>
                      </a:lnTo>
                      <a:lnTo>
                        <a:pt x="113" y="3"/>
                      </a:lnTo>
                      <a:lnTo>
                        <a:pt x="708" y="731"/>
                      </a:lnTo>
                      <a:lnTo>
                        <a:pt x="706" y="732"/>
                      </a:lnTo>
                      <a:lnTo>
                        <a:pt x="0" y="881"/>
                      </a:lnTo>
                      <a:close/>
                      <a:moveTo>
                        <a:pt x="113" y="7"/>
                      </a:moveTo>
                      <a:lnTo>
                        <a:pt x="3" y="878"/>
                      </a:lnTo>
                      <a:lnTo>
                        <a:pt x="704" y="729"/>
                      </a:lnTo>
                      <a:lnTo>
                        <a:pt x="113" y="7"/>
                      </a:lnTo>
                      <a:close/>
                    </a:path>
                  </a:pathLst>
                </a:custGeom>
                <a:grpFill/>
                <a:ln w="3175">
                  <a:noFill/>
                  <a:round/>
                  <a:headEnd/>
                  <a:tailEnd/>
                </a:ln>
                <a:extLst/>
              </p:spPr>
              <p:txBody>
                <a:bodyPr/>
                <a:lstStyle/>
                <a:p>
                  <a:pPr marL="0" marR="0" lvl="0" indent="0" algn="l" defTabSz="816337"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9"/>
                <p:cNvSpPr>
                  <a:spLocks/>
                </p:cNvSpPr>
                <p:nvPr/>
              </p:nvSpPr>
              <p:spPr bwMode="auto">
                <a:xfrm>
                  <a:off x="2231774" y="1198174"/>
                  <a:ext cx="923391" cy="1060291"/>
                </a:xfrm>
                <a:custGeom>
                  <a:avLst/>
                  <a:gdLst>
                    <a:gd name="T0" fmla="*/ 3175 w 425"/>
                    <a:gd name="T1" fmla="*/ 774700 h 488"/>
                    <a:gd name="T2" fmla="*/ 0 w 425"/>
                    <a:gd name="T3" fmla="*/ 771525 h 488"/>
                    <a:gd name="T4" fmla="*/ 673100 w 425"/>
                    <a:gd name="T5" fmla="*/ 0 h 488"/>
                    <a:gd name="T6" fmla="*/ 674688 w 425"/>
                    <a:gd name="T7" fmla="*/ 1588 h 488"/>
                    <a:gd name="T8" fmla="*/ 3175 w 425"/>
                    <a:gd name="T9" fmla="*/ 774700 h 4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5" h="488">
                      <a:moveTo>
                        <a:pt x="2" y="488"/>
                      </a:moveTo>
                      <a:lnTo>
                        <a:pt x="0" y="486"/>
                      </a:lnTo>
                      <a:lnTo>
                        <a:pt x="424" y="0"/>
                      </a:lnTo>
                      <a:lnTo>
                        <a:pt x="425" y="1"/>
                      </a:lnTo>
                      <a:lnTo>
                        <a:pt x="2" y="488"/>
                      </a:lnTo>
                      <a:close/>
                    </a:path>
                  </a:pathLst>
                </a:custGeom>
                <a:grpFill/>
                <a:ln w="3175">
                  <a:noFill/>
                  <a:round/>
                  <a:headEnd/>
                  <a:tailEnd/>
                </a:ln>
                <a:extLst/>
              </p:spPr>
              <p:txBody>
                <a:bodyPr/>
                <a:lstStyle/>
                <a:p>
                  <a:pPr marL="0" marR="0" lvl="0" indent="0" algn="l" defTabSz="816337"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0" name="Freeform 10"/>
            <p:cNvSpPr>
              <a:spLocks/>
            </p:cNvSpPr>
            <p:nvPr/>
          </p:nvSpPr>
          <p:spPr bwMode="auto">
            <a:xfrm>
              <a:off x="3707027" y="2819029"/>
              <a:ext cx="682223" cy="1210210"/>
            </a:xfrm>
            <a:custGeom>
              <a:avLst/>
              <a:gdLst>
                <a:gd name="T0" fmla="*/ 3175 w 314"/>
                <a:gd name="T1" fmla="*/ 884238 h 557"/>
                <a:gd name="T2" fmla="*/ 0 w 314"/>
                <a:gd name="T3" fmla="*/ 884238 h 557"/>
                <a:gd name="T4" fmla="*/ 495300 w 314"/>
                <a:gd name="T5" fmla="*/ 0 h 557"/>
                <a:gd name="T6" fmla="*/ 498475 w 314"/>
                <a:gd name="T7" fmla="*/ 1588 h 557"/>
                <a:gd name="T8" fmla="*/ 3175 w 314"/>
                <a:gd name="T9" fmla="*/ 884238 h 5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4" h="557">
                  <a:moveTo>
                    <a:pt x="2" y="557"/>
                  </a:moveTo>
                  <a:lnTo>
                    <a:pt x="0" y="557"/>
                  </a:lnTo>
                  <a:lnTo>
                    <a:pt x="312" y="0"/>
                  </a:lnTo>
                  <a:lnTo>
                    <a:pt x="314" y="1"/>
                  </a:lnTo>
                  <a:lnTo>
                    <a:pt x="2" y="557"/>
                  </a:lnTo>
                  <a:close/>
                </a:path>
              </a:pathLst>
            </a:custGeom>
            <a:grpFill/>
            <a:ln w="3175">
              <a:noFill/>
              <a:round/>
              <a:headEnd/>
              <a:tailEnd/>
            </a:ln>
            <a:extLst/>
          </p:spPr>
          <p:txBody>
            <a:bodyPr/>
            <a:lstStyle/>
            <a:p>
              <a:pPr marL="0" marR="0" lvl="0" indent="0" algn="l" defTabSz="816337"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23" name="Oval 951"/>
          <p:cNvSpPr>
            <a:spLocks noChangeArrowheads="1"/>
          </p:cNvSpPr>
          <p:nvPr/>
        </p:nvSpPr>
        <p:spPr bwMode="auto">
          <a:xfrm>
            <a:off x="2241791" y="2903803"/>
            <a:ext cx="1049407" cy="1045082"/>
          </a:xfrm>
          <a:prstGeom prst="ellipse">
            <a:avLst/>
          </a:prstGeom>
          <a:solidFill>
            <a:schemeClr val="accent1"/>
          </a:solidFill>
          <a:ln>
            <a:noFill/>
          </a:ln>
          <a:extLst/>
        </p:spPr>
        <p:txBody>
          <a:bodyPr/>
          <a:lstStyle/>
          <a:p>
            <a:pPr marL="0" marR="0" lvl="0" indent="0" algn="l" defTabSz="816337" rtl="0" eaLnBrk="1" fontAlgn="auto" latinLnBrk="0" hangingPunct="1">
              <a:lnSpc>
                <a:spcPct val="100000"/>
              </a:lnSpc>
              <a:spcBef>
                <a:spcPts val="0"/>
              </a:spcBef>
              <a:spcAft>
                <a:spcPts val="0"/>
              </a:spcAft>
              <a:buClrTx/>
              <a:buSzTx/>
              <a:buFontTx/>
              <a:buNone/>
              <a:tabLst/>
              <a:defRPr/>
            </a:pPr>
            <a:endParaRPr kumimoji="0" lang="zh-CN" altLang="zh-CN"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4" name="Oval 952"/>
          <p:cNvSpPr>
            <a:spLocks noChangeArrowheads="1"/>
          </p:cNvSpPr>
          <p:nvPr/>
        </p:nvSpPr>
        <p:spPr bwMode="auto">
          <a:xfrm>
            <a:off x="942526" y="2797338"/>
            <a:ext cx="775649" cy="775664"/>
          </a:xfrm>
          <a:prstGeom prst="ellipse">
            <a:avLst/>
          </a:prstGeom>
          <a:solidFill>
            <a:schemeClr val="accent4"/>
          </a:solidFill>
          <a:ln>
            <a:noFill/>
          </a:ln>
          <a:extLst/>
        </p:spPr>
        <p:txBody>
          <a:bodyPr/>
          <a:lstStyle/>
          <a:p>
            <a:pPr marL="0" marR="0" lvl="0" indent="0" algn="l" defTabSz="816337" rtl="0" eaLnBrk="1" fontAlgn="auto" latinLnBrk="0" hangingPunct="1">
              <a:lnSpc>
                <a:spcPct val="100000"/>
              </a:lnSpc>
              <a:spcBef>
                <a:spcPts val="0"/>
              </a:spcBef>
              <a:spcAft>
                <a:spcPts val="0"/>
              </a:spcAft>
              <a:buClrTx/>
              <a:buSzTx/>
              <a:buFontTx/>
              <a:buNone/>
              <a:tabLst/>
              <a:defRPr/>
            </a:pPr>
            <a:endParaRPr kumimoji="0" lang="zh-CN" altLang="zh-CN"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5" name="Oval 953"/>
          <p:cNvSpPr>
            <a:spLocks noChangeArrowheads="1"/>
          </p:cNvSpPr>
          <p:nvPr/>
        </p:nvSpPr>
        <p:spPr bwMode="auto">
          <a:xfrm>
            <a:off x="3410694" y="4046657"/>
            <a:ext cx="469300" cy="469309"/>
          </a:xfrm>
          <a:prstGeom prst="ellipse">
            <a:avLst/>
          </a:prstGeom>
          <a:solidFill>
            <a:schemeClr val="accent5"/>
          </a:solidFill>
          <a:ln>
            <a:noFill/>
          </a:ln>
          <a:extLst/>
        </p:spPr>
        <p:txBody>
          <a:bodyPr/>
          <a:lstStyle/>
          <a:p>
            <a:pPr marL="0" marR="0" lvl="0" indent="0" algn="l" defTabSz="816337" rtl="0" eaLnBrk="1" fontAlgn="auto" latinLnBrk="0" hangingPunct="1">
              <a:lnSpc>
                <a:spcPct val="100000"/>
              </a:lnSpc>
              <a:spcBef>
                <a:spcPts val="0"/>
              </a:spcBef>
              <a:spcAft>
                <a:spcPts val="0"/>
              </a:spcAft>
              <a:buClrTx/>
              <a:buSzTx/>
              <a:buFontTx/>
              <a:buNone/>
              <a:tabLst/>
              <a:defRPr/>
            </a:pPr>
            <a:endParaRPr kumimoji="0" lang="zh-CN" altLang="zh-CN"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6" name="Oval 954"/>
          <p:cNvSpPr>
            <a:spLocks noChangeArrowheads="1"/>
          </p:cNvSpPr>
          <p:nvPr/>
        </p:nvSpPr>
        <p:spPr bwMode="auto">
          <a:xfrm>
            <a:off x="2628528" y="1128684"/>
            <a:ext cx="921218" cy="919064"/>
          </a:xfrm>
          <a:prstGeom prst="ellipse">
            <a:avLst/>
          </a:prstGeom>
          <a:solidFill>
            <a:schemeClr val="accent3"/>
          </a:solidFill>
          <a:ln>
            <a:noFill/>
          </a:ln>
          <a:extLst/>
        </p:spPr>
        <p:txBody>
          <a:bodyPr/>
          <a:lstStyle/>
          <a:p>
            <a:pPr marL="0" marR="0" lvl="0" indent="0" algn="l" defTabSz="816337" rtl="0" eaLnBrk="1" fontAlgn="auto" latinLnBrk="0" hangingPunct="1">
              <a:lnSpc>
                <a:spcPct val="100000"/>
              </a:lnSpc>
              <a:spcBef>
                <a:spcPts val="0"/>
              </a:spcBef>
              <a:spcAft>
                <a:spcPts val="0"/>
              </a:spcAft>
              <a:buClrTx/>
              <a:buSzTx/>
              <a:buFontTx/>
              <a:buNone/>
              <a:tabLst/>
              <a:defRPr/>
            </a:pPr>
            <a:endParaRPr kumimoji="0" lang="zh-CN" altLang="zh-CN"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7" name="Oval 955"/>
          <p:cNvSpPr>
            <a:spLocks noChangeArrowheads="1"/>
          </p:cNvSpPr>
          <p:nvPr/>
        </p:nvSpPr>
        <p:spPr bwMode="auto">
          <a:xfrm>
            <a:off x="2063631" y="4037966"/>
            <a:ext cx="258550" cy="260727"/>
          </a:xfrm>
          <a:prstGeom prst="ellipse">
            <a:avLst/>
          </a:prstGeom>
          <a:solidFill>
            <a:schemeClr val="tx2"/>
          </a:solidFill>
          <a:ln>
            <a:noFill/>
          </a:ln>
          <a:extLst/>
        </p:spPr>
        <p:txBody>
          <a:bodyPr/>
          <a:lstStyle/>
          <a:p>
            <a:pPr marL="0" marR="0" lvl="0" indent="0" algn="l" defTabSz="816337" rtl="0" eaLnBrk="1" fontAlgn="auto" latinLnBrk="0" hangingPunct="1">
              <a:lnSpc>
                <a:spcPct val="100000"/>
              </a:lnSpc>
              <a:spcBef>
                <a:spcPts val="0"/>
              </a:spcBef>
              <a:spcAft>
                <a:spcPts val="0"/>
              </a:spcAft>
              <a:buClrTx/>
              <a:buSzTx/>
              <a:buFontTx/>
              <a:buNone/>
              <a:tabLst/>
              <a:defRPr/>
            </a:pPr>
            <a:endParaRPr kumimoji="0" lang="zh-CN" altLang="zh-CN"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8" name="Oval 956"/>
          <p:cNvSpPr>
            <a:spLocks noChangeArrowheads="1"/>
          </p:cNvSpPr>
          <p:nvPr/>
        </p:nvSpPr>
        <p:spPr bwMode="auto">
          <a:xfrm>
            <a:off x="3871303" y="2621348"/>
            <a:ext cx="919046" cy="916891"/>
          </a:xfrm>
          <a:prstGeom prst="ellipse">
            <a:avLst/>
          </a:prstGeom>
          <a:solidFill>
            <a:schemeClr val="accent2"/>
          </a:solidFill>
          <a:ln>
            <a:noFill/>
          </a:ln>
          <a:extLst/>
        </p:spPr>
        <p:txBody>
          <a:bodyPr/>
          <a:lstStyle/>
          <a:p>
            <a:pPr marL="0" marR="0" lvl="0" indent="0" algn="l" defTabSz="816337" rtl="0" eaLnBrk="1" fontAlgn="auto" latinLnBrk="0" hangingPunct="1">
              <a:lnSpc>
                <a:spcPct val="100000"/>
              </a:lnSpc>
              <a:spcBef>
                <a:spcPts val="0"/>
              </a:spcBef>
              <a:spcAft>
                <a:spcPts val="0"/>
              </a:spcAft>
              <a:buClrTx/>
              <a:buSzTx/>
              <a:buFontTx/>
              <a:buNone/>
              <a:tabLst/>
              <a:defRPr/>
            </a:pPr>
            <a:endParaRPr kumimoji="0" lang="zh-CN" altLang="zh-CN"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9" name="Oval 957"/>
          <p:cNvSpPr>
            <a:spLocks noChangeArrowheads="1"/>
          </p:cNvSpPr>
          <p:nvPr/>
        </p:nvSpPr>
        <p:spPr bwMode="auto">
          <a:xfrm>
            <a:off x="2033213" y="2323684"/>
            <a:ext cx="417155" cy="417164"/>
          </a:xfrm>
          <a:prstGeom prst="ellipse">
            <a:avLst/>
          </a:prstGeom>
          <a:solidFill>
            <a:schemeClr val="accent6"/>
          </a:solidFill>
          <a:ln>
            <a:noFill/>
          </a:ln>
          <a:extLst/>
        </p:spPr>
        <p:txBody>
          <a:bodyPr/>
          <a:lstStyle/>
          <a:p>
            <a:pPr marL="0" marR="0" lvl="0" indent="0" algn="l" defTabSz="816337" rtl="0" eaLnBrk="1" fontAlgn="auto" latinLnBrk="0" hangingPunct="1">
              <a:lnSpc>
                <a:spcPct val="100000"/>
              </a:lnSpc>
              <a:spcBef>
                <a:spcPts val="0"/>
              </a:spcBef>
              <a:spcAft>
                <a:spcPts val="0"/>
              </a:spcAft>
              <a:buClrTx/>
              <a:buSzTx/>
              <a:buFontTx/>
              <a:buNone/>
              <a:tabLst/>
              <a:defRPr/>
            </a:pPr>
            <a:endParaRPr kumimoji="0" lang="zh-CN" altLang="zh-CN"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0" name="Oval 952"/>
          <p:cNvSpPr>
            <a:spLocks noChangeArrowheads="1"/>
          </p:cNvSpPr>
          <p:nvPr/>
        </p:nvSpPr>
        <p:spPr bwMode="auto">
          <a:xfrm>
            <a:off x="5335014" y="2897515"/>
            <a:ext cx="279320" cy="279596"/>
          </a:xfrm>
          <a:prstGeom prst="ellipse">
            <a:avLst/>
          </a:prstGeom>
          <a:solidFill>
            <a:schemeClr val="accent1"/>
          </a:solidFill>
          <a:ln>
            <a:noFill/>
          </a:ln>
          <a:extLst/>
        </p:spPr>
        <p:txBody>
          <a:bodyPr/>
          <a:lstStyle/>
          <a:p>
            <a:pPr marL="0" marR="0" lvl="0" indent="0" algn="l" defTabSz="816337" rtl="0" eaLnBrk="1" fontAlgn="auto" latinLnBrk="0" hangingPunct="1">
              <a:lnSpc>
                <a:spcPct val="100000"/>
              </a:lnSpc>
              <a:spcBef>
                <a:spcPts val="0"/>
              </a:spcBef>
              <a:spcAft>
                <a:spcPts val="0"/>
              </a:spcAft>
              <a:buClrTx/>
              <a:buSzTx/>
              <a:buFontTx/>
              <a:buNone/>
              <a:tabLst/>
              <a:defRPr/>
            </a:pPr>
            <a:endParaRPr kumimoji="0" lang="zh-CN" altLang="zh-CN"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1" name="Oval 952"/>
          <p:cNvSpPr>
            <a:spLocks noChangeArrowheads="1"/>
          </p:cNvSpPr>
          <p:nvPr/>
        </p:nvSpPr>
        <p:spPr bwMode="auto">
          <a:xfrm>
            <a:off x="5335014" y="3305560"/>
            <a:ext cx="279320" cy="279596"/>
          </a:xfrm>
          <a:prstGeom prst="ellipse">
            <a:avLst/>
          </a:prstGeom>
          <a:solidFill>
            <a:schemeClr val="accent2"/>
          </a:solidFill>
          <a:ln>
            <a:noFill/>
          </a:ln>
          <a:extLst/>
        </p:spPr>
        <p:txBody>
          <a:bodyPr/>
          <a:lstStyle/>
          <a:p>
            <a:pPr marL="0" marR="0" lvl="0" indent="0" algn="l" defTabSz="816337" rtl="0" eaLnBrk="1" fontAlgn="auto" latinLnBrk="0" hangingPunct="1">
              <a:lnSpc>
                <a:spcPct val="100000"/>
              </a:lnSpc>
              <a:spcBef>
                <a:spcPts val="0"/>
              </a:spcBef>
              <a:spcAft>
                <a:spcPts val="0"/>
              </a:spcAft>
              <a:buClrTx/>
              <a:buSzTx/>
              <a:buFontTx/>
              <a:buNone/>
              <a:tabLst/>
              <a:defRPr/>
            </a:pPr>
            <a:endParaRPr kumimoji="0" lang="zh-CN" altLang="zh-CN"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2" name="Oval 952"/>
          <p:cNvSpPr>
            <a:spLocks noChangeArrowheads="1"/>
          </p:cNvSpPr>
          <p:nvPr/>
        </p:nvSpPr>
        <p:spPr bwMode="auto">
          <a:xfrm>
            <a:off x="5335014" y="3713605"/>
            <a:ext cx="279320" cy="279596"/>
          </a:xfrm>
          <a:prstGeom prst="ellipse">
            <a:avLst/>
          </a:prstGeom>
          <a:solidFill>
            <a:schemeClr val="accent3"/>
          </a:solidFill>
          <a:ln>
            <a:noFill/>
          </a:ln>
          <a:extLst/>
        </p:spPr>
        <p:txBody>
          <a:bodyPr/>
          <a:lstStyle/>
          <a:p>
            <a:pPr marL="0" marR="0" lvl="0" indent="0" algn="l" defTabSz="816337" rtl="0" eaLnBrk="1" fontAlgn="auto" latinLnBrk="0" hangingPunct="1">
              <a:lnSpc>
                <a:spcPct val="100000"/>
              </a:lnSpc>
              <a:spcBef>
                <a:spcPts val="0"/>
              </a:spcBef>
              <a:spcAft>
                <a:spcPts val="0"/>
              </a:spcAft>
              <a:buClrTx/>
              <a:buSzTx/>
              <a:buFontTx/>
              <a:buNone/>
              <a:tabLst/>
              <a:defRPr/>
            </a:pPr>
            <a:endParaRPr kumimoji="0" lang="zh-CN" altLang="zh-CN"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3" name="Oval 952"/>
          <p:cNvSpPr>
            <a:spLocks noChangeArrowheads="1"/>
          </p:cNvSpPr>
          <p:nvPr/>
        </p:nvSpPr>
        <p:spPr bwMode="auto">
          <a:xfrm>
            <a:off x="5335014" y="4121651"/>
            <a:ext cx="279320" cy="279596"/>
          </a:xfrm>
          <a:prstGeom prst="ellipse">
            <a:avLst/>
          </a:prstGeom>
          <a:solidFill>
            <a:schemeClr val="accent4"/>
          </a:solidFill>
          <a:ln>
            <a:noFill/>
          </a:ln>
          <a:extLst/>
        </p:spPr>
        <p:txBody>
          <a:bodyPr/>
          <a:lstStyle/>
          <a:p>
            <a:pPr marL="0" marR="0" lvl="0" indent="0" algn="l" defTabSz="816337" rtl="0" eaLnBrk="1" fontAlgn="auto" latinLnBrk="0" hangingPunct="1">
              <a:lnSpc>
                <a:spcPct val="100000"/>
              </a:lnSpc>
              <a:spcBef>
                <a:spcPts val="0"/>
              </a:spcBef>
              <a:spcAft>
                <a:spcPts val="0"/>
              </a:spcAft>
              <a:buClrTx/>
              <a:buSzTx/>
              <a:buFontTx/>
              <a:buNone/>
              <a:tabLst/>
              <a:defRPr/>
            </a:pPr>
            <a:endParaRPr kumimoji="0" lang="zh-CN" altLang="zh-CN"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4" name="Rectangle 971"/>
          <p:cNvSpPr/>
          <p:nvPr/>
        </p:nvSpPr>
        <p:spPr>
          <a:xfrm>
            <a:off x="4525979" y="987574"/>
            <a:ext cx="3545339" cy="491878"/>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816337" rtl="0" eaLnBrk="1" fontAlgn="auto" latinLnBrk="0" hangingPunct="1">
              <a:lnSpc>
                <a:spcPct val="100000"/>
              </a:lnSpc>
              <a:spcBef>
                <a:spcPts val="600"/>
              </a:spcBef>
              <a:spcAft>
                <a:spcPts val="0"/>
              </a:spcAft>
              <a:buClrTx/>
              <a:buSzTx/>
              <a:buFontTx/>
              <a:buNone/>
              <a:tabLst/>
              <a:defRPr/>
            </a:pPr>
            <a:endParaRPr kumimoji="0" lang="bg-BG" altLang="zh-CN"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5" name="Rectangle 972"/>
          <p:cNvSpPr/>
          <p:nvPr/>
        </p:nvSpPr>
        <p:spPr>
          <a:xfrm>
            <a:off x="6298650" y="1553030"/>
            <a:ext cx="1727704" cy="4183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37" rtl="0" eaLnBrk="1" fontAlgn="auto" latinLnBrk="0" hangingPunct="1">
              <a:lnSpc>
                <a:spcPct val="100000"/>
              </a:lnSpc>
              <a:spcBef>
                <a:spcPts val="600"/>
              </a:spcBef>
              <a:spcAft>
                <a:spcPts val="0"/>
              </a:spcAft>
              <a:buClrTx/>
              <a:buSzTx/>
              <a:buFontTx/>
              <a:buNone/>
              <a:tabLst/>
              <a:defRPr/>
            </a:pPr>
            <a:endParaRPr kumimoji="0" lang="bg-BG" altLang="zh-CN" sz="3600" b="0" i="1"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974"/>
          <p:cNvSpPr txBox="1">
            <a:spLocks noChangeArrowheads="1"/>
          </p:cNvSpPr>
          <p:nvPr/>
        </p:nvSpPr>
        <p:spPr bwMode="auto">
          <a:xfrm>
            <a:off x="2644345" y="1368492"/>
            <a:ext cx="9060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704975" algn="l"/>
                <a:tab pos="3314700" algn="l"/>
                <a:tab pos="4752975" algn="l"/>
                <a:tab pos="6372225" algn="l"/>
              </a:tabLst>
              <a:defRPr>
                <a:solidFill>
                  <a:schemeClr val="tx1"/>
                </a:solidFill>
                <a:latin typeface="Calibri" pitchFamily="34" charset="0"/>
              </a:defRPr>
            </a:lvl1pPr>
            <a:lvl2pPr marL="742950" indent="-285750">
              <a:tabLst>
                <a:tab pos="1704975" algn="l"/>
                <a:tab pos="3314700" algn="l"/>
                <a:tab pos="4752975" algn="l"/>
                <a:tab pos="6372225" algn="l"/>
              </a:tabLst>
              <a:defRPr>
                <a:solidFill>
                  <a:schemeClr val="tx1"/>
                </a:solidFill>
                <a:latin typeface="Calibri" pitchFamily="34" charset="0"/>
              </a:defRPr>
            </a:lvl2pPr>
            <a:lvl3pPr marL="1143000" indent="-228600">
              <a:tabLst>
                <a:tab pos="1704975" algn="l"/>
                <a:tab pos="3314700" algn="l"/>
                <a:tab pos="4752975" algn="l"/>
                <a:tab pos="6372225" algn="l"/>
              </a:tabLst>
              <a:defRPr>
                <a:solidFill>
                  <a:schemeClr val="tx1"/>
                </a:solidFill>
                <a:latin typeface="Calibri" pitchFamily="34" charset="0"/>
              </a:defRPr>
            </a:lvl3pPr>
            <a:lvl4pPr marL="1600200" indent="-228600">
              <a:tabLst>
                <a:tab pos="1704975" algn="l"/>
                <a:tab pos="3314700" algn="l"/>
                <a:tab pos="4752975" algn="l"/>
                <a:tab pos="6372225" algn="l"/>
              </a:tabLst>
              <a:defRPr>
                <a:solidFill>
                  <a:schemeClr val="tx1"/>
                </a:solidFill>
                <a:latin typeface="Calibri" pitchFamily="34" charset="0"/>
              </a:defRPr>
            </a:lvl4pPr>
            <a:lvl5pPr marL="2057400" indent="-228600">
              <a:tabLst>
                <a:tab pos="1704975" algn="l"/>
                <a:tab pos="3314700" algn="l"/>
                <a:tab pos="4752975" algn="l"/>
                <a:tab pos="6372225" algn="l"/>
              </a:tabLst>
              <a:defRPr>
                <a:solidFill>
                  <a:schemeClr val="tx1"/>
                </a:solidFill>
                <a:latin typeface="Calibri" pitchFamily="34" charset="0"/>
              </a:defRPr>
            </a:lvl5pPr>
            <a:lvl6pPr marL="2514600" indent="-228600" fontAlgn="base">
              <a:spcBef>
                <a:spcPct val="0"/>
              </a:spcBef>
              <a:spcAft>
                <a:spcPct val="0"/>
              </a:spcAft>
              <a:tabLst>
                <a:tab pos="1704975" algn="l"/>
                <a:tab pos="3314700" algn="l"/>
                <a:tab pos="4752975" algn="l"/>
                <a:tab pos="6372225" algn="l"/>
              </a:tabLst>
              <a:defRPr>
                <a:solidFill>
                  <a:schemeClr val="tx1"/>
                </a:solidFill>
                <a:latin typeface="Calibri" pitchFamily="34" charset="0"/>
              </a:defRPr>
            </a:lvl6pPr>
            <a:lvl7pPr marL="2971800" indent="-228600" fontAlgn="base">
              <a:spcBef>
                <a:spcPct val="0"/>
              </a:spcBef>
              <a:spcAft>
                <a:spcPct val="0"/>
              </a:spcAft>
              <a:tabLst>
                <a:tab pos="1704975" algn="l"/>
                <a:tab pos="3314700" algn="l"/>
                <a:tab pos="4752975" algn="l"/>
                <a:tab pos="6372225" algn="l"/>
              </a:tabLst>
              <a:defRPr>
                <a:solidFill>
                  <a:schemeClr val="tx1"/>
                </a:solidFill>
                <a:latin typeface="Calibri" pitchFamily="34" charset="0"/>
              </a:defRPr>
            </a:lvl7pPr>
            <a:lvl8pPr marL="3429000" indent="-228600" fontAlgn="base">
              <a:spcBef>
                <a:spcPct val="0"/>
              </a:spcBef>
              <a:spcAft>
                <a:spcPct val="0"/>
              </a:spcAft>
              <a:tabLst>
                <a:tab pos="1704975" algn="l"/>
                <a:tab pos="3314700" algn="l"/>
                <a:tab pos="4752975" algn="l"/>
                <a:tab pos="6372225" algn="l"/>
              </a:tabLst>
              <a:defRPr>
                <a:solidFill>
                  <a:schemeClr val="tx1"/>
                </a:solidFill>
                <a:latin typeface="Calibri" pitchFamily="34" charset="0"/>
              </a:defRPr>
            </a:lvl8pPr>
            <a:lvl9pPr marL="3886200" indent="-228600" fontAlgn="base">
              <a:spcBef>
                <a:spcPct val="0"/>
              </a:spcBef>
              <a:spcAft>
                <a:spcPct val="0"/>
              </a:spcAft>
              <a:tabLst>
                <a:tab pos="1704975" algn="l"/>
                <a:tab pos="3314700" algn="l"/>
                <a:tab pos="4752975" algn="l"/>
                <a:tab pos="6372225" algn="l"/>
              </a:tabLst>
              <a:defRPr>
                <a:solidFill>
                  <a:schemeClr val="tx1"/>
                </a:solidFill>
                <a:latin typeface="Calibri" pitchFamily="34" charset="0"/>
              </a:defRPr>
            </a:lvl9pPr>
          </a:lstStyle>
          <a:p>
            <a:pPr marL="0" marR="0" lvl="0" indent="0" algn="ctr" defTabSz="816337" rtl="0" eaLnBrk="1" fontAlgn="auto" latinLnBrk="0" hangingPunct="1">
              <a:lnSpc>
                <a:spcPct val="100000"/>
              </a:lnSpc>
              <a:spcBef>
                <a:spcPts val="0"/>
              </a:spcBef>
              <a:spcAft>
                <a:spcPts val="0"/>
              </a:spcAft>
              <a:buClrTx/>
              <a:buSzTx/>
              <a:buFontTx/>
              <a:buNone/>
              <a:tabLst>
                <a:tab pos="1704975" algn="l"/>
                <a:tab pos="3314700" algn="l"/>
                <a:tab pos="4752975" algn="l"/>
                <a:tab pos="6372225" algn="l"/>
              </a:tabLst>
              <a:defRPr/>
            </a:pPr>
            <a:r>
              <a:rPr kumimoji="0" lang="en-US" b="0" i="0" u="none" strike="noStrike" kern="1200" cap="none" spc="0" normalizeH="0" baseline="0" noProof="0" dirty="0">
                <a:ln>
                  <a:noFill/>
                </a:ln>
                <a:solidFill>
                  <a:prstClr val="white"/>
                </a:solidFill>
                <a:effectLst/>
                <a:uLnTx/>
                <a:uFillTx/>
                <a:latin typeface="Arial" panose="020B0604020202020204" pitchFamily="34" charset="0"/>
                <a:ea typeface="微软雅黑" pitchFamily="34" charset="-122"/>
                <a:cs typeface="Roboto Condensed" pitchFamily="2" charset="0"/>
                <a:sym typeface="Arial" panose="020B0604020202020204" pitchFamily="34" charset="0"/>
              </a:rPr>
              <a:t>2014</a:t>
            </a:r>
            <a:endParaRPr kumimoji="0" lang="bg-BG" altLang="zh-CN" b="0" i="0" u="none" strike="noStrike" kern="1200" cap="none" spc="0" normalizeH="0" baseline="0" noProof="0" dirty="0">
              <a:ln>
                <a:noFill/>
              </a:ln>
              <a:solidFill>
                <a:prstClr val="white"/>
              </a:solidFill>
              <a:effectLst/>
              <a:uLnTx/>
              <a:uFillTx/>
              <a:latin typeface="Arial" panose="020B0604020202020204" pitchFamily="34" charset="0"/>
              <a:ea typeface="微软雅黑" pitchFamily="34" charset="-122"/>
              <a:cs typeface="Roboto Condensed" pitchFamily="2" charset="0"/>
              <a:sym typeface="Arial" panose="020B0604020202020204" pitchFamily="34" charset="0"/>
            </a:endParaRPr>
          </a:p>
        </p:txBody>
      </p:sp>
      <p:sp>
        <p:nvSpPr>
          <p:cNvPr id="37" name="TextBox 975"/>
          <p:cNvSpPr txBox="1">
            <a:spLocks noChangeArrowheads="1"/>
          </p:cNvSpPr>
          <p:nvPr/>
        </p:nvSpPr>
        <p:spPr bwMode="auto">
          <a:xfrm>
            <a:off x="3904698" y="2879662"/>
            <a:ext cx="9101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704975" algn="l"/>
                <a:tab pos="3314700" algn="l"/>
                <a:tab pos="4752975" algn="l"/>
                <a:tab pos="6372225" algn="l"/>
              </a:tabLst>
              <a:defRPr>
                <a:solidFill>
                  <a:schemeClr val="tx1"/>
                </a:solidFill>
                <a:latin typeface="Calibri" pitchFamily="34" charset="0"/>
              </a:defRPr>
            </a:lvl1pPr>
            <a:lvl2pPr marL="742950" indent="-285750">
              <a:tabLst>
                <a:tab pos="1704975" algn="l"/>
                <a:tab pos="3314700" algn="l"/>
                <a:tab pos="4752975" algn="l"/>
                <a:tab pos="6372225" algn="l"/>
              </a:tabLst>
              <a:defRPr>
                <a:solidFill>
                  <a:schemeClr val="tx1"/>
                </a:solidFill>
                <a:latin typeface="Calibri" pitchFamily="34" charset="0"/>
              </a:defRPr>
            </a:lvl2pPr>
            <a:lvl3pPr marL="1143000" indent="-228600">
              <a:tabLst>
                <a:tab pos="1704975" algn="l"/>
                <a:tab pos="3314700" algn="l"/>
                <a:tab pos="4752975" algn="l"/>
                <a:tab pos="6372225" algn="l"/>
              </a:tabLst>
              <a:defRPr>
                <a:solidFill>
                  <a:schemeClr val="tx1"/>
                </a:solidFill>
                <a:latin typeface="Calibri" pitchFamily="34" charset="0"/>
              </a:defRPr>
            </a:lvl3pPr>
            <a:lvl4pPr marL="1600200" indent="-228600">
              <a:tabLst>
                <a:tab pos="1704975" algn="l"/>
                <a:tab pos="3314700" algn="l"/>
                <a:tab pos="4752975" algn="l"/>
                <a:tab pos="6372225" algn="l"/>
              </a:tabLst>
              <a:defRPr>
                <a:solidFill>
                  <a:schemeClr val="tx1"/>
                </a:solidFill>
                <a:latin typeface="Calibri" pitchFamily="34" charset="0"/>
              </a:defRPr>
            </a:lvl4pPr>
            <a:lvl5pPr marL="2057400" indent="-228600">
              <a:tabLst>
                <a:tab pos="1704975" algn="l"/>
                <a:tab pos="3314700" algn="l"/>
                <a:tab pos="4752975" algn="l"/>
                <a:tab pos="6372225" algn="l"/>
              </a:tabLst>
              <a:defRPr>
                <a:solidFill>
                  <a:schemeClr val="tx1"/>
                </a:solidFill>
                <a:latin typeface="Calibri" pitchFamily="34" charset="0"/>
              </a:defRPr>
            </a:lvl5pPr>
            <a:lvl6pPr marL="2514600" indent="-228600" fontAlgn="base">
              <a:spcBef>
                <a:spcPct val="0"/>
              </a:spcBef>
              <a:spcAft>
                <a:spcPct val="0"/>
              </a:spcAft>
              <a:tabLst>
                <a:tab pos="1704975" algn="l"/>
                <a:tab pos="3314700" algn="l"/>
                <a:tab pos="4752975" algn="l"/>
                <a:tab pos="6372225" algn="l"/>
              </a:tabLst>
              <a:defRPr>
                <a:solidFill>
                  <a:schemeClr val="tx1"/>
                </a:solidFill>
                <a:latin typeface="Calibri" pitchFamily="34" charset="0"/>
              </a:defRPr>
            </a:lvl6pPr>
            <a:lvl7pPr marL="2971800" indent="-228600" fontAlgn="base">
              <a:spcBef>
                <a:spcPct val="0"/>
              </a:spcBef>
              <a:spcAft>
                <a:spcPct val="0"/>
              </a:spcAft>
              <a:tabLst>
                <a:tab pos="1704975" algn="l"/>
                <a:tab pos="3314700" algn="l"/>
                <a:tab pos="4752975" algn="l"/>
                <a:tab pos="6372225" algn="l"/>
              </a:tabLst>
              <a:defRPr>
                <a:solidFill>
                  <a:schemeClr val="tx1"/>
                </a:solidFill>
                <a:latin typeface="Calibri" pitchFamily="34" charset="0"/>
              </a:defRPr>
            </a:lvl7pPr>
            <a:lvl8pPr marL="3429000" indent="-228600" fontAlgn="base">
              <a:spcBef>
                <a:spcPct val="0"/>
              </a:spcBef>
              <a:spcAft>
                <a:spcPct val="0"/>
              </a:spcAft>
              <a:tabLst>
                <a:tab pos="1704975" algn="l"/>
                <a:tab pos="3314700" algn="l"/>
                <a:tab pos="4752975" algn="l"/>
                <a:tab pos="6372225" algn="l"/>
              </a:tabLst>
              <a:defRPr>
                <a:solidFill>
                  <a:schemeClr val="tx1"/>
                </a:solidFill>
                <a:latin typeface="Calibri" pitchFamily="34" charset="0"/>
              </a:defRPr>
            </a:lvl8pPr>
            <a:lvl9pPr marL="3886200" indent="-228600" fontAlgn="base">
              <a:spcBef>
                <a:spcPct val="0"/>
              </a:spcBef>
              <a:spcAft>
                <a:spcPct val="0"/>
              </a:spcAft>
              <a:tabLst>
                <a:tab pos="1704975" algn="l"/>
                <a:tab pos="3314700" algn="l"/>
                <a:tab pos="4752975" algn="l"/>
                <a:tab pos="6372225" algn="l"/>
              </a:tabLst>
              <a:defRPr>
                <a:solidFill>
                  <a:schemeClr val="tx1"/>
                </a:solidFill>
                <a:latin typeface="Calibri" pitchFamily="34" charset="0"/>
              </a:defRPr>
            </a:lvl9pPr>
          </a:lstStyle>
          <a:p>
            <a:pPr marL="0" marR="0" lvl="0" indent="0" algn="l" defTabSz="816337" rtl="0" eaLnBrk="1" fontAlgn="auto" latinLnBrk="0" hangingPunct="1">
              <a:lnSpc>
                <a:spcPct val="100000"/>
              </a:lnSpc>
              <a:spcBef>
                <a:spcPts val="0"/>
              </a:spcBef>
              <a:spcAft>
                <a:spcPts val="0"/>
              </a:spcAft>
              <a:buClrTx/>
              <a:buSzTx/>
              <a:buFontTx/>
              <a:buNone/>
              <a:tabLst>
                <a:tab pos="1704975" algn="l"/>
                <a:tab pos="3314700" algn="l"/>
                <a:tab pos="4752975" algn="l"/>
                <a:tab pos="6372225" algn="l"/>
              </a:tabLst>
              <a:defRPr/>
            </a:pPr>
            <a:r>
              <a:rPr kumimoji="0" lang="en-US" b="0" i="0" u="none" strike="noStrike" kern="1200" cap="none" spc="0" normalizeH="0" baseline="0" noProof="0" dirty="0">
                <a:ln>
                  <a:noFill/>
                </a:ln>
                <a:solidFill>
                  <a:prstClr val="white"/>
                </a:solidFill>
                <a:effectLst/>
                <a:uLnTx/>
                <a:uFillTx/>
                <a:latin typeface="Arial" panose="020B0604020202020204" pitchFamily="34" charset="0"/>
                <a:ea typeface="微软雅黑" pitchFamily="34" charset="-122"/>
                <a:cs typeface="Roboto Condensed" pitchFamily="2" charset="0"/>
                <a:sym typeface="Arial" panose="020B0604020202020204" pitchFamily="34" charset="0"/>
              </a:rPr>
              <a:t>2015</a:t>
            </a:r>
            <a:endParaRPr kumimoji="0" lang="bg-BG" altLang="zh-CN" b="0" i="0" u="none" strike="noStrike" kern="1200" cap="none" spc="0" normalizeH="0" baseline="0" noProof="0" dirty="0">
              <a:ln>
                <a:noFill/>
              </a:ln>
              <a:solidFill>
                <a:prstClr val="white"/>
              </a:solidFill>
              <a:effectLst/>
              <a:uLnTx/>
              <a:uFillTx/>
              <a:latin typeface="Arial" panose="020B0604020202020204" pitchFamily="34" charset="0"/>
              <a:ea typeface="微软雅黑" pitchFamily="34" charset="-122"/>
              <a:cs typeface="Roboto Condensed" pitchFamily="2" charset="0"/>
              <a:sym typeface="Arial" panose="020B0604020202020204" pitchFamily="34" charset="0"/>
            </a:endParaRPr>
          </a:p>
        </p:txBody>
      </p:sp>
      <p:sp>
        <p:nvSpPr>
          <p:cNvPr id="38" name="TextBox 976"/>
          <p:cNvSpPr txBox="1">
            <a:spLocks noChangeArrowheads="1"/>
          </p:cNvSpPr>
          <p:nvPr/>
        </p:nvSpPr>
        <p:spPr bwMode="auto">
          <a:xfrm>
            <a:off x="983404" y="3008993"/>
            <a:ext cx="7534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704975" algn="l"/>
                <a:tab pos="3314700" algn="l"/>
                <a:tab pos="4752975" algn="l"/>
                <a:tab pos="6372225" algn="l"/>
              </a:tabLst>
              <a:defRPr>
                <a:solidFill>
                  <a:schemeClr val="tx1"/>
                </a:solidFill>
                <a:latin typeface="Calibri" pitchFamily="34" charset="0"/>
              </a:defRPr>
            </a:lvl1pPr>
            <a:lvl2pPr marL="742950" indent="-285750">
              <a:tabLst>
                <a:tab pos="1704975" algn="l"/>
                <a:tab pos="3314700" algn="l"/>
                <a:tab pos="4752975" algn="l"/>
                <a:tab pos="6372225" algn="l"/>
              </a:tabLst>
              <a:defRPr>
                <a:solidFill>
                  <a:schemeClr val="tx1"/>
                </a:solidFill>
                <a:latin typeface="Calibri" pitchFamily="34" charset="0"/>
              </a:defRPr>
            </a:lvl2pPr>
            <a:lvl3pPr marL="1143000" indent="-228600">
              <a:tabLst>
                <a:tab pos="1704975" algn="l"/>
                <a:tab pos="3314700" algn="l"/>
                <a:tab pos="4752975" algn="l"/>
                <a:tab pos="6372225" algn="l"/>
              </a:tabLst>
              <a:defRPr>
                <a:solidFill>
                  <a:schemeClr val="tx1"/>
                </a:solidFill>
                <a:latin typeface="Calibri" pitchFamily="34" charset="0"/>
              </a:defRPr>
            </a:lvl3pPr>
            <a:lvl4pPr marL="1600200" indent="-228600">
              <a:tabLst>
                <a:tab pos="1704975" algn="l"/>
                <a:tab pos="3314700" algn="l"/>
                <a:tab pos="4752975" algn="l"/>
                <a:tab pos="6372225" algn="l"/>
              </a:tabLst>
              <a:defRPr>
                <a:solidFill>
                  <a:schemeClr val="tx1"/>
                </a:solidFill>
                <a:latin typeface="Calibri" pitchFamily="34" charset="0"/>
              </a:defRPr>
            </a:lvl4pPr>
            <a:lvl5pPr marL="2057400" indent="-228600">
              <a:tabLst>
                <a:tab pos="1704975" algn="l"/>
                <a:tab pos="3314700" algn="l"/>
                <a:tab pos="4752975" algn="l"/>
                <a:tab pos="6372225" algn="l"/>
              </a:tabLst>
              <a:defRPr>
                <a:solidFill>
                  <a:schemeClr val="tx1"/>
                </a:solidFill>
                <a:latin typeface="Calibri" pitchFamily="34" charset="0"/>
              </a:defRPr>
            </a:lvl5pPr>
            <a:lvl6pPr marL="2514600" indent="-228600" fontAlgn="base">
              <a:spcBef>
                <a:spcPct val="0"/>
              </a:spcBef>
              <a:spcAft>
                <a:spcPct val="0"/>
              </a:spcAft>
              <a:tabLst>
                <a:tab pos="1704975" algn="l"/>
                <a:tab pos="3314700" algn="l"/>
                <a:tab pos="4752975" algn="l"/>
                <a:tab pos="6372225" algn="l"/>
              </a:tabLst>
              <a:defRPr>
                <a:solidFill>
                  <a:schemeClr val="tx1"/>
                </a:solidFill>
                <a:latin typeface="Calibri" pitchFamily="34" charset="0"/>
              </a:defRPr>
            </a:lvl6pPr>
            <a:lvl7pPr marL="2971800" indent="-228600" fontAlgn="base">
              <a:spcBef>
                <a:spcPct val="0"/>
              </a:spcBef>
              <a:spcAft>
                <a:spcPct val="0"/>
              </a:spcAft>
              <a:tabLst>
                <a:tab pos="1704975" algn="l"/>
                <a:tab pos="3314700" algn="l"/>
                <a:tab pos="4752975" algn="l"/>
                <a:tab pos="6372225" algn="l"/>
              </a:tabLst>
              <a:defRPr>
                <a:solidFill>
                  <a:schemeClr val="tx1"/>
                </a:solidFill>
                <a:latin typeface="Calibri" pitchFamily="34" charset="0"/>
              </a:defRPr>
            </a:lvl7pPr>
            <a:lvl8pPr marL="3429000" indent="-228600" fontAlgn="base">
              <a:spcBef>
                <a:spcPct val="0"/>
              </a:spcBef>
              <a:spcAft>
                <a:spcPct val="0"/>
              </a:spcAft>
              <a:tabLst>
                <a:tab pos="1704975" algn="l"/>
                <a:tab pos="3314700" algn="l"/>
                <a:tab pos="4752975" algn="l"/>
                <a:tab pos="6372225" algn="l"/>
              </a:tabLst>
              <a:defRPr>
                <a:solidFill>
                  <a:schemeClr val="tx1"/>
                </a:solidFill>
                <a:latin typeface="Calibri" pitchFamily="34" charset="0"/>
              </a:defRPr>
            </a:lvl8pPr>
            <a:lvl9pPr marL="3886200" indent="-228600" fontAlgn="base">
              <a:spcBef>
                <a:spcPct val="0"/>
              </a:spcBef>
              <a:spcAft>
                <a:spcPct val="0"/>
              </a:spcAft>
              <a:tabLst>
                <a:tab pos="1704975" algn="l"/>
                <a:tab pos="3314700" algn="l"/>
                <a:tab pos="4752975" algn="l"/>
                <a:tab pos="6372225" algn="l"/>
              </a:tabLst>
              <a:defRPr>
                <a:solidFill>
                  <a:schemeClr val="tx1"/>
                </a:solidFill>
                <a:latin typeface="Calibri" pitchFamily="34" charset="0"/>
              </a:defRPr>
            </a:lvl9pPr>
          </a:lstStyle>
          <a:p>
            <a:pPr marL="0" marR="0" lvl="0" indent="0" algn="l" defTabSz="816337" rtl="0" eaLnBrk="1" fontAlgn="auto" latinLnBrk="0" hangingPunct="1">
              <a:lnSpc>
                <a:spcPct val="100000"/>
              </a:lnSpc>
              <a:spcBef>
                <a:spcPts val="0"/>
              </a:spcBef>
              <a:spcAft>
                <a:spcPts val="0"/>
              </a:spcAft>
              <a:buClrTx/>
              <a:buSzTx/>
              <a:buFontTx/>
              <a:buNone/>
              <a:tabLst>
                <a:tab pos="1704975" algn="l"/>
                <a:tab pos="3314700" algn="l"/>
                <a:tab pos="4752975" algn="l"/>
                <a:tab pos="6372225" algn="l"/>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微软雅黑" pitchFamily="34" charset="-122"/>
                <a:cs typeface="Roboto Condensed" pitchFamily="2" charset="0"/>
                <a:sym typeface="Arial" panose="020B0604020202020204" pitchFamily="34" charset="0"/>
              </a:rPr>
              <a:t>2013</a:t>
            </a:r>
            <a:endParaRPr kumimoji="0" lang="bg-BG" altLang="zh-CN" sz="1400" b="0" i="0" u="none" strike="noStrike" kern="1200" cap="none" spc="0" normalizeH="0" baseline="0" noProof="0" dirty="0">
              <a:ln>
                <a:noFill/>
              </a:ln>
              <a:solidFill>
                <a:prstClr val="white"/>
              </a:solidFill>
              <a:effectLst/>
              <a:uLnTx/>
              <a:uFillTx/>
              <a:latin typeface="Arial" panose="020B0604020202020204" pitchFamily="34" charset="0"/>
              <a:ea typeface="微软雅黑" pitchFamily="34" charset="-122"/>
              <a:cs typeface="Roboto Condensed" pitchFamily="2" charset="0"/>
              <a:sym typeface="Arial" panose="020B0604020202020204" pitchFamily="34" charset="0"/>
            </a:endParaRPr>
          </a:p>
        </p:txBody>
      </p:sp>
      <p:sp>
        <p:nvSpPr>
          <p:cNvPr id="39" name="TextBox 977"/>
          <p:cNvSpPr txBox="1">
            <a:spLocks noChangeArrowheads="1"/>
          </p:cNvSpPr>
          <p:nvPr/>
        </p:nvSpPr>
        <p:spPr bwMode="auto">
          <a:xfrm>
            <a:off x="2275587" y="3203738"/>
            <a:ext cx="10505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704975" algn="l"/>
                <a:tab pos="3314700" algn="l"/>
                <a:tab pos="4752975" algn="l"/>
                <a:tab pos="6372225" algn="l"/>
              </a:tabLst>
              <a:defRPr>
                <a:solidFill>
                  <a:schemeClr val="tx1"/>
                </a:solidFill>
                <a:latin typeface="Calibri" pitchFamily="34" charset="0"/>
              </a:defRPr>
            </a:lvl1pPr>
            <a:lvl2pPr marL="742950" indent="-285750">
              <a:tabLst>
                <a:tab pos="1704975" algn="l"/>
                <a:tab pos="3314700" algn="l"/>
                <a:tab pos="4752975" algn="l"/>
                <a:tab pos="6372225" algn="l"/>
              </a:tabLst>
              <a:defRPr>
                <a:solidFill>
                  <a:schemeClr val="tx1"/>
                </a:solidFill>
                <a:latin typeface="Calibri" pitchFamily="34" charset="0"/>
              </a:defRPr>
            </a:lvl2pPr>
            <a:lvl3pPr marL="1143000" indent="-228600">
              <a:tabLst>
                <a:tab pos="1704975" algn="l"/>
                <a:tab pos="3314700" algn="l"/>
                <a:tab pos="4752975" algn="l"/>
                <a:tab pos="6372225" algn="l"/>
              </a:tabLst>
              <a:defRPr>
                <a:solidFill>
                  <a:schemeClr val="tx1"/>
                </a:solidFill>
                <a:latin typeface="Calibri" pitchFamily="34" charset="0"/>
              </a:defRPr>
            </a:lvl3pPr>
            <a:lvl4pPr marL="1600200" indent="-228600">
              <a:tabLst>
                <a:tab pos="1704975" algn="l"/>
                <a:tab pos="3314700" algn="l"/>
                <a:tab pos="4752975" algn="l"/>
                <a:tab pos="6372225" algn="l"/>
              </a:tabLst>
              <a:defRPr>
                <a:solidFill>
                  <a:schemeClr val="tx1"/>
                </a:solidFill>
                <a:latin typeface="Calibri" pitchFamily="34" charset="0"/>
              </a:defRPr>
            </a:lvl4pPr>
            <a:lvl5pPr marL="2057400" indent="-228600">
              <a:tabLst>
                <a:tab pos="1704975" algn="l"/>
                <a:tab pos="3314700" algn="l"/>
                <a:tab pos="4752975" algn="l"/>
                <a:tab pos="6372225" algn="l"/>
              </a:tabLst>
              <a:defRPr>
                <a:solidFill>
                  <a:schemeClr val="tx1"/>
                </a:solidFill>
                <a:latin typeface="Calibri" pitchFamily="34" charset="0"/>
              </a:defRPr>
            </a:lvl5pPr>
            <a:lvl6pPr marL="2514600" indent="-228600" fontAlgn="base">
              <a:spcBef>
                <a:spcPct val="0"/>
              </a:spcBef>
              <a:spcAft>
                <a:spcPct val="0"/>
              </a:spcAft>
              <a:tabLst>
                <a:tab pos="1704975" algn="l"/>
                <a:tab pos="3314700" algn="l"/>
                <a:tab pos="4752975" algn="l"/>
                <a:tab pos="6372225" algn="l"/>
              </a:tabLst>
              <a:defRPr>
                <a:solidFill>
                  <a:schemeClr val="tx1"/>
                </a:solidFill>
                <a:latin typeface="Calibri" pitchFamily="34" charset="0"/>
              </a:defRPr>
            </a:lvl6pPr>
            <a:lvl7pPr marL="2971800" indent="-228600" fontAlgn="base">
              <a:spcBef>
                <a:spcPct val="0"/>
              </a:spcBef>
              <a:spcAft>
                <a:spcPct val="0"/>
              </a:spcAft>
              <a:tabLst>
                <a:tab pos="1704975" algn="l"/>
                <a:tab pos="3314700" algn="l"/>
                <a:tab pos="4752975" algn="l"/>
                <a:tab pos="6372225" algn="l"/>
              </a:tabLst>
              <a:defRPr>
                <a:solidFill>
                  <a:schemeClr val="tx1"/>
                </a:solidFill>
                <a:latin typeface="Calibri" pitchFamily="34" charset="0"/>
              </a:defRPr>
            </a:lvl7pPr>
            <a:lvl8pPr marL="3429000" indent="-228600" fontAlgn="base">
              <a:spcBef>
                <a:spcPct val="0"/>
              </a:spcBef>
              <a:spcAft>
                <a:spcPct val="0"/>
              </a:spcAft>
              <a:tabLst>
                <a:tab pos="1704975" algn="l"/>
                <a:tab pos="3314700" algn="l"/>
                <a:tab pos="4752975" algn="l"/>
                <a:tab pos="6372225" algn="l"/>
              </a:tabLst>
              <a:defRPr>
                <a:solidFill>
                  <a:schemeClr val="tx1"/>
                </a:solidFill>
                <a:latin typeface="Calibri" pitchFamily="34" charset="0"/>
              </a:defRPr>
            </a:lvl8pPr>
            <a:lvl9pPr marL="3886200" indent="-228600" fontAlgn="base">
              <a:spcBef>
                <a:spcPct val="0"/>
              </a:spcBef>
              <a:spcAft>
                <a:spcPct val="0"/>
              </a:spcAft>
              <a:tabLst>
                <a:tab pos="1704975" algn="l"/>
                <a:tab pos="3314700" algn="l"/>
                <a:tab pos="4752975" algn="l"/>
                <a:tab pos="6372225" algn="l"/>
              </a:tabLst>
              <a:defRPr>
                <a:solidFill>
                  <a:schemeClr val="tx1"/>
                </a:solidFill>
                <a:latin typeface="Calibri" pitchFamily="34" charset="0"/>
              </a:defRPr>
            </a:lvl9pPr>
          </a:lstStyle>
          <a:p>
            <a:pPr marL="0" marR="0" lvl="0" indent="0" algn="l" defTabSz="816337" rtl="0" eaLnBrk="1" fontAlgn="auto" latinLnBrk="0" hangingPunct="1">
              <a:lnSpc>
                <a:spcPct val="100000"/>
              </a:lnSpc>
              <a:spcBef>
                <a:spcPts val="0"/>
              </a:spcBef>
              <a:spcAft>
                <a:spcPts val="0"/>
              </a:spcAft>
              <a:buClrTx/>
              <a:buSzTx/>
              <a:buFontTx/>
              <a:buNone/>
              <a:tabLst>
                <a:tab pos="1704975" algn="l"/>
                <a:tab pos="3314700" algn="l"/>
                <a:tab pos="4752975" algn="l"/>
                <a:tab pos="6372225" algn="l"/>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微软雅黑" pitchFamily="34" charset="-122"/>
                <a:cs typeface="Roboto Condensed" pitchFamily="2" charset="0"/>
                <a:sym typeface="Arial" panose="020B0604020202020204" pitchFamily="34" charset="0"/>
              </a:rPr>
              <a:t>2016</a:t>
            </a:r>
            <a:endParaRPr kumimoji="0" lang="bg-BG" altLang="zh-CN" sz="2000" b="0" i="0" u="none" strike="noStrike" kern="1200" cap="none" spc="0" normalizeH="0" baseline="0" noProof="0" dirty="0">
              <a:ln>
                <a:noFill/>
              </a:ln>
              <a:solidFill>
                <a:prstClr val="white"/>
              </a:solidFill>
              <a:effectLst/>
              <a:uLnTx/>
              <a:uFillTx/>
              <a:latin typeface="Arial" panose="020B0604020202020204" pitchFamily="34" charset="0"/>
              <a:ea typeface="微软雅黑" pitchFamily="34" charset="-122"/>
              <a:cs typeface="Roboto Condensed" pitchFamily="2" charset="0"/>
              <a:sym typeface="Arial" panose="020B0604020202020204" pitchFamily="34" charset="0"/>
            </a:endParaRPr>
          </a:p>
        </p:txBody>
      </p:sp>
      <p:sp>
        <p:nvSpPr>
          <p:cNvPr id="40" name="TextBox 28"/>
          <p:cNvSpPr txBox="1"/>
          <p:nvPr/>
        </p:nvSpPr>
        <p:spPr>
          <a:xfrm>
            <a:off x="5614334" y="2859782"/>
            <a:ext cx="2512019" cy="373564"/>
          </a:xfrm>
          <a:prstGeom prst="rect">
            <a:avLst/>
          </a:prstGeom>
          <a:noFill/>
        </p:spPr>
        <p:txBody>
          <a:bodyPr wrap="square" lIns="68580" tIns="34290" rIns="68580" bIns="34290" rtlCol="0">
            <a:spAutoFit/>
          </a:bodyPr>
          <a:lstStyle/>
          <a:p>
            <a:pPr lvl="0" defTabSz="816337">
              <a:lnSpc>
                <a:spcPct val="130000"/>
              </a:lnSpc>
              <a:defRPr/>
            </a:pPr>
            <a:r>
              <a:rPr lang="zh-CN" altLang="en-US" sz="80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1" name="Text Placeholder 2"/>
          <p:cNvSpPr txBox="1">
            <a:spLocks/>
          </p:cNvSpPr>
          <p:nvPr/>
        </p:nvSpPr>
        <p:spPr bwMode="auto">
          <a:xfrm>
            <a:off x="6343126" y="1635646"/>
            <a:ext cx="1523692" cy="268421"/>
          </a:xfrm>
          <a:prstGeom prst="rect">
            <a:avLst/>
          </a:prstGeom>
          <a:noFill/>
          <a:ln>
            <a:noFill/>
          </a:ln>
          <a:extLst/>
        </p:spPr>
        <p:txBody>
          <a:bodyPr/>
          <a:lstStyle>
            <a:lvl1pPr>
              <a:defRPr>
                <a:solidFill>
                  <a:schemeClr val="tx1"/>
                </a:solidFill>
                <a:latin typeface="Open Sans" charset="0"/>
                <a:ea typeface="MS PGothic" pitchFamily="34" charset="-128"/>
              </a:defRPr>
            </a:lvl1pPr>
            <a:lvl2pPr marL="742950" indent="-285750">
              <a:defRPr>
                <a:solidFill>
                  <a:schemeClr val="tx1"/>
                </a:solidFill>
                <a:latin typeface="Open Sans" charset="0"/>
                <a:ea typeface="MS PGothic" pitchFamily="34" charset="-128"/>
              </a:defRPr>
            </a:lvl2pPr>
            <a:lvl3pPr marL="1143000" indent="-228600">
              <a:defRPr>
                <a:solidFill>
                  <a:schemeClr val="tx1"/>
                </a:solidFill>
                <a:latin typeface="Open Sans" charset="0"/>
                <a:ea typeface="MS PGothic" pitchFamily="34" charset="-128"/>
              </a:defRPr>
            </a:lvl3pPr>
            <a:lvl4pPr marL="1600200" indent="-228600">
              <a:defRPr>
                <a:solidFill>
                  <a:schemeClr val="tx1"/>
                </a:solidFill>
                <a:latin typeface="Open Sans" charset="0"/>
                <a:ea typeface="MS PGothic" pitchFamily="34" charset="-128"/>
              </a:defRPr>
            </a:lvl4pPr>
            <a:lvl5pPr marL="2057400" indent="-228600">
              <a:defRPr>
                <a:solidFill>
                  <a:schemeClr val="tx1"/>
                </a:solidFill>
                <a:latin typeface="Open Sans" charset="0"/>
                <a:ea typeface="MS PGothic" pitchFamily="34" charset="-128"/>
              </a:defRPr>
            </a:lvl5pPr>
            <a:lvl6pPr marL="2514600" indent="-228600" fontAlgn="base">
              <a:spcBef>
                <a:spcPct val="0"/>
              </a:spcBef>
              <a:spcAft>
                <a:spcPct val="0"/>
              </a:spcAft>
              <a:defRPr>
                <a:solidFill>
                  <a:schemeClr val="tx1"/>
                </a:solidFill>
                <a:latin typeface="Open Sans" charset="0"/>
                <a:ea typeface="MS PGothic" pitchFamily="34" charset="-128"/>
              </a:defRPr>
            </a:lvl6pPr>
            <a:lvl7pPr marL="2971800" indent="-228600" fontAlgn="base">
              <a:spcBef>
                <a:spcPct val="0"/>
              </a:spcBef>
              <a:spcAft>
                <a:spcPct val="0"/>
              </a:spcAft>
              <a:defRPr>
                <a:solidFill>
                  <a:schemeClr val="tx1"/>
                </a:solidFill>
                <a:latin typeface="Open Sans" charset="0"/>
                <a:ea typeface="MS PGothic" pitchFamily="34" charset="-128"/>
              </a:defRPr>
            </a:lvl7pPr>
            <a:lvl8pPr marL="3429000" indent="-228600" fontAlgn="base">
              <a:spcBef>
                <a:spcPct val="0"/>
              </a:spcBef>
              <a:spcAft>
                <a:spcPct val="0"/>
              </a:spcAft>
              <a:defRPr>
                <a:solidFill>
                  <a:schemeClr val="tx1"/>
                </a:solidFill>
                <a:latin typeface="Open Sans" charset="0"/>
                <a:ea typeface="MS PGothic" pitchFamily="34" charset="-128"/>
              </a:defRPr>
            </a:lvl8pPr>
            <a:lvl9pPr marL="3886200" indent="-228600" fontAlgn="base">
              <a:spcBef>
                <a:spcPct val="0"/>
              </a:spcBef>
              <a:spcAft>
                <a:spcPct val="0"/>
              </a:spcAft>
              <a:defRPr>
                <a:solidFill>
                  <a:schemeClr val="tx1"/>
                </a:solidFill>
                <a:latin typeface="Open Sans" charset="0"/>
                <a:ea typeface="MS PGothic" pitchFamily="34" charset="-128"/>
              </a:defRPr>
            </a:lvl9pPr>
          </a:lstStyle>
          <a:p>
            <a:pPr lvl="0" algn="ctr" defTabSz="816337">
              <a:buClr>
                <a:srgbClr val="C00000"/>
              </a:buClr>
              <a:buSzPct val="80000"/>
              <a:defRPr/>
            </a:pPr>
            <a:r>
              <a:rPr lang="zh-CN" altLang="en-US" sz="1200" dirty="0">
                <a:solidFill>
                  <a:prstClr val="white"/>
                </a:solidFill>
                <a:latin typeface="Arial" panose="020B0604020202020204" pitchFamily="34" charset="0"/>
                <a:ea typeface="微软雅黑" pitchFamily="34" charset="-122"/>
                <a:sym typeface="Arial" panose="020B0604020202020204" pitchFamily="34" charset="0"/>
              </a:rPr>
              <a:t>点击添加副标题</a:t>
            </a:r>
            <a:endParaRPr kumimoji="0" lang="en-AU" sz="1200" b="0" i="0" u="none" strike="noStrike" kern="1200" cap="none" spc="0" normalizeH="0" baseline="0" noProof="0" dirty="0">
              <a:ln>
                <a:noFill/>
              </a:ln>
              <a:solidFill>
                <a:prstClr val="white"/>
              </a:solidFill>
              <a:effectLst/>
              <a:uLnTx/>
              <a:uFillTx/>
              <a:latin typeface="Arial" panose="020B0604020202020204" pitchFamily="34" charset="0"/>
              <a:ea typeface="微软雅黑" pitchFamily="34" charset="-122"/>
              <a:sym typeface="Arial" panose="020B0604020202020204" pitchFamily="34" charset="0"/>
            </a:endParaRPr>
          </a:p>
        </p:txBody>
      </p:sp>
      <p:sp>
        <p:nvSpPr>
          <p:cNvPr id="42" name="TextBox 30"/>
          <p:cNvSpPr txBox="1"/>
          <p:nvPr/>
        </p:nvSpPr>
        <p:spPr>
          <a:xfrm>
            <a:off x="5614334" y="3267827"/>
            <a:ext cx="2512019" cy="373564"/>
          </a:xfrm>
          <a:prstGeom prst="rect">
            <a:avLst/>
          </a:prstGeom>
          <a:noFill/>
        </p:spPr>
        <p:txBody>
          <a:bodyPr wrap="square" lIns="68580" tIns="34290" rIns="68580" bIns="34290" rtlCol="0">
            <a:spAutoFit/>
          </a:bodyPr>
          <a:lstStyle/>
          <a:p>
            <a:pPr lvl="0" defTabSz="816337">
              <a:lnSpc>
                <a:spcPct val="130000"/>
              </a:lnSpc>
              <a:defRPr/>
            </a:pPr>
            <a:r>
              <a:rPr lang="zh-CN" altLang="en-US" sz="80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31"/>
          <p:cNvSpPr txBox="1"/>
          <p:nvPr/>
        </p:nvSpPr>
        <p:spPr>
          <a:xfrm>
            <a:off x="5614334" y="3675872"/>
            <a:ext cx="2512019" cy="373564"/>
          </a:xfrm>
          <a:prstGeom prst="rect">
            <a:avLst/>
          </a:prstGeom>
          <a:noFill/>
        </p:spPr>
        <p:txBody>
          <a:bodyPr wrap="square" lIns="68580" tIns="34290" rIns="68580" bIns="34290" rtlCol="0">
            <a:spAutoFit/>
          </a:bodyPr>
          <a:lstStyle/>
          <a:p>
            <a:pPr lvl="0" defTabSz="816337">
              <a:lnSpc>
                <a:spcPct val="130000"/>
              </a:lnSpc>
              <a:defRPr/>
            </a:pPr>
            <a:r>
              <a:rPr lang="zh-CN" altLang="en-US" sz="80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32"/>
          <p:cNvSpPr txBox="1"/>
          <p:nvPr/>
        </p:nvSpPr>
        <p:spPr>
          <a:xfrm>
            <a:off x="5614334" y="4083918"/>
            <a:ext cx="2512019" cy="373564"/>
          </a:xfrm>
          <a:prstGeom prst="rect">
            <a:avLst/>
          </a:prstGeom>
          <a:noFill/>
        </p:spPr>
        <p:txBody>
          <a:bodyPr wrap="square" lIns="68580" tIns="34290" rIns="68580" bIns="34290" rtlCol="0">
            <a:spAutoFit/>
          </a:bodyPr>
          <a:lstStyle/>
          <a:p>
            <a:pPr lvl="0" defTabSz="816337">
              <a:lnSpc>
                <a:spcPct val="130000"/>
              </a:lnSpc>
              <a:defRPr/>
            </a:pPr>
            <a:r>
              <a:rPr lang="zh-CN" altLang="en-US" sz="80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5" name="Text Placeholder 2"/>
          <p:cNvSpPr txBox="1">
            <a:spLocks/>
          </p:cNvSpPr>
          <p:nvPr/>
        </p:nvSpPr>
        <p:spPr bwMode="auto">
          <a:xfrm>
            <a:off x="5046982" y="1079193"/>
            <a:ext cx="3278928" cy="268421"/>
          </a:xfrm>
          <a:prstGeom prst="rect">
            <a:avLst/>
          </a:prstGeom>
          <a:noFill/>
          <a:ln>
            <a:noFill/>
          </a:ln>
          <a:extLst/>
        </p:spPr>
        <p:txBody>
          <a:bodyPr/>
          <a:lstStyle>
            <a:lvl1pPr>
              <a:defRPr>
                <a:solidFill>
                  <a:schemeClr val="tx1"/>
                </a:solidFill>
                <a:latin typeface="Open Sans" charset="0"/>
                <a:ea typeface="MS PGothic" pitchFamily="34" charset="-128"/>
              </a:defRPr>
            </a:lvl1pPr>
            <a:lvl2pPr marL="742950" indent="-285750">
              <a:defRPr>
                <a:solidFill>
                  <a:schemeClr val="tx1"/>
                </a:solidFill>
                <a:latin typeface="Open Sans" charset="0"/>
                <a:ea typeface="MS PGothic" pitchFamily="34" charset="-128"/>
              </a:defRPr>
            </a:lvl2pPr>
            <a:lvl3pPr marL="1143000" indent="-228600">
              <a:defRPr>
                <a:solidFill>
                  <a:schemeClr val="tx1"/>
                </a:solidFill>
                <a:latin typeface="Open Sans" charset="0"/>
                <a:ea typeface="MS PGothic" pitchFamily="34" charset="-128"/>
              </a:defRPr>
            </a:lvl3pPr>
            <a:lvl4pPr marL="1600200" indent="-228600">
              <a:defRPr>
                <a:solidFill>
                  <a:schemeClr val="tx1"/>
                </a:solidFill>
                <a:latin typeface="Open Sans" charset="0"/>
                <a:ea typeface="MS PGothic" pitchFamily="34" charset="-128"/>
              </a:defRPr>
            </a:lvl4pPr>
            <a:lvl5pPr marL="2057400" indent="-228600">
              <a:defRPr>
                <a:solidFill>
                  <a:schemeClr val="tx1"/>
                </a:solidFill>
                <a:latin typeface="Open Sans" charset="0"/>
                <a:ea typeface="MS PGothic" pitchFamily="34" charset="-128"/>
              </a:defRPr>
            </a:lvl5pPr>
            <a:lvl6pPr marL="2514600" indent="-228600" fontAlgn="base">
              <a:spcBef>
                <a:spcPct val="0"/>
              </a:spcBef>
              <a:spcAft>
                <a:spcPct val="0"/>
              </a:spcAft>
              <a:defRPr>
                <a:solidFill>
                  <a:schemeClr val="tx1"/>
                </a:solidFill>
                <a:latin typeface="Open Sans" charset="0"/>
                <a:ea typeface="MS PGothic" pitchFamily="34" charset="-128"/>
              </a:defRPr>
            </a:lvl6pPr>
            <a:lvl7pPr marL="2971800" indent="-228600" fontAlgn="base">
              <a:spcBef>
                <a:spcPct val="0"/>
              </a:spcBef>
              <a:spcAft>
                <a:spcPct val="0"/>
              </a:spcAft>
              <a:defRPr>
                <a:solidFill>
                  <a:schemeClr val="tx1"/>
                </a:solidFill>
                <a:latin typeface="Open Sans" charset="0"/>
                <a:ea typeface="MS PGothic" pitchFamily="34" charset="-128"/>
              </a:defRPr>
            </a:lvl7pPr>
            <a:lvl8pPr marL="3429000" indent="-228600" fontAlgn="base">
              <a:spcBef>
                <a:spcPct val="0"/>
              </a:spcBef>
              <a:spcAft>
                <a:spcPct val="0"/>
              </a:spcAft>
              <a:defRPr>
                <a:solidFill>
                  <a:schemeClr val="tx1"/>
                </a:solidFill>
                <a:latin typeface="Open Sans" charset="0"/>
                <a:ea typeface="MS PGothic" pitchFamily="34" charset="-128"/>
              </a:defRPr>
            </a:lvl8pPr>
            <a:lvl9pPr marL="3886200" indent="-228600" fontAlgn="base">
              <a:spcBef>
                <a:spcPct val="0"/>
              </a:spcBef>
              <a:spcAft>
                <a:spcPct val="0"/>
              </a:spcAft>
              <a:defRPr>
                <a:solidFill>
                  <a:schemeClr val="tx1"/>
                </a:solidFill>
                <a:latin typeface="Open Sans" charset="0"/>
                <a:ea typeface="MS PGothic" pitchFamily="34" charset="-128"/>
              </a:defRPr>
            </a:lvl9pPr>
          </a:lstStyle>
          <a:p>
            <a:pPr lvl="0" algn="ctr" defTabSz="816337">
              <a:buClr>
                <a:srgbClr val="C00000"/>
              </a:buClr>
              <a:buSzPct val="80000"/>
              <a:defRPr/>
            </a:pPr>
            <a:r>
              <a:rPr lang="zh-CN" altLang="en-US" sz="1400" b="1" dirty="0">
                <a:solidFill>
                  <a:prstClr val="white"/>
                </a:solidFill>
                <a:latin typeface="Arial" panose="020B0604020202020204" pitchFamily="34" charset="0"/>
                <a:ea typeface="微软雅黑" pitchFamily="34" charset="-122"/>
                <a:sym typeface="Arial" panose="020B0604020202020204" pitchFamily="34" charset="0"/>
              </a:rPr>
              <a:t>点击添加小标题</a:t>
            </a:r>
            <a:endParaRPr kumimoji="0" lang="en-AU" sz="1400" b="1" i="0" u="none" strike="noStrike" kern="1200" cap="none" spc="0" normalizeH="0" baseline="0" noProof="0" dirty="0">
              <a:ln>
                <a:noFill/>
              </a:ln>
              <a:solidFill>
                <a:prstClr val="white"/>
              </a:solidFill>
              <a:effectLst/>
              <a:uLnTx/>
              <a:uFillTx/>
              <a:latin typeface="Arial" panose="020B0604020202020204" pitchFamily="34" charset="0"/>
              <a:ea typeface="微软雅黑" pitchFamily="34" charset="-122"/>
              <a:sym typeface="Arial" panose="020B0604020202020204" pitchFamily="34" charset="0"/>
            </a:endParaRPr>
          </a:p>
        </p:txBody>
      </p:sp>
      <p:sp>
        <p:nvSpPr>
          <p:cNvPr id="46" name="矩形 45"/>
          <p:cNvSpPr/>
          <p:nvPr/>
        </p:nvSpPr>
        <p:spPr>
          <a:xfrm>
            <a:off x="9494"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43803394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300" fill="hold"/>
                                        <p:tgtEl>
                                          <p:spTgt spid="28"/>
                                        </p:tgtEl>
                                        <p:attrNameLst>
                                          <p:attrName>ppt_w</p:attrName>
                                        </p:attrNameLst>
                                      </p:cBhvr>
                                      <p:tavLst>
                                        <p:tav tm="0">
                                          <p:val>
                                            <p:fltVal val="0"/>
                                          </p:val>
                                        </p:tav>
                                        <p:tav tm="100000">
                                          <p:val>
                                            <p:strVal val="#ppt_w"/>
                                          </p:val>
                                        </p:tav>
                                      </p:tavLst>
                                    </p:anim>
                                    <p:anim calcmode="lin" valueType="num">
                                      <p:cBhvr>
                                        <p:cTn id="8" dur="300" fill="hold"/>
                                        <p:tgtEl>
                                          <p:spTgt spid="28"/>
                                        </p:tgtEl>
                                        <p:attrNameLst>
                                          <p:attrName>ppt_h</p:attrName>
                                        </p:attrNameLst>
                                      </p:cBhvr>
                                      <p:tavLst>
                                        <p:tav tm="0">
                                          <p:val>
                                            <p:fltVal val="0"/>
                                          </p:val>
                                        </p:tav>
                                        <p:tav tm="100000">
                                          <p:val>
                                            <p:strVal val="#ppt_h"/>
                                          </p:val>
                                        </p:tav>
                                      </p:tavLst>
                                    </p:anim>
                                    <p:anim calcmode="lin" valueType="num">
                                      <p:cBhvr>
                                        <p:cTn id="9" dur="300" fill="hold"/>
                                        <p:tgtEl>
                                          <p:spTgt spid="28"/>
                                        </p:tgtEl>
                                        <p:attrNameLst>
                                          <p:attrName>ppt_x</p:attrName>
                                        </p:attrNameLst>
                                      </p:cBhvr>
                                      <p:tavLst>
                                        <p:tav tm="0">
                                          <p:val>
                                            <p:fltVal val="0.5"/>
                                          </p:val>
                                        </p:tav>
                                        <p:tav tm="100000">
                                          <p:val>
                                            <p:strVal val="#ppt_x"/>
                                          </p:val>
                                        </p:tav>
                                      </p:tavLst>
                                    </p:anim>
                                    <p:anim calcmode="lin" valueType="num">
                                      <p:cBhvr>
                                        <p:cTn id="10" dur="300" fill="hold"/>
                                        <p:tgtEl>
                                          <p:spTgt spid="28"/>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100"/>
                                  </p:stCondLst>
                                  <p:childTnLst>
                                    <p:set>
                                      <p:cBhvr>
                                        <p:cTn id="12" dur="1" fill="hold">
                                          <p:stCondLst>
                                            <p:cond delay="0"/>
                                          </p:stCondLst>
                                        </p:cTn>
                                        <p:tgtEl>
                                          <p:spTgt spid="26"/>
                                        </p:tgtEl>
                                        <p:attrNameLst>
                                          <p:attrName>style.visibility</p:attrName>
                                        </p:attrNameLst>
                                      </p:cBhvr>
                                      <p:to>
                                        <p:strVal val="visible"/>
                                      </p:to>
                                    </p:set>
                                    <p:anim calcmode="lin" valueType="num">
                                      <p:cBhvr>
                                        <p:cTn id="13" dur="300" fill="hold"/>
                                        <p:tgtEl>
                                          <p:spTgt spid="26"/>
                                        </p:tgtEl>
                                        <p:attrNameLst>
                                          <p:attrName>ppt_w</p:attrName>
                                        </p:attrNameLst>
                                      </p:cBhvr>
                                      <p:tavLst>
                                        <p:tav tm="0">
                                          <p:val>
                                            <p:fltVal val="0"/>
                                          </p:val>
                                        </p:tav>
                                        <p:tav tm="100000">
                                          <p:val>
                                            <p:strVal val="#ppt_w"/>
                                          </p:val>
                                        </p:tav>
                                      </p:tavLst>
                                    </p:anim>
                                    <p:anim calcmode="lin" valueType="num">
                                      <p:cBhvr>
                                        <p:cTn id="14" dur="300" fill="hold"/>
                                        <p:tgtEl>
                                          <p:spTgt spid="26"/>
                                        </p:tgtEl>
                                        <p:attrNameLst>
                                          <p:attrName>ppt_h</p:attrName>
                                        </p:attrNameLst>
                                      </p:cBhvr>
                                      <p:tavLst>
                                        <p:tav tm="0">
                                          <p:val>
                                            <p:fltVal val="0"/>
                                          </p:val>
                                        </p:tav>
                                        <p:tav tm="100000">
                                          <p:val>
                                            <p:strVal val="#ppt_h"/>
                                          </p:val>
                                        </p:tav>
                                      </p:tavLst>
                                    </p:anim>
                                    <p:anim calcmode="lin" valueType="num">
                                      <p:cBhvr>
                                        <p:cTn id="15" dur="300" fill="hold"/>
                                        <p:tgtEl>
                                          <p:spTgt spid="26"/>
                                        </p:tgtEl>
                                        <p:attrNameLst>
                                          <p:attrName>ppt_x</p:attrName>
                                        </p:attrNameLst>
                                      </p:cBhvr>
                                      <p:tavLst>
                                        <p:tav tm="0">
                                          <p:val>
                                            <p:fltVal val="0.5"/>
                                          </p:val>
                                        </p:tav>
                                        <p:tav tm="100000">
                                          <p:val>
                                            <p:strVal val="#ppt_x"/>
                                          </p:val>
                                        </p:tav>
                                      </p:tavLst>
                                    </p:anim>
                                    <p:anim calcmode="lin" valueType="num">
                                      <p:cBhvr>
                                        <p:cTn id="16" dur="300" fill="hold"/>
                                        <p:tgtEl>
                                          <p:spTgt spid="26"/>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200"/>
                                  </p:stCondLst>
                                  <p:childTnLst>
                                    <p:set>
                                      <p:cBhvr>
                                        <p:cTn id="18" dur="1" fill="hold">
                                          <p:stCondLst>
                                            <p:cond delay="0"/>
                                          </p:stCondLst>
                                        </p:cTn>
                                        <p:tgtEl>
                                          <p:spTgt spid="25"/>
                                        </p:tgtEl>
                                        <p:attrNameLst>
                                          <p:attrName>style.visibility</p:attrName>
                                        </p:attrNameLst>
                                      </p:cBhvr>
                                      <p:to>
                                        <p:strVal val="visible"/>
                                      </p:to>
                                    </p:set>
                                    <p:anim calcmode="lin" valueType="num">
                                      <p:cBhvr>
                                        <p:cTn id="19" dur="300" fill="hold"/>
                                        <p:tgtEl>
                                          <p:spTgt spid="25"/>
                                        </p:tgtEl>
                                        <p:attrNameLst>
                                          <p:attrName>ppt_w</p:attrName>
                                        </p:attrNameLst>
                                      </p:cBhvr>
                                      <p:tavLst>
                                        <p:tav tm="0">
                                          <p:val>
                                            <p:fltVal val="0"/>
                                          </p:val>
                                        </p:tav>
                                        <p:tav tm="100000">
                                          <p:val>
                                            <p:strVal val="#ppt_w"/>
                                          </p:val>
                                        </p:tav>
                                      </p:tavLst>
                                    </p:anim>
                                    <p:anim calcmode="lin" valueType="num">
                                      <p:cBhvr>
                                        <p:cTn id="20" dur="300" fill="hold"/>
                                        <p:tgtEl>
                                          <p:spTgt spid="25"/>
                                        </p:tgtEl>
                                        <p:attrNameLst>
                                          <p:attrName>ppt_h</p:attrName>
                                        </p:attrNameLst>
                                      </p:cBhvr>
                                      <p:tavLst>
                                        <p:tav tm="0">
                                          <p:val>
                                            <p:fltVal val="0"/>
                                          </p:val>
                                        </p:tav>
                                        <p:tav tm="100000">
                                          <p:val>
                                            <p:strVal val="#ppt_h"/>
                                          </p:val>
                                        </p:tav>
                                      </p:tavLst>
                                    </p:anim>
                                    <p:anim calcmode="lin" valueType="num">
                                      <p:cBhvr>
                                        <p:cTn id="21" dur="300" fill="hold"/>
                                        <p:tgtEl>
                                          <p:spTgt spid="25"/>
                                        </p:tgtEl>
                                        <p:attrNameLst>
                                          <p:attrName>ppt_x</p:attrName>
                                        </p:attrNameLst>
                                      </p:cBhvr>
                                      <p:tavLst>
                                        <p:tav tm="0">
                                          <p:val>
                                            <p:fltVal val="0.5"/>
                                          </p:val>
                                        </p:tav>
                                        <p:tav tm="100000">
                                          <p:val>
                                            <p:strVal val="#ppt_x"/>
                                          </p:val>
                                        </p:tav>
                                      </p:tavLst>
                                    </p:anim>
                                    <p:anim calcmode="lin" valueType="num">
                                      <p:cBhvr>
                                        <p:cTn id="22" dur="300" fill="hold"/>
                                        <p:tgtEl>
                                          <p:spTgt spid="25"/>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300"/>
                                  </p:stCondLst>
                                  <p:childTnLst>
                                    <p:set>
                                      <p:cBhvr>
                                        <p:cTn id="24" dur="1" fill="hold">
                                          <p:stCondLst>
                                            <p:cond delay="0"/>
                                          </p:stCondLst>
                                        </p:cTn>
                                        <p:tgtEl>
                                          <p:spTgt spid="23"/>
                                        </p:tgtEl>
                                        <p:attrNameLst>
                                          <p:attrName>style.visibility</p:attrName>
                                        </p:attrNameLst>
                                      </p:cBhvr>
                                      <p:to>
                                        <p:strVal val="visible"/>
                                      </p:to>
                                    </p:set>
                                    <p:anim calcmode="lin" valueType="num">
                                      <p:cBhvr>
                                        <p:cTn id="25" dur="300" fill="hold"/>
                                        <p:tgtEl>
                                          <p:spTgt spid="23"/>
                                        </p:tgtEl>
                                        <p:attrNameLst>
                                          <p:attrName>ppt_w</p:attrName>
                                        </p:attrNameLst>
                                      </p:cBhvr>
                                      <p:tavLst>
                                        <p:tav tm="0">
                                          <p:val>
                                            <p:fltVal val="0"/>
                                          </p:val>
                                        </p:tav>
                                        <p:tav tm="100000">
                                          <p:val>
                                            <p:strVal val="#ppt_w"/>
                                          </p:val>
                                        </p:tav>
                                      </p:tavLst>
                                    </p:anim>
                                    <p:anim calcmode="lin" valueType="num">
                                      <p:cBhvr>
                                        <p:cTn id="26" dur="300" fill="hold"/>
                                        <p:tgtEl>
                                          <p:spTgt spid="23"/>
                                        </p:tgtEl>
                                        <p:attrNameLst>
                                          <p:attrName>ppt_h</p:attrName>
                                        </p:attrNameLst>
                                      </p:cBhvr>
                                      <p:tavLst>
                                        <p:tav tm="0">
                                          <p:val>
                                            <p:fltVal val="0"/>
                                          </p:val>
                                        </p:tav>
                                        <p:tav tm="100000">
                                          <p:val>
                                            <p:strVal val="#ppt_h"/>
                                          </p:val>
                                        </p:tav>
                                      </p:tavLst>
                                    </p:anim>
                                    <p:anim calcmode="lin" valueType="num">
                                      <p:cBhvr>
                                        <p:cTn id="27" dur="300" fill="hold"/>
                                        <p:tgtEl>
                                          <p:spTgt spid="23"/>
                                        </p:tgtEl>
                                        <p:attrNameLst>
                                          <p:attrName>ppt_x</p:attrName>
                                        </p:attrNameLst>
                                      </p:cBhvr>
                                      <p:tavLst>
                                        <p:tav tm="0">
                                          <p:val>
                                            <p:fltVal val="0.5"/>
                                          </p:val>
                                        </p:tav>
                                        <p:tav tm="100000">
                                          <p:val>
                                            <p:strVal val="#ppt_x"/>
                                          </p:val>
                                        </p:tav>
                                      </p:tavLst>
                                    </p:anim>
                                    <p:anim calcmode="lin" valueType="num">
                                      <p:cBhvr>
                                        <p:cTn id="28" dur="300" fill="hold"/>
                                        <p:tgtEl>
                                          <p:spTgt spid="23"/>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400"/>
                                  </p:stCondLst>
                                  <p:childTnLst>
                                    <p:set>
                                      <p:cBhvr>
                                        <p:cTn id="30" dur="1" fill="hold">
                                          <p:stCondLst>
                                            <p:cond delay="0"/>
                                          </p:stCondLst>
                                        </p:cTn>
                                        <p:tgtEl>
                                          <p:spTgt spid="29"/>
                                        </p:tgtEl>
                                        <p:attrNameLst>
                                          <p:attrName>style.visibility</p:attrName>
                                        </p:attrNameLst>
                                      </p:cBhvr>
                                      <p:to>
                                        <p:strVal val="visible"/>
                                      </p:to>
                                    </p:set>
                                    <p:anim calcmode="lin" valueType="num">
                                      <p:cBhvr>
                                        <p:cTn id="31" dur="300" fill="hold"/>
                                        <p:tgtEl>
                                          <p:spTgt spid="29"/>
                                        </p:tgtEl>
                                        <p:attrNameLst>
                                          <p:attrName>ppt_w</p:attrName>
                                        </p:attrNameLst>
                                      </p:cBhvr>
                                      <p:tavLst>
                                        <p:tav tm="0">
                                          <p:val>
                                            <p:fltVal val="0"/>
                                          </p:val>
                                        </p:tav>
                                        <p:tav tm="100000">
                                          <p:val>
                                            <p:strVal val="#ppt_w"/>
                                          </p:val>
                                        </p:tav>
                                      </p:tavLst>
                                    </p:anim>
                                    <p:anim calcmode="lin" valueType="num">
                                      <p:cBhvr>
                                        <p:cTn id="32" dur="300" fill="hold"/>
                                        <p:tgtEl>
                                          <p:spTgt spid="29"/>
                                        </p:tgtEl>
                                        <p:attrNameLst>
                                          <p:attrName>ppt_h</p:attrName>
                                        </p:attrNameLst>
                                      </p:cBhvr>
                                      <p:tavLst>
                                        <p:tav tm="0">
                                          <p:val>
                                            <p:fltVal val="0"/>
                                          </p:val>
                                        </p:tav>
                                        <p:tav tm="100000">
                                          <p:val>
                                            <p:strVal val="#ppt_h"/>
                                          </p:val>
                                        </p:tav>
                                      </p:tavLst>
                                    </p:anim>
                                    <p:anim calcmode="lin" valueType="num">
                                      <p:cBhvr>
                                        <p:cTn id="33" dur="300" fill="hold"/>
                                        <p:tgtEl>
                                          <p:spTgt spid="29"/>
                                        </p:tgtEl>
                                        <p:attrNameLst>
                                          <p:attrName>ppt_x</p:attrName>
                                        </p:attrNameLst>
                                      </p:cBhvr>
                                      <p:tavLst>
                                        <p:tav tm="0">
                                          <p:val>
                                            <p:fltVal val="0.5"/>
                                          </p:val>
                                        </p:tav>
                                        <p:tav tm="100000">
                                          <p:val>
                                            <p:strVal val="#ppt_x"/>
                                          </p:val>
                                        </p:tav>
                                      </p:tavLst>
                                    </p:anim>
                                    <p:anim calcmode="lin" valueType="num">
                                      <p:cBhvr>
                                        <p:cTn id="34" dur="300" fill="hold"/>
                                        <p:tgtEl>
                                          <p:spTgt spid="29"/>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500"/>
                                  </p:stCondLst>
                                  <p:childTnLst>
                                    <p:set>
                                      <p:cBhvr>
                                        <p:cTn id="36" dur="1" fill="hold">
                                          <p:stCondLst>
                                            <p:cond delay="0"/>
                                          </p:stCondLst>
                                        </p:cTn>
                                        <p:tgtEl>
                                          <p:spTgt spid="27"/>
                                        </p:tgtEl>
                                        <p:attrNameLst>
                                          <p:attrName>style.visibility</p:attrName>
                                        </p:attrNameLst>
                                      </p:cBhvr>
                                      <p:to>
                                        <p:strVal val="visible"/>
                                      </p:to>
                                    </p:set>
                                    <p:anim calcmode="lin" valueType="num">
                                      <p:cBhvr>
                                        <p:cTn id="37" dur="300" fill="hold"/>
                                        <p:tgtEl>
                                          <p:spTgt spid="27"/>
                                        </p:tgtEl>
                                        <p:attrNameLst>
                                          <p:attrName>ppt_w</p:attrName>
                                        </p:attrNameLst>
                                      </p:cBhvr>
                                      <p:tavLst>
                                        <p:tav tm="0">
                                          <p:val>
                                            <p:fltVal val="0"/>
                                          </p:val>
                                        </p:tav>
                                        <p:tav tm="100000">
                                          <p:val>
                                            <p:strVal val="#ppt_w"/>
                                          </p:val>
                                        </p:tav>
                                      </p:tavLst>
                                    </p:anim>
                                    <p:anim calcmode="lin" valueType="num">
                                      <p:cBhvr>
                                        <p:cTn id="38" dur="300" fill="hold"/>
                                        <p:tgtEl>
                                          <p:spTgt spid="27"/>
                                        </p:tgtEl>
                                        <p:attrNameLst>
                                          <p:attrName>ppt_h</p:attrName>
                                        </p:attrNameLst>
                                      </p:cBhvr>
                                      <p:tavLst>
                                        <p:tav tm="0">
                                          <p:val>
                                            <p:fltVal val="0"/>
                                          </p:val>
                                        </p:tav>
                                        <p:tav tm="100000">
                                          <p:val>
                                            <p:strVal val="#ppt_h"/>
                                          </p:val>
                                        </p:tav>
                                      </p:tavLst>
                                    </p:anim>
                                    <p:anim calcmode="lin" valueType="num">
                                      <p:cBhvr>
                                        <p:cTn id="39" dur="300" fill="hold"/>
                                        <p:tgtEl>
                                          <p:spTgt spid="27"/>
                                        </p:tgtEl>
                                        <p:attrNameLst>
                                          <p:attrName>ppt_x</p:attrName>
                                        </p:attrNameLst>
                                      </p:cBhvr>
                                      <p:tavLst>
                                        <p:tav tm="0">
                                          <p:val>
                                            <p:fltVal val="0.5"/>
                                          </p:val>
                                        </p:tav>
                                        <p:tav tm="100000">
                                          <p:val>
                                            <p:strVal val="#ppt_x"/>
                                          </p:val>
                                        </p:tav>
                                      </p:tavLst>
                                    </p:anim>
                                    <p:anim calcmode="lin" valueType="num">
                                      <p:cBhvr>
                                        <p:cTn id="40" dur="300" fill="hold"/>
                                        <p:tgtEl>
                                          <p:spTgt spid="27"/>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600"/>
                                  </p:stCondLst>
                                  <p:childTnLst>
                                    <p:set>
                                      <p:cBhvr>
                                        <p:cTn id="42" dur="1" fill="hold">
                                          <p:stCondLst>
                                            <p:cond delay="0"/>
                                          </p:stCondLst>
                                        </p:cTn>
                                        <p:tgtEl>
                                          <p:spTgt spid="24"/>
                                        </p:tgtEl>
                                        <p:attrNameLst>
                                          <p:attrName>style.visibility</p:attrName>
                                        </p:attrNameLst>
                                      </p:cBhvr>
                                      <p:to>
                                        <p:strVal val="visible"/>
                                      </p:to>
                                    </p:set>
                                    <p:anim calcmode="lin" valueType="num">
                                      <p:cBhvr>
                                        <p:cTn id="43" dur="300" fill="hold"/>
                                        <p:tgtEl>
                                          <p:spTgt spid="24"/>
                                        </p:tgtEl>
                                        <p:attrNameLst>
                                          <p:attrName>ppt_w</p:attrName>
                                        </p:attrNameLst>
                                      </p:cBhvr>
                                      <p:tavLst>
                                        <p:tav tm="0">
                                          <p:val>
                                            <p:fltVal val="0"/>
                                          </p:val>
                                        </p:tav>
                                        <p:tav tm="100000">
                                          <p:val>
                                            <p:strVal val="#ppt_w"/>
                                          </p:val>
                                        </p:tav>
                                      </p:tavLst>
                                    </p:anim>
                                    <p:anim calcmode="lin" valueType="num">
                                      <p:cBhvr>
                                        <p:cTn id="44" dur="300" fill="hold"/>
                                        <p:tgtEl>
                                          <p:spTgt spid="24"/>
                                        </p:tgtEl>
                                        <p:attrNameLst>
                                          <p:attrName>ppt_h</p:attrName>
                                        </p:attrNameLst>
                                      </p:cBhvr>
                                      <p:tavLst>
                                        <p:tav tm="0">
                                          <p:val>
                                            <p:fltVal val="0"/>
                                          </p:val>
                                        </p:tav>
                                        <p:tav tm="100000">
                                          <p:val>
                                            <p:strVal val="#ppt_h"/>
                                          </p:val>
                                        </p:tav>
                                      </p:tavLst>
                                    </p:anim>
                                    <p:anim calcmode="lin" valueType="num">
                                      <p:cBhvr>
                                        <p:cTn id="45" dur="300" fill="hold"/>
                                        <p:tgtEl>
                                          <p:spTgt spid="24"/>
                                        </p:tgtEl>
                                        <p:attrNameLst>
                                          <p:attrName>ppt_x</p:attrName>
                                        </p:attrNameLst>
                                      </p:cBhvr>
                                      <p:tavLst>
                                        <p:tav tm="0">
                                          <p:val>
                                            <p:fltVal val="0.5"/>
                                          </p:val>
                                        </p:tav>
                                        <p:tav tm="100000">
                                          <p:val>
                                            <p:strVal val="#ppt_x"/>
                                          </p:val>
                                        </p:tav>
                                      </p:tavLst>
                                    </p:anim>
                                    <p:anim calcmode="lin" valueType="num">
                                      <p:cBhvr>
                                        <p:cTn id="46" dur="300" fill="hold"/>
                                        <p:tgtEl>
                                          <p:spTgt spid="24"/>
                                        </p:tgtEl>
                                        <p:attrNameLst>
                                          <p:attrName>ppt_y</p:attrName>
                                        </p:attrNameLst>
                                      </p:cBhvr>
                                      <p:tavLst>
                                        <p:tav tm="0">
                                          <p:val>
                                            <p:fltVal val="0.5"/>
                                          </p:val>
                                        </p:tav>
                                        <p:tav tm="100000">
                                          <p:val>
                                            <p:strVal val="#ppt_y"/>
                                          </p:val>
                                        </p:tav>
                                      </p:tavLst>
                                    </p:anim>
                                  </p:childTnLst>
                                </p:cTn>
                              </p:par>
                            </p:childTnLst>
                          </p:cTn>
                        </p:par>
                        <p:par>
                          <p:cTn id="47" fill="hold">
                            <p:stCondLst>
                              <p:cond delay="900"/>
                            </p:stCondLst>
                            <p:childTnLst>
                              <p:par>
                                <p:cTn id="48" presetID="14" presetClass="entr" presetSubtype="1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randombar(horizontal)">
                                      <p:cBhvr>
                                        <p:cTn id="50" dur="500"/>
                                        <p:tgtEl>
                                          <p:spTgt spid="8"/>
                                        </p:tgtEl>
                                      </p:cBhvr>
                                    </p:animEffect>
                                  </p:childTnLst>
                                </p:cTn>
                              </p:par>
                            </p:childTnLst>
                          </p:cTn>
                        </p:par>
                        <p:par>
                          <p:cTn id="51" fill="hold">
                            <p:stCondLst>
                              <p:cond delay="1400"/>
                            </p:stCondLst>
                            <p:childTnLst>
                              <p:par>
                                <p:cTn id="52" presetID="12" presetClass="entr" presetSubtype="4" fill="hold" grpId="0" nodeType="afterEffect">
                                  <p:stCondLst>
                                    <p:cond delay="0"/>
                                  </p:stCondLst>
                                  <p:iterate type="lt">
                                    <p:tmPct val="30000"/>
                                  </p:iterate>
                                  <p:childTnLst>
                                    <p:set>
                                      <p:cBhvr>
                                        <p:cTn id="53" dur="1" fill="hold">
                                          <p:stCondLst>
                                            <p:cond delay="0"/>
                                          </p:stCondLst>
                                        </p:cTn>
                                        <p:tgtEl>
                                          <p:spTgt spid="38"/>
                                        </p:tgtEl>
                                        <p:attrNameLst>
                                          <p:attrName>style.visibility</p:attrName>
                                        </p:attrNameLst>
                                      </p:cBhvr>
                                      <p:to>
                                        <p:strVal val="visible"/>
                                      </p:to>
                                    </p:set>
                                    <p:anim calcmode="lin" valueType="num">
                                      <p:cBhvr additive="base">
                                        <p:cTn id="54" dur="500"/>
                                        <p:tgtEl>
                                          <p:spTgt spid="38"/>
                                        </p:tgtEl>
                                        <p:attrNameLst>
                                          <p:attrName>ppt_y</p:attrName>
                                        </p:attrNameLst>
                                      </p:cBhvr>
                                      <p:tavLst>
                                        <p:tav tm="0">
                                          <p:val>
                                            <p:strVal val="#ppt_y+#ppt_h*1.125000"/>
                                          </p:val>
                                        </p:tav>
                                        <p:tav tm="100000">
                                          <p:val>
                                            <p:strVal val="#ppt_y"/>
                                          </p:val>
                                        </p:tav>
                                      </p:tavLst>
                                    </p:anim>
                                    <p:animEffect transition="in" filter="wipe(up)">
                                      <p:cBhvr>
                                        <p:cTn id="55" dur="500"/>
                                        <p:tgtEl>
                                          <p:spTgt spid="38"/>
                                        </p:tgtEl>
                                      </p:cBhvr>
                                    </p:animEffect>
                                  </p:childTnLst>
                                </p:cTn>
                              </p:par>
                              <p:par>
                                <p:cTn id="56" presetID="12" presetClass="entr" presetSubtype="4" fill="hold" grpId="0" nodeType="withEffect">
                                  <p:stCondLst>
                                    <p:cond delay="200"/>
                                  </p:stCondLst>
                                  <p:iterate type="lt">
                                    <p:tmPct val="30000"/>
                                  </p:iterate>
                                  <p:childTnLst>
                                    <p:set>
                                      <p:cBhvr>
                                        <p:cTn id="57" dur="1" fill="hold">
                                          <p:stCondLst>
                                            <p:cond delay="0"/>
                                          </p:stCondLst>
                                        </p:cTn>
                                        <p:tgtEl>
                                          <p:spTgt spid="36"/>
                                        </p:tgtEl>
                                        <p:attrNameLst>
                                          <p:attrName>style.visibility</p:attrName>
                                        </p:attrNameLst>
                                      </p:cBhvr>
                                      <p:to>
                                        <p:strVal val="visible"/>
                                      </p:to>
                                    </p:set>
                                    <p:anim calcmode="lin" valueType="num">
                                      <p:cBhvr additive="base">
                                        <p:cTn id="58" dur="500"/>
                                        <p:tgtEl>
                                          <p:spTgt spid="36"/>
                                        </p:tgtEl>
                                        <p:attrNameLst>
                                          <p:attrName>ppt_y</p:attrName>
                                        </p:attrNameLst>
                                      </p:cBhvr>
                                      <p:tavLst>
                                        <p:tav tm="0">
                                          <p:val>
                                            <p:strVal val="#ppt_y+#ppt_h*1.125000"/>
                                          </p:val>
                                        </p:tav>
                                        <p:tav tm="100000">
                                          <p:val>
                                            <p:strVal val="#ppt_y"/>
                                          </p:val>
                                        </p:tav>
                                      </p:tavLst>
                                    </p:anim>
                                    <p:animEffect transition="in" filter="wipe(up)">
                                      <p:cBhvr>
                                        <p:cTn id="59" dur="500"/>
                                        <p:tgtEl>
                                          <p:spTgt spid="36"/>
                                        </p:tgtEl>
                                      </p:cBhvr>
                                    </p:animEffect>
                                  </p:childTnLst>
                                </p:cTn>
                              </p:par>
                              <p:par>
                                <p:cTn id="60" presetID="12" presetClass="entr" presetSubtype="4" fill="hold" grpId="0" nodeType="withEffect">
                                  <p:stCondLst>
                                    <p:cond delay="200"/>
                                  </p:stCondLst>
                                  <p:iterate type="lt">
                                    <p:tmPct val="30000"/>
                                  </p:iterate>
                                  <p:childTnLst>
                                    <p:set>
                                      <p:cBhvr>
                                        <p:cTn id="61" dur="1" fill="hold">
                                          <p:stCondLst>
                                            <p:cond delay="0"/>
                                          </p:stCondLst>
                                        </p:cTn>
                                        <p:tgtEl>
                                          <p:spTgt spid="39"/>
                                        </p:tgtEl>
                                        <p:attrNameLst>
                                          <p:attrName>style.visibility</p:attrName>
                                        </p:attrNameLst>
                                      </p:cBhvr>
                                      <p:to>
                                        <p:strVal val="visible"/>
                                      </p:to>
                                    </p:set>
                                    <p:anim calcmode="lin" valueType="num">
                                      <p:cBhvr additive="base">
                                        <p:cTn id="62" dur="500"/>
                                        <p:tgtEl>
                                          <p:spTgt spid="39"/>
                                        </p:tgtEl>
                                        <p:attrNameLst>
                                          <p:attrName>ppt_y</p:attrName>
                                        </p:attrNameLst>
                                      </p:cBhvr>
                                      <p:tavLst>
                                        <p:tav tm="0">
                                          <p:val>
                                            <p:strVal val="#ppt_y+#ppt_h*1.125000"/>
                                          </p:val>
                                        </p:tav>
                                        <p:tav tm="100000">
                                          <p:val>
                                            <p:strVal val="#ppt_y"/>
                                          </p:val>
                                        </p:tav>
                                      </p:tavLst>
                                    </p:anim>
                                    <p:animEffect transition="in" filter="wipe(up)">
                                      <p:cBhvr>
                                        <p:cTn id="63" dur="500"/>
                                        <p:tgtEl>
                                          <p:spTgt spid="39"/>
                                        </p:tgtEl>
                                      </p:cBhvr>
                                    </p:animEffect>
                                  </p:childTnLst>
                                </p:cTn>
                              </p:par>
                              <p:par>
                                <p:cTn id="64" presetID="12" presetClass="entr" presetSubtype="4" fill="hold" grpId="0" nodeType="withEffect">
                                  <p:stCondLst>
                                    <p:cond delay="200"/>
                                  </p:stCondLst>
                                  <p:iterate type="lt">
                                    <p:tmPct val="30000"/>
                                  </p:iterate>
                                  <p:childTnLst>
                                    <p:set>
                                      <p:cBhvr>
                                        <p:cTn id="65" dur="1" fill="hold">
                                          <p:stCondLst>
                                            <p:cond delay="0"/>
                                          </p:stCondLst>
                                        </p:cTn>
                                        <p:tgtEl>
                                          <p:spTgt spid="37"/>
                                        </p:tgtEl>
                                        <p:attrNameLst>
                                          <p:attrName>style.visibility</p:attrName>
                                        </p:attrNameLst>
                                      </p:cBhvr>
                                      <p:to>
                                        <p:strVal val="visible"/>
                                      </p:to>
                                    </p:set>
                                    <p:anim calcmode="lin" valueType="num">
                                      <p:cBhvr additive="base">
                                        <p:cTn id="66" dur="500"/>
                                        <p:tgtEl>
                                          <p:spTgt spid="37"/>
                                        </p:tgtEl>
                                        <p:attrNameLst>
                                          <p:attrName>ppt_y</p:attrName>
                                        </p:attrNameLst>
                                      </p:cBhvr>
                                      <p:tavLst>
                                        <p:tav tm="0">
                                          <p:val>
                                            <p:strVal val="#ppt_y+#ppt_h*1.125000"/>
                                          </p:val>
                                        </p:tav>
                                        <p:tav tm="100000">
                                          <p:val>
                                            <p:strVal val="#ppt_y"/>
                                          </p:val>
                                        </p:tav>
                                      </p:tavLst>
                                    </p:anim>
                                    <p:animEffect transition="in" filter="wipe(up)">
                                      <p:cBhvr>
                                        <p:cTn id="67" dur="500"/>
                                        <p:tgtEl>
                                          <p:spTgt spid="37"/>
                                        </p:tgtEl>
                                      </p:cBhvr>
                                    </p:animEffect>
                                  </p:childTnLst>
                                </p:cTn>
                              </p:par>
                            </p:childTnLst>
                          </p:cTn>
                        </p:par>
                        <p:par>
                          <p:cTn id="68" fill="hold">
                            <p:stCondLst>
                              <p:cond delay="2550"/>
                            </p:stCondLst>
                            <p:childTnLst>
                              <p:par>
                                <p:cTn id="69" presetID="55" presetClass="entr" presetSubtype="0"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p:cTn id="71" dur="1000" fill="hold"/>
                                        <p:tgtEl>
                                          <p:spTgt spid="34"/>
                                        </p:tgtEl>
                                        <p:attrNameLst>
                                          <p:attrName>ppt_w</p:attrName>
                                        </p:attrNameLst>
                                      </p:cBhvr>
                                      <p:tavLst>
                                        <p:tav tm="0">
                                          <p:val>
                                            <p:strVal val="#ppt_w*0.70"/>
                                          </p:val>
                                        </p:tav>
                                        <p:tav tm="100000">
                                          <p:val>
                                            <p:strVal val="#ppt_w"/>
                                          </p:val>
                                        </p:tav>
                                      </p:tavLst>
                                    </p:anim>
                                    <p:anim calcmode="lin" valueType="num">
                                      <p:cBhvr>
                                        <p:cTn id="72" dur="1000" fill="hold"/>
                                        <p:tgtEl>
                                          <p:spTgt spid="34"/>
                                        </p:tgtEl>
                                        <p:attrNameLst>
                                          <p:attrName>ppt_h</p:attrName>
                                        </p:attrNameLst>
                                      </p:cBhvr>
                                      <p:tavLst>
                                        <p:tav tm="0">
                                          <p:val>
                                            <p:strVal val="#ppt_h"/>
                                          </p:val>
                                        </p:tav>
                                        <p:tav tm="100000">
                                          <p:val>
                                            <p:strVal val="#ppt_h"/>
                                          </p:val>
                                        </p:tav>
                                      </p:tavLst>
                                    </p:anim>
                                    <p:animEffect transition="in" filter="fade">
                                      <p:cBhvr>
                                        <p:cTn id="73" dur="1000"/>
                                        <p:tgtEl>
                                          <p:spTgt spid="34"/>
                                        </p:tgtEl>
                                      </p:cBhvr>
                                    </p:animEffect>
                                  </p:childTnLst>
                                </p:cTn>
                              </p:par>
                              <p:par>
                                <p:cTn id="74" presetID="55" presetClass="entr" presetSubtype="0" fill="hold" grpId="0" nodeType="withEffect">
                                  <p:stCondLst>
                                    <p:cond delay="200"/>
                                  </p:stCondLst>
                                  <p:childTnLst>
                                    <p:set>
                                      <p:cBhvr>
                                        <p:cTn id="75" dur="1" fill="hold">
                                          <p:stCondLst>
                                            <p:cond delay="0"/>
                                          </p:stCondLst>
                                        </p:cTn>
                                        <p:tgtEl>
                                          <p:spTgt spid="35"/>
                                        </p:tgtEl>
                                        <p:attrNameLst>
                                          <p:attrName>style.visibility</p:attrName>
                                        </p:attrNameLst>
                                      </p:cBhvr>
                                      <p:to>
                                        <p:strVal val="visible"/>
                                      </p:to>
                                    </p:set>
                                    <p:anim calcmode="lin" valueType="num">
                                      <p:cBhvr>
                                        <p:cTn id="76" dur="1000" fill="hold"/>
                                        <p:tgtEl>
                                          <p:spTgt spid="35"/>
                                        </p:tgtEl>
                                        <p:attrNameLst>
                                          <p:attrName>ppt_w</p:attrName>
                                        </p:attrNameLst>
                                      </p:cBhvr>
                                      <p:tavLst>
                                        <p:tav tm="0">
                                          <p:val>
                                            <p:strVal val="#ppt_w*0.70"/>
                                          </p:val>
                                        </p:tav>
                                        <p:tav tm="100000">
                                          <p:val>
                                            <p:strVal val="#ppt_w"/>
                                          </p:val>
                                        </p:tav>
                                      </p:tavLst>
                                    </p:anim>
                                    <p:anim calcmode="lin" valueType="num">
                                      <p:cBhvr>
                                        <p:cTn id="77" dur="1000" fill="hold"/>
                                        <p:tgtEl>
                                          <p:spTgt spid="35"/>
                                        </p:tgtEl>
                                        <p:attrNameLst>
                                          <p:attrName>ppt_h</p:attrName>
                                        </p:attrNameLst>
                                      </p:cBhvr>
                                      <p:tavLst>
                                        <p:tav tm="0">
                                          <p:val>
                                            <p:strVal val="#ppt_h"/>
                                          </p:val>
                                        </p:tav>
                                        <p:tav tm="100000">
                                          <p:val>
                                            <p:strVal val="#ppt_h"/>
                                          </p:val>
                                        </p:tav>
                                      </p:tavLst>
                                    </p:anim>
                                    <p:animEffect transition="in" filter="fade">
                                      <p:cBhvr>
                                        <p:cTn id="78" dur="1000"/>
                                        <p:tgtEl>
                                          <p:spTgt spid="35"/>
                                        </p:tgtEl>
                                      </p:cBhvr>
                                    </p:animEffect>
                                  </p:childTnLst>
                                </p:cTn>
                              </p:par>
                            </p:childTnLst>
                          </p:cTn>
                        </p:par>
                        <p:par>
                          <p:cTn id="79" fill="hold">
                            <p:stCondLst>
                              <p:cond delay="3750"/>
                            </p:stCondLst>
                            <p:childTnLst>
                              <p:par>
                                <p:cTn id="80" presetID="50" presetClass="entr" presetSubtype="0" decel="100000" fill="hold" grpId="0" nodeType="afterEffect">
                                  <p:stCondLst>
                                    <p:cond delay="0"/>
                                  </p:stCondLst>
                                  <p:iterate type="lt">
                                    <p:tmPct val="10000"/>
                                  </p:iterate>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strVal val="#ppt_w+.3"/>
                                          </p:val>
                                        </p:tav>
                                        <p:tav tm="100000">
                                          <p:val>
                                            <p:strVal val="#ppt_w"/>
                                          </p:val>
                                        </p:tav>
                                      </p:tavLst>
                                    </p:anim>
                                    <p:anim calcmode="lin" valueType="num">
                                      <p:cBhvr>
                                        <p:cTn id="83" dur="500" fill="hold"/>
                                        <p:tgtEl>
                                          <p:spTgt spid="45"/>
                                        </p:tgtEl>
                                        <p:attrNameLst>
                                          <p:attrName>ppt_h</p:attrName>
                                        </p:attrNameLst>
                                      </p:cBhvr>
                                      <p:tavLst>
                                        <p:tav tm="0">
                                          <p:val>
                                            <p:strVal val="#ppt_h"/>
                                          </p:val>
                                        </p:tav>
                                        <p:tav tm="100000">
                                          <p:val>
                                            <p:strVal val="#ppt_h"/>
                                          </p:val>
                                        </p:tav>
                                      </p:tavLst>
                                    </p:anim>
                                    <p:animEffect transition="in" filter="fade">
                                      <p:cBhvr>
                                        <p:cTn id="84" dur="500"/>
                                        <p:tgtEl>
                                          <p:spTgt spid="45"/>
                                        </p:tgtEl>
                                      </p:cBhvr>
                                    </p:animEffect>
                                  </p:childTnLst>
                                </p:cTn>
                              </p:par>
                            </p:childTnLst>
                          </p:cTn>
                        </p:par>
                        <p:par>
                          <p:cTn id="85" fill="hold">
                            <p:stCondLst>
                              <p:cond delay="4550"/>
                            </p:stCondLst>
                            <p:childTnLst>
                              <p:par>
                                <p:cTn id="86" presetID="50" presetClass="entr" presetSubtype="0" decel="100000" fill="hold" grpId="0" nodeType="afterEffect">
                                  <p:stCondLst>
                                    <p:cond delay="0"/>
                                  </p:stCondLst>
                                  <p:iterate type="lt">
                                    <p:tmPct val="10000"/>
                                  </p:iterate>
                                  <p:childTnLst>
                                    <p:set>
                                      <p:cBhvr>
                                        <p:cTn id="87" dur="1" fill="hold">
                                          <p:stCondLst>
                                            <p:cond delay="0"/>
                                          </p:stCondLst>
                                        </p:cTn>
                                        <p:tgtEl>
                                          <p:spTgt spid="41"/>
                                        </p:tgtEl>
                                        <p:attrNameLst>
                                          <p:attrName>style.visibility</p:attrName>
                                        </p:attrNameLst>
                                      </p:cBhvr>
                                      <p:to>
                                        <p:strVal val="visible"/>
                                      </p:to>
                                    </p:set>
                                    <p:anim calcmode="lin" valueType="num">
                                      <p:cBhvr>
                                        <p:cTn id="88" dur="500" fill="hold"/>
                                        <p:tgtEl>
                                          <p:spTgt spid="41"/>
                                        </p:tgtEl>
                                        <p:attrNameLst>
                                          <p:attrName>ppt_w</p:attrName>
                                        </p:attrNameLst>
                                      </p:cBhvr>
                                      <p:tavLst>
                                        <p:tav tm="0">
                                          <p:val>
                                            <p:strVal val="#ppt_w+.3"/>
                                          </p:val>
                                        </p:tav>
                                        <p:tav tm="100000">
                                          <p:val>
                                            <p:strVal val="#ppt_w"/>
                                          </p:val>
                                        </p:tav>
                                      </p:tavLst>
                                    </p:anim>
                                    <p:anim calcmode="lin" valueType="num">
                                      <p:cBhvr>
                                        <p:cTn id="89" dur="500" fill="hold"/>
                                        <p:tgtEl>
                                          <p:spTgt spid="41"/>
                                        </p:tgtEl>
                                        <p:attrNameLst>
                                          <p:attrName>ppt_h</p:attrName>
                                        </p:attrNameLst>
                                      </p:cBhvr>
                                      <p:tavLst>
                                        <p:tav tm="0">
                                          <p:val>
                                            <p:strVal val="#ppt_h"/>
                                          </p:val>
                                        </p:tav>
                                        <p:tav tm="100000">
                                          <p:val>
                                            <p:strVal val="#ppt_h"/>
                                          </p:val>
                                        </p:tav>
                                      </p:tavLst>
                                    </p:anim>
                                    <p:animEffect transition="in" filter="fade">
                                      <p:cBhvr>
                                        <p:cTn id="90" dur="500"/>
                                        <p:tgtEl>
                                          <p:spTgt spid="41"/>
                                        </p:tgtEl>
                                      </p:cBhvr>
                                    </p:animEffect>
                                  </p:childTnLst>
                                </p:cTn>
                              </p:par>
                            </p:childTnLst>
                          </p:cTn>
                        </p:par>
                        <p:par>
                          <p:cTn id="91" fill="hold">
                            <p:stCondLst>
                              <p:cond delay="5350"/>
                            </p:stCondLst>
                            <p:childTnLst>
                              <p:par>
                                <p:cTn id="92" presetID="23" presetClass="entr" presetSubtype="528" fill="hold" grpId="0" nodeType="afterEffect">
                                  <p:stCondLst>
                                    <p:cond delay="0"/>
                                  </p:stCondLst>
                                  <p:childTnLst>
                                    <p:set>
                                      <p:cBhvr>
                                        <p:cTn id="93" dur="1" fill="hold">
                                          <p:stCondLst>
                                            <p:cond delay="0"/>
                                          </p:stCondLst>
                                        </p:cTn>
                                        <p:tgtEl>
                                          <p:spTgt spid="30"/>
                                        </p:tgtEl>
                                        <p:attrNameLst>
                                          <p:attrName>style.visibility</p:attrName>
                                        </p:attrNameLst>
                                      </p:cBhvr>
                                      <p:to>
                                        <p:strVal val="visible"/>
                                      </p:to>
                                    </p:set>
                                    <p:anim calcmode="lin" valueType="num">
                                      <p:cBhvr>
                                        <p:cTn id="94" dur="500" fill="hold"/>
                                        <p:tgtEl>
                                          <p:spTgt spid="30"/>
                                        </p:tgtEl>
                                        <p:attrNameLst>
                                          <p:attrName>ppt_w</p:attrName>
                                        </p:attrNameLst>
                                      </p:cBhvr>
                                      <p:tavLst>
                                        <p:tav tm="0">
                                          <p:val>
                                            <p:fltVal val="0"/>
                                          </p:val>
                                        </p:tav>
                                        <p:tav tm="100000">
                                          <p:val>
                                            <p:strVal val="#ppt_w"/>
                                          </p:val>
                                        </p:tav>
                                      </p:tavLst>
                                    </p:anim>
                                    <p:anim calcmode="lin" valueType="num">
                                      <p:cBhvr>
                                        <p:cTn id="95" dur="500" fill="hold"/>
                                        <p:tgtEl>
                                          <p:spTgt spid="30"/>
                                        </p:tgtEl>
                                        <p:attrNameLst>
                                          <p:attrName>ppt_h</p:attrName>
                                        </p:attrNameLst>
                                      </p:cBhvr>
                                      <p:tavLst>
                                        <p:tav tm="0">
                                          <p:val>
                                            <p:fltVal val="0"/>
                                          </p:val>
                                        </p:tav>
                                        <p:tav tm="100000">
                                          <p:val>
                                            <p:strVal val="#ppt_h"/>
                                          </p:val>
                                        </p:tav>
                                      </p:tavLst>
                                    </p:anim>
                                    <p:anim calcmode="lin" valueType="num">
                                      <p:cBhvr>
                                        <p:cTn id="96" dur="500" fill="hold"/>
                                        <p:tgtEl>
                                          <p:spTgt spid="30"/>
                                        </p:tgtEl>
                                        <p:attrNameLst>
                                          <p:attrName>ppt_x</p:attrName>
                                        </p:attrNameLst>
                                      </p:cBhvr>
                                      <p:tavLst>
                                        <p:tav tm="0">
                                          <p:val>
                                            <p:fltVal val="0.5"/>
                                          </p:val>
                                        </p:tav>
                                        <p:tav tm="100000">
                                          <p:val>
                                            <p:strVal val="#ppt_x"/>
                                          </p:val>
                                        </p:tav>
                                      </p:tavLst>
                                    </p:anim>
                                    <p:anim calcmode="lin" valueType="num">
                                      <p:cBhvr>
                                        <p:cTn id="97" dur="500" fill="hold"/>
                                        <p:tgtEl>
                                          <p:spTgt spid="30"/>
                                        </p:tgtEl>
                                        <p:attrNameLst>
                                          <p:attrName>ppt_y</p:attrName>
                                        </p:attrNameLst>
                                      </p:cBhvr>
                                      <p:tavLst>
                                        <p:tav tm="0">
                                          <p:val>
                                            <p:fltVal val="0.5"/>
                                          </p:val>
                                        </p:tav>
                                        <p:tav tm="100000">
                                          <p:val>
                                            <p:strVal val="#ppt_y"/>
                                          </p:val>
                                        </p:tav>
                                      </p:tavLst>
                                    </p:anim>
                                  </p:childTnLst>
                                </p:cTn>
                              </p:par>
                              <p:par>
                                <p:cTn id="98" presetID="23" presetClass="entr" presetSubtype="528" fill="hold" grpId="0" nodeType="withEffect">
                                  <p:stCondLst>
                                    <p:cond delay="200"/>
                                  </p:stCondLst>
                                  <p:childTnLst>
                                    <p:set>
                                      <p:cBhvr>
                                        <p:cTn id="99" dur="1" fill="hold">
                                          <p:stCondLst>
                                            <p:cond delay="0"/>
                                          </p:stCondLst>
                                        </p:cTn>
                                        <p:tgtEl>
                                          <p:spTgt spid="31"/>
                                        </p:tgtEl>
                                        <p:attrNameLst>
                                          <p:attrName>style.visibility</p:attrName>
                                        </p:attrNameLst>
                                      </p:cBhvr>
                                      <p:to>
                                        <p:strVal val="visible"/>
                                      </p:to>
                                    </p:set>
                                    <p:anim calcmode="lin" valueType="num">
                                      <p:cBhvr>
                                        <p:cTn id="100" dur="500" fill="hold"/>
                                        <p:tgtEl>
                                          <p:spTgt spid="31"/>
                                        </p:tgtEl>
                                        <p:attrNameLst>
                                          <p:attrName>ppt_w</p:attrName>
                                        </p:attrNameLst>
                                      </p:cBhvr>
                                      <p:tavLst>
                                        <p:tav tm="0">
                                          <p:val>
                                            <p:fltVal val="0"/>
                                          </p:val>
                                        </p:tav>
                                        <p:tav tm="100000">
                                          <p:val>
                                            <p:strVal val="#ppt_w"/>
                                          </p:val>
                                        </p:tav>
                                      </p:tavLst>
                                    </p:anim>
                                    <p:anim calcmode="lin" valueType="num">
                                      <p:cBhvr>
                                        <p:cTn id="101" dur="500" fill="hold"/>
                                        <p:tgtEl>
                                          <p:spTgt spid="31"/>
                                        </p:tgtEl>
                                        <p:attrNameLst>
                                          <p:attrName>ppt_h</p:attrName>
                                        </p:attrNameLst>
                                      </p:cBhvr>
                                      <p:tavLst>
                                        <p:tav tm="0">
                                          <p:val>
                                            <p:fltVal val="0"/>
                                          </p:val>
                                        </p:tav>
                                        <p:tav tm="100000">
                                          <p:val>
                                            <p:strVal val="#ppt_h"/>
                                          </p:val>
                                        </p:tav>
                                      </p:tavLst>
                                    </p:anim>
                                    <p:anim calcmode="lin" valueType="num">
                                      <p:cBhvr>
                                        <p:cTn id="102" dur="500" fill="hold"/>
                                        <p:tgtEl>
                                          <p:spTgt spid="31"/>
                                        </p:tgtEl>
                                        <p:attrNameLst>
                                          <p:attrName>ppt_x</p:attrName>
                                        </p:attrNameLst>
                                      </p:cBhvr>
                                      <p:tavLst>
                                        <p:tav tm="0">
                                          <p:val>
                                            <p:fltVal val="0.5"/>
                                          </p:val>
                                        </p:tav>
                                        <p:tav tm="100000">
                                          <p:val>
                                            <p:strVal val="#ppt_x"/>
                                          </p:val>
                                        </p:tav>
                                      </p:tavLst>
                                    </p:anim>
                                    <p:anim calcmode="lin" valueType="num">
                                      <p:cBhvr>
                                        <p:cTn id="103" dur="500" fill="hold"/>
                                        <p:tgtEl>
                                          <p:spTgt spid="31"/>
                                        </p:tgtEl>
                                        <p:attrNameLst>
                                          <p:attrName>ppt_y</p:attrName>
                                        </p:attrNameLst>
                                      </p:cBhvr>
                                      <p:tavLst>
                                        <p:tav tm="0">
                                          <p:val>
                                            <p:fltVal val="0.5"/>
                                          </p:val>
                                        </p:tav>
                                        <p:tav tm="100000">
                                          <p:val>
                                            <p:strVal val="#ppt_y"/>
                                          </p:val>
                                        </p:tav>
                                      </p:tavLst>
                                    </p:anim>
                                  </p:childTnLst>
                                </p:cTn>
                              </p:par>
                              <p:par>
                                <p:cTn id="104" presetID="23" presetClass="entr" presetSubtype="528" fill="hold" grpId="0" nodeType="withEffect">
                                  <p:stCondLst>
                                    <p:cond delay="40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 calcmode="lin" valueType="num">
                                      <p:cBhvr>
                                        <p:cTn id="108" dur="500" fill="hold"/>
                                        <p:tgtEl>
                                          <p:spTgt spid="32"/>
                                        </p:tgtEl>
                                        <p:attrNameLst>
                                          <p:attrName>ppt_x</p:attrName>
                                        </p:attrNameLst>
                                      </p:cBhvr>
                                      <p:tavLst>
                                        <p:tav tm="0">
                                          <p:val>
                                            <p:fltVal val="0.5"/>
                                          </p:val>
                                        </p:tav>
                                        <p:tav tm="100000">
                                          <p:val>
                                            <p:strVal val="#ppt_x"/>
                                          </p:val>
                                        </p:tav>
                                      </p:tavLst>
                                    </p:anim>
                                    <p:anim calcmode="lin" valueType="num">
                                      <p:cBhvr>
                                        <p:cTn id="109" dur="500" fill="hold"/>
                                        <p:tgtEl>
                                          <p:spTgt spid="32"/>
                                        </p:tgtEl>
                                        <p:attrNameLst>
                                          <p:attrName>ppt_y</p:attrName>
                                        </p:attrNameLst>
                                      </p:cBhvr>
                                      <p:tavLst>
                                        <p:tav tm="0">
                                          <p:val>
                                            <p:fltVal val="0.5"/>
                                          </p:val>
                                        </p:tav>
                                        <p:tav tm="100000">
                                          <p:val>
                                            <p:strVal val="#ppt_y"/>
                                          </p:val>
                                        </p:tav>
                                      </p:tavLst>
                                    </p:anim>
                                  </p:childTnLst>
                                </p:cTn>
                              </p:par>
                              <p:par>
                                <p:cTn id="110" presetID="23" presetClass="entr" presetSubtype="528" fill="hold" grpId="0" nodeType="withEffect">
                                  <p:stCondLst>
                                    <p:cond delay="600"/>
                                  </p:stCondLst>
                                  <p:childTnLst>
                                    <p:set>
                                      <p:cBhvr>
                                        <p:cTn id="111" dur="1" fill="hold">
                                          <p:stCondLst>
                                            <p:cond delay="0"/>
                                          </p:stCondLst>
                                        </p:cTn>
                                        <p:tgtEl>
                                          <p:spTgt spid="33"/>
                                        </p:tgtEl>
                                        <p:attrNameLst>
                                          <p:attrName>style.visibility</p:attrName>
                                        </p:attrNameLst>
                                      </p:cBhvr>
                                      <p:to>
                                        <p:strVal val="visible"/>
                                      </p:to>
                                    </p:set>
                                    <p:anim calcmode="lin" valueType="num">
                                      <p:cBhvr>
                                        <p:cTn id="112" dur="500" fill="hold"/>
                                        <p:tgtEl>
                                          <p:spTgt spid="33"/>
                                        </p:tgtEl>
                                        <p:attrNameLst>
                                          <p:attrName>ppt_w</p:attrName>
                                        </p:attrNameLst>
                                      </p:cBhvr>
                                      <p:tavLst>
                                        <p:tav tm="0">
                                          <p:val>
                                            <p:fltVal val="0"/>
                                          </p:val>
                                        </p:tav>
                                        <p:tav tm="100000">
                                          <p:val>
                                            <p:strVal val="#ppt_w"/>
                                          </p:val>
                                        </p:tav>
                                      </p:tavLst>
                                    </p:anim>
                                    <p:anim calcmode="lin" valueType="num">
                                      <p:cBhvr>
                                        <p:cTn id="113" dur="500" fill="hold"/>
                                        <p:tgtEl>
                                          <p:spTgt spid="33"/>
                                        </p:tgtEl>
                                        <p:attrNameLst>
                                          <p:attrName>ppt_h</p:attrName>
                                        </p:attrNameLst>
                                      </p:cBhvr>
                                      <p:tavLst>
                                        <p:tav tm="0">
                                          <p:val>
                                            <p:fltVal val="0"/>
                                          </p:val>
                                        </p:tav>
                                        <p:tav tm="100000">
                                          <p:val>
                                            <p:strVal val="#ppt_h"/>
                                          </p:val>
                                        </p:tav>
                                      </p:tavLst>
                                    </p:anim>
                                    <p:anim calcmode="lin" valueType="num">
                                      <p:cBhvr>
                                        <p:cTn id="114" dur="500" fill="hold"/>
                                        <p:tgtEl>
                                          <p:spTgt spid="33"/>
                                        </p:tgtEl>
                                        <p:attrNameLst>
                                          <p:attrName>ppt_x</p:attrName>
                                        </p:attrNameLst>
                                      </p:cBhvr>
                                      <p:tavLst>
                                        <p:tav tm="0">
                                          <p:val>
                                            <p:fltVal val="0.5"/>
                                          </p:val>
                                        </p:tav>
                                        <p:tav tm="100000">
                                          <p:val>
                                            <p:strVal val="#ppt_x"/>
                                          </p:val>
                                        </p:tav>
                                      </p:tavLst>
                                    </p:anim>
                                    <p:anim calcmode="lin" valueType="num">
                                      <p:cBhvr>
                                        <p:cTn id="115" dur="500" fill="hold"/>
                                        <p:tgtEl>
                                          <p:spTgt spid="33"/>
                                        </p:tgtEl>
                                        <p:attrNameLst>
                                          <p:attrName>ppt_y</p:attrName>
                                        </p:attrNameLst>
                                      </p:cBhvr>
                                      <p:tavLst>
                                        <p:tav tm="0">
                                          <p:val>
                                            <p:fltVal val="0.5"/>
                                          </p:val>
                                        </p:tav>
                                        <p:tav tm="100000">
                                          <p:val>
                                            <p:strVal val="#ppt_y"/>
                                          </p:val>
                                        </p:tav>
                                      </p:tavLst>
                                    </p:anim>
                                  </p:childTnLst>
                                </p:cTn>
                              </p:par>
                            </p:childTnLst>
                          </p:cTn>
                        </p:par>
                        <p:par>
                          <p:cTn id="116" fill="hold">
                            <p:stCondLst>
                              <p:cond delay="6450"/>
                            </p:stCondLst>
                            <p:childTnLst>
                              <p:par>
                                <p:cTn id="117" presetID="27" presetClass="entr" presetSubtype="0" fill="hold" grpId="0" nodeType="afterEffect">
                                  <p:stCondLst>
                                    <p:cond delay="0"/>
                                  </p:stCondLst>
                                  <p:iterate type="lt">
                                    <p:tmPct val="30000"/>
                                  </p:iterate>
                                  <p:childTnLst>
                                    <p:set>
                                      <p:cBhvr>
                                        <p:cTn id="118" dur="1" fill="hold">
                                          <p:stCondLst>
                                            <p:cond delay="0"/>
                                          </p:stCondLst>
                                        </p:cTn>
                                        <p:tgtEl>
                                          <p:spTgt spid="40"/>
                                        </p:tgtEl>
                                        <p:attrNameLst>
                                          <p:attrName>style.visibility</p:attrName>
                                        </p:attrNameLst>
                                      </p:cBhvr>
                                      <p:to>
                                        <p:strVal val="visible"/>
                                      </p:to>
                                    </p:set>
                                    <p:anim calcmode="discrete" valueType="clr">
                                      <p:cBhvr override="childStyle">
                                        <p:cTn id="119" dur="100"/>
                                        <p:tgtEl>
                                          <p:spTgt spid="40"/>
                                        </p:tgtEl>
                                        <p:attrNameLst>
                                          <p:attrName>style.color</p:attrName>
                                        </p:attrNameLst>
                                      </p:cBhvr>
                                      <p:tavLst>
                                        <p:tav tm="0">
                                          <p:val>
                                            <p:clrVal>
                                              <a:schemeClr val="bg1"/>
                                            </p:clrVal>
                                          </p:val>
                                        </p:tav>
                                        <p:tav tm="50000">
                                          <p:val>
                                            <p:clrVal>
                                              <a:schemeClr val="bg1"/>
                                            </p:clrVal>
                                          </p:val>
                                        </p:tav>
                                      </p:tavLst>
                                    </p:anim>
                                    <p:anim calcmode="discrete" valueType="clr">
                                      <p:cBhvr>
                                        <p:cTn id="120" dur="100"/>
                                        <p:tgtEl>
                                          <p:spTgt spid="40"/>
                                        </p:tgtEl>
                                        <p:attrNameLst>
                                          <p:attrName>fillcolor</p:attrName>
                                        </p:attrNameLst>
                                      </p:cBhvr>
                                      <p:tavLst>
                                        <p:tav tm="0">
                                          <p:val>
                                            <p:clrVal>
                                              <a:schemeClr val="accent2"/>
                                            </p:clrVal>
                                          </p:val>
                                        </p:tav>
                                        <p:tav tm="50000">
                                          <p:val>
                                            <p:clrVal>
                                              <a:schemeClr val="hlink"/>
                                            </p:clrVal>
                                          </p:val>
                                        </p:tav>
                                      </p:tavLst>
                                    </p:anim>
                                    <p:set>
                                      <p:cBhvr>
                                        <p:cTn id="121" dur="100"/>
                                        <p:tgtEl>
                                          <p:spTgt spid="40"/>
                                        </p:tgtEl>
                                        <p:attrNameLst>
                                          <p:attrName>fill.type</p:attrName>
                                        </p:attrNameLst>
                                      </p:cBhvr>
                                      <p:to>
                                        <p:strVal val="solid"/>
                                      </p:to>
                                    </p:set>
                                  </p:childTnLst>
                                </p:cTn>
                              </p:par>
                              <p:par>
                                <p:cTn id="122" presetID="27" presetClass="entr" presetSubtype="0" fill="hold" grpId="0" nodeType="withEffect">
                                  <p:stCondLst>
                                    <p:cond delay="300"/>
                                  </p:stCondLst>
                                  <p:iterate type="lt">
                                    <p:tmPct val="30000"/>
                                  </p:iterate>
                                  <p:childTnLst>
                                    <p:set>
                                      <p:cBhvr>
                                        <p:cTn id="123" dur="1" fill="hold">
                                          <p:stCondLst>
                                            <p:cond delay="0"/>
                                          </p:stCondLst>
                                        </p:cTn>
                                        <p:tgtEl>
                                          <p:spTgt spid="42"/>
                                        </p:tgtEl>
                                        <p:attrNameLst>
                                          <p:attrName>style.visibility</p:attrName>
                                        </p:attrNameLst>
                                      </p:cBhvr>
                                      <p:to>
                                        <p:strVal val="visible"/>
                                      </p:to>
                                    </p:set>
                                    <p:anim calcmode="discrete" valueType="clr">
                                      <p:cBhvr override="childStyle">
                                        <p:cTn id="124" dur="100"/>
                                        <p:tgtEl>
                                          <p:spTgt spid="42"/>
                                        </p:tgtEl>
                                        <p:attrNameLst>
                                          <p:attrName>style.color</p:attrName>
                                        </p:attrNameLst>
                                      </p:cBhvr>
                                      <p:tavLst>
                                        <p:tav tm="0">
                                          <p:val>
                                            <p:clrVal>
                                              <a:schemeClr val="bg1"/>
                                            </p:clrVal>
                                          </p:val>
                                        </p:tav>
                                        <p:tav tm="50000">
                                          <p:val>
                                            <p:clrVal>
                                              <a:schemeClr val="bg1"/>
                                            </p:clrVal>
                                          </p:val>
                                        </p:tav>
                                      </p:tavLst>
                                    </p:anim>
                                    <p:anim calcmode="discrete" valueType="clr">
                                      <p:cBhvr>
                                        <p:cTn id="125" dur="100"/>
                                        <p:tgtEl>
                                          <p:spTgt spid="42"/>
                                        </p:tgtEl>
                                        <p:attrNameLst>
                                          <p:attrName>fillcolor</p:attrName>
                                        </p:attrNameLst>
                                      </p:cBhvr>
                                      <p:tavLst>
                                        <p:tav tm="0">
                                          <p:val>
                                            <p:clrVal>
                                              <a:schemeClr val="accent2"/>
                                            </p:clrVal>
                                          </p:val>
                                        </p:tav>
                                        <p:tav tm="50000">
                                          <p:val>
                                            <p:clrVal>
                                              <a:schemeClr val="hlink"/>
                                            </p:clrVal>
                                          </p:val>
                                        </p:tav>
                                      </p:tavLst>
                                    </p:anim>
                                    <p:set>
                                      <p:cBhvr>
                                        <p:cTn id="126" dur="100"/>
                                        <p:tgtEl>
                                          <p:spTgt spid="42"/>
                                        </p:tgtEl>
                                        <p:attrNameLst>
                                          <p:attrName>fill.type</p:attrName>
                                        </p:attrNameLst>
                                      </p:cBhvr>
                                      <p:to>
                                        <p:strVal val="solid"/>
                                      </p:to>
                                    </p:set>
                                  </p:childTnLst>
                                </p:cTn>
                              </p:par>
                              <p:par>
                                <p:cTn id="127" presetID="27" presetClass="entr" presetSubtype="0" fill="hold" grpId="0" nodeType="withEffect">
                                  <p:stCondLst>
                                    <p:cond delay="600"/>
                                  </p:stCondLst>
                                  <p:iterate type="lt">
                                    <p:tmPct val="30000"/>
                                  </p:iterate>
                                  <p:childTnLst>
                                    <p:set>
                                      <p:cBhvr>
                                        <p:cTn id="128" dur="1" fill="hold">
                                          <p:stCondLst>
                                            <p:cond delay="0"/>
                                          </p:stCondLst>
                                        </p:cTn>
                                        <p:tgtEl>
                                          <p:spTgt spid="43"/>
                                        </p:tgtEl>
                                        <p:attrNameLst>
                                          <p:attrName>style.visibility</p:attrName>
                                        </p:attrNameLst>
                                      </p:cBhvr>
                                      <p:to>
                                        <p:strVal val="visible"/>
                                      </p:to>
                                    </p:set>
                                    <p:anim calcmode="discrete" valueType="clr">
                                      <p:cBhvr override="childStyle">
                                        <p:cTn id="129" dur="100"/>
                                        <p:tgtEl>
                                          <p:spTgt spid="43"/>
                                        </p:tgtEl>
                                        <p:attrNameLst>
                                          <p:attrName>style.color</p:attrName>
                                        </p:attrNameLst>
                                      </p:cBhvr>
                                      <p:tavLst>
                                        <p:tav tm="0">
                                          <p:val>
                                            <p:clrVal>
                                              <a:schemeClr val="bg1"/>
                                            </p:clrVal>
                                          </p:val>
                                        </p:tav>
                                        <p:tav tm="50000">
                                          <p:val>
                                            <p:clrVal>
                                              <a:schemeClr val="bg1"/>
                                            </p:clrVal>
                                          </p:val>
                                        </p:tav>
                                      </p:tavLst>
                                    </p:anim>
                                    <p:anim calcmode="discrete" valueType="clr">
                                      <p:cBhvr>
                                        <p:cTn id="130" dur="100"/>
                                        <p:tgtEl>
                                          <p:spTgt spid="43"/>
                                        </p:tgtEl>
                                        <p:attrNameLst>
                                          <p:attrName>fillcolor</p:attrName>
                                        </p:attrNameLst>
                                      </p:cBhvr>
                                      <p:tavLst>
                                        <p:tav tm="0">
                                          <p:val>
                                            <p:clrVal>
                                              <a:schemeClr val="accent2"/>
                                            </p:clrVal>
                                          </p:val>
                                        </p:tav>
                                        <p:tav tm="50000">
                                          <p:val>
                                            <p:clrVal>
                                              <a:schemeClr val="hlink"/>
                                            </p:clrVal>
                                          </p:val>
                                        </p:tav>
                                      </p:tavLst>
                                    </p:anim>
                                    <p:set>
                                      <p:cBhvr>
                                        <p:cTn id="131" dur="100"/>
                                        <p:tgtEl>
                                          <p:spTgt spid="43"/>
                                        </p:tgtEl>
                                        <p:attrNameLst>
                                          <p:attrName>fill.type</p:attrName>
                                        </p:attrNameLst>
                                      </p:cBhvr>
                                      <p:to>
                                        <p:strVal val="solid"/>
                                      </p:to>
                                    </p:set>
                                  </p:childTnLst>
                                </p:cTn>
                              </p:par>
                              <p:par>
                                <p:cTn id="132" presetID="27" presetClass="entr" presetSubtype="0" fill="hold" grpId="0" nodeType="withEffect">
                                  <p:stCondLst>
                                    <p:cond delay="900"/>
                                  </p:stCondLst>
                                  <p:iterate type="lt">
                                    <p:tmPct val="30000"/>
                                  </p:iterate>
                                  <p:childTnLst>
                                    <p:set>
                                      <p:cBhvr>
                                        <p:cTn id="133" dur="1" fill="hold">
                                          <p:stCondLst>
                                            <p:cond delay="0"/>
                                          </p:stCondLst>
                                        </p:cTn>
                                        <p:tgtEl>
                                          <p:spTgt spid="44"/>
                                        </p:tgtEl>
                                        <p:attrNameLst>
                                          <p:attrName>style.visibility</p:attrName>
                                        </p:attrNameLst>
                                      </p:cBhvr>
                                      <p:to>
                                        <p:strVal val="visible"/>
                                      </p:to>
                                    </p:set>
                                    <p:anim calcmode="discrete" valueType="clr">
                                      <p:cBhvr override="childStyle">
                                        <p:cTn id="134" dur="100"/>
                                        <p:tgtEl>
                                          <p:spTgt spid="44"/>
                                        </p:tgtEl>
                                        <p:attrNameLst>
                                          <p:attrName>style.color</p:attrName>
                                        </p:attrNameLst>
                                      </p:cBhvr>
                                      <p:tavLst>
                                        <p:tav tm="0">
                                          <p:val>
                                            <p:clrVal>
                                              <a:schemeClr val="bg1"/>
                                            </p:clrVal>
                                          </p:val>
                                        </p:tav>
                                        <p:tav tm="50000">
                                          <p:val>
                                            <p:clrVal>
                                              <a:schemeClr val="bg1"/>
                                            </p:clrVal>
                                          </p:val>
                                        </p:tav>
                                      </p:tavLst>
                                    </p:anim>
                                    <p:anim calcmode="discrete" valueType="clr">
                                      <p:cBhvr>
                                        <p:cTn id="135" dur="100"/>
                                        <p:tgtEl>
                                          <p:spTgt spid="44"/>
                                        </p:tgtEl>
                                        <p:attrNameLst>
                                          <p:attrName>fillcolor</p:attrName>
                                        </p:attrNameLst>
                                      </p:cBhvr>
                                      <p:tavLst>
                                        <p:tav tm="0">
                                          <p:val>
                                            <p:clrVal>
                                              <a:schemeClr val="accent2"/>
                                            </p:clrVal>
                                          </p:val>
                                        </p:tav>
                                        <p:tav tm="50000">
                                          <p:val>
                                            <p:clrVal>
                                              <a:schemeClr val="hlink"/>
                                            </p:clrVal>
                                          </p:val>
                                        </p:tav>
                                      </p:tavLst>
                                    </p:anim>
                                    <p:set>
                                      <p:cBhvr>
                                        <p:cTn id="136" dur="100"/>
                                        <p:tgtEl>
                                          <p:spTgt spid="4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38" grpId="0"/>
      <p:bldP spid="39" grpId="0"/>
      <p:bldP spid="40" grpId="0"/>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54653" y="4667776"/>
            <a:ext cx="389943" cy="230832"/>
          </a:xfrm>
          <a:prstGeom prst="rect">
            <a:avLst/>
          </a:prstGeom>
          <a:noFill/>
        </p:spPr>
        <p:txBody>
          <a:bodyPr wrap="square" rtlCol="0">
            <a:spAutoFit/>
          </a:bodyPr>
          <a:lstStyle/>
          <a:p>
            <a:fld id="{F3C5028F-8D3B-45CC-A1ED-22F09E87F5E5}" type="slidenum">
              <a:rPr lang="id-ID" sz="900">
                <a:solidFill>
                  <a:schemeClr val="bg1"/>
                </a:solidFill>
                <a:latin typeface="Arial" panose="020B0604020202020204" pitchFamily="34" charset="0"/>
                <a:ea typeface="微软雅黑" panose="020B0503020204020204" pitchFamily="34" charset="-122"/>
                <a:sym typeface="Arial" panose="020B0604020202020204" pitchFamily="34" charset="0"/>
              </a:rPr>
              <a:t>21</a:t>
            </a:fld>
            <a:endParaRPr lang="id-ID" sz="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277236" y="117046"/>
            <a:ext cx="8865950"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816" y="117046"/>
            <a:ext cx="180699"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205318" y="117046"/>
            <a:ext cx="48117" cy="4247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817" y="4976580"/>
            <a:ext cx="9142369" cy="642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nvSpPr>
        <p:spPr>
          <a:xfrm>
            <a:off x="5148065" y="117046"/>
            <a:ext cx="3901560" cy="400110"/>
          </a:xfrm>
          <a:prstGeom prst="rect">
            <a:avLst/>
          </a:prstGeom>
          <a:noFill/>
        </p:spPr>
        <p:txBody>
          <a:bodyPr wrap="square" rtlCol="0">
            <a:spAutoFit/>
          </a:bodyPr>
          <a:lstStyle/>
          <a:p>
            <a:pPr algn="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管理上的不足</a:t>
            </a:r>
          </a:p>
        </p:txBody>
      </p:sp>
      <p:sp>
        <p:nvSpPr>
          <p:cNvPr id="8" name="椭圆 7"/>
          <p:cNvSpPr/>
          <p:nvPr/>
        </p:nvSpPr>
        <p:spPr>
          <a:xfrm>
            <a:off x="932688" y="1571570"/>
            <a:ext cx="2133483" cy="2133483"/>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9" name="椭圆 8"/>
          <p:cNvSpPr/>
          <p:nvPr/>
        </p:nvSpPr>
        <p:spPr>
          <a:xfrm>
            <a:off x="3561443" y="1571570"/>
            <a:ext cx="2133483" cy="2133483"/>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10" name="椭圆 9"/>
          <p:cNvSpPr/>
          <p:nvPr/>
        </p:nvSpPr>
        <p:spPr>
          <a:xfrm>
            <a:off x="6190199" y="1571570"/>
            <a:ext cx="2133483" cy="2133483"/>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grpSp>
        <p:nvGrpSpPr>
          <p:cNvPr id="11" name="组合 29"/>
          <p:cNvGrpSpPr>
            <a:grpSpLocks/>
          </p:cNvGrpSpPr>
          <p:nvPr/>
        </p:nvGrpSpPr>
        <p:grpSpPr bwMode="auto">
          <a:xfrm>
            <a:off x="2464541" y="1641416"/>
            <a:ext cx="504718" cy="473049"/>
            <a:chOff x="2484120" y="1661160"/>
            <a:chExt cx="505766" cy="472440"/>
          </a:xfrm>
        </p:grpSpPr>
        <p:sp>
          <p:nvSpPr>
            <p:cNvPr id="17" name="椭圆 16"/>
            <p:cNvSpPr/>
            <p:nvPr/>
          </p:nvSpPr>
          <p:spPr>
            <a:xfrm>
              <a:off x="2484120" y="1661160"/>
              <a:ext cx="472440" cy="472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26"/>
            <p:cNvSpPr>
              <a:spLocks noChangeArrowheads="1"/>
            </p:cNvSpPr>
            <p:nvPr/>
          </p:nvSpPr>
          <p:spPr bwMode="auto">
            <a:xfrm>
              <a:off x="2547824" y="1745731"/>
              <a:ext cx="442062" cy="368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en-US" altLang="zh-CN" sz="1800" b="1">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组合 30"/>
          <p:cNvGrpSpPr>
            <a:grpSpLocks/>
          </p:cNvGrpSpPr>
          <p:nvPr/>
        </p:nvGrpSpPr>
        <p:grpSpPr bwMode="auto">
          <a:xfrm>
            <a:off x="5131402" y="1641416"/>
            <a:ext cx="489510" cy="473049"/>
            <a:chOff x="5151120" y="1661160"/>
            <a:chExt cx="490526" cy="472440"/>
          </a:xfrm>
        </p:grpSpPr>
        <p:sp>
          <p:nvSpPr>
            <p:cNvPr id="20" name="椭圆 19"/>
            <p:cNvSpPr/>
            <p:nvPr/>
          </p:nvSpPr>
          <p:spPr>
            <a:xfrm>
              <a:off x="5151120" y="1661160"/>
              <a:ext cx="472440" cy="4724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7"/>
            <p:cNvSpPr>
              <a:spLocks noChangeArrowheads="1"/>
            </p:cNvSpPr>
            <p:nvPr/>
          </p:nvSpPr>
          <p:spPr bwMode="auto">
            <a:xfrm>
              <a:off x="5199584" y="1745731"/>
              <a:ext cx="442062" cy="368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en-US" altLang="zh-CN" sz="1800" b="1"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 name="组合 31"/>
          <p:cNvGrpSpPr>
            <a:grpSpLocks/>
          </p:cNvGrpSpPr>
          <p:nvPr/>
        </p:nvGrpSpPr>
        <p:grpSpPr bwMode="auto">
          <a:xfrm>
            <a:off x="7836349" y="1641416"/>
            <a:ext cx="497114" cy="473049"/>
            <a:chOff x="7856220" y="1661160"/>
            <a:chExt cx="498146" cy="472440"/>
          </a:xfrm>
        </p:grpSpPr>
        <p:sp>
          <p:nvSpPr>
            <p:cNvPr id="23" name="椭圆 22"/>
            <p:cNvSpPr/>
            <p:nvPr/>
          </p:nvSpPr>
          <p:spPr>
            <a:xfrm>
              <a:off x="7856220" y="1661160"/>
              <a:ext cx="472440" cy="472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28"/>
            <p:cNvSpPr>
              <a:spLocks noChangeArrowheads="1"/>
            </p:cNvSpPr>
            <p:nvPr/>
          </p:nvSpPr>
          <p:spPr bwMode="auto">
            <a:xfrm>
              <a:off x="7912304" y="1745731"/>
              <a:ext cx="442062" cy="368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en-US" altLang="zh-CN" sz="1800" b="1">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5" name="TextBox 15"/>
          <p:cNvSpPr txBox="1"/>
          <p:nvPr/>
        </p:nvSpPr>
        <p:spPr>
          <a:xfrm>
            <a:off x="1173016" y="4091675"/>
            <a:ext cx="1927063" cy="418648"/>
          </a:xfrm>
          <a:prstGeom prst="rect">
            <a:avLst/>
          </a:prstGeom>
          <a:noFill/>
        </p:spPr>
        <p:txBody>
          <a:bodyPr wrap="square" lIns="70556" tIns="35278" rIns="70556" bIns="35278" rtlCol="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p>
        </p:txBody>
      </p:sp>
      <p:sp>
        <p:nvSpPr>
          <p:cNvPr id="26" name="TextBox 16"/>
          <p:cNvSpPr txBox="1"/>
          <p:nvPr/>
        </p:nvSpPr>
        <p:spPr>
          <a:xfrm>
            <a:off x="1173017" y="3863600"/>
            <a:ext cx="1354360" cy="232828"/>
          </a:xfrm>
          <a:prstGeom prst="rect">
            <a:avLst/>
          </a:prstGeom>
          <a:noFill/>
        </p:spPr>
        <p:txBody>
          <a:bodyPr wrap="none" lIns="70556" tIns="35278" rIns="70556" bIns="35278" rtlCol="0">
            <a:spAutoFit/>
          </a:bodyPr>
          <a:lstStyle/>
          <a:p>
            <a:r>
              <a:rPr lang="zh-CN" altLang="en-US" sz="10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27" name="TextBox 15"/>
          <p:cNvSpPr txBox="1"/>
          <p:nvPr/>
        </p:nvSpPr>
        <p:spPr>
          <a:xfrm>
            <a:off x="3875576" y="4091675"/>
            <a:ext cx="1927063" cy="418648"/>
          </a:xfrm>
          <a:prstGeom prst="rect">
            <a:avLst/>
          </a:prstGeom>
          <a:noFill/>
        </p:spPr>
        <p:txBody>
          <a:bodyPr wrap="square" lIns="70556" tIns="35278" rIns="70556" bIns="35278" rtlCol="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p>
        </p:txBody>
      </p:sp>
      <p:sp>
        <p:nvSpPr>
          <p:cNvPr id="28" name="TextBox 16"/>
          <p:cNvSpPr txBox="1"/>
          <p:nvPr/>
        </p:nvSpPr>
        <p:spPr>
          <a:xfrm>
            <a:off x="3875577" y="3863600"/>
            <a:ext cx="1354360" cy="232828"/>
          </a:xfrm>
          <a:prstGeom prst="rect">
            <a:avLst/>
          </a:prstGeom>
          <a:noFill/>
        </p:spPr>
        <p:txBody>
          <a:bodyPr wrap="none" lIns="70556" tIns="35278" rIns="70556" bIns="35278" rtlCol="0">
            <a:spAutoFit/>
          </a:bodyPr>
          <a:lstStyle/>
          <a:p>
            <a:r>
              <a:rPr lang="zh-CN" altLang="en-US" sz="10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29" name="TextBox 15"/>
          <p:cNvSpPr txBox="1"/>
          <p:nvPr/>
        </p:nvSpPr>
        <p:spPr>
          <a:xfrm>
            <a:off x="6429123" y="4091675"/>
            <a:ext cx="1927063" cy="418648"/>
          </a:xfrm>
          <a:prstGeom prst="rect">
            <a:avLst/>
          </a:prstGeom>
          <a:noFill/>
        </p:spPr>
        <p:txBody>
          <a:bodyPr wrap="square" lIns="70556" tIns="35278" rIns="70556" bIns="35278" rtlCol="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p>
        </p:txBody>
      </p:sp>
      <p:sp>
        <p:nvSpPr>
          <p:cNvPr id="30" name="TextBox 16"/>
          <p:cNvSpPr txBox="1"/>
          <p:nvPr/>
        </p:nvSpPr>
        <p:spPr>
          <a:xfrm>
            <a:off x="6429123" y="3863600"/>
            <a:ext cx="1354360" cy="232828"/>
          </a:xfrm>
          <a:prstGeom prst="rect">
            <a:avLst/>
          </a:prstGeom>
          <a:noFill/>
        </p:spPr>
        <p:txBody>
          <a:bodyPr wrap="none" lIns="70556" tIns="35278" rIns="70556" bIns="35278" rtlCol="0">
            <a:spAutoFit/>
          </a:bodyPr>
          <a:lstStyle/>
          <a:p>
            <a:r>
              <a:rPr lang="zh-CN" altLang="en-US" sz="10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31" name="矩形 30"/>
          <p:cNvSpPr/>
          <p:nvPr/>
        </p:nvSpPr>
        <p:spPr>
          <a:xfrm>
            <a:off x="-20011" y="-19159"/>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88093346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70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Effect transition="in" filter="fade">
                                      <p:cBhvr>
                                        <p:cTn id="24" dur="750"/>
                                        <p:tgtEl>
                                          <p:spTgt spid="11"/>
                                        </p:tgtEl>
                                      </p:cBhvr>
                                    </p:animEffect>
                                  </p:childTnLst>
                                </p:cTn>
                              </p:par>
                              <p:par>
                                <p:cTn id="25" presetID="53" presetClass="entr" presetSubtype="16" fill="hold" nodeType="withEffect">
                                  <p:stCondLst>
                                    <p:cond delay="900"/>
                                  </p:stCondLst>
                                  <p:childTnLst>
                                    <p:set>
                                      <p:cBhvr>
                                        <p:cTn id="26" dur="1" fill="hold">
                                          <p:stCondLst>
                                            <p:cond delay="0"/>
                                          </p:stCondLst>
                                        </p:cTn>
                                        <p:tgtEl>
                                          <p:spTgt spid="19"/>
                                        </p:tgtEl>
                                        <p:attrNameLst>
                                          <p:attrName>style.visibility</p:attrName>
                                        </p:attrNameLst>
                                      </p:cBhvr>
                                      <p:to>
                                        <p:strVal val="visible"/>
                                      </p:to>
                                    </p:set>
                                    <p:anim calcmode="lin" valueType="num">
                                      <p:cBhvr>
                                        <p:cTn id="27" dur="750" fill="hold"/>
                                        <p:tgtEl>
                                          <p:spTgt spid="19"/>
                                        </p:tgtEl>
                                        <p:attrNameLst>
                                          <p:attrName>ppt_w</p:attrName>
                                        </p:attrNameLst>
                                      </p:cBhvr>
                                      <p:tavLst>
                                        <p:tav tm="0">
                                          <p:val>
                                            <p:fltVal val="0"/>
                                          </p:val>
                                        </p:tav>
                                        <p:tav tm="100000">
                                          <p:val>
                                            <p:strVal val="#ppt_w"/>
                                          </p:val>
                                        </p:tav>
                                      </p:tavLst>
                                    </p:anim>
                                    <p:anim calcmode="lin" valueType="num">
                                      <p:cBhvr>
                                        <p:cTn id="28" dur="750" fill="hold"/>
                                        <p:tgtEl>
                                          <p:spTgt spid="19"/>
                                        </p:tgtEl>
                                        <p:attrNameLst>
                                          <p:attrName>ppt_h</p:attrName>
                                        </p:attrNameLst>
                                      </p:cBhvr>
                                      <p:tavLst>
                                        <p:tav tm="0">
                                          <p:val>
                                            <p:fltVal val="0"/>
                                          </p:val>
                                        </p:tav>
                                        <p:tav tm="100000">
                                          <p:val>
                                            <p:strVal val="#ppt_h"/>
                                          </p:val>
                                        </p:tav>
                                      </p:tavLst>
                                    </p:anim>
                                    <p:animEffect transition="in" filter="fade">
                                      <p:cBhvr>
                                        <p:cTn id="29" dur="750"/>
                                        <p:tgtEl>
                                          <p:spTgt spid="19"/>
                                        </p:tgtEl>
                                      </p:cBhvr>
                                    </p:animEffect>
                                  </p:childTnLst>
                                </p:cTn>
                              </p:par>
                              <p:par>
                                <p:cTn id="30" presetID="53" presetClass="entr" presetSubtype="16" fill="hold" nodeType="withEffect">
                                  <p:stCondLst>
                                    <p:cond delay="1100"/>
                                  </p:stCondLst>
                                  <p:childTnLst>
                                    <p:set>
                                      <p:cBhvr>
                                        <p:cTn id="31" dur="1" fill="hold">
                                          <p:stCondLst>
                                            <p:cond delay="0"/>
                                          </p:stCondLst>
                                        </p:cTn>
                                        <p:tgtEl>
                                          <p:spTgt spid="22"/>
                                        </p:tgtEl>
                                        <p:attrNameLst>
                                          <p:attrName>style.visibility</p:attrName>
                                        </p:attrNameLst>
                                      </p:cBhvr>
                                      <p:to>
                                        <p:strVal val="visible"/>
                                      </p:to>
                                    </p:set>
                                    <p:anim calcmode="lin" valueType="num">
                                      <p:cBhvr>
                                        <p:cTn id="32" dur="750" fill="hold"/>
                                        <p:tgtEl>
                                          <p:spTgt spid="22"/>
                                        </p:tgtEl>
                                        <p:attrNameLst>
                                          <p:attrName>ppt_w</p:attrName>
                                        </p:attrNameLst>
                                      </p:cBhvr>
                                      <p:tavLst>
                                        <p:tav tm="0">
                                          <p:val>
                                            <p:fltVal val="0"/>
                                          </p:val>
                                        </p:tav>
                                        <p:tav tm="100000">
                                          <p:val>
                                            <p:strVal val="#ppt_w"/>
                                          </p:val>
                                        </p:tav>
                                      </p:tavLst>
                                    </p:anim>
                                    <p:anim calcmode="lin" valueType="num">
                                      <p:cBhvr>
                                        <p:cTn id="33" dur="750" fill="hold"/>
                                        <p:tgtEl>
                                          <p:spTgt spid="22"/>
                                        </p:tgtEl>
                                        <p:attrNameLst>
                                          <p:attrName>ppt_h</p:attrName>
                                        </p:attrNameLst>
                                      </p:cBhvr>
                                      <p:tavLst>
                                        <p:tav tm="0">
                                          <p:val>
                                            <p:fltVal val="0"/>
                                          </p:val>
                                        </p:tav>
                                        <p:tav tm="100000">
                                          <p:val>
                                            <p:strVal val="#ppt_h"/>
                                          </p:val>
                                        </p:tav>
                                      </p:tavLst>
                                    </p:anim>
                                    <p:animEffect transition="in" filter="fade">
                                      <p:cBhvr>
                                        <p:cTn id="34" dur="750"/>
                                        <p:tgtEl>
                                          <p:spTgt spid="22"/>
                                        </p:tgtEl>
                                      </p:cBhvr>
                                    </p:animEffect>
                                  </p:childTnLst>
                                </p:cTn>
                              </p:par>
                              <p:par>
                                <p:cTn id="35" presetID="17" presetClass="entr" presetSubtype="1" fill="hold" grpId="0" nodeType="withEffect">
                                  <p:stCondLst>
                                    <p:cond delay="1100"/>
                                  </p:stCondLst>
                                  <p:iterate type="lt">
                                    <p:tmPct val="40000"/>
                                  </p:iterate>
                                  <p:childTnLst>
                                    <p:set>
                                      <p:cBhvr>
                                        <p:cTn id="36" dur="1" fill="hold">
                                          <p:stCondLst>
                                            <p:cond delay="0"/>
                                          </p:stCondLst>
                                        </p:cTn>
                                        <p:tgtEl>
                                          <p:spTgt spid="26"/>
                                        </p:tgtEl>
                                        <p:attrNameLst>
                                          <p:attrName>style.visibility</p:attrName>
                                        </p:attrNameLst>
                                      </p:cBhvr>
                                      <p:to>
                                        <p:strVal val="visible"/>
                                      </p:to>
                                    </p:set>
                                    <p:anim calcmode="lin" valueType="num">
                                      <p:cBhvr>
                                        <p:cTn id="37" dur="700" fill="hold"/>
                                        <p:tgtEl>
                                          <p:spTgt spid="26"/>
                                        </p:tgtEl>
                                        <p:attrNameLst>
                                          <p:attrName>ppt_x</p:attrName>
                                        </p:attrNameLst>
                                      </p:cBhvr>
                                      <p:tavLst>
                                        <p:tav tm="0">
                                          <p:val>
                                            <p:strVal val="#ppt_x"/>
                                          </p:val>
                                        </p:tav>
                                        <p:tav tm="100000">
                                          <p:val>
                                            <p:strVal val="#ppt_x"/>
                                          </p:val>
                                        </p:tav>
                                      </p:tavLst>
                                    </p:anim>
                                    <p:anim calcmode="lin" valueType="num">
                                      <p:cBhvr>
                                        <p:cTn id="38" dur="700" fill="hold"/>
                                        <p:tgtEl>
                                          <p:spTgt spid="26"/>
                                        </p:tgtEl>
                                        <p:attrNameLst>
                                          <p:attrName>ppt_y</p:attrName>
                                        </p:attrNameLst>
                                      </p:cBhvr>
                                      <p:tavLst>
                                        <p:tav tm="0">
                                          <p:val>
                                            <p:strVal val="#ppt_y-#ppt_h/2"/>
                                          </p:val>
                                        </p:tav>
                                        <p:tav tm="100000">
                                          <p:val>
                                            <p:strVal val="#ppt_y"/>
                                          </p:val>
                                        </p:tav>
                                      </p:tavLst>
                                    </p:anim>
                                    <p:anim calcmode="lin" valueType="num">
                                      <p:cBhvr>
                                        <p:cTn id="39" dur="700" fill="hold"/>
                                        <p:tgtEl>
                                          <p:spTgt spid="26"/>
                                        </p:tgtEl>
                                        <p:attrNameLst>
                                          <p:attrName>ppt_w</p:attrName>
                                        </p:attrNameLst>
                                      </p:cBhvr>
                                      <p:tavLst>
                                        <p:tav tm="0">
                                          <p:val>
                                            <p:strVal val="#ppt_w"/>
                                          </p:val>
                                        </p:tav>
                                        <p:tav tm="100000">
                                          <p:val>
                                            <p:strVal val="#ppt_w"/>
                                          </p:val>
                                        </p:tav>
                                      </p:tavLst>
                                    </p:anim>
                                    <p:anim calcmode="lin" valueType="num">
                                      <p:cBhvr>
                                        <p:cTn id="40" dur="700" fill="hold"/>
                                        <p:tgtEl>
                                          <p:spTgt spid="26"/>
                                        </p:tgtEl>
                                        <p:attrNameLst>
                                          <p:attrName>ppt_h</p:attrName>
                                        </p:attrNameLst>
                                      </p:cBhvr>
                                      <p:tavLst>
                                        <p:tav tm="0">
                                          <p:val>
                                            <p:fltVal val="0"/>
                                          </p:val>
                                        </p:tav>
                                        <p:tav tm="100000">
                                          <p:val>
                                            <p:strVal val="#ppt_h"/>
                                          </p:val>
                                        </p:tav>
                                      </p:tavLst>
                                    </p:anim>
                                  </p:childTnLst>
                                </p:cTn>
                              </p:par>
                              <p:par>
                                <p:cTn id="41" presetID="22" presetClass="entr" presetSubtype="8" fill="hold" grpId="0" nodeType="withEffect">
                                  <p:stCondLst>
                                    <p:cond delay="110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700"/>
                                        <p:tgtEl>
                                          <p:spTgt spid="25"/>
                                        </p:tgtEl>
                                      </p:cBhvr>
                                    </p:animEffect>
                                  </p:childTnLst>
                                </p:cTn>
                              </p:par>
                              <p:par>
                                <p:cTn id="44" presetID="17" presetClass="entr" presetSubtype="1" fill="hold" grpId="0" nodeType="withEffect">
                                  <p:stCondLst>
                                    <p:cond delay="1400"/>
                                  </p:stCondLst>
                                  <p:iterate type="lt">
                                    <p:tmPct val="40000"/>
                                  </p:iterate>
                                  <p:childTnLst>
                                    <p:set>
                                      <p:cBhvr>
                                        <p:cTn id="45" dur="1" fill="hold">
                                          <p:stCondLst>
                                            <p:cond delay="0"/>
                                          </p:stCondLst>
                                        </p:cTn>
                                        <p:tgtEl>
                                          <p:spTgt spid="28"/>
                                        </p:tgtEl>
                                        <p:attrNameLst>
                                          <p:attrName>style.visibility</p:attrName>
                                        </p:attrNameLst>
                                      </p:cBhvr>
                                      <p:to>
                                        <p:strVal val="visible"/>
                                      </p:to>
                                    </p:set>
                                    <p:anim calcmode="lin" valueType="num">
                                      <p:cBhvr>
                                        <p:cTn id="46" dur="700" fill="hold"/>
                                        <p:tgtEl>
                                          <p:spTgt spid="28"/>
                                        </p:tgtEl>
                                        <p:attrNameLst>
                                          <p:attrName>ppt_x</p:attrName>
                                        </p:attrNameLst>
                                      </p:cBhvr>
                                      <p:tavLst>
                                        <p:tav tm="0">
                                          <p:val>
                                            <p:strVal val="#ppt_x"/>
                                          </p:val>
                                        </p:tav>
                                        <p:tav tm="100000">
                                          <p:val>
                                            <p:strVal val="#ppt_x"/>
                                          </p:val>
                                        </p:tav>
                                      </p:tavLst>
                                    </p:anim>
                                    <p:anim calcmode="lin" valueType="num">
                                      <p:cBhvr>
                                        <p:cTn id="47" dur="700" fill="hold"/>
                                        <p:tgtEl>
                                          <p:spTgt spid="28"/>
                                        </p:tgtEl>
                                        <p:attrNameLst>
                                          <p:attrName>ppt_y</p:attrName>
                                        </p:attrNameLst>
                                      </p:cBhvr>
                                      <p:tavLst>
                                        <p:tav tm="0">
                                          <p:val>
                                            <p:strVal val="#ppt_y-#ppt_h/2"/>
                                          </p:val>
                                        </p:tav>
                                        <p:tav tm="100000">
                                          <p:val>
                                            <p:strVal val="#ppt_y"/>
                                          </p:val>
                                        </p:tav>
                                      </p:tavLst>
                                    </p:anim>
                                    <p:anim calcmode="lin" valueType="num">
                                      <p:cBhvr>
                                        <p:cTn id="48" dur="700" fill="hold"/>
                                        <p:tgtEl>
                                          <p:spTgt spid="28"/>
                                        </p:tgtEl>
                                        <p:attrNameLst>
                                          <p:attrName>ppt_w</p:attrName>
                                        </p:attrNameLst>
                                      </p:cBhvr>
                                      <p:tavLst>
                                        <p:tav tm="0">
                                          <p:val>
                                            <p:strVal val="#ppt_w"/>
                                          </p:val>
                                        </p:tav>
                                        <p:tav tm="100000">
                                          <p:val>
                                            <p:strVal val="#ppt_w"/>
                                          </p:val>
                                        </p:tav>
                                      </p:tavLst>
                                    </p:anim>
                                    <p:anim calcmode="lin" valueType="num">
                                      <p:cBhvr>
                                        <p:cTn id="49" dur="700" fill="hold"/>
                                        <p:tgtEl>
                                          <p:spTgt spid="28"/>
                                        </p:tgtEl>
                                        <p:attrNameLst>
                                          <p:attrName>ppt_h</p:attrName>
                                        </p:attrNameLst>
                                      </p:cBhvr>
                                      <p:tavLst>
                                        <p:tav tm="0">
                                          <p:val>
                                            <p:fltVal val="0"/>
                                          </p:val>
                                        </p:tav>
                                        <p:tav tm="100000">
                                          <p:val>
                                            <p:strVal val="#ppt_h"/>
                                          </p:val>
                                        </p:tav>
                                      </p:tavLst>
                                    </p:anim>
                                  </p:childTnLst>
                                </p:cTn>
                              </p:par>
                              <p:par>
                                <p:cTn id="50" presetID="22" presetClass="entr" presetSubtype="8" fill="hold" grpId="0" nodeType="withEffect">
                                  <p:stCondLst>
                                    <p:cond delay="1400"/>
                                  </p:stCondLst>
                                  <p:childTnLst>
                                    <p:set>
                                      <p:cBhvr>
                                        <p:cTn id="51" dur="1" fill="hold">
                                          <p:stCondLst>
                                            <p:cond delay="0"/>
                                          </p:stCondLst>
                                        </p:cTn>
                                        <p:tgtEl>
                                          <p:spTgt spid="27"/>
                                        </p:tgtEl>
                                        <p:attrNameLst>
                                          <p:attrName>style.visibility</p:attrName>
                                        </p:attrNameLst>
                                      </p:cBhvr>
                                      <p:to>
                                        <p:strVal val="visible"/>
                                      </p:to>
                                    </p:set>
                                    <p:animEffect transition="in" filter="wipe(left)">
                                      <p:cBhvr>
                                        <p:cTn id="52" dur="700"/>
                                        <p:tgtEl>
                                          <p:spTgt spid="27"/>
                                        </p:tgtEl>
                                      </p:cBhvr>
                                    </p:animEffect>
                                  </p:childTnLst>
                                </p:cTn>
                              </p:par>
                              <p:par>
                                <p:cTn id="53" presetID="17" presetClass="entr" presetSubtype="1" fill="hold" grpId="0" nodeType="withEffect">
                                  <p:stCondLst>
                                    <p:cond delay="1600"/>
                                  </p:stCondLst>
                                  <p:iterate type="lt">
                                    <p:tmPct val="40000"/>
                                  </p:iterate>
                                  <p:childTnLst>
                                    <p:set>
                                      <p:cBhvr>
                                        <p:cTn id="54" dur="1" fill="hold">
                                          <p:stCondLst>
                                            <p:cond delay="0"/>
                                          </p:stCondLst>
                                        </p:cTn>
                                        <p:tgtEl>
                                          <p:spTgt spid="30"/>
                                        </p:tgtEl>
                                        <p:attrNameLst>
                                          <p:attrName>style.visibility</p:attrName>
                                        </p:attrNameLst>
                                      </p:cBhvr>
                                      <p:to>
                                        <p:strVal val="visible"/>
                                      </p:to>
                                    </p:set>
                                    <p:anim calcmode="lin" valueType="num">
                                      <p:cBhvr>
                                        <p:cTn id="55" dur="700" fill="hold"/>
                                        <p:tgtEl>
                                          <p:spTgt spid="30"/>
                                        </p:tgtEl>
                                        <p:attrNameLst>
                                          <p:attrName>ppt_x</p:attrName>
                                        </p:attrNameLst>
                                      </p:cBhvr>
                                      <p:tavLst>
                                        <p:tav tm="0">
                                          <p:val>
                                            <p:strVal val="#ppt_x"/>
                                          </p:val>
                                        </p:tav>
                                        <p:tav tm="100000">
                                          <p:val>
                                            <p:strVal val="#ppt_x"/>
                                          </p:val>
                                        </p:tav>
                                      </p:tavLst>
                                    </p:anim>
                                    <p:anim calcmode="lin" valueType="num">
                                      <p:cBhvr>
                                        <p:cTn id="56" dur="700" fill="hold"/>
                                        <p:tgtEl>
                                          <p:spTgt spid="30"/>
                                        </p:tgtEl>
                                        <p:attrNameLst>
                                          <p:attrName>ppt_y</p:attrName>
                                        </p:attrNameLst>
                                      </p:cBhvr>
                                      <p:tavLst>
                                        <p:tav tm="0">
                                          <p:val>
                                            <p:strVal val="#ppt_y-#ppt_h/2"/>
                                          </p:val>
                                        </p:tav>
                                        <p:tav tm="100000">
                                          <p:val>
                                            <p:strVal val="#ppt_y"/>
                                          </p:val>
                                        </p:tav>
                                      </p:tavLst>
                                    </p:anim>
                                    <p:anim calcmode="lin" valueType="num">
                                      <p:cBhvr>
                                        <p:cTn id="57" dur="700" fill="hold"/>
                                        <p:tgtEl>
                                          <p:spTgt spid="30"/>
                                        </p:tgtEl>
                                        <p:attrNameLst>
                                          <p:attrName>ppt_w</p:attrName>
                                        </p:attrNameLst>
                                      </p:cBhvr>
                                      <p:tavLst>
                                        <p:tav tm="0">
                                          <p:val>
                                            <p:strVal val="#ppt_w"/>
                                          </p:val>
                                        </p:tav>
                                        <p:tav tm="100000">
                                          <p:val>
                                            <p:strVal val="#ppt_w"/>
                                          </p:val>
                                        </p:tav>
                                      </p:tavLst>
                                    </p:anim>
                                    <p:anim calcmode="lin" valueType="num">
                                      <p:cBhvr>
                                        <p:cTn id="58" dur="700" fill="hold"/>
                                        <p:tgtEl>
                                          <p:spTgt spid="30"/>
                                        </p:tgtEl>
                                        <p:attrNameLst>
                                          <p:attrName>ppt_h</p:attrName>
                                        </p:attrNameLst>
                                      </p:cBhvr>
                                      <p:tavLst>
                                        <p:tav tm="0">
                                          <p:val>
                                            <p:fltVal val="0"/>
                                          </p:val>
                                        </p:tav>
                                        <p:tav tm="100000">
                                          <p:val>
                                            <p:strVal val="#ppt_h"/>
                                          </p:val>
                                        </p:tav>
                                      </p:tavLst>
                                    </p:anim>
                                  </p:childTnLst>
                                </p:cTn>
                              </p:par>
                              <p:par>
                                <p:cTn id="59" presetID="22" presetClass="entr" presetSubtype="8" fill="hold" grpId="0" nodeType="withEffect">
                                  <p:stCondLst>
                                    <p:cond delay="1600"/>
                                  </p:stCondLst>
                                  <p:childTnLst>
                                    <p:set>
                                      <p:cBhvr>
                                        <p:cTn id="60" dur="1" fill="hold">
                                          <p:stCondLst>
                                            <p:cond delay="0"/>
                                          </p:stCondLst>
                                        </p:cTn>
                                        <p:tgtEl>
                                          <p:spTgt spid="29"/>
                                        </p:tgtEl>
                                        <p:attrNameLst>
                                          <p:attrName>style.visibility</p:attrName>
                                        </p:attrNameLst>
                                      </p:cBhvr>
                                      <p:to>
                                        <p:strVal val="visible"/>
                                      </p:to>
                                    </p:set>
                                    <p:animEffect transition="in" filter="wipe(left)">
                                      <p:cBhvr>
                                        <p:cTn id="61" dur="7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5" grpId="0"/>
      <p:bldP spid="26" grpId="0"/>
      <p:bldP spid="27" grpId="0"/>
      <p:bldP spid="28" grpId="0"/>
      <p:bldP spid="29"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54653" y="4667776"/>
            <a:ext cx="389943" cy="230832"/>
          </a:xfrm>
          <a:prstGeom prst="rect">
            <a:avLst/>
          </a:prstGeom>
          <a:noFill/>
        </p:spPr>
        <p:txBody>
          <a:bodyPr wrap="square" rtlCol="0">
            <a:spAutoFit/>
          </a:bodyPr>
          <a:lstStyle/>
          <a:p>
            <a:fld id="{F3C5028F-8D3B-45CC-A1ED-22F09E87F5E5}" type="slidenum">
              <a:rPr lang="id-ID" sz="900">
                <a:solidFill>
                  <a:schemeClr val="bg1"/>
                </a:solidFill>
                <a:latin typeface="Arial" panose="020B0604020202020204" pitchFamily="34" charset="0"/>
                <a:ea typeface="微软雅黑" panose="020B0503020204020204" pitchFamily="34" charset="-122"/>
                <a:sym typeface="Arial" panose="020B0604020202020204" pitchFamily="34" charset="0"/>
              </a:rPr>
              <a:t>22</a:t>
            </a:fld>
            <a:endParaRPr lang="id-ID" sz="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277236" y="117046"/>
            <a:ext cx="8865950"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816" y="117046"/>
            <a:ext cx="180699"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205318" y="117046"/>
            <a:ext cx="48117" cy="4247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817" y="4976580"/>
            <a:ext cx="9142369" cy="642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nvSpPr>
        <p:spPr>
          <a:xfrm>
            <a:off x="5148065" y="117046"/>
            <a:ext cx="3901560" cy="400110"/>
          </a:xfrm>
          <a:prstGeom prst="rect">
            <a:avLst/>
          </a:prstGeom>
          <a:noFill/>
        </p:spPr>
        <p:txBody>
          <a:bodyPr wrap="square" rtlCol="0">
            <a:spAutoFit/>
          </a:bodyPr>
          <a:lstStyle/>
          <a:p>
            <a:pPr algn="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执行力的问题</a:t>
            </a:r>
          </a:p>
        </p:txBody>
      </p:sp>
      <p:grpSp>
        <p:nvGrpSpPr>
          <p:cNvPr id="8" name="Group 18"/>
          <p:cNvGrpSpPr/>
          <p:nvPr/>
        </p:nvGrpSpPr>
        <p:grpSpPr>
          <a:xfrm>
            <a:off x="2495098" y="2930819"/>
            <a:ext cx="2073431" cy="415619"/>
            <a:chOff x="3327731" y="3764907"/>
            <a:chExt cx="2764726" cy="554189"/>
          </a:xfrm>
        </p:grpSpPr>
        <p:sp>
          <p:nvSpPr>
            <p:cNvPr id="9" name="Freeform 26"/>
            <p:cNvSpPr/>
            <p:nvPr/>
          </p:nvSpPr>
          <p:spPr bwMode="auto">
            <a:xfrm>
              <a:off x="3327731" y="3764907"/>
              <a:ext cx="2764726" cy="554189"/>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close/>
                </a:path>
              </a:pathLst>
            </a:custGeom>
            <a:solidFill>
              <a:schemeClr val="accent4"/>
            </a:solidFill>
            <a:ln>
              <a:noFill/>
            </a:ln>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3327731" y="3865913"/>
              <a:ext cx="2125728" cy="328948"/>
            </a:xfrm>
            <a:prstGeom prst="rect">
              <a:avLst/>
            </a:prstGeom>
          </p:spPr>
          <p:txBody>
            <a:bodyPr vert="horz" lIns="68576" tIns="34288" rIns="68576" bIns="34288"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zh-CN" altLang="en-US" sz="1200" dirty="0">
                  <a:solidFill>
                    <a:prstClr val="white"/>
                  </a:solidFill>
                  <a:latin typeface="Arial" panose="020B0604020202020204" pitchFamily="34" charset="0"/>
                  <a:ea typeface="微软雅黑" panose="020B0503020204020204" pitchFamily="34" charset="-122"/>
                  <a:cs typeface="Roboto medium"/>
                  <a:sym typeface="Arial" panose="020B0604020202020204" pitchFamily="34" charset="0"/>
                </a:rPr>
                <a:t>添加标题</a:t>
              </a:r>
              <a:endParaRPr lang="en-AU" sz="1200" dirty="0">
                <a:solidFill>
                  <a:prstClr val="white"/>
                </a:solidFill>
                <a:latin typeface="Arial" panose="020B0604020202020204" pitchFamily="34" charset="0"/>
                <a:ea typeface="微软雅黑" panose="020B0503020204020204" pitchFamily="34" charset="-122"/>
                <a:cs typeface="Roboto medium"/>
                <a:sym typeface="Arial" panose="020B0604020202020204" pitchFamily="34" charset="0"/>
              </a:endParaRPr>
            </a:p>
          </p:txBody>
        </p:sp>
      </p:grpSp>
      <p:grpSp>
        <p:nvGrpSpPr>
          <p:cNvPr id="11" name="Group 21"/>
          <p:cNvGrpSpPr/>
          <p:nvPr/>
        </p:nvGrpSpPr>
        <p:grpSpPr>
          <a:xfrm>
            <a:off x="4298284" y="1406286"/>
            <a:ext cx="540489" cy="1940151"/>
            <a:chOff x="4190247" y="1319474"/>
            <a:chExt cx="825953" cy="2964863"/>
          </a:xfrm>
        </p:grpSpPr>
        <p:grpSp>
          <p:nvGrpSpPr>
            <p:cNvPr id="17" name="Group 22"/>
            <p:cNvGrpSpPr/>
            <p:nvPr/>
          </p:nvGrpSpPr>
          <p:grpSpPr>
            <a:xfrm>
              <a:off x="4293709" y="1319474"/>
              <a:ext cx="621191" cy="1626036"/>
              <a:chOff x="4293709" y="1319474"/>
              <a:chExt cx="1052370" cy="2754694"/>
            </a:xfrm>
          </p:grpSpPr>
          <p:grpSp>
            <p:nvGrpSpPr>
              <p:cNvPr id="27" name="Group 32"/>
              <p:cNvGrpSpPr/>
              <p:nvPr/>
            </p:nvGrpSpPr>
            <p:grpSpPr>
              <a:xfrm>
                <a:off x="4293709" y="1319474"/>
                <a:ext cx="1051608" cy="1576761"/>
                <a:chOff x="3531837" y="2075264"/>
                <a:chExt cx="1051608" cy="1576761"/>
              </a:xfrm>
            </p:grpSpPr>
            <p:sp>
              <p:nvSpPr>
                <p:cNvPr id="32" name="Freeform 37"/>
                <p:cNvSpPr/>
                <p:nvPr/>
              </p:nvSpPr>
              <p:spPr>
                <a:xfrm>
                  <a:off x="3531837" y="2075266"/>
                  <a:ext cx="304800" cy="1576759"/>
                </a:xfrm>
                <a:custGeom>
                  <a:avLst/>
                  <a:gdLst>
                    <a:gd name="connsiteX0" fmla="*/ 303644 w 304800"/>
                    <a:gd name="connsiteY0" fmla="*/ 0 h 1576759"/>
                    <a:gd name="connsiteX1" fmla="*/ 304800 w 304800"/>
                    <a:gd name="connsiteY1" fmla="*/ 0 h 1576759"/>
                    <a:gd name="connsiteX2" fmla="*/ 304800 w 304800"/>
                    <a:gd name="connsiteY2" fmla="*/ 1192125 h 1576759"/>
                    <a:gd name="connsiteX3" fmla="*/ 0 w 304800"/>
                    <a:gd name="connsiteY3" fmla="*/ 1576759 h 1576759"/>
                    <a:gd name="connsiteX4" fmla="*/ 0 w 304800"/>
                    <a:gd name="connsiteY4" fmla="*/ 375069 h 1576759"/>
                    <a:gd name="connsiteX5" fmla="*/ 3947 w 304800"/>
                    <a:gd name="connsiteY5" fmla="*/ 378196 h 1576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1576759">
                      <a:moveTo>
                        <a:pt x="303644" y="0"/>
                      </a:moveTo>
                      <a:lnTo>
                        <a:pt x="304800" y="0"/>
                      </a:lnTo>
                      <a:lnTo>
                        <a:pt x="304800" y="1192125"/>
                      </a:lnTo>
                      <a:lnTo>
                        <a:pt x="0" y="1576759"/>
                      </a:lnTo>
                      <a:lnTo>
                        <a:pt x="0" y="375069"/>
                      </a:lnTo>
                      <a:lnTo>
                        <a:pt x="3947" y="378196"/>
                      </a:lnTo>
                      <a:close/>
                    </a:path>
                  </a:pathLst>
                </a:custGeom>
                <a:gradFill>
                  <a:gsLst>
                    <a:gs pos="0">
                      <a:schemeClr val="accent1">
                        <a:lumMod val="75000"/>
                      </a:schemeClr>
                    </a:gs>
                    <a:gs pos="100000">
                      <a:schemeClr val="accent1">
                        <a:lumMod val="75000"/>
                      </a:schemeClr>
                    </a:gs>
                    <a:gs pos="3500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8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38"/>
                <p:cNvSpPr/>
                <p:nvPr/>
              </p:nvSpPr>
              <p:spPr>
                <a:xfrm>
                  <a:off x="3832013" y="2075265"/>
                  <a:ext cx="445945" cy="1194737"/>
                </a:xfrm>
                <a:custGeom>
                  <a:avLst/>
                  <a:gdLst>
                    <a:gd name="connsiteX0" fmla="*/ 0 w 445945"/>
                    <a:gd name="connsiteY0" fmla="*/ 0 h 1194737"/>
                    <a:gd name="connsiteX1" fmla="*/ 445945 w 445945"/>
                    <a:gd name="connsiteY1" fmla="*/ 0 h 1194737"/>
                    <a:gd name="connsiteX2" fmla="*/ 445945 w 445945"/>
                    <a:gd name="connsiteY2" fmla="*/ 1194737 h 1194737"/>
                    <a:gd name="connsiteX3" fmla="*/ 0 w 445945"/>
                    <a:gd name="connsiteY3" fmla="*/ 1194737 h 1194737"/>
                  </a:gdLst>
                  <a:ahLst/>
                  <a:cxnLst>
                    <a:cxn ang="0">
                      <a:pos x="connsiteX0" y="connsiteY0"/>
                    </a:cxn>
                    <a:cxn ang="0">
                      <a:pos x="connsiteX1" y="connsiteY1"/>
                    </a:cxn>
                    <a:cxn ang="0">
                      <a:pos x="connsiteX2" y="connsiteY2"/>
                    </a:cxn>
                    <a:cxn ang="0">
                      <a:pos x="connsiteX3" y="connsiteY3"/>
                    </a:cxn>
                  </a:cxnLst>
                  <a:rect l="l" t="t" r="r" b="b"/>
                  <a:pathLst>
                    <a:path w="445945" h="1194737">
                      <a:moveTo>
                        <a:pt x="0" y="0"/>
                      </a:moveTo>
                      <a:lnTo>
                        <a:pt x="445945" y="0"/>
                      </a:lnTo>
                      <a:lnTo>
                        <a:pt x="445945" y="1194737"/>
                      </a:lnTo>
                      <a:lnTo>
                        <a:pt x="0" y="1194737"/>
                      </a:lnTo>
                      <a:close/>
                    </a:path>
                  </a:pathLst>
                </a:custGeom>
                <a:gradFill>
                  <a:gsLst>
                    <a:gs pos="0">
                      <a:schemeClr val="accent1"/>
                    </a:gs>
                    <a:gs pos="100000">
                      <a:schemeClr val="accent1">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8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39"/>
                <p:cNvSpPr/>
                <p:nvPr/>
              </p:nvSpPr>
              <p:spPr>
                <a:xfrm flipH="1">
                  <a:off x="4278645" y="2075264"/>
                  <a:ext cx="304800" cy="1576759"/>
                </a:xfrm>
                <a:custGeom>
                  <a:avLst/>
                  <a:gdLst>
                    <a:gd name="connsiteX0" fmla="*/ 303644 w 304800"/>
                    <a:gd name="connsiteY0" fmla="*/ 0 h 1576759"/>
                    <a:gd name="connsiteX1" fmla="*/ 304800 w 304800"/>
                    <a:gd name="connsiteY1" fmla="*/ 0 h 1576759"/>
                    <a:gd name="connsiteX2" fmla="*/ 304800 w 304800"/>
                    <a:gd name="connsiteY2" fmla="*/ 1192125 h 1576759"/>
                    <a:gd name="connsiteX3" fmla="*/ 0 w 304800"/>
                    <a:gd name="connsiteY3" fmla="*/ 1576759 h 1576759"/>
                    <a:gd name="connsiteX4" fmla="*/ 0 w 304800"/>
                    <a:gd name="connsiteY4" fmla="*/ 375069 h 1576759"/>
                    <a:gd name="connsiteX5" fmla="*/ 3947 w 304800"/>
                    <a:gd name="connsiteY5" fmla="*/ 378196 h 1576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1576759">
                      <a:moveTo>
                        <a:pt x="303644" y="0"/>
                      </a:moveTo>
                      <a:lnTo>
                        <a:pt x="304800" y="0"/>
                      </a:lnTo>
                      <a:lnTo>
                        <a:pt x="304800" y="1192125"/>
                      </a:lnTo>
                      <a:lnTo>
                        <a:pt x="0" y="1576759"/>
                      </a:lnTo>
                      <a:lnTo>
                        <a:pt x="0" y="375069"/>
                      </a:lnTo>
                      <a:lnTo>
                        <a:pt x="3947" y="378196"/>
                      </a:lnTo>
                      <a:close/>
                    </a:path>
                  </a:pathLst>
                </a:custGeom>
                <a:gradFill>
                  <a:gsLst>
                    <a:gs pos="0">
                      <a:schemeClr val="accent1"/>
                    </a:gs>
                    <a:gs pos="100000">
                      <a:schemeClr val="accent1"/>
                    </a:gs>
                    <a:gs pos="35000">
                      <a:schemeClr val="accent1">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8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 name="Group 33"/>
              <p:cNvGrpSpPr/>
              <p:nvPr/>
            </p:nvGrpSpPr>
            <p:grpSpPr>
              <a:xfrm>
                <a:off x="4294471" y="2497407"/>
                <a:ext cx="1051608" cy="1576761"/>
                <a:chOff x="3531837" y="2075264"/>
                <a:chExt cx="1051608" cy="1576761"/>
              </a:xfrm>
            </p:grpSpPr>
            <p:sp>
              <p:nvSpPr>
                <p:cNvPr id="29" name="Freeform 34"/>
                <p:cNvSpPr/>
                <p:nvPr/>
              </p:nvSpPr>
              <p:spPr>
                <a:xfrm>
                  <a:off x="3531837" y="2075266"/>
                  <a:ext cx="304800" cy="1576759"/>
                </a:xfrm>
                <a:custGeom>
                  <a:avLst/>
                  <a:gdLst>
                    <a:gd name="connsiteX0" fmla="*/ 303644 w 304800"/>
                    <a:gd name="connsiteY0" fmla="*/ 0 h 1576759"/>
                    <a:gd name="connsiteX1" fmla="*/ 304800 w 304800"/>
                    <a:gd name="connsiteY1" fmla="*/ 0 h 1576759"/>
                    <a:gd name="connsiteX2" fmla="*/ 304800 w 304800"/>
                    <a:gd name="connsiteY2" fmla="*/ 1192125 h 1576759"/>
                    <a:gd name="connsiteX3" fmla="*/ 0 w 304800"/>
                    <a:gd name="connsiteY3" fmla="*/ 1576759 h 1576759"/>
                    <a:gd name="connsiteX4" fmla="*/ 0 w 304800"/>
                    <a:gd name="connsiteY4" fmla="*/ 375069 h 1576759"/>
                    <a:gd name="connsiteX5" fmla="*/ 3947 w 304800"/>
                    <a:gd name="connsiteY5" fmla="*/ 378196 h 1576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1576759">
                      <a:moveTo>
                        <a:pt x="303644" y="0"/>
                      </a:moveTo>
                      <a:lnTo>
                        <a:pt x="304800" y="0"/>
                      </a:lnTo>
                      <a:lnTo>
                        <a:pt x="304800" y="1192125"/>
                      </a:lnTo>
                      <a:lnTo>
                        <a:pt x="0" y="1576759"/>
                      </a:lnTo>
                      <a:lnTo>
                        <a:pt x="0" y="375069"/>
                      </a:lnTo>
                      <a:lnTo>
                        <a:pt x="3947" y="378196"/>
                      </a:lnTo>
                      <a:close/>
                    </a:path>
                  </a:pathLst>
                </a:custGeom>
                <a:gradFill>
                  <a:gsLst>
                    <a:gs pos="0">
                      <a:schemeClr val="accent2">
                        <a:lumMod val="75000"/>
                      </a:schemeClr>
                    </a:gs>
                    <a:gs pos="100000">
                      <a:schemeClr val="accent2">
                        <a:lumMod val="75000"/>
                      </a:schemeClr>
                    </a:gs>
                    <a:gs pos="35000">
                      <a:schemeClr val="accent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8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35"/>
                <p:cNvSpPr/>
                <p:nvPr/>
              </p:nvSpPr>
              <p:spPr>
                <a:xfrm>
                  <a:off x="3832013" y="2075265"/>
                  <a:ext cx="445945" cy="1194737"/>
                </a:xfrm>
                <a:custGeom>
                  <a:avLst/>
                  <a:gdLst>
                    <a:gd name="connsiteX0" fmla="*/ 0 w 445945"/>
                    <a:gd name="connsiteY0" fmla="*/ 0 h 1194737"/>
                    <a:gd name="connsiteX1" fmla="*/ 445945 w 445945"/>
                    <a:gd name="connsiteY1" fmla="*/ 0 h 1194737"/>
                    <a:gd name="connsiteX2" fmla="*/ 445945 w 445945"/>
                    <a:gd name="connsiteY2" fmla="*/ 1194737 h 1194737"/>
                    <a:gd name="connsiteX3" fmla="*/ 0 w 445945"/>
                    <a:gd name="connsiteY3" fmla="*/ 1194737 h 1194737"/>
                  </a:gdLst>
                  <a:ahLst/>
                  <a:cxnLst>
                    <a:cxn ang="0">
                      <a:pos x="connsiteX0" y="connsiteY0"/>
                    </a:cxn>
                    <a:cxn ang="0">
                      <a:pos x="connsiteX1" y="connsiteY1"/>
                    </a:cxn>
                    <a:cxn ang="0">
                      <a:pos x="connsiteX2" y="connsiteY2"/>
                    </a:cxn>
                    <a:cxn ang="0">
                      <a:pos x="connsiteX3" y="connsiteY3"/>
                    </a:cxn>
                  </a:cxnLst>
                  <a:rect l="l" t="t" r="r" b="b"/>
                  <a:pathLst>
                    <a:path w="445945" h="1194737">
                      <a:moveTo>
                        <a:pt x="0" y="0"/>
                      </a:moveTo>
                      <a:lnTo>
                        <a:pt x="445945" y="0"/>
                      </a:lnTo>
                      <a:lnTo>
                        <a:pt x="445945" y="1194737"/>
                      </a:lnTo>
                      <a:lnTo>
                        <a:pt x="0" y="1194737"/>
                      </a:lnTo>
                      <a:close/>
                    </a:path>
                  </a:pathLst>
                </a:custGeom>
                <a:gradFill>
                  <a:gsLst>
                    <a:gs pos="0">
                      <a:schemeClr val="accent2"/>
                    </a:gs>
                    <a:gs pos="100000">
                      <a:schemeClr val="accent2">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8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36"/>
                <p:cNvSpPr/>
                <p:nvPr/>
              </p:nvSpPr>
              <p:spPr>
                <a:xfrm flipH="1">
                  <a:off x="4278645" y="2075264"/>
                  <a:ext cx="304800" cy="1576759"/>
                </a:xfrm>
                <a:custGeom>
                  <a:avLst/>
                  <a:gdLst>
                    <a:gd name="connsiteX0" fmla="*/ 303644 w 304800"/>
                    <a:gd name="connsiteY0" fmla="*/ 0 h 1576759"/>
                    <a:gd name="connsiteX1" fmla="*/ 304800 w 304800"/>
                    <a:gd name="connsiteY1" fmla="*/ 0 h 1576759"/>
                    <a:gd name="connsiteX2" fmla="*/ 304800 w 304800"/>
                    <a:gd name="connsiteY2" fmla="*/ 1192125 h 1576759"/>
                    <a:gd name="connsiteX3" fmla="*/ 0 w 304800"/>
                    <a:gd name="connsiteY3" fmla="*/ 1576759 h 1576759"/>
                    <a:gd name="connsiteX4" fmla="*/ 0 w 304800"/>
                    <a:gd name="connsiteY4" fmla="*/ 375069 h 1576759"/>
                    <a:gd name="connsiteX5" fmla="*/ 3947 w 304800"/>
                    <a:gd name="connsiteY5" fmla="*/ 378196 h 1576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1576759">
                      <a:moveTo>
                        <a:pt x="303644" y="0"/>
                      </a:moveTo>
                      <a:lnTo>
                        <a:pt x="304800" y="0"/>
                      </a:lnTo>
                      <a:lnTo>
                        <a:pt x="304800" y="1192125"/>
                      </a:lnTo>
                      <a:lnTo>
                        <a:pt x="0" y="1576759"/>
                      </a:lnTo>
                      <a:lnTo>
                        <a:pt x="0" y="375069"/>
                      </a:lnTo>
                      <a:lnTo>
                        <a:pt x="3947" y="378196"/>
                      </a:lnTo>
                      <a:close/>
                    </a:path>
                  </a:pathLst>
                </a:custGeom>
                <a:gradFill>
                  <a:gsLst>
                    <a:gs pos="0">
                      <a:schemeClr val="accent2"/>
                    </a:gs>
                    <a:gs pos="100000">
                      <a:schemeClr val="accent2"/>
                    </a:gs>
                    <a:gs pos="35000">
                      <a:schemeClr val="accent2">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8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8" name="Freeform 23"/>
            <p:cNvSpPr/>
            <p:nvPr/>
          </p:nvSpPr>
          <p:spPr>
            <a:xfrm>
              <a:off x="4292842" y="2713520"/>
              <a:ext cx="179917" cy="930727"/>
            </a:xfrm>
            <a:custGeom>
              <a:avLst/>
              <a:gdLst>
                <a:gd name="connsiteX0" fmla="*/ 303644 w 304800"/>
                <a:gd name="connsiteY0" fmla="*/ 0 h 1576759"/>
                <a:gd name="connsiteX1" fmla="*/ 304800 w 304800"/>
                <a:gd name="connsiteY1" fmla="*/ 0 h 1576759"/>
                <a:gd name="connsiteX2" fmla="*/ 304800 w 304800"/>
                <a:gd name="connsiteY2" fmla="*/ 1192125 h 1576759"/>
                <a:gd name="connsiteX3" fmla="*/ 0 w 304800"/>
                <a:gd name="connsiteY3" fmla="*/ 1576759 h 1576759"/>
                <a:gd name="connsiteX4" fmla="*/ 0 w 304800"/>
                <a:gd name="connsiteY4" fmla="*/ 375069 h 1576759"/>
                <a:gd name="connsiteX5" fmla="*/ 3947 w 304800"/>
                <a:gd name="connsiteY5" fmla="*/ 378196 h 1576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1576759">
                  <a:moveTo>
                    <a:pt x="303644" y="0"/>
                  </a:moveTo>
                  <a:lnTo>
                    <a:pt x="304800" y="0"/>
                  </a:lnTo>
                  <a:lnTo>
                    <a:pt x="304800" y="1192125"/>
                  </a:lnTo>
                  <a:lnTo>
                    <a:pt x="0" y="1576759"/>
                  </a:lnTo>
                  <a:lnTo>
                    <a:pt x="0" y="375069"/>
                  </a:lnTo>
                  <a:lnTo>
                    <a:pt x="3947" y="378196"/>
                  </a:lnTo>
                  <a:close/>
                </a:path>
              </a:pathLst>
            </a:custGeom>
            <a:gradFill>
              <a:gsLst>
                <a:gs pos="0">
                  <a:schemeClr val="accent3">
                    <a:lumMod val="75000"/>
                  </a:schemeClr>
                </a:gs>
                <a:gs pos="100000">
                  <a:schemeClr val="accent3">
                    <a:lumMod val="75000"/>
                  </a:schemeClr>
                </a:gs>
                <a:gs pos="35000">
                  <a:schemeClr val="accent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8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24"/>
            <p:cNvSpPr/>
            <p:nvPr/>
          </p:nvSpPr>
          <p:spPr>
            <a:xfrm>
              <a:off x="4470029" y="2713520"/>
              <a:ext cx="263231" cy="705227"/>
            </a:xfrm>
            <a:custGeom>
              <a:avLst/>
              <a:gdLst>
                <a:gd name="connsiteX0" fmla="*/ 0 w 445945"/>
                <a:gd name="connsiteY0" fmla="*/ 0 h 1194737"/>
                <a:gd name="connsiteX1" fmla="*/ 445945 w 445945"/>
                <a:gd name="connsiteY1" fmla="*/ 0 h 1194737"/>
                <a:gd name="connsiteX2" fmla="*/ 445945 w 445945"/>
                <a:gd name="connsiteY2" fmla="*/ 1194737 h 1194737"/>
                <a:gd name="connsiteX3" fmla="*/ 0 w 445945"/>
                <a:gd name="connsiteY3" fmla="*/ 1194737 h 1194737"/>
              </a:gdLst>
              <a:ahLst/>
              <a:cxnLst>
                <a:cxn ang="0">
                  <a:pos x="connsiteX0" y="connsiteY0"/>
                </a:cxn>
                <a:cxn ang="0">
                  <a:pos x="connsiteX1" y="connsiteY1"/>
                </a:cxn>
                <a:cxn ang="0">
                  <a:pos x="connsiteX2" y="connsiteY2"/>
                </a:cxn>
                <a:cxn ang="0">
                  <a:pos x="connsiteX3" y="connsiteY3"/>
                </a:cxn>
              </a:cxnLst>
              <a:rect l="l" t="t" r="r" b="b"/>
              <a:pathLst>
                <a:path w="445945" h="1194737">
                  <a:moveTo>
                    <a:pt x="0" y="0"/>
                  </a:moveTo>
                  <a:lnTo>
                    <a:pt x="445945" y="0"/>
                  </a:lnTo>
                  <a:lnTo>
                    <a:pt x="445945" y="1194737"/>
                  </a:lnTo>
                  <a:lnTo>
                    <a:pt x="0" y="1194737"/>
                  </a:lnTo>
                  <a:close/>
                </a:path>
              </a:pathLst>
            </a:custGeom>
            <a:gradFill>
              <a:gsLst>
                <a:gs pos="0">
                  <a:schemeClr val="accent3"/>
                </a:gs>
                <a:gs pos="100000">
                  <a:schemeClr val="accent3">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8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25"/>
            <p:cNvSpPr/>
            <p:nvPr/>
          </p:nvSpPr>
          <p:spPr>
            <a:xfrm flipH="1">
              <a:off x="4733666" y="2713519"/>
              <a:ext cx="179917" cy="930727"/>
            </a:xfrm>
            <a:custGeom>
              <a:avLst/>
              <a:gdLst>
                <a:gd name="connsiteX0" fmla="*/ 303644 w 304800"/>
                <a:gd name="connsiteY0" fmla="*/ 0 h 1576759"/>
                <a:gd name="connsiteX1" fmla="*/ 304800 w 304800"/>
                <a:gd name="connsiteY1" fmla="*/ 0 h 1576759"/>
                <a:gd name="connsiteX2" fmla="*/ 304800 w 304800"/>
                <a:gd name="connsiteY2" fmla="*/ 1192125 h 1576759"/>
                <a:gd name="connsiteX3" fmla="*/ 0 w 304800"/>
                <a:gd name="connsiteY3" fmla="*/ 1576759 h 1576759"/>
                <a:gd name="connsiteX4" fmla="*/ 0 w 304800"/>
                <a:gd name="connsiteY4" fmla="*/ 375069 h 1576759"/>
                <a:gd name="connsiteX5" fmla="*/ 3947 w 304800"/>
                <a:gd name="connsiteY5" fmla="*/ 378196 h 1576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1576759">
                  <a:moveTo>
                    <a:pt x="303644" y="0"/>
                  </a:moveTo>
                  <a:lnTo>
                    <a:pt x="304800" y="0"/>
                  </a:lnTo>
                  <a:lnTo>
                    <a:pt x="304800" y="1192125"/>
                  </a:lnTo>
                  <a:lnTo>
                    <a:pt x="0" y="1576759"/>
                  </a:lnTo>
                  <a:lnTo>
                    <a:pt x="0" y="375069"/>
                  </a:lnTo>
                  <a:lnTo>
                    <a:pt x="3947" y="378196"/>
                  </a:lnTo>
                  <a:close/>
                </a:path>
              </a:pathLst>
            </a:custGeom>
            <a:gradFill>
              <a:gsLst>
                <a:gs pos="0">
                  <a:schemeClr val="accent3"/>
                </a:gs>
                <a:gs pos="100000">
                  <a:schemeClr val="accent3"/>
                </a:gs>
                <a:gs pos="35000">
                  <a:schemeClr val="accent3">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8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1" name="Group 26"/>
            <p:cNvGrpSpPr/>
            <p:nvPr/>
          </p:nvGrpSpPr>
          <p:grpSpPr>
            <a:xfrm>
              <a:off x="4469832" y="3408828"/>
              <a:ext cx="263878" cy="759478"/>
              <a:chOff x="4469832" y="3408828"/>
              <a:chExt cx="263878" cy="759478"/>
            </a:xfrm>
            <a:solidFill>
              <a:schemeClr val="accent4">
                <a:lumMod val="75000"/>
              </a:schemeClr>
            </a:solidFill>
          </p:grpSpPr>
          <p:sp>
            <p:nvSpPr>
              <p:cNvPr id="25" name="Freeform 30"/>
              <p:cNvSpPr/>
              <p:nvPr/>
            </p:nvSpPr>
            <p:spPr>
              <a:xfrm>
                <a:off x="4470479" y="3408828"/>
                <a:ext cx="263231" cy="705227"/>
              </a:xfrm>
              <a:custGeom>
                <a:avLst/>
                <a:gdLst>
                  <a:gd name="connsiteX0" fmla="*/ 0 w 445945"/>
                  <a:gd name="connsiteY0" fmla="*/ 0 h 1194737"/>
                  <a:gd name="connsiteX1" fmla="*/ 445945 w 445945"/>
                  <a:gd name="connsiteY1" fmla="*/ 0 h 1194737"/>
                  <a:gd name="connsiteX2" fmla="*/ 445945 w 445945"/>
                  <a:gd name="connsiteY2" fmla="*/ 1194737 h 1194737"/>
                  <a:gd name="connsiteX3" fmla="*/ 0 w 445945"/>
                  <a:gd name="connsiteY3" fmla="*/ 1194737 h 1194737"/>
                </a:gdLst>
                <a:ahLst/>
                <a:cxnLst>
                  <a:cxn ang="0">
                    <a:pos x="connsiteX0" y="connsiteY0"/>
                  </a:cxn>
                  <a:cxn ang="0">
                    <a:pos x="connsiteX1" y="connsiteY1"/>
                  </a:cxn>
                  <a:cxn ang="0">
                    <a:pos x="connsiteX2" y="connsiteY2"/>
                  </a:cxn>
                  <a:cxn ang="0">
                    <a:pos x="connsiteX3" y="connsiteY3"/>
                  </a:cxn>
                </a:cxnLst>
                <a:rect l="l" t="t" r="r" b="b"/>
                <a:pathLst>
                  <a:path w="445945" h="1194737">
                    <a:moveTo>
                      <a:pt x="0" y="0"/>
                    </a:moveTo>
                    <a:lnTo>
                      <a:pt x="445945" y="0"/>
                    </a:lnTo>
                    <a:lnTo>
                      <a:pt x="445945" y="1194737"/>
                    </a:lnTo>
                    <a:lnTo>
                      <a:pt x="0" y="1194737"/>
                    </a:lnTo>
                    <a:close/>
                  </a:path>
                </a:pathLst>
              </a:custGeom>
              <a:gradFill>
                <a:gsLst>
                  <a:gs pos="0">
                    <a:schemeClr val="accent4"/>
                  </a:gs>
                  <a:gs pos="100000">
                    <a:schemeClr val="accent4">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8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31"/>
              <p:cNvSpPr/>
              <p:nvPr/>
            </p:nvSpPr>
            <p:spPr>
              <a:xfrm>
                <a:off x="4469832" y="4115863"/>
                <a:ext cx="263231" cy="52443"/>
              </a:xfrm>
              <a:custGeom>
                <a:avLst/>
                <a:gdLst>
                  <a:gd name="connsiteX0" fmla="*/ 0 w 413533"/>
                  <a:gd name="connsiteY0" fmla="*/ 0 h 82388"/>
                  <a:gd name="connsiteX1" fmla="*/ 413533 w 413533"/>
                  <a:gd name="connsiteY1" fmla="*/ 0 h 82388"/>
                  <a:gd name="connsiteX2" fmla="*/ 410293 w 413533"/>
                  <a:gd name="connsiteY2" fmla="*/ 4444 h 82388"/>
                  <a:gd name="connsiteX3" fmla="*/ 206766 w 413533"/>
                  <a:gd name="connsiteY3" fmla="*/ 82388 h 82388"/>
                  <a:gd name="connsiteX4" fmla="*/ 3240 w 413533"/>
                  <a:gd name="connsiteY4" fmla="*/ 4444 h 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533" h="82388">
                    <a:moveTo>
                      <a:pt x="0" y="0"/>
                    </a:moveTo>
                    <a:lnTo>
                      <a:pt x="413533" y="0"/>
                    </a:lnTo>
                    <a:lnTo>
                      <a:pt x="410293" y="4444"/>
                    </a:lnTo>
                    <a:cubicBezTo>
                      <a:pt x="358206" y="52602"/>
                      <a:pt x="286248" y="82388"/>
                      <a:pt x="206766" y="82388"/>
                    </a:cubicBezTo>
                    <a:cubicBezTo>
                      <a:pt x="127284" y="82388"/>
                      <a:pt x="55327" y="52602"/>
                      <a:pt x="3240" y="444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8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2" name="Freeform 27"/>
            <p:cNvSpPr/>
            <p:nvPr/>
          </p:nvSpPr>
          <p:spPr>
            <a:xfrm rot="20560681">
              <a:off x="4190247" y="3451727"/>
              <a:ext cx="399216" cy="720509"/>
            </a:xfrm>
            <a:custGeom>
              <a:avLst/>
              <a:gdLst>
                <a:gd name="connsiteX0" fmla="*/ 398565 w 399216"/>
                <a:gd name="connsiteY0" fmla="*/ 0 h 720509"/>
                <a:gd name="connsiteX1" fmla="*/ 399216 w 399216"/>
                <a:gd name="connsiteY1" fmla="*/ 203 h 720509"/>
                <a:gd name="connsiteX2" fmla="*/ 189700 w 399216"/>
                <a:gd name="connsiteY2" fmla="*/ 671975 h 720509"/>
                <a:gd name="connsiteX3" fmla="*/ 187218 w 399216"/>
                <a:gd name="connsiteY3" fmla="*/ 673667 h 720509"/>
                <a:gd name="connsiteX4" fmla="*/ 189945 w 399216"/>
                <a:gd name="connsiteY4" fmla="*/ 673667 h 720509"/>
                <a:gd name="connsiteX5" fmla="*/ 188471 w 399216"/>
                <a:gd name="connsiteY5" fmla="*/ 676194 h 720509"/>
                <a:gd name="connsiteX6" fmla="*/ 95893 w 399216"/>
                <a:gd name="connsiteY6" fmla="*/ 720509 h 720509"/>
                <a:gd name="connsiteX7" fmla="*/ 3316 w 399216"/>
                <a:gd name="connsiteY7" fmla="*/ 676194 h 720509"/>
                <a:gd name="connsiteX8" fmla="*/ 3158 w 399216"/>
                <a:gd name="connsiteY8" fmla="*/ 675923 h 720509"/>
                <a:gd name="connsiteX9" fmla="*/ 0 w 399216"/>
                <a:gd name="connsiteY9" fmla="*/ 675934 h 720509"/>
                <a:gd name="connsiteX10" fmla="*/ 161540 w 399216"/>
                <a:gd name="connsiteY10" fmla="*/ 157989 h 720509"/>
                <a:gd name="connsiteX11" fmla="*/ 163215 w 399216"/>
                <a:gd name="connsiteY11" fmla="*/ 160445 h 72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9216" h="720509">
                  <a:moveTo>
                    <a:pt x="398565" y="0"/>
                  </a:moveTo>
                  <a:lnTo>
                    <a:pt x="399216" y="203"/>
                  </a:lnTo>
                  <a:lnTo>
                    <a:pt x="189700" y="671975"/>
                  </a:lnTo>
                  <a:lnTo>
                    <a:pt x="187218" y="673667"/>
                  </a:lnTo>
                  <a:lnTo>
                    <a:pt x="189945" y="673667"/>
                  </a:lnTo>
                  <a:lnTo>
                    <a:pt x="188471" y="676194"/>
                  </a:lnTo>
                  <a:cubicBezTo>
                    <a:pt x="164779" y="703574"/>
                    <a:pt x="132047" y="720509"/>
                    <a:pt x="95893" y="720509"/>
                  </a:cubicBezTo>
                  <a:cubicBezTo>
                    <a:pt x="59739" y="720509"/>
                    <a:pt x="27009" y="703574"/>
                    <a:pt x="3316" y="676194"/>
                  </a:cubicBezTo>
                  <a:lnTo>
                    <a:pt x="3158" y="675923"/>
                  </a:lnTo>
                  <a:lnTo>
                    <a:pt x="0" y="675934"/>
                  </a:lnTo>
                  <a:lnTo>
                    <a:pt x="161540" y="157989"/>
                  </a:lnTo>
                  <a:lnTo>
                    <a:pt x="163215" y="160445"/>
                  </a:lnTo>
                  <a:close/>
                </a:path>
              </a:pathLst>
            </a:custGeom>
            <a:gradFill>
              <a:gsLst>
                <a:gs pos="0">
                  <a:schemeClr val="accent4">
                    <a:lumMod val="75000"/>
                  </a:schemeClr>
                </a:gs>
                <a:gs pos="100000">
                  <a:schemeClr val="accent4">
                    <a:lumMod val="75000"/>
                  </a:schemeClr>
                </a:gs>
                <a:gs pos="35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8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28"/>
            <p:cNvSpPr/>
            <p:nvPr/>
          </p:nvSpPr>
          <p:spPr>
            <a:xfrm rot="1039319" flipH="1">
              <a:off x="4616984" y="3446769"/>
              <a:ext cx="399216" cy="720509"/>
            </a:xfrm>
            <a:custGeom>
              <a:avLst/>
              <a:gdLst>
                <a:gd name="connsiteX0" fmla="*/ 398565 w 399216"/>
                <a:gd name="connsiteY0" fmla="*/ 0 h 720509"/>
                <a:gd name="connsiteX1" fmla="*/ 399216 w 399216"/>
                <a:gd name="connsiteY1" fmla="*/ 203 h 720509"/>
                <a:gd name="connsiteX2" fmla="*/ 189700 w 399216"/>
                <a:gd name="connsiteY2" fmla="*/ 671975 h 720509"/>
                <a:gd name="connsiteX3" fmla="*/ 187218 w 399216"/>
                <a:gd name="connsiteY3" fmla="*/ 673667 h 720509"/>
                <a:gd name="connsiteX4" fmla="*/ 189945 w 399216"/>
                <a:gd name="connsiteY4" fmla="*/ 673667 h 720509"/>
                <a:gd name="connsiteX5" fmla="*/ 188471 w 399216"/>
                <a:gd name="connsiteY5" fmla="*/ 676194 h 720509"/>
                <a:gd name="connsiteX6" fmla="*/ 95893 w 399216"/>
                <a:gd name="connsiteY6" fmla="*/ 720509 h 720509"/>
                <a:gd name="connsiteX7" fmla="*/ 3316 w 399216"/>
                <a:gd name="connsiteY7" fmla="*/ 676194 h 720509"/>
                <a:gd name="connsiteX8" fmla="*/ 3158 w 399216"/>
                <a:gd name="connsiteY8" fmla="*/ 675923 h 720509"/>
                <a:gd name="connsiteX9" fmla="*/ 0 w 399216"/>
                <a:gd name="connsiteY9" fmla="*/ 675934 h 720509"/>
                <a:gd name="connsiteX10" fmla="*/ 161540 w 399216"/>
                <a:gd name="connsiteY10" fmla="*/ 157989 h 720509"/>
                <a:gd name="connsiteX11" fmla="*/ 163215 w 399216"/>
                <a:gd name="connsiteY11" fmla="*/ 160445 h 72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9216" h="720509">
                  <a:moveTo>
                    <a:pt x="398565" y="0"/>
                  </a:moveTo>
                  <a:lnTo>
                    <a:pt x="399216" y="203"/>
                  </a:lnTo>
                  <a:lnTo>
                    <a:pt x="189700" y="671975"/>
                  </a:lnTo>
                  <a:lnTo>
                    <a:pt x="187218" y="673667"/>
                  </a:lnTo>
                  <a:lnTo>
                    <a:pt x="189945" y="673667"/>
                  </a:lnTo>
                  <a:lnTo>
                    <a:pt x="188471" y="676194"/>
                  </a:lnTo>
                  <a:cubicBezTo>
                    <a:pt x="164779" y="703574"/>
                    <a:pt x="132047" y="720509"/>
                    <a:pt x="95893" y="720509"/>
                  </a:cubicBezTo>
                  <a:cubicBezTo>
                    <a:pt x="59739" y="720509"/>
                    <a:pt x="27009" y="703574"/>
                    <a:pt x="3316" y="676194"/>
                  </a:cubicBezTo>
                  <a:lnTo>
                    <a:pt x="3158" y="675923"/>
                  </a:lnTo>
                  <a:lnTo>
                    <a:pt x="0" y="675934"/>
                  </a:lnTo>
                  <a:lnTo>
                    <a:pt x="161540" y="157989"/>
                  </a:lnTo>
                  <a:lnTo>
                    <a:pt x="163215" y="160445"/>
                  </a:lnTo>
                  <a:close/>
                </a:path>
              </a:pathLst>
            </a:custGeom>
            <a:gradFill>
              <a:gsLst>
                <a:gs pos="0">
                  <a:schemeClr val="accent4"/>
                </a:gs>
                <a:gs pos="100000">
                  <a:schemeClr val="accent4"/>
                </a:gs>
                <a:gs pos="35000">
                  <a:schemeClr val="accent4">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8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Oval 29"/>
            <p:cNvSpPr/>
            <p:nvPr/>
          </p:nvSpPr>
          <p:spPr>
            <a:xfrm>
              <a:off x="4292842" y="4040090"/>
              <a:ext cx="612414" cy="244247"/>
            </a:xfrm>
            <a:prstGeom prst="ellipse">
              <a:avLst/>
            </a:prstGeom>
            <a:solidFill>
              <a:srgbClr val="F2A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8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 name="Group 40"/>
          <p:cNvGrpSpPr/>
          <p:nvPr/>
        </p:nvGrpSpPr>
        <p:grpSpPr>
          <a:xfrm>
            <a:off x="4770432" y="1561467"/>
            <a:ext cx="1886750" cy="442294"/>
            <a:chOff x="6361675" y="1939003"/>
            <a:chExt cx="2515805" cy="589758"/>
          </a:xfrm>
        </p:grpSpPr>
        <p:sp>
          <p:nvSpPr>
            <p:cNvPr id="36" name="Freeform 26"/>
            <p:cNvSpPr/>
            <p:nvPr/>
          </p:nvSpPr>
          <p:spPr bwMode="auto">
            <a:xfrm flipH="1">
              <a:off x="6361675" y="1939003"/>
              <a:ext cx="2515805" cy="589758"/>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close/>
                </a:path>
              </a:pathLst>
            </a:custGeom>
            <a:solidFill>
              <a:schemeClr val="accent1"/>
            </a:solidFill>
            <a:ln>
              <a:noFill/>
            </a:ln>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Content Placeholder 2"/>
            <p:cNvSpPr txBox="1"/>
            <p:nvPr/>
          </p:nvSpPr>
          <p:spPr>
            <a:xfrm>
              <a:off x="6751752" y="2069407"/>
              <a:ext cx="2125728" cy="328948"/>
            </a:xfrm>
            <a:prstGeom prst="rect">
              <a:avLst/>
            </a:prstGeom>
          </p:spPr>
          <p:txBody>
            <a:bodyPr vert="horz" lIns="68576" tIns="34288" rIns="68576" bIns="34288"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b="1" dirty="0">
                  <a:solidFill>
                    <a:prstClr val="white"/>
                  </a:solidFill>
                  <a:latin typeface="Arial" panose="020B0604020202020204" pitchFamily="34" charset="0"/>
                  <a:ea typeface="微软雅黑" panose="020B0503020204020204" pitchFamily="34" charset="-122"/>
                  <a:cs typeface="Roboto medium"/>
                  <a:sym typeface="Arial" panose="020B0604020202020204" pitchFamily="34" charset="0"/>
                </a:rPr>
                <a:t>添加标题</a:t>
              </a:r>
              <a:endParaRPr lang="en-AU" sz="1200" b="1" dirty="0">
                <a:solidFill>
                  <a:prstClr val="white"/>
                </a:solidFill>
                <a:latin typeface="Arial" panose="020B0604020202020204" pitchFamily="34" charset="0"/>
                <a:ea typeface="微软雅黑" panose="020B0503020204020204" pitchFamily="34" charset="-122"/>
                <a:cs typeface="Roboto medium"/>
                <a:sym typeface="Arial" panose="020B0604020202020204" pitchFamily="34" charset="0"/>
              </a:endParaRPr>
            </a:p>
          </p:txBody>
        </p:sp>
      </p:grpSp>
      <p:grpSp>
        <p:nvGrpSpPr>
          <p:cNvPr id="38" name="Group 56"/>
          <p:cNvGrpSpPr/>
          <p:nvPr/>
        </p:nvGrpSpPr>
        <p:grpSpPr>
          <a:xfrm>
            <a:off x="2485190" y="2015336"/>
            <a:ext cx="1886750" cy="442294"/>
            <a:chOff x="3314519" y="2544196"/>
            <a:chExt cx="2515805" cy="589758"/>
          </a:xfrm>
        </p:grpSpPr>
        <p:sp>
          <p:nvSpPr>
            <p:cNvPr id="39" name="Freeform 26"/>
            <p:cNvSpPr/>
            <p:nvPr/>
          </p:nvSpPr>
          <p:spPr bwMode="auto">
            <a:xfrm>
              <a:off x="3314519" y="2544196"/>
              <a:ext cx="2515805" cy="589758"/>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close/>
                </a:path>
              </a:pathLst>
            </a:custGeom>
            <a:solidFill>
              <a:schemeClr val="accent2"/>
            </a:solidFill>
            <a:ln>
              <a:noFill/>
            </a:ln>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Content Placeholder 2"/>
            <p:cNvSpPr txBox="1"/>
            <p:nvPr/>
          </p:nvSpPr>
          <p:spPr>
            <a:xfrm>
              <a:off x="3327731" y="2674601"/>
              <a:ext cx="2125728" cy="328948"/>
            </a:xfrm>
            <a:prstGeom prst="rect">
              <a:avLst/>
            </a:prstGeom>
          </p:spPr>
          <p:txBody>
            <a:bodyPr vert="horz" lIns="68576" tIns="34288" rIns="68576" bIns="34288"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zh-CN" altLang="en-US" sz="1200" dirty="0">
                  <a:solidFill>
                    <a:prstClr val="white"/>
                  </a:solidFill>
                  <a:latin typeface="Arial" panose="020B0604020202020204" pitchFamily="34" charset="0"/>
                  <a:ea typeface="微软雅黑" panose="020B0503020204020204" pitchFamily="34" charset="-122"/>
                  <a:cs typeface="Roboto medium"/>
                  <a:sym typeface="Arial" panose="020B0604020202020204" pitchFamily="34" charset="0"/>
                </a:rPr>
                <a:t>添加标题</a:t>
              </a:r>
              <a:endParaRPr lang="en-AU" sz="1200" dirty="0">
                <a:solidFill>
                  <a:prstClr val="white"/>
                </a:solidFill>
                <a:latin typeface="Arial" panose="020B0604020202020204" pitchFamily="34" charset="0"/>
                <a:ea typeface="微软雅黑" panose="020B0503020204020204" pitchFamily="34" charset="-122"/>
                <a:cs typeface="Roboto medium"/>
                <a:sym typeface="Arial" panose="020B0604020202020204" pitchFamily="34" charset="0"/>
              </a:endParaRPr>
            </a:p>
          </p:txBody>
        </p:sp>
      </p:grpSp>
      <p:grpSp>
        <p:nvGrpSpPr>
          <p:cNvPr id="41" name="Group 59"/>
          <p:cNvGrpSpPr/>
          <p:nvPr/>
        </p:nvGrpSpPr>
        <p:grpSpPr>
          <a:xfrm>
            <a:off x="4770432" y="2491409"/>
            <a:ext cx="1886750" cy="442294"/>
            <a:chOff x="6361675" y="3178994"/>
            <a:chExt cx="2515805" cy="589758"/>
          </a:xfrm>
        </p:grpSpPr>
        <p:sp>
          <p:nvSpPr>
            <p:cNvPr id="42" name="Freeform 26"/>
            <p:cNvSpPr/>
            <p:nvPr/>
          </p:nvSpPr>
          <p:spPr bwMode="auto">
            <a:xfrm flipH="1">
              <a:off x="6361675" y="3178994"/>
              <a:ext cx="2515805" cy="589758"/>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close/>
                </a:path>
              </a:pathLst>
            </a:custGeom>
            <a:solidFill>
              <a:schemeClr val="accent3"/>
            </a:solidFill>
            <a:ln>
              <a:noFill/>
            </a:ln>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Content Placeholder 2"/>
            <p:cNvSpPr txBox="1"/>
            <p:nvPr/>
          </p:nvSpPr>
          <p:spPr>
            <a:xfrm>
              <a:off x="6732740" y="3309399"/>
              <a:ext cx="2125728" cy="328948"/>
            </a:xfrm>
            <a:prstGeom prst="rect">
              <a:avLst/>
            </a:prstGeom>
          </p:spPr>
          <p:txBody>
            <a:bodyPr vert="horz" lIns="68576" tIns="34288" rIns="68576" bIns="34288"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dirty="0">
                  <a:solidFill>
                    <a:prstClr val="white"/>
                  </a:solidFill>
                  <a:latin typeface="Arial" panose="020B0604020202020204" pitchFamily="34" charset="0"/>
                  <a:ea typeface="微软雅黑" panose="020B0503020204020204" pitchFamily="34" charset="-122"/>
                  <a:cs typeface="Roboto medium"/>
                  <a:sym typeface="Arial" panose="020B0604020202020204" pitchFamily="34" charset="0"/>
                </a:rPr>
                <a:t>添加标题</a:t>
              </a:r>
              <a:endParaRPr lang="en-AU" sz="1200" dirty="0">
                <a:solidFill>
                  <a:prstClr val="white"/>
                </a:solidFill>
                <a:latin typeface="Arial" panose="020B0604020202020204" pitchFamily="34" charset="0"/>
                <a:ea typeface="微软雅黑" panose="020B0503020204020204" pitchFamily="34" charset="-122"/>
                <a:cs typeface="Roboto medium"/>
                <a:sym typeface="Arial" panose="020B0604020202020204" pitchFamily="34" charset="0"/>
              </a:endParaRPr>
            </a:p>
          </p:txBody>
        </p:sp>
      </p:grpSp>
      <p:sp>
        <p:nvSpPr>
          <p:cNvPr id="44" name="TextBox 63"/>
          <p:cNvSpPr txBox="1"/>
          <p:nvPr/>
        </p:nvSpPr>
        <p:spPr>
          <a:xfrm>
            <a:off x="6772864" y="1588285"/>
            <a:ext cx="1664209" cy="300082"/>
          </a:xfrm>
          <a:prstGeom prst="rect">
            <a:avLst/>
          </a:prstGeom>
          <a:noFill/>
        </p:spPr>
        <p:txBody>
          <a:bodyPr wrap="square" lIns="0" tIns="0" rIns="0" bIns="0" rtlCol="0">
            <a:spAutoFit/>
          </a:bodyPr>
          <a:lstStyle/>
          <a:p>
            <a:r>
              <a:rPr lang="zh-CN" altLang="en-US" sz="975" dirty="0">
                <a:solidFill>
                  <a:prstClr val="black">
                    <a:lumMod val="50000"/>
                    <a:lumOff val="50000"/>
                  </a:prstClr>
                </a:solidFill>
                <a:latin typeface="Arial" panose="020B0604020202020204" pitchFamily="34" charset="0"/>
                <a:ea typeface="微软雅黑" panose="020B0503020204020204" pitchFamily="34" charset="-122"/>
                <a:cs typeface="Clear Sans Light" panose="020B0303030202020304" pitchFamily="34" charset="0"/>
                <a:sym typeface="Arial" panose="020B0604020202020204" pitchFamily="34" charset="0"/>
              </a:rPr>
              <a:t>点击输入简要文字内容，概括精炼言简意赅的说明分项内容。</a:t>
            </a:r>
            <a:endParaRPr lang="en-US" sz="975" dirty="0">
              <a:solidFill>
                <a:prstClr val="black">
                  <a:lumMod val="50000"/>
                  <a:lumOff val="50000"/>
                </a:prstClr>
              </a:solidFill>
              <a:latin typeface="Arial" panose="020B0604020202020204" pitchFamily="34" charset="0"/>
              <a:ea typeface="微软雅黑" panose="020B0503020204020204" pitchFamily="34" charset="-122"/>
              <a:cs typeface="Clear Sans Light" panose="020B0303030202020304" pitchFamily="34" charset="0"/>
              <a:sym typeface="Arial" panose="020B0604020202020204" pitchFamily="34" charset="0"/>
            </a:endParaRPr>
          </a:p>
        </p:txBody>
      </p:sp>
      <p:sp>
        <p:nvSpPr>
          <p:cNvPr id="45" name="TextBox 64"/>
          <p:cNvSpPr txBox="1"/>
          <p:nvPr/>
        </p:nvSpPr>
        <p:spPr>
          <a:xfrm>
            <a:off x="6772863" y="2504818"/>
            <a:ext cx="1664210" cy="450123"/>
          </a:xfrm>
          <a:prstGeom prst="rect">
            <a:avLst/>
          </a:prstGeom>
          <a:noFill/>
        </p:spPr>
        <p:txBody>
          <a:bodyPr wrap="square" lIns="0" tIns="0" rIns="0" bIns="0" rtlCol="0">
            <a:spAutoFit/>
          </a:bodyPr>
          <a:lstStyle/>
          <a:p>
            <a:r>
              <a:rPr lang="zh-CN" altLang="en-US" sz="975" dirty="0">
                <a:solidFill>
                  <a:prstClr val="black">
                    <a:lumMod val="50000"/>
                    <a:lumOff val="50000"/>
                  </a:prstClr>
                </a:solidFill>
                <a:latin typeface="Arial" panose="020B0604020202020204" pitchFamily="34" charset="0"/>
                <a:ea typeface="微软雅黑" panose="020B0503020204020204" pitchFamily="34" charset="-122"/>
                <a:cs typeface="Clear Sans Light" panose="020B0303030202020304" pitchFamily="34" charset="0"/>
                <a:sym typeface="Arial" panose="020B0604020202020204" pitchFamily="34" charset="0"/>
              </a:rPr>
              <a:t>点击输入简要文字内容，概括精炼言简意赅的说明分项内容。</a:t>
            </a:r>
            <a:endParaRPr lang="en-US" sz="975" dirty="0">
              <a:solidFill>
                <a:prstClr val="black">
                  <a:lumMod val="50000"/>
                  <a:lumOff val="50000"/>
                </a:prstClr>
              </a:solidFill>
              <a:latin typeface="Arial" panose="020B0604020202020204" pitchFamily="34" charset="0"/>
              <a:ea typeface="微软雅黑" panose="020B0503020204020204" pitchFamily="34" charset="-122"/>
              <a:cs typeface="Clear Sans Light" panose="020B0303030202020304" pitchFamily="34" charset="0"/>
              <a:sym typeface="Arial" panose="020B0604020202020204" pitchFamily="34" charset="0"/>
            </a:endParaRPr>
          </a:p>
        </p:txBody>
      </p:sp>
      <p:sp>
        <p:nvSpPr>
          <p:cNvPr id="46" name="TextBox 65"/>
          <p:cNvSpPr txBox="1"/>
          <p:nvPr/>
        </p:nvSpPr>
        <p:spPr>
          <a:xfrm>
            <a:off x="787399" y="1958070"/>
            <a:ext cx="1582109" cy="450123"/>
          </a:xfrm>
          <a:prstGeom prst="rect">
            <a:avLst/>
          </a:prstGeom>
          <a:noFill/>
        </p:spPr>
        <p:txBody>
          <a:bodyPr wrap="square" lIns="0" tIns="0" rIns="0" bIns="0" rtlCol="0">
            <a:spAutoFit/>
          </a:bodyPr>
          <a:lstStyle/>
          <a:p>
            <a:pPr algn="r"/>
            <a:r>
              <a:rPr lang="zh-CN" altLang="en-US" sz="975" dirty="0">
                <a:solidFill>
                  <a:prstClr val="black">
                    <a:lumMod val="50000"/>
                    <a:lumOff val="50000"/>
                  </a:prstClr>
                </a:solidFill>
                <a:latin typeface="Arial" panose="020B0604020202020204" pitchFamily="34" charset="0"/>
                <a:ea typeface="微软雅黑" panose="020B0503020204020204" pitchFamily="34" charset="-122"/>
                <a:cs typeface="Clear Sans Light" panose="020B0303030202020304" pitchFamily="34" charset="0"/>
                <a:sym typeface="Arial" panose="020B0604020202020204" pitchFamily="34" charset="0"/>
              </a:rPr>
              <a:t>点击输入简要文字内容，概括精炼言简意赅的说明分项内容。</a:t>
            </a:r>
            <a:endParaRPr lang="en-US" sz="975" dirty="0">
              <a:solidFill>
                <a:prstClr val="black">
                  <a:lumMod val="50000"/>
                  <a:lumOff val="50000"/>
                </a:prstClr>
              </a:solidFill>
              <a:latin typeface="Arial" panose="020B0604020202020204" pitchFamily="34" charset="0"/>
              <a:ea typeface="微软雅黑" panose="020B0503020204020204" pitchFamily="34" charset="-122"/>
              <a:cs typeface="Clear Sans Light" panose="020B0303030202020304" pitchFamily="34" charset="0"/>
              <a:sym typeface="Arial" panose="020B0604020202020204" pitchFamily="34" charset="0"/>
            </a:endParaRPr>
          </a:p>
        </p:txBody>
      </p:sp>
      <p:sp>
        <p:nvSpPr>
          <p:cNvPr id="47" name="TextBox 66"/>
          <p:cNvSpPr txBox="1"/>
          <p:nvPr/>
        </p:nvSpPr>
        <p:spPr>
          <a:xfrm>
            <a:off x="787399" y="2884077"/>
            <a:ext cx="1579109" cy="450123"/>
          </a:xfrm>
          <a:prstGeom prst="rect">
            <a:avLst/>
          </a:prstGeom>
          <a:noFill/>
        </p:spPr>
        <p:txBody>
          <a:bodyPr wrap="square" lIns="0" tIns="0" rIns="0" bIns="0" rtlCol="0">
            <a:spAutoFit/>
          </a:bodyPr>
          <a:lstStyle/>
          <a:p>
            <a:pPr algn="r"/>
            <a:r>
              <a:rPr lang="zh-CN" altLang="en-US" sz="975" dirty="0">
                <a:solidFill>
                  <a:prstClr val="black">
                    <a:lumMod val="50000"/>
                    <a:lumOff val="50000"/>
                  </a:prstClr>
                </a:solidFill>
                <a:latin typeface="Arial" panose="020B0604020202020204" pitchFamily="34" charset="0"/>
                <a:ea typeface="微软雅黑" panose="020B0503020204020204" pitchFamily="34" charset="-122"/>
                <a:cs typeface="Clear Sans Light" panose="020B0303030202020304" pitchFamily="34" charset="0"/>
                <a:sym typeface="Arial" panose="020B0604020202020204" pitchFamily="34" charset="0"/>
              </a:rPr>
              <a:t>点击输入简要文字内容，概括精炼言简意赅的说明分项内容。</a:t>
            </a:r>
            <a:endParaRPr lang="en-US" sz="975" dirty="0">
              <a:solidFill>
                <a:prstClr val="black">
                  <a:lumMod val="50000"/>
                  <a:lumOff val="50000"/>
                </a:prstClr>
              </a:solidFill>
              <a:latin typeface="Arial" panose="020B0604020202020204" pitchFamily="34" charset="0"/>
              <a:ea typeface="微软雅黑" panose="020B0503020204020204" pitchFamily="34" charset="-122"/>
              <a:cs typeface="Clear Sans Light" panose="020B0303030202020304" pitchFamily="34" charset="0"/>
              <a:sym typeface="Arial" panose="020B0604020202020204" pitchFamily="34" charset="0"/>
            </a:endParaRPr>
          </a:p>
        </p:txBody>
      </p:sp>
      <p:sp>
        <p:nvSpPr>
          <p:cNvPr id="48" name="矩形 47"/>
          <p:cNvSpPr/>
          <p:nvPr/>
        </p:nvSpPr>
        <p:spPr>
          <a:xfrm>
            <a:off x="-814"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43618452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left)">
                                      <p:cBhvr>
                                        <p:cTn id="13" dur="500"/>
                                        <p:tgtEl>
                                          <p:spTgt spid="35"/>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right)">
                                      <p:cBhvr>
                                        <p:cTn id="21" dur="500"/>
                                        <p:tgtEl>
                                          <p:spTgt spid="38"/>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wipe(left)">
                                      <p:cBhvr>
                                        <p:cTn id="29" dur="500"/>
                                        <p:tgtEl>
                                          <p:spTgt spid="41"/>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right)">
                                      <p:cBhvr>
                                        <p:cTn id="37" dur="500"/>
                                        <p:tgtEl>
                                          <p:spTgt spid="8"/>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54653" y="4667776"/>
            <a:ext cx="389943" cy="230832"/>
          </a:xfrm>
          <a:prstGeom prst="rect">
            <a:avLst/>
          </a:prstGeom>
          <a:noFill/>
        </p:spPr>
        <p:txBody>
          <a:bodyPr wrap="square" rtlCol="0">
            <a:spAutoFit/>
          </a:bodyPr>
          <a:lstStyle/>
          <a:p>
            <a:fld id="{F3C5028F-8D3B-45CC-A1ED-22F09E87F5E5}" type="slidenum">
              <a:rPr lang="id-ID" sz="900">
                <a:solidFill>
                  <a:schemeClr val="bg1"/>
                </a:solidFill>
                <a:latin typeface="Arial" panose="020B0604020202020204" pitchFamily="34" charset="0"/>
                <a:ea typeface="微软雅黑" panose="020B0503020204020204" pitchFamily="34" charset="-122"/>
                <a:sym typeface="Arial" panose="020B0604020202020204" pitchFamily="34" charset="0"/>
              </a:rPr>
              <a:t>23</a:t>
            </a:fld>
            <a:endParaRPr lang="id-ID" sz="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277236" y="117046"/>
            <a:ext cx="8865950"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816" y="117046"/>
            <a:ext cx="180699"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205318" y="117046"/>
            <a:ext cx="48117" cy="4247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817" y="4976580"/>
            <a:ext cx="9142369" cy="642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nvSpPr>
        <p:spPr>
          <a:xfrm>
            <a:off x="5148065" y="117046"/>
            <a:ext cx="3901560" cy="400110"/>
          </a:xfrm>
          <a:prstGeom prst="rect">
            <a:avLst/>
          </a:prstGeom>
          <a:noFill/>
        </p:spPr>
        <p:txBody>
          <a:bodyPr wrap="square" rtlCol="0">
            <a:spAutoFit/>
          </a:bodyPr>
          <a:lstStyle/>
          <a:p>
            <a:pPr algn="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改善不足的对策</a:t>
            </a:r>
          </a:p>
        </p:txBody>
      </p:sp>
      <p:grpSp>
        <p:nvGrpSpPr>
          <p:cNvPr id="8" name="Group 5"/>
          <p:cNvGrpSpPr/>
          <p:nvPr/>
        </p:nvGrpSpPr>
        <p:grpSpPr>
          <a:xfrm rot="154897">
            <a:off x="3350142" y="1506426"/>
            <a:ext cx="2722372" cy="3072018"/>
            <a:chOff x="4396200" y="2205398"/>
            <a:chExt cx="3630029" cy="4096249"/>
          </a:xfrm>
        </p:grpSpPr>
        <p:grpSp>
          <p:nvGrpSpPr>
            <p:cNvPr id="9" name="Group 18"/>
            <p:cNvGrpSpPr/>
            <p:nvPr/>
          </p:nvGrpSpPr>
          <p:grpSpPr>
            <a:xfrm rot="20270827">
              <a:off x="5438091" y="5077903"/>
              <a:ext cx="1282201" cy="1223744"/>
              <a:chOff x="4710049" y="5109603"/>
              <a:chExt cx="1308564" cy="1248905"/>
            </a:xfrm>
          </p:grpSpPr>
          <p:sp>
            <p:nvSpPr>
              <p:cNvPr id="31" name="Shape 6"/>
              <p:cNvSpPr/>
              <p:nvPr/>
            </p:nvSpPr>
            <p:spPr>
              <a:xfrm rot="1234963">
                <a:off x="4710049" y="5109603"/>
                <a:ext cx="1308564" cy="1248905"/>
              </a:xfrm>
              <a:custGeom>
                <a:avLst/>
                <a:gdLst/>
                <a:ahLst/>
                <a:cxnLst>
                  <a:cxn ang="0">
                    <a:pos x="wd2" y="hd2"/>
                  </a:cxn>
                  <a:cxn ang="5400000">
                    <a:pos x="wd2" y="hd2"/>
                  </a:cxn>
                  <a:cxn ang="10800000">
                    <a:pos x="wd2" y="hd2"/>
                  </a:cxn>
                  <a:cxn ang="16200000">
                    <a:pos x="wd2" y="hd2"/>
                  </a:cxn>
                </a:cxnLst>
                <a:rect l="0" t="0" r="r" b="b"/>
                <a:pathLst>
                  <a:path w="21600" h="19216" extrusionOk="0">
                    <a:moveTo>
                      <a:pt x="21600" y="2031"/>
                    </a:moveTo>
                    <a:cubicBezTo>
                      <a:pt x="17935" y="8863"/>
                      <a:pt x="10856" y="19216"/>
                      <a:pt x="10856" y="19216"/>
                    </a:cubicBezTo>
                    <a:cubicBezTo>
                      <a:pt x="10856" y="19216"/>
                      <a:pt x="2875" y="8082"/>
                      <a:pt x="0" y="1776"/>
                    </a:cubicBezTo>
                    <a:cubicBezTo>
                      <a:pt x="0" y="1776"/>
                      <a:pt x="14327" y="-2384"/>
                      <a:pt x="21600" y="2031"/>
                    </a:cubicBezTo>
                    <a:close/>
                  </a:path>
                </a:pathLst>
              </a:custGeom>
              <a:gradFill>
                <a:gsLst>
                  <a:gs pos="88000">
                    <a:schemeClr val="bg2">
                      <a:lumMod val="20000"/>
                      <a:lumOff val="80000"/>
                    </a:schemeClr>
                  </a:gs>
                  <a:gs pos="26000">
                    <a:schemeClr val="bg2">
                      <a:lumMod val="20000"/>
                      <a:lumOff val="80000"/>
                    </a:schemeClr>
                  </a:gs>
                  <a:gs pos="50000">
                    <a:schemeClr val="bg2">
                      <a:lumMod val="60000"/>
                      <a:lumOff val="40000"/>
                    </a:schemeClr>
                  </a:gs>
                </a:gsLst>
                <a:lin ang="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2" name="Shape 11"/>
              <p:cNvSpPr/>
              <p:nvPr/>
            </p:nvSpPr>
            <p:spPr>
              <a:xfrm rot="1234963">
                <a:off x="4971948" y="5865392"/>
                <a:ext cx="504693" cy="469347"/>
              </a:xfrm>
              <a:custGeom>
                <a:avLst/>
                <a:gdLst/>
                <a:ahLst/>
                <a:cxnLst>
                  <a:cxn ang="0">
                    <a:pos x="wd2" y="hd2"/>
                  </a:cxn>
                  <a:cxn ang="5400000">
                    <a:pos x="wd2" y="hd2"/>
                  </a:cxn>
                  <a:cxn ang="10800000">
                    <a:pos x="wd2" y="hd2"/>
                  </a:cxn>
                  <a:cxn ang="16200000">
                    <a:pos x="wd2" y="hd2"/>
                  </a:cxn>
                </a:cxnLst>
                <a:rect l="0" t="0" r="r" b="b"/>
                <a:pathLst>
                  <a:path w="21600" h="20362" extrusionOk="0">
                    <a:moveTo>
                      <a:pt x="0" y="2915"/>
                    </a:moveTo>
                    <a:cubicBezTo>
                      <a:pt x="5979" y="12757"/>
                      <a:pt x="10990" y="20362"/>
                      <a:pt x="10990" y="20362"/>
                    </a:cubicBezTo>
                    <a:cubicBezTo>
                      <a:pt x="10990" y="20362"/>
                      <a:pt x="15709" y="12856"/>
                      <a:pt x="21600" y="2946"/>
                    </a:cubicBezTo>
                    <a:cubicBezTo>
                      <a:pt x="19755" y="-1238"/>
                      <a:pt x="578" y="-709"/>
                      <a:pt x="0" y="2915"/>
                    </a:cubicBezTo>
                    <a:close/>
                  </a:path>
                </a:pathLst>
              </a:custGeom>
              <a:solidFill>
                <a:schemeClr val="accent4">
                  <a:lumMod val="50000"/>
                </a:scheme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3" name="Shape 12"/>
              <p:cNvSpPr/>
              <p:nvPr/>
            </p:nvSpPr>
            <p:spPr>
              <a:xfrm rot="1234963">
                <a:off x="5057422" y="5864570"/>
                <a:ext cx="142991" cy="27126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12416" y="14705"/>
                      <a:pt x="0" y="3184"/>
                    </a:cubicBezTo>
                    <a:cubicBezTo>
                      <a:pt x="600" y="1063"/>
                      <a:pt x="10857" y="73"/>
                      <a:pt x="21442" y="0"/>
                    </a:cubicBezTo>
                    <a:cubicBezTo>
                      <a:pt x="21442" y="0"/>
                      <a:pt x="21600" y="21600"/>
                      <a:pt x="21600" y="21600"/>
                    </a:cubicBezTo>
                    <a:close/>
                  </a:path>
                </a:pathLst>
              </a:custGeom>
              <a:gradFill>
                <a:gsLst>
                  <a:gs pos="22000">
                    <a:schemeClr val="accent4">
                      <a:lumMod val="20000"/>
                      <a:lumOff val="80000"/>
                      <a:alpha val="0"/>
                    </a:schemeClr>
                  </a:gs>
                  <a:gs pos="100000">
                    <a:schemeClr val="accent4">
                      <a:alpha val="64000"/>
                    </a:schemeClr>
                  </a:gs>
                </a:gsLst>
                <a:lin ang="144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Group 22"/>
            <p:cNvGrpSpPr/>
            <p:nvPr/>
          </p:nvGrpSpPr>
          <p:grpSpPr>
            <a:xfrm rot="20270827">
              <a:off x="6253889" y="3686995"/>
              <a:ext cx="1686491" cy="1351551"/>
              <a:chOff x="5976606" y="4181806"/>
              <a:chExt cx="1721166" cy="1379340"/>
            </a:xfrm>
          </p:grpSpPr>
          <p:sp>
            <p:nvSpPr>
              <p:cNvPr id="28" name="Shape 10"/>
              <p:cNvSpPr/>
              <p:nvPr/>
            </p:nvSpPr>
            <p:spPr>
              <a:xfrm rot="1234963">
                <a:off x="5976606" y="4617020"/>
                <a:ext cx="333033" cy="944126"/>
              </a:xfrm>
              <a:custGeom>
                <a:avLst/>
                <a:gdLst/>
                <a:ahLst/>
                <a:cxnLst>
                  <a:cxn ang="0">
                    <a:pos x="wd2" y="hd2"/>
                  </a:cxn>
                  <a:cxn ang="5400000">
                    <a:pos x="wd2" y="hd2"/>
                  </a:cxn>
                  <a:cxn ang="10800000">
                    <a:pos x="wd2" y="hd2"/>
                  </a:cxn>
                  <a:cxn ang="16200000">
                    <a:pos x="wd2" y="hd2"/>
                  </a:cxn>
                </a:cxnLst>
                <a:rect l="0" t="0" r="r" b="b"/>
                <a:pathLst>
                  <a:path w="21600" h="21600" extrusionOk="0">
                    <a:moveTo>
                      <a:pt x="21600" y="18206"/>
                    </a:moveTo>
                    <a:cubicBezTo>
                      <a:pt x="21600" y="20080"/>
                      <a:pt x="16765" y="21600"/>
                      <a:pt x="10800" y="21600"/>
                    </a:cubicBezTo>
                    <a:lnTo>
                      <a:pt x="10800" y="21600"/>
                    </a:lnTo>
                    <a:cubicBezTo>
                      <a:pt x="4835" y="21600"/>
                      <a:pt x="0" y="20080"/>
                      <a:pt x="0" y="18206"/>
                    </a:cubicBezTo>
                    <a:lnTo>
                      <a:pt x="0" y="3394"/>
                    </a:lnTo>
                    <a:cubicBezTo>
                      <a:pt x="0" y="1520"/>
                      <a:pt x="4835" y="0"/>
                      <a:pt x="10800" y="0"/>
                    </a:cubicBezTo>
                    <a:lnTo>
                      <a:pt x="10800" y="0"/>
                    </a:lnTo>
                    <a:cubicBezTo>
                      <a:pt x="16765" y="0"/>
                      <a:pt x="21600" y="1520"/>
                      <a:pt x="21600" y="3394"/>
                    </a:cubicBezTo>
                    <a:cubicBezTo>
                      <a:pt x="21600" y="3394"/>
                      <a:pt x="21600" y="18206"/>
                      <a:pt x="21600" y="18206"/>
                    </a:cubicBezTo>
                    <a:close/>
                  </a:path>
                </a:pathLst>
              </a:custGeom>
              <a:solidFill>
                <a:schemeClr val="accent2"/>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9" name="Shape 13"/>
              <p:cNvSpPr/>
              <p:nvPr/>
            </p:nvSpPr>
            <p:spPr>
              <a:xfrm rot="1234963">
                <a:off x="6158202" y="4181806"/>
                <a:ext cx="1539570" cy="1066491"/>
              </a:xfrm>
              <a:custGeom>
                <a:avLst/>
                <a:gdLst/>
                <a:ahLst/>
                <a:cxnLst>
                  <a:cxn ang="0">
                    <a:pos x="wd2" y="hd2"/>
                  </a:cxn>
                  <a:cxn ang="5400000">
                    <a:pos x="wd2" y="hd2"/>
                  </a:cxn>
                  <a:cxn ang="10800000">
                    <a:pos x="wd2" y="hd2"/>
                  </a:cxn>
                  <a:cxn ang="16200000">
                    <a:pos x="wd2" y="hd2"/>
                  </a:cxn>
                </a:cxnLst>
                <a:rect l="0" t="0" r="r" b="b"/>
                <a:pathLst>
                  <a:path w="21600" h="21600" extrusionOk="0">
                    <a:moveTo>
                      <a:pt x="5384" y="0"/>
                    </a:moveTo>
                    <a:cubicBezTo>
                      <a:pt x="1646" y="0"/>
                      <a:pt x="0" y="3339"/>
                      <a:pt x="0" y="7594"/>
                    </a:cubicBezTo>
                    <a:lnTo>
                      <a:pt x="0" y="21600"/>
                    </a:lnTo>
                    <a:cubicBezTo>
                      <a:pt x="377" y="19557"/>
                      <a:pt x="2547" y="15812"/>
                      <a:pt x="6321" y="15812"/>
                    </a:cubicBezTo>
                    <a:lnTo>
                      <a:pt x="20138" y="15812"/>
                    </a:lnTo>
                    <a:cubicBezTo>
                      <a:pt x="21081" y="15812"/>
                      <a:pt x="21600" y="15199"/>
                      <a:pt x="21600" y="13361"/>
                    </a:cubicBezTo>
                    <a:lnTo>
                      <a:pt x="21600" y="0"/>
                    </a:lnTo>
                    <a:cubicBezTo>
                      <a:pt x="21600" y="0"/>
                      <a:pt x="5384" y="0"/>
                      <a:pt x="5384" y="0"/>
                    </a:cubicBezTo>
                    <a:close/>
                  </a:path>
                </a:pathLst>
              </a:custGeom>
              <a:solidFill>
                <a:schemeClr val="accent2">
                  <a:lumMod val="60000"/>
                  <a:lumOff val="40000"/>
                </a:scheme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0" name="Shape 14"/>
              <p:cNvSpPr/>
              <p:nvPr/>
            </p:nvSpPr>
            <p:spPr>
              <a:xfrm rot="1234963">
                <a:off x="6019673" y="4740562"/>
                <a:ext cx="450508" cy="489006"/>
              </a:xfrm>
              <a:custGeom>
                <a:avLst/>
                <a:gdLst/>
                <a:ahLst/>
                <a:cxnLst>
                  <a:cxn ang="0">
                    <a:pos x="wd2" y="hd2"/>
                  </a:cxn>
                  <a:cxn ang="5400000">
                    <a:pos x="wd2" y="hd2"/>
                  </a:cxn>
                  <a:cxn ang="10800000">
                    <a:pos x="wd2" y="hd2"/>
                  </a:cxn>
                  <a:cxn ang="16200000">
                    <a:pos x="wd2" y="hd2"/>
                  </a:cxn>
                </a:cxnLst>
                <a:rect l="0" t="0" r="r" b="b"/>
                <a:pathLst>
                  <a:path w="21600" h="21563" extrusionOk="0">
                    <a:moveTo>
                      <a:pt x="0" y="2965"/>
                    </a:moveTo>
                    <a:lnTo>
                      <a:pt x="0" y="21563"/>
                    </a:lnTo>
                    <a:cubicBezTo>
                      <a:pt x="1448" y="13580"/>
                      <a:pt x="6034" y="2736"/>
                      <a:pt x="21600" y="0"/>
                    </a:cubicBezTo>
                    <a:lnTo>
                      <a:pt x="14790" y="0"/>
                    </a:lnTo>
                    <a:cubicBezTo>
                      <a:pt x="10075" y="0"/>
                      <a:pt x="2982" y="-37"/>
                      <a:pt x="0" y="2965"/>
                    </a:cubicBezTo>
                    <a:close/>
                  </a:path>
                </a:pathLst>
              </a:custGeom>
              <a:solidFill>
                <a:schemeClr val="accent2">
                  <a:lumMod val="75000"/>
                </a:scheme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Group 26"/>
            <p:cNvGrpSpPr/>
            <p:nvPr/>
          </p:nvGrpSpPr>
          <p:grpSpPr>
            <a:xfrm rot="20270827">
              <a:off x="5917752" y="2565884"/>
              <a:ext cx="2108477" cy="2397440"/>
              <a:chOff x="5873180" y="3034549"/>
              <a:chExt cx="2151829" cy="2446733"/>
            </a:xfrm>
          </p:grpSpPr>
          <p:sp>
            <p:nvSpPr>
              <p:cNvPr id="25" name="Shape 9"/>
              <p:cNvSpPr/>
              <p:nvPr/>
            </p:nvSpPr>
            <p:spPr>
              <a:xfrm rot="1234963">
                <a:off x="5873180" y="3370172"/>
                <a:ext cx="333034" cy="2111110"/>
              </a:xfrm>
              <a:custGeom>
                <a:avLst/>
                <a:gdLst/>
                <a:ahLst/>
                <a:cxnLst>
                  <a:cxn ang="0">
                    <a:pos x="wd2" y="hd2"/>
                  </a:cxn>
                  <a:cxn ang="5400000">
                    <a:pos x="wd2" y="hd2"/>
                  </a:cxn>
                  <a:cxn ang="10800000">
                    <a:pos x="wd2" y="hd2"/>
                  </a:cxn>
                  <a:cxn ang="16200000">
                    <a:pos x="wd2" y="hd2"/>
                  </a:cxn>
                </a:cxnLst>
                <a:rect l="0" t="0" r="r" b="b"/>
                <a:pathLst>
                  <a:path w="21600" h="21600" extrusionOk="0">
                    <a:moveTo>
                      <a:pt x="21600" y="20082"/>
                    </a:moveTo>
                    <a:cubicBezTo>
                      <a:pt x="21600" y="20920"/>
                      <a:pt x="16765" y="21600"/>
                      <a:pt x="10800" y="21600"/>
                    </a:cubicBezTo>
                    <a:lnTo>
                      <a:pt x="10800" y="21600"/>
                    </a:lnTo>
                    <a:cubicBezTo>
                      <a:pt x="4835" y="21600"/>
                      <a:pt x="0" y="20920"/>
                      <a:pt x="0" y="20082"/>
                    </a:cubicBezTo>
                    <a:lnTo>
                      <a:pt x="0" y="1518"/>
                    </a:lnTo>
                    <a:cubicBezTo>
                      <a:pt x="0" y="680"/>
                      <a:pt x="4835" y="0"/>
                      <a:pt x="10800" y="0"/>
                    </a:cubicBezTo>
                    <a:lnTo>
                      <a:pt x="10800" y="0"/>
                    </a:lnTo>
                    <a:cubicBezTo>
                      <a:pt x="16765" y="0"/>
                      <a:pt x="21600" y="680"/>
                      <a:pt x="21600" y="1518"/>
                    </a:cubicBezTo>
                    <a:cubicBezTo>
                      <a:pt x="21600" y="1518"/>
                      <a:pt x="21600" y="20082"/>
                      <a:pt x="21600" y="20082"/>
                    </a:cubicBezTo>
                    <a:close/>
                  </a:path>
                </a:pathLst>
              </a:custGeom>
              <a:solidFill>
                <a:schemeClr val="accent4"/>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6" name="Shape 15"/>
              <p:cNvSpPr/>
              <p:nvPr/>
            </p:nvSpPr>
            <p:spPr>
              <a:xfrm rot="1234963">
                <a:off x="6207975" y="3034549"/>
                <a:ext cx="1817034" cy="1268766"/>
              </a:xfrm>
              <a:custGeom>
                <a:avLst/>
                <a:gdLst/>
                <a:ahLst/>
                <a:cxnLst>
                  <a:cxn ang="0">
                    <a:pos x="wd2" y="hd2"/>
                  </a:cxn>
                  <a:cxn ang="5400000">
                    <a:pos x="wd2" y="hd2"/>
                  </a:cxn>
                  <a:cxn ang="10800000">
                    <a:pos x="wd2" y="hd2"/>
                  </a:cxn>
                  <a:cxn ang="16200000">
                    <a:pos x="wd2" y="hd2"/>
                  </a:cxn>
                </a:cxnLst>
                <a:rect l="0" t="0" r="r" b="b"/>
                <a:pathLst>
                  <a:path w="21600" h="21600" extrusionOk="0">
                    <a:moveTo>
                      <a:pt x="5384" y="0"/>
                    </a:moveTo>
                    <a:cubicBezTo>
                      <a:pt x="1646" y="0"/>
                      <a:pt x="0" y="3313"/>
                      <a:pt x="0" y="7534"/>
                    </a:cubicBezTo>
                    <a:lnTo>
                      <a:pt x="0" y="21600"/>
                    </a:lnTo>
                    <a:cubicBezTo>
                      <a:pt x="377" y="19573"/>
                      <a:pt x="2547" y="15858"/>
                      <a:pt x="6321" y="15858"/>
                    </a:cubicBezTo>
                    <a:lnTo>
                      <a:pt x="20138" y="15858"/>
                    </a:lnTo>
                    <a:cubicBezTo>
                      <a:pt x="21081" y="15858"/>
                      <a:pt x="21600" y="15250"/>
                      <a:pt x="21600" y="13426"/>
                    </a:cubicBezTo>
                    <a:lnTo>
                      <a:pt x="21600" y="0"/>
                    </a:lnTo>
                    <a:cubicBezTo>
                      <a:pt x="21600" y="0"/>
                      <a:pt x="5384" y="0"/>
                      <a:pt x="5384" y="0"/>
                    </a:cubicBezTo>
                    <a:close/>
                  </a:path>
                </a:pathLst>
              </a:custGeom>
              <a:solidFill>
                <a:schemeClr val="accent4">
                  <a:lumMod val="60000"/>
                  <a:lumOff val="40000"/>
                </a:scheme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7" name="Shape 16"/>
              <p:cNvSpPr/>
              <p:nvPr/>
            </p:nvSpPr>
            <p:spPr>
              <a:xfrm rot="1234963">
                <a:off x="6043869" y="3700670"/>
                <a:ext cx="531701" cy="577136"/>
              </a:xfrm>
              <a:custGeom>
                <a:avLst/>
                <a:gdLst/>
                <a:ahLst/>
                <a:cxnLst>
                  <a:cxn ang="0">
                    <a:pos x="wd2" y="hd2"/>
                  </a:cxn>
                  <a:cxn ang="5400000">
                    <a:pos x="wd2" y="hd2"/>
                  </a:cxn>
                  <a:cxn ang="10800000">
                    <a:pos x="wd2" y="hd2"/>
                  </a:cxn>
                  <a:cxn ang="16200000">
                    <a:pos x="wd2" y="hd2"/>
                  </a:cxn>
                </a:cxnLst>
                <a:rect l="0" t="0" r="r" b="b"/>
                <a:pathLst>
                  <a:path w="21600" h="21563" extrusionOk="0">
                    <a:moveTo>
                      <a:pt x="0" y="2965"/>
                    </a:moveTo>
                    <a:lnTo>
                      <a:pt x="0" y="21563"/>
                    </a:lnTo>
                    <a:cubicBezTo>
                      <a:pt x="1448" y="13580"/>
                      <a:pt x="6034" y="2736"/>
                      <a:pt x="21600" y="0"/>
                    </a:cubicBezTo>
                    <a:lnTo>
                      <a:pt x="14790" y="0"/>
                    </a:lnTo>
                    <a:cubicBezTo>
                      <a:pt x="10075" y="0"/>
                      <a:pt x="2982" y="-37"/>
                      <a:pt x="0" y="2965"/>
                    </a:cubicBezTo>
                    <a:close/>
                  </a:path>
                </a:pathLst>
              </a:custGeom>
              <a:solidFill>
                <a:schemeClr val="accent4">
                  <a:lumMod val="75000"/>
                </a:scheme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 name="Group 30"/>
            <p:cNvGrpSpPr/>
            <p:nvPr/>
          </p:nvGrpSpPr>
          <p:grpSpPr>
            <a:xfrm rot="20270827">
              <a:off x="4396200" y="3333111"/>
              <a:ext cx="1508553" cy="2108964"/>
              <a:chOff x="4217824" y="3069639"/>
              <a:chExt cx="1539570" cy="2152326"/>
            </a:xfrm>
          </p:grpSpPr>
          <p:sp>
            <p:nvSpPr>
              <p:cNvPr id="22" name="Shape 7"/>
              <p:cNvSpPr/>
              <p:nvPr/>
            </p:nvSpPr>
            <p:spPr>
              <a:xfrm rot="1234963">
                <a:off x="5100913" y="3937944"/>
                <a:ext cx="333033" cy="1284021"/>
              </a:xfrm>
              <a:custGeom>
                <a:avLst/>
                <a:gdLst/>
                <a:ahLst/>
                <a:cxnLst>
                  <a:cxn ang="0">
                    <a:pos x="wd2" y="hd2"/>
                  </a:cxn>
                  <a:cxn ang="5400000">
                    <a:pos x="wd2" y="hd2"/>
                  </a:cxn>
                  <a:cxn ang="10800000">
                    <a:pos x="wd2" y="hd2"/>
                  </a:cxn>
                  <a:cxn ang="16200000">
                    <a:pos x="wd2" y="hd2"/>
                  </a:cxn>
                </a:cxnLst>
                <a:rect l="0" t="0" r="r" b="b"/>
                <a:pathLst>
                  <a:path w="21600" h="21600" extrusionOk="0">
                    <a:moveTo>
                      <a:pt x="21600" y="19104"/>
                    </a:moveTo>
                    <a:cubicBezTo>
                      <a:pt x="21600" y="20483"/>
                      <a:pt x="16765" y="21600"/>
                      <a:pt x="10800" y="21600"/>
                    </a:cubicBezTo>
                    <a:lnTo>
                      <a:pt x="10800" y="21600"/>
                    </a:lnTo>
                    <a:cubicBezTo>
                      <a:pt x="4835" y="21600"/>
                      <a:pt x="0" y="20483"/>
                      <a:pt x="0" y="19104"/>
                    </a:cubicBezTo>
                    <a:lnTo>
                      <a:pt x="0" y="2496"/>
                    </a:lnTo>
                    <a:cubicBezTo>
                      <a:pt x="0" y="1117"/>
                      <a:pt x="4835" y="0"/>
                      <a:pt x="10800" y="0"/>
                    </a:cubicBezTo>
                    <a:lnTo>
                      <a:pt x="10800" y="0"/>
                    </a:lnTo>
                    <a:cubicBezTo>
                      <a:pt x="16765" y="0"/>
                      <a:pt x="21600" y="1117"/>
                      <a:pt x="21600" y="2496"/>
                    </a:cubicBezTo>
                    <a:cubicBezTo>
                      <a:pt x="21600" y="2496"/>
                      <a:pt x="21600" y="19104"/>
                      <a:pt x="21600" y="19104"/>
                    </a:cubicBezTo>
                    <a:close/>
                  </a:path>
                </a:pathLst>
              </a:custGeom>
              <a:solidFill>
                <a:schemeClr val="accent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3" name="Shape 17"/>
              <p:cNvSpPr/>
              <p:nvPr/>
            </p:nvSpPr>
            <p:spPr>
              <a:xfrm rot="1234963">
                <a:off x="4217824" y="3069639"/>
                <a:ext cx="1539570" cy="1075023"/>
              </a:xfrm>
              <a:custGeom>
                <a:avLst/>
                <a:gdLst/>
                <a:ahLst/>
                <a:cxnLst>
                  <a:cxn ang="0">
                    <a:pos x="wd2" y="hd2"/>
                  </a:cxn>
                  <a:cxn ang="5400000">
                    <a:pos x="wd2" y="hd2"/>
                  </a:cxn>
                  <a:cxn ang="10800000">
                    <a:pos x="wd2" y="hd2"/>
                  </a:cxn>
                  <a:cxn ang="16200000">
                    <a:pos x="wd2" y="hd2"/>
                  </a:cxn>
                </a:cxnLst>
                <a:rect l="0" t="0" r="r" b="b"/>
                <a:pathLst>
                  <a:path w="21600" h="21600" extrusionOk="0">
                    <a:moveTo>
                      <a:pt x="16216" y="0"/>
                    </a:moveTo>
                    <a:cubicBezTo>
                      <a:pt x="19954" y="0"/>
                      <a:pt x="21600" y="3313"/>
                      <a:pt x="21600" y="7534"/>
                    </a:cubicBezTo>
                    <a:lnTo>
                      <a:pt x="21600" y="21600"/>
                    </a:lnTo>
                    <a:cubicBezTo>
                      <a:pt x="21223" y="19573"/>
                      <a:pt x="19053" y="15858"/>
                      <a:pt x="15279" y="15858"/>
                    </a:cubicBezTo>
                    <a:lnTo>
                      <a:pt x="1462" y="15858"/>
                    </a:lnTo>
                    <a:cubicBezTo>
                      <a:pt x="519" y="15858"/>
                      <a:pt x="0" y="15250"/>
                      <a:pt x="0" y="13426"/>
                    </a:cubicBezTo>
                    <a:lnTo>
                      <a:pt x="0" y="0"/>
                    </a:lnTo>
                    <a:cubicBezTo>
                      <a:pt x="0" y="0"/>
                      <a:pt x="16216" y="0"/>
                      <a:pt x="16216" y="0"/>
                    </a:cubicBezTo>
                    <a:close/>
                  </a:path>
                </a:pathLst>
              </a:custGeom>
              <a:solidFill>
                <a:schemeClr val="accent1">
                  <a:lumMod val="60000"/>
                  <a:lumOff val="40000"/>
                </a:scheme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4" name="Shape 18"/>
              <p:cNvSpPr/>
              <p:nvPr/>
            </p:nvSpPr>
            <p:spPr>
              <a:xfrm rot="1234963">
                <a:off x="5099667" y="4015925"/>
                <a:ext cx="450508" cy="489006"/>
              </a:xfrm>
              <a:custGeom>
                <a:avLst/>
                <a:gdLst/>
                <a:ahLst/>
                <a:cxnLst>
                  <a:cxn ang="0">
                    <a:pos x="wd2" y="hd2"/>
                  </a:cxn>
                  <a:cxn ang="5400000">
                    <a:pos x="wd2" y="hd2"/>
                  </a:cxn>
                  <a:cxn ang="10800000">
                    <a:pos x="wd2" y="hd2"/>
                  </a:cxn>
                  <a:cxn ang="16200000">
                    <a:pos x="wd2" y="hd2"/>
                  </a:cxn>
                </a:cxnLst>
                <a:rect l="0" t="0" r="r" b="b"/>
                <a:pathLst>
                  <a:path w="21600" h="21563" extrusionOk="0">
                    <a:moveTo>
                      <a:pt x="21600" y="2965"/>
                    </a:moveTo>
                    <a:lnTo>
                      <a:pt x="21600" y="21563"/>
                    </a:lnTo>
                    <a:cubicBezTo>
                      <a:pt x="20152" y="13580"/>
                      <a:pt x="15566" y="2736"/>
                      <a:pt x="0" y="0"/>
                    </a:cubicBezTo>
                    <a:lnTo>
                      <a:pt x="6810" y="0"/>
                    </a:lnTo>
                    <a:cubicBezTo>
                      <a:pt x="11525" y="0"/>
                      <a:pt x="18618" y="-37"/>
                      <a:pt x="21600" y="2965"/>
                    </a:cubicBezTo>
                    <a:close/>
                  </a:path>
                </a:pathLst>
              </a:custGeom>
              <a:solidFill>
                <a:schemeClr val="accent1">
                  <a:lumMod val="75000"/>
                </a:scheme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Group 34"/>
            <p:cNvGrpSpPr/>
            <p:nvPr/>
          </p:nvGrpSpPr>
          <p:grpSpPr>
            <a:xfrm rot="20270827">
              <a:off x="4738850" y="2205398"/>
              <a:ext cx="1649525" cy="3182833"/>
              <a:chOff x="4763746" y="2122235"/>
              <a:chExt cx="1683440" cy="3248274"/>
            </a:xfrm>
          </p:grpSpPr>
          <p:sp>
            <p:nvSpPr>
              <p:cNvPr id="19" name="Shape 8"/>
              <p:cNvSpPr/>
              <p:nvPr/>
            </p:nvSpPr>
            <p:spPr>
              <a:xfrm rot="1234963">
                <a:off x="5591247" y="3080222"/>
                <a:ext cx="333033" cy="2290287"/>
              </a:xfrm>
              <a:custGeom>
                <a:avLst/>
                <a:gdLst/>
                <a:ahLst/>
                <a:cxnLst>
                  <a:cxn ang="0">
                    <a:pos x="wd2" y="hd2"/>
                  </a:cxn>
                  <a:cxn ang="5400000">
                    <a:pos x="wd2" y="hd2"/>
                  </a:cxn>
                  <a:cxn ang="10800000">
                    <a:pos x="wd2" y="hd2"/>
                  </a:cxn>
                  <a:cxn ang="16200000">
                    <a:pos x="wd2" y="hd2"/>
                  </a:cxn>
                </a:cxnLst>
                <a:rect l="0" t="0" r="r" b="b"/>
                <a:pathLst>
                  <a:path w="21600" h="21600" extrusionOk="0">
                    <a:moveTo>
                      <a:pt x="21600" y="20201"/>
                    </a:moveTo>
                    <a:cubicBezTo>
                      <a:pt x="21600" y="20974"/>
                      <a:pt x="16765" y="21600"/>
                      <a:pt x="10800" y="21600"/>
                    </a:cubicBezTo>
                    <a:lnTo>
                      <a:pt x="10800" y="21600"/>
                    </a:lnTo>
                    <a:cubicBezTo>
                      <a:pt x="4835" y="21600"/>
                      <a:pt x="0" y="20974"/>
                      <a:pt x="0" y="20201"/>
                    </a:cubicBezTo>
                    <a:lnTo>
                      <a:pt x="0" y="1399"/>
                    </a:lnTo>
                    <a:cubicBezTo>
                      <a:pt x="0" y="626"/>
                      <a:pt x="4835" y="0"/>
                      <a:pt x="10800" y="0"/>
                    </a:cubicBezTo>
                    <a:lnTo>
                      <a:pt x="10800" y="0"/>
                    </a:lnTo>
                    <a:cubicBezTo>
                      <a:pt x="16765" y="0"/>
                      <a:pt x="21600" y="626"/>
                      <a:pt x="21600" y="1399"/>
                    </a:cubicBezTo>
                    <a:cubicBezTo>
                      <a:pt x="21600" y="1399"/>
                      <a:pt x="21600" y="20201"/>
                      <a:pt x="21600" y="20201"/>
                    </a:cubicBezTo>
                    <a:close/>
                  </a:path>
                </a:pathLst>
              </a:custGeom>
              <a:solidFill>
                <a:schemeClr val="accent3"/>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0" name="Shape 19"/>
              <p:cNvSpPr/>
              <p:nvPr/>
            </p:nvSpPr>
            <p:spPr>
              <a:xfrm rot="1234963">
                <a:off x="4763746" y="2122235"/>
                <a:ext cx="1683440" cy="1175482"/>
              </a:xfrm>
              <a:custGeom>
                <a:avLst/>
                <a:gdLst/>
                <a:ahLst/>
                <a:cxnLst>
                  <a:cxn ang="0">
                    <a:pos x="wd2" y="hd2"/>
                  </a:cxn>
                  <a:cxn ang="5400000">
                    <a:pos x="wd2" y="hd2"/>
                  </a:cxn>
                  <a:cxn ang="10800000">
                    <a:pos x="wd2" y="hd2"/>
                  </a:cxn>
                  <a:cxn ang="16200000">
                    <a:pos x="wd2" y="hd2"/>
                  </a:cxn>
                </a:cxnLst>
                <a:rect l="0" t="0" r="r" b="b"/>
                <a:pathLst>
                  <a:path w="21600" h="21600" extrusionOk="0">
                    <a:moveTo>
                      <a:pt x="16216" y="0"/>
                    </a:moveTo>
                    <a:cubicBezTo>
                      <a:pt x="19954" y="0"/>
                      <a:pt x="21600" y="3313"/>
                      <a:pt x="21600" y="7534"/>
                    </a:cubicBezTo>
                    <a:lnTo>
                      <a:pt x="21600" y="21600"/>
                    </a:lnTo>
                    <a:cubicBezTo>
                      <a:pt x="21223" y="19573"/>
                      <a:pt x="19053" y="15858"/>
                      <a:pt x="15279" y="15858"/>
                    </a:cubicBezTo>
                    <a:lnTo>
                      <a:pt x="1462" y="15858"/>
                    </a:lnTo>
                    <a:cubicBezTo>
                      <a:pt x="519" y="15858"/>
                      <a:pt x="0" y="15250"/>
                      <a:pt x="0" y="13426"/>
                    </a:cubicBezTo>
                    <a:lnTo>
                      <a:pt x="0" y="0"/>
                    </a:lnTo>
                    <a:cubicBezTo>
                      <a:pt x="0" y="0"/>
                      <a:pt x="16216" y="0"/>
                      <a:pt x="16216" y="0"/>
                    </a:cubicBezTo>
                    <a:close/>
                  </a:path>
                </a:pathLst>
              </a:custGeom>
              <a:solidFill>
                <a:schemeClr val="accent3">
                  <a:lumMod val="60000"/>
                  <a:lumOff val="40000"/>
                </a:scheme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1" name="Shape 20"/>
              <p:cNvSpPr/>
              <p:nvPr/>
            </p:nvSpPr>
            <p:spPr>
              <a:xfrm rot="1234963">
                <a:off x="5726012" y="3156603"/>
                <a:ext cx="492607" cy="534704"/>
              </a:xfrm>
              <a:custGeom>
                <a:avLst/>
                <a:gdLst/>
                <a:ahLst/>
                <a:cxnLst>
                  <a:cxn ang="0">
                    <a:pos x="wd2" y="hd2"/>
                  </a:cxn>
                  <a:cxn ang="5400000">
                    <a:pos x="wd2" y="hd2"/>
                  </a:cxn>
                  <a:cxn ang="10800000">
                    <a:pos x="wd2" y="hd2"/>
                  </a:cxn>
                  <a:cxn ang="16200000">
                    <a:pos x="wd2" y="hd2"/>
                  </a:cxn>
                </a:cxnLst>
                <a:rect l="0" t="0" r="r" b="b"/>
                <a:pathLst>
                  <a:path w="21600" h="21563" extrusionOk="0">
                    <a:moveTo>
                      <a:pt x="21600" y="2965"/>
                    </a:moveTo>
                    <a:lnTo>
                      <a:pt x="21600" y="21563"/>
                    </a:lnTo>
                    <a:cubicBezTo>
                      <a:pt x="20152" y="13580"/>
                      <a:pt x="15566" y="2736"/>
                      <a:pt x="0" y="0"/>
                    </a:cubicBezTo>
                    <a:lnTo>
                      <a:pt x="6810" y="0"/>
                    </a:lnTo>
                    <a:cubicBezTo>
                      <a:pt x="11525" y="0"/>
                      <a:pt x="18618" y="-37"/>
                      <a:pt x="21600" y="2965"/>
                    </a:cubicBezTo>
                    <a:close/>
                  </a:path>
                </a:pathLst>
              </a:custGeom>
              <a:solidFill>
                <a:schemeClr val="accent3">
                  <a:lumMod val="75000"/>
                </a:scheme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34" name="Shape 4157"/>
          <p:cNvSpPr/>
          <p:nvPr/>
        </p:nvSpPr>
        <p:spPr>
          <a:xfrm rot="19621925">
            <a:off x="2836391" y="1545672"/>
            <a:ext cx="582034" cy="5515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2439" y="606"/>
                  <a:pt x="19639" y="7806"/>
                  <a:pt x="21600" y="21600"/>
                </a:cubicBezTo>
              </a:path>
            </a:pathLst>
          </a:custGeom>
          <a:ln w="3175">
            <a:solidFill>
              <a:srgbClr val="53585F"/>
            </a:solidFill>
            <a:miter lim="400000"/>
            <a:headEnd type="triangle"/>
            <a:tailEnd type="oval"/>
          </a:ln>
        </p:spPr>
        <p:txBody>
          <a:bodyPr/>
          <a:lstStyle/>
          <a:p>
            <a:endParaRPr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Shape 4157"/>
          <p:cNvSpPr/>
          <p:nvPr/>
        </p:nvSpPr>
        <p:spPr>
          <a:xfrm rot="1978075" flipH="1">
            <a:off x="5836528" y="1802124"/>
            <a:ext cx="582034" cy="5515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2439" y="606"/>
                  <a:pt x="19639" y="7806"/>
                  <a:pt x="21600" y="21600"/>
                </a:cubicBezTo>
              </a:path>
            </a:pathLst>
          </a:custGeom>
          <a:ln w="3175">
            <a:solidFill>
              <a:srgbClr val="53585F"/>
            </a:solidFill>
            <a:miter lim="400000"/>
            <a:headEnd type="triangle"/>
            <a:tailEnd type="oval"/>
          </a:ln>
        </p:spPr>
        <p:txBody>
          <a:bodyPr/>
          <a:lstStyle/>
          <a:p>
            <a:endParaRPr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Shape 4157"/>
          <p:cNvSpPr/>
          <p:nvPr/>
        </p:nvSpPr>
        <p:spPr>
          <a:xfrm rot="1978075" flipH="1">
            <a:off x="5942115" y="2640121"/>
            <a:ext cx="582034" cy="5515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2439" y="606"/>
                  <a:pt x="19639" y="7806"/>
                  <a:pt x="21600" y="21600"/>
                </a:cubicBezTo>
              </a:path>
            </a:pathLst>
          </a:custGeom>
          <a:ln w="3175">
            <a:solidFill>
              <a:srgbClr val="53585F"/>
            </a:solidFill>
            <a:miter lim="400000"/>
            <a:headEnd type="triangle"/>
            <a:tailEnd type="oval"/>
          </a:ln>
        </p:spPr>
        <p:txBody>
          <a:bodyPr/>
          <a:lstStyle/>
          <a:p>
            <a:endParaRPr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Shape 4157"/>
          <p:cNvSpPr/>
          <p:nvPr/>
        </p:nvSpPr>
        <p:spPr>
          <a:xfrm rot="19621925">
            <a:off x="2686340" y="2348590"/>
            <a:ext cx="582034" cy="5515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2439" y="606"/>
                  <a:pt x="19639" y="7806"/>
                  <a:pt x="21600" y="21600"/>
                </a:cubicBezTo>
              </a:path>
            </a:pathLst>
          </a:custGeom>
          <a:ln w="3175">
            <a:solidFill>
              <a:srgbClr val="53585F"/>
            </a:solidFill>
            <a:miter lim="400000"/>
            <a:headEnd type="triangle"/>
            <a:tailEnd type="oval"/>
          </a:ln>
        </p:spPr>
        <p:txBody>
          <a:bodyPr/>
          <a:lstStyle/>
          <a:p>
            <a:endParaRPr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8" name="Group 81"/>
          <p:cNvGrpSpPr/>
          <p:nvPr/>
        </p:nvGrpSpPr>
        <p:grpSpPr>
          <a:xfrm>
            <a:off x="6627365" y="1688171"/>
            <a:ext cx="1836985" cy="499294"/>
            <a:chOff x="8657822" y="2704651"/>
            <a:chExt cx="2449448" cy="665761"/>
          </a:xfrm>
        </p:grpSpPr>
        <p:sp>
          <p:nvSpPr>
            <p:cNvPr id="39" name="Text Placeholder 2"/>
            <p:cNvSpPr txBox="1"/>
            <p:nvPr/>
          </p:nvSpPr>
          <p:spPr>
            <a:xfrm>
              <a:off x="8657822" y="2704651"/>
              <a:ext cx="2013460" cy="261780"/>
            </a:xfrm>
            <a:prstGeom prst="rect">
              <a:avLst/>
            </a:prstGeom>
            <a:noFill/>
          </p:spPr>
          <p:txBody>
            <a:bodyPr vert="horz" lIns="68576" tIns="34288" rIns="68576" bIns="3428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125" b="1" dirty="0">
                  <a:solidFill>
                    <a:schemeClr val="accent4"/>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rPr>
                <a:t>添加标题</a:t>
              </a:r>
              <a:endParaRPr lang="en-GB" sz="1125" b="1" dirty="0">
                <a:solidFill>
                  <a:schemeClr val="accent4"/>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endParaRPr>
            </a:p>
          </p:txBody>
        </p:sp>
        <p:sp>
          <p:nvSpPr>
            <p:cNvPr id="40" name="TextBox 83"/>
            <p:cNvSpPr txBox="1"/>
            <p:nvPr/>
          </p:nvSpPr>
          <p:spPr>
            <a:xfrm>
              <a:off x="8738504" y="3001060"/>
              <a:ext cx="2368766" cy="369352"/>
            </a:xfrm>
            <a:prstGeom prst="rect">
              <a:avLst/>
            </a:prstGeom>
            <a:noFill/>
          </p:spPr>
          <p:txBody>
            <a:bodyPr wrap="square" lIns="0" tIns="0" rIns="0" bIns="0" rtlCol="0">
              <a:spAutoFit/>
            </a:bodyPr>
            <a:lstStyle/>
            <a:p>
              <a:r>
                <a:rPr lang="zh-CN" altLang="en-US" sz="900" dirty="0">
                  <a:solidFill>
                    <a:prstClr val="black">
                      <a:lumMod val="65000"/>
                      <a:lumOff val="35000"/>
                    </a:prstClr>
                  </a:solidFill>
                  <a:latin typeface="Arial" panose="020B0604020202020204" pitchFamily="34" charset="0"/>
                  <a:ea typeface="微软雅黑" panose="020B0503020204020204" pitchFamily="34" charset="-122"/>
                  <a:cs typeface="Clear Sans Light" panose="020B0303030202020304" pitchFamily="34" charset="0"/>
                  <a:sym typeface="Arial" panose="020B0604020202020204" pitchFamily="34" charset="0"/>
                </a:rPr>
                <a:t>点击输入简要文字内容，概括精炼言简意赅的说明分项内容。</a:t>
              </a:r>
              <a:endParaRPr lang="en-US" sz="900" dirty="0">
                <a:solidFill>
                  <a:prstClr val="black">
                    <a:lumMod val="65000"/>
                    <a:lumOff val="35000"/>
                  </a:prstClr>
                </a:solidFill>
                <a:latin typeface="Arial" panose="020B0604020202020204" pitchFamily="34" charset="0"/>
                <a:ea typeface="微软雅黑" panose="020B0503020204020204" pitchFamily="34" charset="-122"/>
                <a:cs typeface="Clear Sans Light" panose="020B0303030202020304" pitchFamily="34" charset="0"/>
                <a:sym typeface="Arial" panose="020B0604020202020204" pitchFamily="34" charset="0"/>
              </a:endParaRPr>
            </a:p>
          </p:txBody>
        </p:sp>
      </p:grpSp>
      <p:grpSp>
        <p:nvGrpSpPr>
          <p:cNvPr id="41" name="Group 84"/>
          <p:cNvGrpSpPr/>
          <p:nvPr/>
        </p:nvGrpSpPr>
        <p:grpSpPr>
          <a:xfrm>
            <a:off x="6627365" y="2558313"/>
            <a:ext cx="1836985" cy="499294"/>
            <a:chOff x="8657822" y="2704651"/>
            <a:chExt cx="2449448" cy="665761"/>
          </a:xfrm>
        </p:grpSpPr>
        <p:sp>
          <p:nvSpPr>
            <p:cNvPr id="42" name="Text Placeholder 2"/>
            <p:cNvSpPr txBox="1"/>
            <p:nvPr/>
          </p:nvSpPr>
          <p:spPr>
            <a:xfrm>
              <a:off x="8657822" y="2704651"/>
              <a:ext cx="2013460" cy="261780"/>
            </a:xfrm>
            <a:prstGeom prst="rect">
              <a:avLst/>
            </a:prstGeom>
            <a:noFill/>
          </p:spPr>
          <p:txBody>
            <a:bodyPr vert="horz" lIns="68576" tIns="34288" rIns="68576" bIns="3428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125" b="1" dirty="0">
                  <a:solidFill>
                    <a:schemeClr val="accent2"/>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rPr>
                <a:t>添加标题</a:t>
              </a:r>
              <a:endParaRPr lang="en-GB" sz="1125" b="1" dirty="0">
                <a:solidFill>
                  <a:schemeClr val="accent2"/>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endParaRPr>
            </a:p>
          </p:txBody>
        </p:sp>
        <p:sp>
          <p:nvSpPr>
            <p:cNvPr id="43" name="TextBox 86"/>
            <p:cNvSpPr txBox="1"/>
            <p:nvPr/>
          </p:nvSpPr>
          <p:spPr>
            <a:xfrm>
              <a:off x="8738504" y="3001060"/>
              <a:ext cx="2368766" cy="369352"/>
            </a:xfrm>
            <a:prstGeom prst="rect">
              <a:avLst/>
            </a:prstGeom>
            <a:noFill/>
          </p:spPr>
          <p:txBody>
            <a:bodyPr wrap="square" lIns="0" tIns="0" rIns="0" bIns="0" rtlCol="0">
              <a:spAutoFit/>
            </a:bodyPr>
            <a:lstStyle/>
            <a:p>
              <a:r>
                <a:rPr lang="zh-CN" altLang="en-US" sz="900" dirty="0">
                  <a:solidFill>
                    <a:prstClr val="black">
                      <a:lumMod val="65000"/>
                      <a:lumOff val="35000"/>
                    </a:prstClr>
                  </a:solidFill>
                  <a:latin typeface="Arial" panose="020B0604020202020204" pitchFamily="34" charset="0"/>
                  <a:ea typeface="微软雅黑" panose="020B0503020204020204" pitchFamily="34" charset="-122"/>
                  <a:cs typeface="Clear Sans Light" panose="020B0303030202020304" pitchFamily="34" charset="0"/>
                  <a:sym typeface="Arial" panose="020B0604020202020204" pitchFamily="34" charset="0"/>
                </a:rPr>
                <a:t>点击输入简要文字内容，概括精炼言简意赅的说明分项内容。</a:t>
              </a:r>
              <a:endParaRPr lang="en-US" sz="900" dirty="0">
                <a:solidFill>
                  <a:prstClr val="black">
                    <a:lumMod val="65000"/>
                    <a:lumOff val="35000"/>
                  </a:prstClr>
                </a:solidFill>
                <a:latin typeface="Arial" panose="020B0604020202020204" pitchFamily="34" charset="0"/>
                <a:ea typeface="微软雅黑" panose="020B0503020204020204" pitchFamily="34" charset="-122"/>
                <a:cs typeface="Clear Sans Light" panose="020B0303030202020304" pitchFamily="34" charset="0"/>
                <a:sym typeface="Arial" panose="020B0604020202020204" pitchFamily="34" charset="0"/>
              </a:endParaRPr>
            </a:p>
          </p:txBody>
        </p:sp>
      </p:grpSp>
      <p:grpSp>
        <p:nvGrpSpPr>
          <p:cNvPr id="44" name="Group 87"/>
          <p:cNvGrpSpPr/>
          <p:nvPr/>
        </p:nvGrpSpPr>
        <p:grpSpPr>
          <a:xfrm>
            <a:off x="621111" y="2354310"/>
            <a:ext cx="1835251" cy="499294"/>
            <a:chOff x="8738504" y="2704651"/>
            <a:chExt cx="2447136" cy="665761"/>
          </a:xfrm>
        </p:grpSpPr>
        <p:sp>
          <p:nvSpPr>
            <p:cNvPr id="45" name="Text Placeholder 2"/>
            <p:cNvSpPr txBox="1"/>
            <p:nvPr/>
          </p:nvSpPr>
          <p:spPr>
            <a:xfrm>
              <a:off x="9172180" y="2704651"/>
              <a:ext cx="2013460" cy="261780"/>
            </a:xfrm>
            <a:prstGeom prst="rect">
              <a:avLst/>
            </a:prstGeom>
            <a:noFill/>
          </p:spPr>
          <p:txBody>
            <a:bodyPr vert="horz" lIns="68576" tIns="34288" rIns="68576" bIns="3428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125" b="1" dirty="0">
                  <a:solidFill>
                    <a:schemeClr val="accent1"/>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rPr>
                <a:t>添加标题</a:t>
              </a:r>
              <a:endParaRPr lang="en-GB" sz="1125" b="1" dirty="0">
                <a:solidFill>
                  <a:schemeClr val="accent1"/>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endParaRPr>
            </a:p>
          </p:txBody>
        </p:sp>
        <p:sp>
          <p:nvSpPr>
            <p:cNvPr id="46" name="TextBox 89"/>
            <p:cNvSpPr txBox="1"/>
            <p:nvPr/>
          </p:nvSpPr>
          <p:spPr>
            <a:xfrm>
              <a:off x="8738504" y="3001060"/>
              <a:ext cx="2368766" cy="369352"/>
            </a:xfrm>
            <a:prstGeom prst="rect">
              <a:avLst/>
            </a:prstGeom>
            <a:noFill/>
          </p:spPr>
          <p:txBody>
            <a:bodyPr wrap="square" lIns="0" tIns="0" rIns="0" bIns="0" rtlCol="0">
              <a:spAutoFit/>
            </a:bodyPr>
            <a:lstStyle/>
            <a:p>
              <a:pPr algn="r"/>
              <a:r>
                <a:rPr lang="zh-CN" altLang="en-US" sz="900" dirty="0">
                  <a:solidFill>
                    <a:prstClr val="black">
                      <a:lumMod val="65000"/>
                      <a:lumOff val="35000"/>
                    </a:prstClr>
                  </a:solidFill>
                  <a:latin typeface="Arial" panose="020B0604020202020204" pitchFamily="34" charset="0"/>
                  <a:ea typeface="微软雅黑" panose="020B0503020204020204" pitchFamily="34" charset="-122"/>
                  <a:cs typeface="Clear Sans Light" panose="020B0303030202020304" pitchFamily="34" charset="0"/>
                  <a:sym typeface="Arial" panose="020B0604020202020204" pitchFamily="34" charset="0"/>
                </a:rPr>
                <a:t>点击输入简要文字内容，概括精炼言简意赅的说明分项内容。</a:t>
              </a:r>
              <a:endParaRPr lang="en-US" sz="900" dirty="0">
                <a:solidFill>
                  <a:prstClr val="black">
                    <a:lumMod val="65000"/>
                    <a:lumOff val="35000"/>
                  </a:prstClr>
                </a:solidFill>
                <a:latin typeface="Arial" panose="020B0604020202020204" pitchFamily="34" charset="0"/>
                <a:ea typeface="微软雅黑" panose="020B0503020204020204" pitchFamily="34" charset="-122"/>
                <a:cs typeface="Clear Sans Light" panose="020B0303030202020304" pitchFamily="34" charset="0"/>
                <a:sym typeface="Arial" panose="020B0604020202020204" pitchFamily="34" charset="0"/>
              </a:endParaRPr>
            </a:p>
          </p:txBody>
        </p:sp>
      </p:grpSp>
      <p:grpSp>
        <p:nvGrpSpPr>
          <p:cNvPr id="47" name="Group 90"/>
          <p:cNvGrpSpPr/>
          <p:nvPr/>
        </p:nvGrpSpPr>
        <p:grpSpPr>
          <a:xfrm>
            <a:off x="782506" y="1449086"/>
            <a:ext cx="1835251" cy="499294"/>
            <a:chOff x="8738504" y="2704651"/>
            <a:chExt cx="2447136" cy="665761"/>
          </a:xfrm>
        </p:grpSpPr>
        <p:sp>
          <p:nvSpPr>
            <p:cNvPr id="48" name="Text Placeholder 2"/>
            <p:cNvSpPr txBox="1"/>
            <p:nvPr/>
          </p:nvSpPr>
          <p:spPr>
            <a:xfrm>
              <a:off x="9172180" y="2704651"/>
              <a:ext cx="2013460" cy="261780"/>
            </a:xfrm>
            <a:prstGeom prst="rect">
              <a:avLst/>
            </a:prstGeom>
            <a:noFill/>
          </p:spPr>
          <p:txBody>
            <a:bodyPr vert="horz" lIns="68576" tIns="34288" rIns="68576" bIns="3428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125" b="1" dirty="0">
                  <a:solidFill>
                    <a:schemeClr val="accent3"/>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rPr>
                <a:t>添加标题</a:t>
              </a:r>
              <a:endParaRPr lang="en-GB" sz="1125" b="1" dirty="0">
                <a:solidFill>
                  <a:schemeClr val="accent3"/>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endParaRPr>
            </a:p>
          </p:txBody>
        </p:sp>
        <p:sp>
          <p:nvSpPr>
            <p:cNvPr id="49" name="TextBox 92"/>
            <p:cNvSpPr txBox="1"/>
            <p:nvPr/>
          </p:nvSpPr>
          <p:spPr>
            <a:xfrm>
              <a:off x="8738504" y="3001060"/>
              <a:ext cx="2368766" cy="369352"/>
            </a:xfrm>
            <a:prstGeom prst="rect">
              <a:avLst/>
            </a:prstGeom>
            <a:noFill/>
          </p:spPr>
          <p:txBody>
            <a:bodyPr wrap="square" lIns="0" tIns="0" rIns="0" bIns="0" rtlCol="0">
              <a:spAutoFit/>
            </a:bodyPr>
            <a:lstStyle/>
            <a:p>
              <a:pPr algn="r"/>
              <a:r>
                <a:rPr lang="zh-CN" altLang="en-US" sz="900" dirty="0">
                  <a:solidFill>
                    <a:prstClr val="black">
                      <a:lumMod val="65000"/>
                      <a:lumOff val="35000"/>
                    </a:prstClr>
                  </a:solidFill>
                  <a:latin typeface="Arial" panose="020B0604020202020204" pitchFamily="34" charset="0"/>
                  <a:ea typeface="微软雅黑" panose="020B0503020204020204" pitchFamily="34" charset="-122"/>
                  <a:cs typeface="Clear Sans Light" panose="020B0303030202020304" pitchFamily="34" charset="0"/>
                  <a:sym typeface="Arial" panose="020B0604020202020204" pitchFamily="34" charset="0"/>
                </a:rPr>
                <a:t>点击输入简要文字内容，概括精炼言简意赅的说明分项内容。</a:t>
              </a:r>
              <a:endParaRPr lang="en-US" sz="900" dirty="0">
                <a:solidFill>
                  <a:prstClr val="black">
                    <a:lumMod val="65000"/>
                    <a:lumOff val="35000"/>
                  </a:prstClr>
                </a:solidFill>
                <a:latin typeface="Arial" panose="020B0604020202020204" pitchFamily="34" charset="0"/>
                <a:ea typeface="微软雅黑" panose="020B0503020204020204" pitchFamily="34" charset="-122"/>
                <a:cs typeface="Clear Sans Light" panose="020B0303030202020304" pitchFamily="34" charset="0"/>
                <a:sym typeface="Arial" panose="020B0604020202020204" pitchFamily="34" charset="0"/>
              </a:endParaRPr>
            </a:p>
          </p:txBody>
        </p:sp>
      </p:grpSp>
      <p:sp>
        <p:nvSpPr>
          <p:cNvPr id="50" name="矩形 49"/>
          <p:cNvSpPr/>
          <p:nvPr/>
        </p:nvSpPr>
        <p:spPr>
          <a:xfrm>
            <a:off x="816"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33346352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500"/>
                                        <p:tgtEl>
                                          <p:spTgt spid="35"/>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par>
                          <p:cTn id="26" fill="hold">
                            <p:stCondLst>
                              <p:cond delay="3000"/>
                            </p:stCondLst>
                            <p:childTnLst>
                              <p:par>
                                <p:cTn id="27" presetID="22" presetClass="entr" presetSubtype="2"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right)">
                                      <p:cBhvr>
                                        <p:cTn id="29" dur="500"/>
                                        <p:tgtEl>
                                          <p:spTgt spid="37"/>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500"/>
                                        <p:tgtEl>
                                          <p:spTgt spid="44"/>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left)">
                                      <p:cBhvr>
                                        <p:cTn id="37" dur="500"/>
                                        <p:tgtEl>
                                          <p:spTgt spid="36"/>
                                        </p:tgtEl>
                                      </p:cBhvr>
                                    </p:animEffect>
                                  </p:childTnLst>
                                </p:cTn>
                              </p:par>
                            </p:childTnLst>
                          </p:cTn>
                        </p:par>
                        <p:par>
                          <p:cTn id="38" fill="hold">
                            <p:stCondLst>
                              <p:cond delay="4500"/>
                            </p:stCondLst>
                            <p:childTnLst>
                              <p:par>
                                <p:cTn id="39" presetID="10" presetClass="entr" presetSubtype="0" fill="hold"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54653" y="4667776"/>
            <a:ext cx="389943" cy="230832"/>
          </a:xfrm>
          <a:prstGeom prst="rect">
            <a:avLst/>
          </a:prstGeom>
          <a:noFill/>
        </p:spPr>
        <p:txBody>
          <a:bodyPr wrap="square" rtlCol="0">
            <a:spAutoFit/>
          </a:bodyPr>
          <a:lstStyle/>
          <a:p>
            <a:fld id="{F3C5028F-8D3B-45CC-A1ED-22F09E87F5E5}" type="slidenum">
              <a:rPr lang="id-ID" sz="900">
                <a:solidFill>
                  <a:schemeClr val="bg1"/>
                </a:solidFill>
                <a:latin typeface="Arial" panose="020B0604020202020204" pitchFamily="34" charset="0"/>
                <a:ea typeface="微软雅黑" panose="020B0503020204020204" pitchFamily="34" charset="-122"/>
                <a:sym typeface="Arial" panose="020B0604020202020204" pitchFamily="34" charset="0"/>
              </a:rPr>
              <a:t>24</a:t>
            </a:fld>
            <a:endParaRPr lang="id-ID" sz="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277236" y="117046"/>
            <a:ext cx="8865950"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816" y="117046"/>
            <a:ext cx="180699"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205318" y="117046"/>
            <a:ext cx="48117" cy="4247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817" y="4976580"/>
            <a:ext cx="9142369" cy="642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nvSpPr>
        <p:spPr>
          <a:xfrm>
            <a:off x="5148065" y="117046"/>
            <a:ext cx="3901560" cy="400110"/>
          </a:xfrm>
          <a:prstGeom prst="rect">
            <a:avLst/>
          </a:prstGeom>
          <a:noFill/>
        </p:spPr>
        <p:txBody>
          <a:bodyPr wrap="square" rtlCol="0">
            <a:spAutoFit/>
          </a:bodyPr>
          <a:lstStyle/>
          <a:p>
            <a:pPr algn="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具体改善方法</a:t>
            </a:r>
          </a:p>
        </p:txBody>
      </p:sp>
      <p:grpSp>
        <p:nvGrpSpPr>
          <p:cNvPr id="8" name="Group 1"/>
          <p:cNvGrpSpPr/>
          <p:nvPr/>
        </p:nvGrpSpPr>
        <p:grpSpPr>
          <a:xfrm>
            <a:off x="1149062" y="1771791"/>
            <a:ext cx="3281045" cy="1067563"/>
            <a:chOff x="1530743" y="2336577"/>
            <a:chExt cx="4374967" cy="1423496"/>
          </a:xfrm>
        </p:grpSpPr>
        <p:grpSp>
          <p:nvGrpSpPr>
            <p:cNvPr id="9" name="Group 60"/>
            <p:cNvGrpSpPr/>
            <p:nvPr/>
          </p:nvGrpSpPr>
          <p:grpSpPr>
            <a:xfrm>
              <a:off x="1530743" y="2336577"/>
              <a:ext cx="4374967" cy="1423496"/>
              <a:chOff x="1530743" y="2336577"/>
              <a:chExt cx="4374967" cy="1423496"/>
            </a:xfrm>
          </p:grpSpPr>
          <p:grpSp>
            <p:nvGrpSpPr>
              <p:cNvPr id="87" name="Group 62"/>
              <p:cNvGrpSpPr/>
              <p:nvPr/>
            </p:nvGrpSpPr>
            <p:grpSpPr>
              <a:xfrm>
                <a:off x="2917388" y="2828167"/>
                <a:ext cx="120616" cy="679246"/>
                <a:chOff x="2917388" y="2636722"/>
                <a:chExt cx="120616" cy="679246"/>
              </a:xfrm>
              <a:solidFill>
                <a:srgbClr val="297F9D"/>
              </a:solidFill>
            </p:grpSpPr>
            <p:sp>
              <p:nvSpPr>
                <p:cNvPr id="93" name="Shape 101"/>
                <p:cNvSpPr/>
                <p:nvPr/>
              </p:nvSpPr>
              <p:spPr>
                <a:xfrm>
                  <a:off x="2917388" y="2636722"/>
                  <a:ext cx="120616" cy="101755"/>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grpFill/>
                <a:ln w="12700" cap="flat">
                  <a:noFill/>
                  <a:miter lim="400000"/>
                </a:ln>
                <a:effectLst/>
              </p:spPr>
              <p:txBody>
                <a:bodyPr wrap="square" lIns="0" tIns="0" rIns="0" bIns="0" numCol="1" anchor="t">
                  <a:noAutofit/>
                </a:bodyPr>
                <a:lstStyle/>
                <a:p>
                  <a:pPr>
                    <a:defRPr sz="3200">
                      <a:solidFill>
                        <a:srgbClr val="FFFFFF"/>
                      </a:solidFill>
                      <a:latin typeface="+mn-lt"/>
                      <a:ea typeface="+mn-ea"/>
                      <a:cs typeface="+mn-cs"/>
                      <a:sym typeface="Helvetica Light"/>
                    </a:defRPr>
                  </a:pPr>
                  <a:endParaRPr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4" name="Shape 104"/>
                <p:cNvSpPr/>
                <p:nvPr/>
              </p:nvSpPr>
              <p:spPr>
                <a:xfrm>
                  <a:off x="2917388" y="2825922"/>
                  <a:ext cx="120616" cy="101755"/>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grpFill/>
                <a:ln w="12700" cap="flat">
                  <a:noFill/>
                  <a:miter lim="400000"/>
                </a:ln>
                <a:effectLst/>
              </p:spPr>
              <p:txBody>
                <a:bodyPr wrap="square" lIns="0" tIns="0" rIns="0" bIns="0" numCol="1" anchor="t">
                  <a:noAutofit/>
                </a:bodyPr>
                <a:lstStyle/>
                <a:p>
                  <a:pPr>
                    <a:defRPr sz="3200">
                      <a:solidFill>
                        <a:srgbClr val="FFFFFF"/>
                      </a:solidFill>
                      <a:latin typeface="+mn-lt"/>
                      <a:ea typeface="+mn-ea"/>
                      <a:cs typeface="+mn-cs"/>
                      <a:sym typeface="Helvetica Light"/>
                    </a:defRPr>
                  </a:pPr>
                  <a:endParaRPr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5" name="Shape 107"/>
                <p:cNvSpPr/>
                <p:nvPr/>
              </p:nvSpPr>
              <p:spPr>
                <a:xfrm>
                  <a:off x="2917388" y="3007127"/>
                  <a:ext cx="120616" cy="101755"/>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grpFill/>
                <a:ln w="12700" cap="flat">
                  <a:noFill/>
                  <a:miter lim="400000"/>
                </a:ln>
                <a:effectLst/>
              </p:spPr>
              <p:txBody>
                <a:bodyPr wrap="square" lIns="0" tIns="0" rIns="0" bIns="0" numCol="1" anchor="t">
                  <a:noAutofit/>
                </a:bodyPr>
                <a:lstStyle/>
                <a:p>
                  <a:pPr>
                    <a:defRPr sz="3200">
                      <a:solidFill>
                        <a:srgbClr val="FFFFFF"/>
                      </a:solidFill>
                      <a:latin typeface="+mn-lt"/>
                      <a:ea typeface="+mn-ea"/>
                      <a:cs typeface="+mn-cs"/>
                      <a:sym typeface="Helvetica Light"/>
                    </a:defRPr>
                  </a:pPr>
                  <a:endParaRPr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6" name="Shape 110"/>
                <p:cNvSpPr/>
                <p:nvPr/>
              </p:nvSpPr>
              <p:spPr>
                <a:xfrm>
                  <a:off x="2917388" y="3214213"/>
                  <a:ext cx="120616" cy="101755"/>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grpFill/>
                <a:ln w="12700" cap="flat">
                  <a:noFill/>
                  <a:miter lim="400000"/>
                </a:ln>
                <a:effectLst/>
              </p:spPr>
              <p:txBody>
                <a:bodyPr wrap="square" lIns="0" tIns="0" rIns="0" bIns="0" numCol="1" anchor="t">
                  <a:noAutofit/>
                </a:bodyPr>
                <a:lstStyle/>
                <a:p>
                  <a:pPr>
                    <a:defRPr sz="3200">
                      <a:solidFill>
                        <a:srgbClr val="FFFFFF"/>
                      </a:solidFill>
                      <a:latin typeface="+mn-lt"/>
                      <a:ea typeface="+mn-ea"/>
                      <a:cs typeface="+mn-cs"/>
                      <a:sym typeface="Helvetica Light"/>
                    </a:defRPr>
                  </a:pPr>
                  <a:endParaRPr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88" name="TextBox 63"/>
              <p:cNvSpPr txBox="1"/>
              <p:nvPr/>
            </p:nvSpPr>
            <p:spPr>
              <a:xfrm>
                <a:off x="3169080" y="2779285"/>
                <a:ext cx="2134441" cy="359435"/>
              </a:xfrm>
              <a:prstGeom prst="rect">
                <a:avLst/>
              </a:prstGeom>
              <a:noFill/>
            </p:spPr>
            <p:txBody>
              <a:bodyPr wrap="square" lIns="0" tIns="0" rIns="0" bIns="0" rtlCol="0">
                <a:spAutoFit/>
              </a:bodyPr>
              <a:lstStyle/>
              <a:p>
                <a:pPr>
                  <a:lnSpc>
                    <a:spcPts val="1125"/>
                  </a:lnSpc>
                </a:pPr>
                <a:r>
                  <a:rPr lang="zh-CN" altLang="en-US" sz="750"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GB" sz="750"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9" name="TextBox 64"/>
              <p:cNvSpPr txBox="1"/>
              <p:nvPr/>
            </p:nvSpPr>
            <p:spPr>
              <a:xfrm>
                <a:off x="3777572" y="2418219"/>
                <a:ext cx="861822" cy="367130"/>
              </a:xfrm>
              <a:prstGeom prst="rect">
                <a:avLst/>
              </a:prstGeom>
              <a:noFill/>
            </p:spPr>
            <p:txBody>
              <a:bodyPr wrap="none" rtlCol="0">
                <a:spAutoFit/>
              </a:bodyPr>
              <a:lstStyle/>
              <a:p>
                <a:pPr algn="ctr">
                  <a:lnSpc>
                    <a:spcPct val="150000"/>
                  </a:lnSpc>
                </a:pPr>
                <a:r>
                  <a:rPr lang="zh-CN" altLang="en-US" sz="900" dirty="0">
                    <a:solidFill>
                      <a:schemeClr val="accent1"/>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rPr>
                  <a:t>添加标题</a:t>
                </a:r>
                <a:endParaRPr lang="en-US" sz="900" dirty="0">
                  <a:solidFill>
                    <a:schemeClr val="accent1"/>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endParaRPr>
              </a:p>
            </p:txBody>
          </p:sp>
          <p:grpSp>
            <p:nvGrpSpPr>
              <p:cNvPr id="90" name="Group 65"/>
              <p:cNvGrpSpPr/>
              <p:nvPr/>
            </p:nvGrpSpPr>
            <p:grpSpPr>
              <a:xfrm>
                <a:off x="1530743" y="2336577"/>
                <a:ext cx="4374967" cy="1423496"/>
                <a:chOff x="1530743" y="2248002"/>
                <a:chExt cx="4374967" cy="1423496"/>
              </a:xfrm>
            </p:grpSpPr>
            <p:sp>
              <p:nvSpPr>
                <p:cNvPr id="91" name="Shape 75"/>
                <p:cNvSpPr/>
                <p:nvPr/>
              </p:nvSpPr>
              <p:spPr>
                <a:xfrm>
                  <a:off x="1530743" y="2248002"/>
                  <a:ext cx="4374967" cy="1423496"/>
                </a:xfrm>
                <a:prstGeom prst="rect">
                  <a:avLst/>
                </a:prstGeom>
                <a:noFill/>
                <a:ln w="25400" cap="flat">
                  <a:solidFill>
                    <a:schemeClr val="accent1"/>
                  </a:solidFill>
                  <a:prstDash val="solid"/>
                  <a:miter lim="400000"/>
                </a:ln>
                <a:effectLst/>
              </p:spPr>
              <p:txBody>
                <a:bodyPr wrap="square" lIns="38098" tIns="38098" rIns="38098" bIns="38098" numCol="1" anchor="ctr">
                  <a:noAutofit/>
                </a:bodyPr>
                <a:lstStyle/>
                <a:p>
                  <a:pPr>
                    <a:defRPr sz="3200">
                      <a:solidFill>
                        <a:srgbClr val="FFFFFF"/>
                      </a:solidFill>
                      <a:latin typeface="+mn-lt"/>
                      <a:ea typeface="+mn-ea"/>
                      <a:cs typeface="+mn-cs"/>
                      <a:sym typeface="Helvetica Light"/>
                    </a:defRPr>
                  </a:pPr>
                  <a:endParaRPr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2" name="Shape 76"/>
                <p:cNvSpPr/>
                <p:nvPr/>
              </p:nvSpPr>
              <p:spPr>
                <a:xfrm>
                  <a:off x="1530744" y="2248002"/>
                  <a:ext cx="865215" cy="1423496"/>
                </a:xfrm>
                <a:prstGeom prst="rect">
                  <a:avLst/>
                </a:prstGeom>
                <a:solidFill>
                  <a:schemeClr val="accent1"/>
                </a:solidFill>
                <a:ln w="12700" cap="flat">
                  <a:noFill/>
                  <a:miter lim="400000"/>
                </a:ln>
                <a:effectLst/>
              </p:spPr>
              <p:txBody>
                <a:bodyPr wrap="square" lIns="38098" tIns="38098" rIns="38098" bIns="38098" numCol="1" anchor="ctr">
                  <a:noAutofit/>
                </a:bodyPr>
                <a:lstStyle/>
                <a:p>
                  <a:pPr>
                    <a:defRPr sz="3200">
                      <a:solidFill>
                        <a:srgbClr val="FFFFFF"/>
                      </a:solidFill>
                      <a:latin typeface="+mn-lt"/>
                      <a:ea typeface="+mn-ea"/>
                      <a:cs typeface="+mn-cs"/>
                      <a:sym typeface="Helvetica Light"/>
                    </a:defRPr>
                  </a:pPr>
                  <a:endParaRPr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0" name="Group 85"/>
            <p:cNvGrpSpPr/>
            <p:nvPr/>
          </p:nvGrpSpPr>
          <p:grpSpPr>
            <a:xfrm>
              <a:off x="1803930" y="2703280"/>
              <a:ext cx="436526" cy="691782"/>
              <a:chOff x="9229725" y="3162300"/>
              <a:chExt cx="374650" cy="593725"/>
            </a:xfrm>
          </p:grpSpPr>
          <p:sp>
            <p:nvSpPr>
              <p:cNvPr id="11" name="Freeform 459"/>
              <p:cNvSpPr/>
              <p:nvPr/>
            </p:nvSpPr>
            <p:spPr bwMode="auto">
              <a:xfrm>
                <a:off x="9293225" y="3178175"/>
                <a:ext cx="50800" cy="44450"/>
              </a:xfrm>
              <a:custGeom>
                <a:avLst/>
                <a:gdLst>
                  <a:gd name="T0" fmla="*/ 0 w 32"/>
                  <a:gd name="T1" fmla="*/ 16 h 28"/>
                  <a:gd name="T2" fmla="*/ 0 w 32"/>
                  <a:gd name="T3" fmla="*/ 28 h 28"/>
                  <a:gd name="T4" fmla="*/ 32 w 32"/>
                  <a:gd name="T5" fmla="*/ 24 h 28"/>
                  <a:gd name="T6" fmla="*/ 30 w 32"/>
                  <a:gd name="T7" fmla="*/ 14 h 28"/>
                  <a:gd name="T8" fmla="*/ 30 w 32"/>
                  <a:gd name="T9" fmla="*/ 14 h 28"/>
                  <a:gd name="T10" fmla="*/ 28 w 32"/>
                  <a:gd name="T11" fmla="*/ 6 h 28"/>
                  <a:gd name="T12" fmla="*/ 22 w 32"/>
                  <a:gd name="T13" fmla="*/ 2 h 28"/>
                  <a:gd name="T14" fmla="*/ 18 w 32"/>
                  <a:gd name="T15" fmla="*/ 2 h 28"/>
                  <a:gd name="T16" fmla="*/ 14 w 32"/>
                  <a:gd name="T17" fmla="*/ 0 h 28"/>
                  <a:gd name="T18" fmla="*/ 14 w 32"/>
                  <a:gd name="T19" fmla="*/ 0 h 28"/>
                  <a:gd name="T20" fmla="*/ 14 w 32"/>
                  <a:gd name="T21" fmla="*/ 0 h 28"/>
                  <a:gd name="T22" fmla="*/ 14 w 32"/>
                  <a:gd name="T23" fmla="*/ 2 h 28"/>
                  <a:gd name="T24" fmla="*/ 14 w 32"/>
                  <a:gd name="T25" fmla="*/ 2 h 28"/>
                  <a:gd name="T26" fmla="*/ 8 w 32"/>
                  <a:gd name="T27" fmla="*/ 2 h 28"/>
                  <a:gd name="T28" fmla="*/ 6 w 32"/>
                  <a:gd name="T29" fmla="*/ 4 h 28"/>
                  <a:gd name="T30" fmla="*/ 2 w 32"/>
                  <a:gd name="T31" fmla="*/ 10 h 28"/>
                  <a:gd name="T32" fmla="*/ 0 w 32"/>
                  <a:gd name="T33" fmla="*/ 14 h 28"/>
                  <a:gd name="T34" fmla="*/ 0 w 32"/>
                  <a:gd name="T35" fmla="*/ 16 h 28"/>
                  <a:gd name="T36" fmla="*/ 0 w 32"/>
                  <a:gd name="T37"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28">
                    <a:moveTo>
                      <a:pt x="0" y="16"/>
                    </a:moveTo>
                    <a:lnTo>
                      <a:pt x="0" y="28"/>
                    </a:lnTo>
                    <a:lnTo>
                      <a:pt x="32" y="24"/>
                    </a:lnTo>
                    <a:lnTo>
                      <a:pt x="30" y="14"/>
                    </a:lnTo>
                    <a:lnTo>
                      <a:pt x="30" y="14"/>
                    </a:lnTo>
                    <a:lnTo>
                      <a:pt x="28" y="6"/>
                    </a:lnTo>
                    <a:lnTo>
                      <a:pt x="22" y="2"/>
                    </a:lnTo>
                    <a:lnTo>
                      <a:pt x="18" y="2"/>
                    </a:lnTo>
                    <a:lnTo>
                      <a:pt x="14" y="0"/>
                    </a:lnTo>
                    <a:lnTo>
                      <a:pt x="14" y="0"/>
                    </a:lnTo>
                    <a:lnTo>
                      <a:pt x="14" y="0"/>
                    </a:lnTo>
                    <a:lnTo>
                      <a:pt x="14" y="2"/>
                    </a:lnTo>
                    <a:lnTo>
                      <a:pt x="14" y="2"/>
                    </a:lnTo>
                    <a:lnTo>
                      <a:pt x="8" y="2"/>
                    </a:lnTo>
                    <a:lnTo>
                      <a:pt x="6" y="4"/>
                    </a:lnTo>
                    <a:lnTo>
                      <a:pt x="2" y="10"/>
                    </a:lnTo>
                    <a:lnTo>
                      <a:pt x="0" y="14"/>
                    </a:lnTo>
                    <a:lnTo>
                      <a:pt x="0" y="16"/>
                    </a:lnTo>
                    <a:lnTo>
                      <a:pt x="0" y="16"/>
                    </a:lnTo>
                    <a:close/>
                  </a:path>
                </a:pathLst>
              </a:custGeom>
              <a:solidFill>
                <a:srgbClr val="F094B0"/>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460"/>
              <p:cNvSpPr/>
              <p:nvPr/>
            </p:nvSpPr>
            <p:spPr bwMode="auto">
              <a:xfrm>
                <a:off x="9293225" y="3216275"/>
                <a:ext cx="53975" cy="31750"/>
              </a:xfrm>
              <a:custGeom>
                <a:avLst/>
                <a:gdLst>
                  <a:gd name="T0" fmla="*/ 2 w 34"/>
                  <a:gd name="T1" fmla="*/ 20 h 20"/>
                  <a:gd name="T2" fmla="*/ 34 w 34"/>
                  <a:gd name="T3" fmla="*/ 16 h 20"/>
                  <a:gd name="T4" fmla="*/ 32 w 34"/>
                  <a:gd name="T5" fmla="*/ 0 h 20"/>
                  <a:gd name="T6" fmla="*/ 16 w 34"/>
                  <a:gd name="T7" fmla="*/ 2 h 20"/>
                  <a:gd name="T8" fmla="*/ 16 w 34"/>
                  <a:gd name="T9" fmla="*/ 2 h 20"/>
                  <a:gd name="T10" fmla="*/ 0 w 34"/>
                  <a:gd name="T11" fmla="*/ 4 h 20"/>
                  <a:gd name="T12" fmla="*/ 2 w 3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4" h="20">
                    <a:moveTo>
                      <a:pt x="2" y="20"/>
                    </a:moveTo>
                    <a:lnTo>
                      <a:pt x="34" y="16"/>
                    </a:lnTo>
                    <a:lnTo>
                      <a:pt x="32" y="0"/>
                    </a:lnTo>
                    <a:lnTo>
                      <a:pt x="16" y="2"/>
                    </a:lnTo>
                    <a:lnTo>
                      <a:pt x="16" y="2"/>
                    </a:lnTo>
                    <a:lnTo>
                      <a:pt x="0" y="4"/>
                    </a:lnTo>
                    <a:lnTo>
                      <a:pt x="2" y="20"/>
                    </a:lnTo>
                    <a:close/>
                  </a:path>
                </a:pathLst>
              </a:custGeom>
              <a:solidFill>
                <a:srgbClr val="FEE800"/>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461"/>
              <p:cNvSpPr/>
              <p:nvPr/>
            </p:nvSpPr>
            <p:spPr bwMode="auto">
              <a:xfrm>
                <a:off x="9334500" y="3587750"/>
                <a:ext cx="47625" cy="44450"/>
              </a:xfrm>
              <a:custGeom>
                <a:avLst/>
                <a:gdLst>
                  <a:gd name="T0" fmla="*/ 12 w 30"/>
                  <a:gd name="T1" fmla="*/ 28 h 28"/>
                  <a:gd name="T2" fmla="*/ 0 w 30"/>
                  <a:gd name="T3" fmla="*/ 6 h 28"/>
                  <a:gd name="T4" fmla="*/ 0 w 30"/>
                  <a:gd name="T5" fmla="*/ 6 h 28"/>
                  <a:gd name="T6" fmla="*/ 10 w 30"/>
                  <a:gd name="T7" fmla="*/ 2 h 28"/>
                  <a:gd name="T8" fmla="*/ 20 w 30"/>
                  <a:gd name="T9" fmla="*/ 0 h 28"/>
                  <a:gd name="T10" fmla="*/ 28 w 30"/>
                  <a:gd name="T11" fmla="*/ 2 h 28"/>
                  <a:gd name="T12" fmla="*/ 30 w 30"/>
                  <a:gd name="T13" fmla="*/ 2 h 28"/>
                  <a:gd name="T14" fmla="*/ 24 w 30"/>
                  <a:gd name="T15" fmla="*/ 26 h 28"/>
                  <a:gd name="T16" fmla="*/ 24 w 30"/>
                  <a:gd name="T17" fmla="*/ 26 h 28"/>
                  <a:gd name="T18" fmla="*/ 24 w 30"/>
                  <a:gd name="T19" fmla="*/ 26 h 28"/>
                  <a:gd name="T20" fmla="*/ 18 w 30"/>
                  <a:gd name="T21" fmla="*/ 26 h 28"/>
                  <a:gd name="T22" fmla="*/ 18 w 30"/>
                  <a:gd name="T23" fmla="*/ 26 h 28"/>
                  <a:gd name="T24" fmla="*/ 12 w 30"/>
                  <a:gd name="T25" fmla="*/ 28 h 28"/>
                  <a:gd name="T26" fmla="*/ 12 w 30"/>
                  <a:gd name="T2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28">
                    <a:moveTo>
                      <a:pt x="12" y="28"/>
                    </a:moveTo>
                    <a:lnTo>
                      <a:pt x="0" y="6"/>
                    </a:lnTo>
                    <a:lnTo>
                      <a:pt x="0" y="6"/>
                    </a:lnTo>
                    <a:lnTo>
                      <a:pt x="10" y="2"/>
                    </a:lnTo>
                    <a:lnTo>
                      <a:pt x="20" y="0"/>
                    </a:lnTo>
                    <a:lnTo>
                      <a:pt x="28" y="2"/>
                    </a:lnTo>
                    <a:lnTo>
                      <a:pt x="30" y="2"/>
                    </a:lnTo>
                    <a:lnTo>
                      <a:pt x="24" y="26"/>
                    </a:lnTo>
                    <a:lnTo>
                      <a:pt x="24" y="26"/>
                    </a:lnTo>
                    <a:lnTo>
                      <a:pt x="24" y="26"/>
                    </a:lnTo>
                    <a:lnTo>
                      <a:pt x="18" y="26"/>
                    </a:lnTo>
                    <a:lnTo>
                      <a:pt x="18" y="26"/>
                    </a:lnTo>
                    <a:lnTo>
                      <a:pt x="12" y="28"/>
                    </a:lnTo>
                    <a:lnTo>
                      <a:pt x="12" y="28"/>
                    </a:lnTo>
                    <a:close/>
                  </a:path>
                </a:pathLst>
              </a:custGeom>
              <a:solidFill>
                <a:srgbClr val="FCDB9A"/>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462"/>
              <p:cNvSpPr/>
              <p:nvPr/>
            </p:nvSpPr>
            <p:spPr bwMode="auto">
              <a:xfrm>
                <a:off x="9353550" y="3629025"/>
                <a:ext cx="19050" cy="19050"/>
              </a:xfrm>
              <a:custGeom>
                <a:avLst/>
                <a:gdLst>
                  <a:gd name="T0" fmla="*/ 0 w 12"/>
                  <a:gd name="T1" fmla="*/ 2 h 12"/>
                  <a:gd name="T2" fmla="*/ 0 w 12"/>
                  <a:gd name="T3" fmla="*/ 2 h 12"/>
                  <a:gd name="T4" fmla="*/ 4 w 12"/>
                  <a:gd name="T5" fmla="*/ 0 h 12"/>
                  <a:gd name="T6" fmla="*/ 8 w 12"/>
                  <a:gd name="T7" fmla="*/ 0 h 12"/>
                  <a:gd name="T8" fmla="*/ 12 w 12"/>
                  <a:gd name="T9" fmla="*/ 0 h 12"/>
                  <a:gd name="T10" fmla="*/ 8 w 12"/>
                  <a:gd name="T11" fmla="*/ 12 h 12"/>
                  <a:gd name="T12" fmla="*/ 0 w 12"/>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0" y="2"/>
                    </a:moveTo>
                    <a:lnTo>
                      <a:pt x="0" y="2"/>
                    </a:lnTo>
                    <a:lnTo>
                      <a:pt x="4" y="0"/>
                    </a:lnTo>
                    <a:lnTo>
                      <a:pt x="8" y="0"/>
                    </a:lnTo>
                    <a:lnTo>
                      <a:pt x="12" y="0"/>
                    </a:lnTo>
                    <a:lnTo>
                      <a:pt x="8" y="12"/>
                    </a:lnTo>
                    <a:lnTo>
                      <a:pt x="0" y="2"/>
                    </a:lnTo>
                    <a:close/>
                  </a:path>
                </a:pathLst>
              </a:custGeom>
              <a:solidFill>
                <a:srgbClr val="83929B"/>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463"/>
              <p:cNvSpPr/>
              <p:nvPr/>
            </p:nvSpPr>
            <p:spPr bwMode="auto">
              <a:xfrm>
                <a:off x="9296400" y="3241675"/>
                <a:ext cx="85725" cy="355600"/>
              </a:xfrm>
              <a:custGeom>
                <a:avLst/>
                <a:gdLst>
                  <a:gd name="T0" fmla="*/ 24 w 54"/>
                  <a:gd name="T1" fmla="*/ 224 h 224"/>
                  <a:gd name="T2" fmla="*/ 24 w 54"/>
                  <a:gd name="T3" fmla="*/ 224 h 224"/>
                  <a:gd name="T4" fmla="*/ 32 w 54"/>
                  <a:gd name="T5" fmla="*/ 220 h 224"/>
                  <a:gd name="T6" fmla="*/ 32 w 54"/>
                  <a:gd name="T7" fmla="*/ 220 h 224"/>
                  <a:gd name="T8" fmla="*/ 38 w 54"/>
                  <a:gd name="T9" fmla="*/ 218 h 224"/>
                  <a:gd name="T10" fmla="*/ 38 w 54"/>
                  <a:gd name="T11" fmla="*/ 218 h 224"/>
                  <a:gd name="T12" fmla="*/ 46 w 54"/>
                  <a:gd name="T13" fmla="*/ 218 h 224"/>
                  <a:gd name="T14" fmla="*/ 46 w 54"/>
                  <a:gd name="T15" fmla="*/ 218 h 224"/>
                  <a:gd name="T16" fmla="*/ 54 w 54"/>
                  <a:gd name="T17" fmla="*/ 220 h 224"/>
                  <a:gd name="T18" fmla="*/ 32 w 54"/>
                  <a:gd name="T19" fmla="*/ 0 h 224"/>
                  <a:gd name="T20" fmla="*/ 22 w 54"/>
                  <a:gd name="T21" fmla="*/ 2 h 224"/>
                  <a:gd name="T22" fmla="*/ 16 w 54"/>
                  <a:gd name="T23" fmla="*/ 2 h 224"/>
                  <a:gd name="T24" fmla="*/ 16 w 54"/>
                  <a:gd name="T25" fmla="*/ 2 h 224"/>
                  <a:gd name="T26" fmla="*/ 8 w 54"/>
                  <a:gd name="T27" fmla="*/ 4 h 224"/>
                  <a:gd name="T28" fmla="*/ 0 w 54"/>
                  <a:gd name="T29" fmla="*/ 4 h 224"/>
                  <a:gd name="T30" fmla="*/ 24 w 54"/>
                  <a:gd name="T31"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224">
                    <a:moveTo>
                      <a:pt x="24" y="224"/>
                    </a:moveTo>
                    <a:lnTo>
                      <a:pt x="24" y="224"/>
                    </a:lnTo>
                    <a:lnTo>
                      <a:pt x="32" y="220"/>
                    </a:lnTo>
                    <a:lnTo>
                      <a:pt x="32" y="220"/>
                    </a:lnTo>
                    <a:lnTo>
                      <a:pt x="38" y="218"/>
                    </a:lnTo>
                    <a:lnTo>
                      <a:pt x="38" y="218"/>
                    </a:lnTo>
                    <a:lnTo>
                      <a:pt x="46" y="218"/>
                    </a:lnTo>
                    <a:lnTo>
                      <a:pt x="46" y="218"/>
                    </a:lnTo>
                    <a:lnTo>
                      <a:pt x="54" y="220"/>
                    </a:lnTo>
                    <a:lnTo>
                      <a:pt x="32" y="0"/>
                    </a:lnTo>
                    <a:lnTo>
                      <a:pt x="22" y="2"/>
                    </a:lnTo>
                    <a:lnTo>
                      <a:pt x="16" y="2"/>
                    </a:lnTo>
                    <a:lnTo>
                      <a:pt x="16" y="2"/>
                    </a:lnTo>
                    <a:lnTo>
                      <a:pt x="8" y="4"/>
                    </a:lnTo>
                    <a:lnTo>
                      <a:pt x="0" y="4"/>
                    </a:lnTo>
                    <a:lnTo>
                      <a:pt x="24" y="224"/>
                    </a:lnTo>
                    <a:close/>
                  </a:path>
                </a:pathLst>
              </a:custGeom>
              <a:solidFill>
                <a:srgbClr val="169E49"/>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464"/>
              <p:cNvSpPr/>
              <p:nvPr/>
            </p:nvSpPr>
            <p:spPr bwMode="auto">
              <a:xfrm>
                <a:off x="9505950" y="3162300"/>
                <a:ext cx="31750" cy="95250"/>
              </a:xfrm>
              <a:custGeom>
                <a:avLst/>
                <a:gdLst>
                  <a:gd name="T0" fmla="*/ 20 w 20"/>
                  <a:gd name="T1" fmla="*/ 50 h 60"/>
                  <a:gd name="T2" fmla="*/ 20 w 20"/>
                  <a:gd name="T3" fmla="*/ 50 h 60"/>
                  <a:gd name="T4" fmla="*/ 20 w 20"/>
                  <a:gd name="T5" fmla="*/ 54 h 60"/>
                  <a:gd name="T6" fmla="*/ 18 w 20"/>
                  <a:gd name="T7" fmla="*/ 58 h 60"/>
                  <a:gd name="T8" fmla="*/ 14 w 20"/>
                  <a:gd name="T9" fmla="*/ 60 h 60"/>
                  <a:gd name="T10" fmla="*/ 10 w 20"/>
                  <a:gd name="T11" fmla="*/ 60 h 60"/>
                  <a:gd name="T12" fmla="*/ 10 w 20"/>
                  <a:gd name="T13" fmla="*/ 60 h 60"/>
                  <a:gd name="T14" fmla="*/ 6 w 20"/>
                  <a:gd name="T15" fmla="*/ 60 h 60"/>
                  <a:gd name="T16" fmla="*/ 2 w 20"/>
                  <a:gd name="T17" fmla="*/ 58 h 60"/>
                  <a:gd name="T18" fmla="*/ 0 w 20"/>
                  <a:gd name="T19" fmla="*/ 54 h 60"/>
                  <a:gd name="T20" fmla="*/ 0 w 20"/>
                  <a:gd name="T21" fmla="*/ 50 h 60"/>
                  <a:gd name="T22" fmla="*/ 0 w 20"/>
                  <a:gd name="T23" fmla="*/ 12 h 60"/>
                  <a:gd name="T24" fmla="*/ 0 w 20"/>
                  <a:gd name="T25" fmla="*/ 12 h 60"/>
                  <a:gd name="T26" fmla="*/ 0 w 20"/>
                  <a:gd name="T27" fmla="*/ 8 h 60"/>
                  <a:gd name="T28" fmla="*/ 2 w 20"/>
                  <a:gd name="T29" fmla="*/ 4 h 60"/>
                  <a:gd name="T30" fmla="*/ 6 w 20"/>
                  <a:gd name="T31" fmla="*/ 2 h 60"/>
                  <a:gd name="T32" fmla="*/ 10 w 20"/>
                  <a:gd name="T33" fmla="*/ 0 h 60"/>
                  <a:gd name="T34" fmla="*/ 10 w 20"/>
                  <a:gd name="T35" fmla="*/ 0 h 60"/>
                  <a:gd name="T36" fmla="*/ 14 w 20"/>
                  <a:gd name="T37" fmla="*/ 2 h 60"/>
                  <a:gd name="T38" fmla="*/ 16 w 20"/>
                  <a:gd name="T39" fmla="*/ 4 h 60"/>
                  <a:gd name="T40" fmla="*/ 20 w 20"/>
                  <a:gd name="T41" fmla="*/ 8 h 60"/>
                  <a:gd name="T42" fmla="*/ 20 w 20"/>
                  <a:gd name="T43" fmla="*/ 12 h 60"/>
                  <a:gd name="T44" fmla="*/ 20 w 20"/>
                  <a:gd name="T45" fmla="*/ 5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60">
                    <a:moveTo>
                      <a:pt x="20" y="50"/>
                    </a:moveTo>
                    <a:lnTo>
                      <a:pt x="20" y="50"/>
                    </a:lnTo>
                    <a:lnTo>
                      <a:pt x="20" y="54"/>
                    </a:lnTo>
                    <a:lnTo>
                      <a:pt x="18" y="58"/>
                    </a:lnTo>
                    <a:lnTo>
                      <a:pt x="14" y="60"/>
                    </a:lnTo>
                    <a:lnTo>
                      <a:pt x="10" y="60"/>
                    </a:lnTo>
                    <a:lnTo>
                      <a:pt x="10" y="60"/>
                    </a:lnTo>
                    <a:lnTo>
                      <a:pt x="6" y="60"/>
                    </a:lnTo>
                    <a:lnTo>
                      <a:pt x="2" y="58"/>
                    </a:lnTo>
                    <a:lnTo>
                      <a:pt x="0" y="54"/>
                    </a:lnTo>
                    <a:lnTo>
                      <a:pt x="0" y="50"/>
                    </a:lnTo>
                    <a:lnTo>
                      <a:pt x="0" y="12"/>
                    </a:lnTo>
                    <a:lnTo>
                      <a:pt x="0" y="12"/>
                    </a:lnTo>
                    <a:lnTo>
                      <a:pt x="0" y="8"/>
                    </a:lnTo>
                    <a:lnTo>
                      <a:pt x="2" y="4"/>
                    </a:lnTo>
                    <a:lnTo>
                      <a:pt x="6" y="2"/>
                    </a:lnTo>
                    <a:lnTo>
                      <a:pt x="10" y="0"/>
                    </a:lnTo>
                    <a:lnTo>
                      <a:pt x="10" y="0"/>
                    </a:lnTo>
                    <a:lnTo>
                      <a:pt x="14" y="2"/>
                    </a:lnTo>
                    <a:lnTo>
                      <a:pt x="16" y="4"/>
                    </a:lnTo>
                    <a:lnTo>
                      <a:pt x="20" y="8"/>
                    </a:lnTo>
                    <a:lnTo>
                      <a:pt x="20" y="12"/>
                    </a:lnTo>
                    <a:lnTo>
                      <a:pt x="20" y="50"/>
                    </a:lnTo>
                    <a:close/>
                  </a:path>
                </a:pathLst>
              </a:custGeom>
              <a:solidFill>
                <a:srgbClr val="8E8A87"/>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465"/>
              <p:cNvSpPr>
                <a:spLocks noEditPoints="1"/>
              </p:cNvSpPr>
              <p:nvPr/>
            </p:nvSpPr>
            <p:spPr bwMode="auto">
              <a:xfrm>
                <a:off x="9451975" y="3241675"/>
                <a:ext cx="139700" cy="136525"/>
              </a:xfrm>
              <a:custGeom>
                <a:avLst/>
                <a:gdLst>
                  <a:gd name="T0" fmla="*/ 44 w 88"/>
                  <a:gd name="T1" fmla="*/ 0 h 86"/>
                  <a:gd name="T2" fmla="*/ 26 w 88"/>
                  <a:gd name="T3" fmla="*/ 2 h 86"/>
                  <a:gd name="T4" fmla="*/ 14 w 88"/>
                  <a:gd name="T5" fmla="*/ 12 h 86"/>
                  <a:gd name="T6" fmla="*/ 4 w 88"/>
                  <a:gd name="T7" fmla="*/ 26 h 86"/>
                  <a:gd name="T8" fmla="*/ 0 w 88"/>
                  <a:gd name="T9" fmla="*/ 44 h 86"/>
                  <a:gd name="T10" fmla="*/ 2 w 88"/>
                  <a:gd name="T11" fmla="*/ 52 h 86"/>
                  <a:gd name="T12" fmla="*/ 8 w 88"/>
                  <a:gd name="T13" fmla="*/ 68 h 86"/>
                  <a:gd name="T14" fmla="*/ 20 w 88"/>
                  <a:gd name="T15" fmla="*/ 80 h 86"/>
                  <a:gd name="T16" fmla="*/ 36 w 88"/>
                  <a:gd name="T17" fmla="*/ 86 h 86"/>
                  <a:gd name="T18" fmla="*/ 44 w 88"/>
                  <a:gd name="T19" fmla="*/ 86 h 86"/>
                  <a:gd name="T20" fmla="*/ 62 w 88"/>
                  <a:gd name="T21" fmla="*/ 84 h 86"/>
                  <a:gd name="T22" fmla="*/ 76 w 88"/>
                  <a:gd name="T23" fmla="*/ 74 h 86"/>
                  <a:gd name="T24" fmla="*/ 84 w 88"/>
                  <a:gd name="T25" fmla="*/ 60 h 86"/>
                  <a:gd name="T26" fmla="*/ 88 w 88"/>
                  <a:gd name="T27" fmla="*/ 42 h 86"/>
                  <a:gd name="T28" fmla="*/ 88 w 88"/>
                  <a:gd name="T29" fmla="*/ 34 h 86"/>
                  <a:gd name="T30" fmla="*/ 80 w 88"/>
                  <a:gd name="T31" fmla="*/ 18 h 86"/>
                  <a:gd name="T32" fmla="*/ 68 w 88"/>
                  <a:gd name="T33" fmla="*/ 6 h 86"/>
                  <a:gd name="T34" fmla="*/ 52 w 88"/>
                  <a:gd name="T35" fmla="*/ 0 h 86"/>
                  <a:gd name="T36" fmla="*/ 44 w 88"/>
                  <a:gd name="T37" fmla="*/ 0 h 86"/>
                  <a:gd name="T38" fmla="*/ 44 w 88"/>
                  <a:gd name="T39" fmla="*/ 76 h 86"/>
                  <a:gd name="T40" fmla="*/ 32 w 88"/>
                  <a:gd name="T41" fmla="*/ 74 h 86"/>
                  <a:gd name="T42" fmla="*/ 22 w 88"/>
                  <a:gd name="T43" fmla="*/ 68 h 86"/>
                  <a:gd name="T44" fmla="*/ 14 w 88"/>
                  <a:gd name="T45" fmla="*/ 58 h 86"/>
                  <a:gd name="T46" fmla="*/ 12 w 88"/>
                  <a:gd name="T47" fmla="*/ 44 h 86"/>
                  <a:gd name="T48" fmla="*/ 12 w 88"/>
                  <a:gd name="T49" fmla="*/ 38 h 86"/>
                  <a:gd name="T50" fmla="*/ 18 w 88"/>
                  <a:gd name="T51" fmla="*/ 26 h 86"/>
                  <a:gd name="T52" fmla="*/ 26 w 88"/>
                  <a:gd name="T53" fmla="*/ 18 h 86"/>
                  <a:gd name="T54" fmla="*/ 38 w 88"/>
                  <a:gd name="T55" fmla="*/ 12 h 86"/>
                  <a:gd name="T56" fmla="*/ 44 w 88"/>
                  <a:gd name="T57" fmla="*/ 12 h 86"/>
                  <a:gd name="T58" fmla="*/ 56 w 88"/>
                  <a:gd name="T59" fmla="*/ 14 h 86"/>
                  <a:gd name="T60" fmla="*/ 66 w 88"/>
                  <a:gd name="T61" fmla="*/ 22 h 86"/>
                  <a:gd name="T62" fmla="*/ 74 w 88"/>
                  <a:gd name="T63" fmla="*/ 32 h 86"/>
                  <a:gd name="T64" fmla="*/ 76 w 88"/>
                  <a:gd name="T65" fmla="*/ 44 h 86"/>
                  <a:gd name="T66" fmla="*/ 76 w 88"/>
                  <a:gd name="T67" fmla="*/ 50 h 86"/>
                  <a:gd name="T68" fmla="*/ 72 w 88"/>
                  <a:gd name="T69" fmla="*/ 62 h 86"/>
                  <a:gd name="T70" fmla="*/ 62 w 88"/>
                  <a:gd name="T71" fmla="*/ 72 h 86"/>
                  <a:gd name="T72" fmla="*/ 52 w 88"/>
                  <a:gd name="T73" fmla="*/ 76 h 86"/>
                  <a:gd name="T74" fmla="*/ 44 w 88"/>
                  <a:gd name="T75" fmla="*/ 7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86">
                    <a:moveTo>
                      <a:pt x="44" y="0"/>
                    </a:moveTo>
                    <a:lnTo>
                      <a:pt x="44" y="0"/>
                    </a:lnTo>
                    <a:lnTo>
                      <a:pt x="36" y="0"/>
                    </a:lnTo>
                    <a:lnTo>
                      <a:pt x="26" y="2"/>
                    </a:lnTo>
                    <a:lnTo>
                      <a:pt x="20" y="6"/>
                    </a:lnTo>
                    <a:lnTo>
                      <a:pt x="14" y="12"/>
                    </a:lnTo>
                    <a:lnTo>
                      <a:pt x="8" y="18"/>
                    </a:lnTo>
                    <a:lnTo>
                      <a:pt x="4" y="26"/>
                    </a:lnTo>
                    <a:lnTo>
                      <a:pt x="2" y="34"/>
                    </a:lnTo>
                    <a:lnTo>
                      <a:pt x="0" y="44"/>
                    </a:lnTo>
                    <a:lnTo>
                      <a:pt x="0" y="44"/>
                    </a:lnTo>
                    <a:lnTo>
                      <a:pt x="2" y="52"/>
                    </a:lnTo>
                    <a:lnTo>
                      <a:pt x="4" y="60"/>
                    </a:lnTo>
                    <a:lnTo>
                      <a:pt x="8" y="68"/>
                    </a:lnTo>
                    <a:lnTo>
                      <a:pt x="14" y="74"/>
                    </a:lnTo>
                    <a:lnTo>
                      <a:pt x="20" y="80"/>
                    </a:lnTo>
                    <a:lnTo>
                      <a:pt x="28" y="84"/>
                    </a:lnTo>
                    <a:lnTo>
                      <a:pt x="36" y="86"/>
                    </a:lnTo>
                    <a:lnTo>
                      <a:pt x="44" y="86"/>
                    </a:lnTo>
                    <a:lnTo>
                      <a:pt x="44" y="86"/>
                    </a:lnTo>
                    <a:lnTo>
                      <a:pt x="54" y="86"/>
                    </a:lnTo>
                    <a:lnTo>
                      <a:pt x="62" y="84"/>
                    </a:lnTo>
                    <a:lnTo>
                      <a:pt x="68" y="78"/>
                    </a:lnTo>
                    <a:lnTo>
                      <a:pt x="76" y="74"/>
                    </a:lnTo>
                    <a:lnTo>
                      <a:pt x="80" y="68"/>
                    </a:lnTo>
                    <a:lnTo>
                      <a:pt x="84" y="60"/>
                    </a:lnTo>
                    <a:lnTo>
                      <a:pt x="88" y="52"/>
                    </a:lnTo>
                    <a:lnTo>
                      <a:pt x="88" y="42"/>
                    </a:lnTo>
                    <a:lnTo>
                      <a:pt x="88" y="42"/>
                    </a:lnTo>
                    <a:lnTo>
                      <a:pt x="88" y="34"/>
                    </a:lnTo>
                    <a:lnTo>
                      <a:pt x="84" y="26"/>
                    </a:lnTo>
                    <a:lnTo>
                      <a:pt x="80" y="18"/>
                    </a:lnTo>
                    <a:lnTo>
                      <a:pt x="74" y="12"/>
                    </a:lnTo>
                    <a:lnTo>
                      <a:pt x="68" y="6"/>
                    </a:lnTo>
                    <a:lnTo>
                      <a:pt x="60" y="2"/>
                    </a:lnTo>
                    <a:lnTo>
                      <a:pt x="52" y="0"/>
                    </a:lnTo>
                    <a:lnTo>
                      <a:pt x="44" y="0"/>
                    </a:lnTo>
                    <a:lnTo>
                      <a:pt x="44" y="0"/>
                    </a:lnTo>
                    <a:close/>
                    <a:moveTo>
                      <a:pt x="44" y="76"/>
                    </a:moveTo>
                    <a:lnTo>
                      <a:pt x="44" y="76"/>
                    </a:lnTo>
                    <a:lnTo>
                      <a:pt x="38" y="76"/>
                    </a:lnTo>
                    <a:lnTo>
                      <a:pt x="32" y="74"/>
                    </a:lnTo>
                    <a:lnTo>
                      <a:pt x="26" y="72"/>
                    </a:lnTo>
                    <a:lnTo>
                      <a:pt x="22" y="68"/>
                    </a:lnTo>
                    <a:lnTo>
                      <a:pt x="18" y="62"/>
                    </a:lnTo>
                    <a:lnTo>
                      <a:pt x="14" y="58"/>
                    </a:lnTo>
                    <a:lnTo>
                      <a:pt x="12" y="52"/>
                    </a:lnTo>
                    <a:lnTo>
                      <a:pt x="12" y="44"/>
                    </a:lnTo>
                    <a:lnTo>
                      <a:pt x="12" y="44"/>
                    </a:lnTo>
                    <a:lnTo>
                      <a:pt x="12" y="38"/>
                    </a:lnTo>
                    <a:lnTo>
                      <a:pt x="14" y="32"/>
                    </a:lnTo>
                    <a:lnTo>
                      <a:pt x="18" y="26"/>
                    </a:lnTo>
                    <a:lnTo>
                      <a:pt x="22" y="22"/>
                    </a:lnTo>
                    <a:lnTo>
                      <a:pt x="26" y="18"/>
                    </a:lnTo>
                    <a:lnTo>
                      <a:pt x="32" y="14"/>
                    </a:lnTo>
                    <a:lnTo>
                      <a:pt x="38" y="12"/>
                    </a:lnTo>
                    <a:lnTo>
                      <a:pt x="44" y="12"/>
                    </a:lnTo>
                    <a:lnTo>
                      <a:pt x="44" y="12"/>
                    </a:lnTo>
                    <a:lnTo>
                      <a:pt x="50" y="12"/>
                    </a:lnTo>
                    <a:lnTo>
                      <a:pt x="56" y="14"/>
                    </a:lnTo>
                    <a:lnTo>
                      <a:pt x="62" y="18"/>
                    </a:lnTo>
                    <a:lnTo>
                      <a:pt x="66" y="22"/>
                    </a:lnTo>
                    <a:lnTo>
                      <a:pt x="70" y="26"/>
                    </a:lnTo>
                    <a:lnTo>
                      <a:pt x="74" y="32"/>
                    </a:lnTo>
                    <a:lnTo>
                      <a:pt x="76" y="38"/>
                    </a:lnTo>
                    <a:lnTo>
                      <a:pt x="76" y="44"/>
                    </a:lnTo>
                    <a:lnTo>
                      <a:pt x="76" y="44"/>
                    </a:lnTo>
                    <a:lnTo>
                      <a:pt x="76" y="50"/>
                    </a:lnTo>
                    <a:lnTo>
                      <a:pt x="74" y="56"/>
                    </a:lnTo>
                    <a:lnTo>
                      <a:pt x="72" y="62"/>
                    </a:lnTo>
                    <a:lnTo>
                      <a:pt x="68" y="68"/>
                    </a:lnTo>
                    <a:lnTo>
                      <a:pt x="62" y="72"/>
                    </a:lnTo>
                    <a:lnTo>
                      <a:pt x="58" y="74"/>
                    </a:lnTo>
                    <a:lnTo>
                      <a:pt x="52" y="76"/>
                    </a:lnTo>
                    <a:lnTo>
                      <a:pt x="44" y="76"/>
                    </a:lnTo>
                    <a:lnTo>
                      <a:pt x="44" y="76"/>
                    </a:lnTo>
                    <a:close/>
                  </a:path>
                </a:pathLst>
              </a:custGeom>
              <a:solidFill>
                <a:srgbClr val="78675D"/>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466"/>
              <p:cNvSpPr>
                <a:spLocks noEditPoints="1"/>
              </p:cNvSpPr>
              <p:nvPr/>
            </p:nvSpPr>
            <p:spPr bwMode="auto">
              <a:xfrm>
                <a:off x="9502775" y="3340100"/>
                <a:ext cx="44450" cy="47625"/>
              </a:xfrm>
              <a:custGeom>
                <a:avLst/>
                <a:gdLst>
                  <a:gd name="T0" fmla="*/ 14 w 28"/>
                  <a:gd name="T1" fmla="*/ 0 h 30"/>
                  <a:gd name="T2" fmla="*/ 14 w 28"/>
                  <a:gd name="T3" fmla="*/ 0 h 30"/>
                  <a:gd name="T4" fmla="*/ 8 w 28"/>
                  <a:gd name="T5" fmla="*/ 2 h 30"/>
                  <a:gd name="T6" fmla="*/ 4 w 28"/>
                  <a:gd name="T7" fmla="*/ 6 h 30"/>
                  <a:gd name="T8" fmla="*/ 0 w 28"/>
                  <a:gd name="T9" fmla="*/ 10 h 30"/>
                  <a:gd name="T10" fmla="*/ 0 w 28"/>
                  <a:gd name="T11" fmla="*/ 16 h 30"/>
                  <a:gd name="T12" fmla="*/ 0 w 28"/>
                  <a:gd name="T13" fmla="*/ 16 h 30"/>
                  <a:gd name="T14" fmla="*/ 0 w 28"/>
                  <a:gd name="T15" fmla="*/ 20 h 30"/>
                  <a:gd name="T16" fmla="*/ 4 w 28"/>
                  <a:gd name="T17" fmla="*/ 26 h 30"/>
                  <a:gd name="T18" fmla="*/ 8 w 28"/>
                  <a:gd name="T19" fmla="*/ 28 h 30"/>
                  <a:gd name="T20" fmla="*/ 14 w 28"/>
                  <a:gd name="T21" fmla="*/ 30 h 30"/>
                  <a:gd name="T22" fmla="*/ 14 w 28"/>
                  <a:gd name="T23" fmla="*/ 30 h 30"/>
                  <a:gd name="T24" fmla="*/ 18 w 28"/>
                  <a:gd name="T25" fmla="*/ 28 h 30"/>
                  <a:gd name="T26" fmla="*/ 24 w 28"/>
                  <a:gd name="T27" fmla="*/ 24 h 30"/>
                  <a:gd name="T28" fmla="*/ 26 w 28"/>
                  <a:gd name="T29" fmla="*/ 20 h 30"/>
                  <a:gd name="T30" fmla="*/ 28 w 28"/>
                  <a:gd name="T31" fmla="*/ 14 h 30"/>
                  <a:gd name="T32" fmla="*/ 28 w 28"/>
                  <a:gd name="T33" fmla="*/ 14 h 30"/>
                  <a:gd name="T34" fmla="*/ 26 w 28"/>
                  <a:gd name="T35" fmla="*/ 10 h 30"/>
                  <a:gd name="T36" fmla="*/ 24 w 28"/>
                  <a:gd name="T37" fmla="*/ 4 h 30"/>
                  <a:gd name="T38" fmla="*/ 18 w 28"/>
                  <a:gd name="T39" fmla="*/ 2 h 30"/>
                  <a:gd name="T40" fmla="*/ 14 w 28"/>
                  <a:gd name="T41" fmla="*/ 0 h 30"/>
                  <a:gd name="T42" fmla="*/ 14 w 28"/>
                  <a:gd name="T43" fmla="*/ 0 h 30"/>
                  <a:gd name="T44" fmla="*/ 14 w 28"/>
                  <a:gd name="T45" fmla="*/ 26 h 30"/>
                  <a:gd name="T46" fmla="*/ 14 w 28"/>
                  <a:gd name="T47" fmla="*/ 26 h 30"/>
                  <a:gd name="T48" fmla="*/ 10 w 28"/>
                  <a:gd name="T49" fmla="*/ 26 h 30"/>
                  <a:gd name="T50" fmla="*/ 6 w 28"/>
                  <a:gd name="T51" fmla="*/ 22 h 30"/>
                  <a:gd name="T52" fmla="*/ 4 w 28"/>
                  <a:gd name="T53" fmla="*/ 20 h 30"/>
                  <a:gd name="T54" fmla="*/ 2 w 28"/>
                  <a:gd name="T55" fmla="*/ 16 h 30"/>
                  <a:gd name="T56" fmla="*/ 2 w 28"/>
                  <a:gd name="T57" fmla="*/ 16 h 30"/>
                  <a:gd name="T58" fmla="*/ 4 w 28"/>
                  <a:gd name="T59" fmla="*/ 12 h 30"/>
                  <a:gd name="T60" fmla="*/ 6 w 28"/>
                  <a:gd name="T61" fmla="*/ 8 h 30"/>
                  <a:gd name="T62" fmla="*/ 10 w 28"/>
                  <a:gd name="T63" fmla="*/ 6 h 30"/>
                  <a:gd name="T64" fmla="*/ 14 w 28"/>
                  <a:gd name="T65" fmla="*/ 6 h 30"/>
                  <a:gd name="T66" fmla="*/ 14 w 28"/>
                  <a:gd name="T67" fmla="*/ 6 h 30"/>
                  <a:gd name="T68" fmla="*/ 18 w 28"/>
                  <a:gd name="T69" fmla="*/ 6 h 30"/>
                  <a:gd name="T70" fmla="*/ 20 w 28"/>
                  <a:gd name="T71" fmla="*/ 8 h 30"/>
                  <a:gd name="T72" fmla="*/ 22 w 28"/>
                  <a:gd name="T73" fmla="*/ 12 h 30"/>
                  <a:gd name="T74" fmla="*/ 24 w 28"/>
                  <a:gd name="T75" fmla="*/ 16 h 30"/>
                  <a:gd name="T76" fmla="*/ 24 w 28"/>
                  <a:gd name="T77" fmla="*/ 16 h 30"/>
                  <a:gd name="T78" fmla="*/ 22 w 28"/>
                  <a:gd name="T79" fmla="*/ 20 h 30"/>
                  <a:gd name="T80" fmla="*/ 20 w 28"/>
                  <a:gd name="T81" fmla="*/ 22 h 30"/>
                  <a:gd name="T82" fmla="*/ 18 w 28"/>
                  <a:gd name="T83" fmla="*/ 26 h 30"/>
                  <a:gd name="T84" fmla="*/ 14 w 28"/>
                  <a:gd name="T85" fmla="*/ 26 h 30"/>
                  <a:gd name="T86" fmla="*/ 14 w 28"/>
                  <a:gd name="T87"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 h="30">
                    <a:moveTo>
                      <a:pt x="14" y="0"/>
                    </a:moveTo>
                    <a:lnTo>
                      <a:pt x="14" y="0"/>
                    </a:lnTo>
                    <a:lnTo>
                      <a:pt x="8" y="2"/>
                    </a:lnTo>
                    <a:lnTo>
                      <a:pt x="4" y="6"/>
                    </a:lnTo>
                    <a:lnTo>
                      <a:pt x="0" y="10"/>
                    </a:lnTo>
                    <a:lnTo>
                      <a:pt x="0" y="16"/>
                    </a:lnTo>
                    <a:lnTo>
                      <a:pt x="0" y="16"/>
                    </a:lnTo>
                    <a:lnTo>
                      <a:pt x="0" y="20"/>
                    </a:lnTo>
                    <a:lnTo>
                      <a:pt x="4" y="26"/>
                    </a:lnTo>
                    <a:lnTo>
                      <a:pt x="8" y="28"/>
                    </a:lnTo>
                    <a:lnTo>
                      <a:pt x="14" y="30"/>
                    </a:lnTo>
                    <a:lnTo>
                      <a:pt x="14" y="30"/>
                    </a:lnTo>
                    <a:lnTo>
                      <a:pt x="18" y="28"/>
                    </a:lnTo>
                    <a:lnTo>
                      <a:pt x="24" y="24"/>
                    </a:lnTo>
                    <a:lnTo>
                      <a:pt x="26" y="20"/>
                    </a:lnTo>
                    <a:lnTo>
                      <a:pt x="28" y="14"/>
                    </a:lnTo>
                    <a:lnTo>
                      <a:pt x="28" y="14"/>
                    </a:lnTo>
                    <a:lnTo>
                      <a:pt x="26" y="10"/>
                    </a:lnTo>
                    <a:lnTo>
                      <a:pt x="24" y="4"/>
                    </a:lnTo>
                    <a:lnTo>
                      <a:pt x="18" y="2"/>
                    </a:lnTo>
                    <a:lnTo>
                      <a:pt x="14" y="0"/>
                    </a:lnTo>
                    <a:lnTo>
                      <a:pt x="14" y="0"/>
                    </a:lnTo>
                    <a:close/>
                    <a:moveTo>
                      <a:pt x="14" y="26"/>
                    </a:moveTo>
                    <a:lnTo>
                      <a:pt x="14" y="26"/>
                    </a:lnTo>
                    <a:lnTo>
                      <a:pt x="10" y="26"/>
                    </a:lnTo>
                    <a:lnTo>
                      <a:pt x="6" y="22"/>
                    </a:lnTo>
                    <a:lnTo>
                      <a:pt x="4" y="20"/>
                    </a:lnTo>
                    <a:lnTo>
                      <a:pt x="2" y="16"/>
                    </a:lnTo>
                    <a:lnTo>
                      <a:pt x="2" y="16"/>
                    </a:lnTo>
                    <a:lnTo>
                      <a:pt x="4" y="12"/>
                    </a:lnTo>
                    <a:lnTo>
                      <a:pt x="6" y="8"/>
                    </a:lnTo>
                    <a:lnTo>
                      <a:pt x="10" y="6"/>
                    </a:lnTo>
                    <a:lnTo>
                      <a:pt x="14" y="6"/>
                    </a:lnTo>
                    <a:lnTo>
                      <a:pt x="14" y="6"/>
                    </a:lnTo>
                    <a:lnTo>
                      <a:pt x="18" y="6"/>
                    </a:lnTo>
                    <a:lnTo>
                      <a:pt x="20" y="8"/>
                    </a:lnTo>
                    <a:lnTo>
                      <a:pt x="22" y="12"/>
                    </a:lnTo>
                    <a:lnTo>
                      <a:pt x="24" y="16"/>
                    </a:lnTo>
                    <a:lnTo>
                      <a:pt x="24" y="16"/>
                    </a:lnTo>
                    <a:lnTo>
                      <a:pt x="22" y="20"/>
                    </a:lnTo>
                    <a:lnTo>
                      <a:pt x="20" y="22"/>
                    </a:lnTo>
                    <a:lnTo>
                      <a:pt x="18" y="26"/>
                    </a:lnTo>
                    <a:lnTo>
                      <a:pt x="14" y="26"/>
                    </a:lnTo>
                    <a:lnTo>
                      <a:pt x="14" y="26"/>
                    </a:lnTo>
                    <a:close/>
                  </a:path>
                </a:pathLst>
              </a:custGeom>
              <a:solidFill>
                <a:srgbClr val="E21F26"/>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467"/>
              <p:cNvSpPr/>
              <p:nvPr/>
            </p:nvSpPr>
            <p:spPr bwMode="auto">
              <a:xfrm>
                <a:off x="9445625" y="3371850"/>
                <a:ext cx="79375" cy="282575"/>
              </a:xfrm>
              <a:custGeom>
                <a:avLst/>
                <a:gdLst>
                  <a:gd name="T0" fmla="*/ 36 w 50"/>
                  <a:gd name="T1" fmla="*/ 0 h 178"/>
                  <a:gd name="T2" fmla="*/ 4 w 50"/>
                  <a:gd name="T3" fmla="*/ 86 h 178"/>
                  <a:gd name="T4" fmla="*/ 0 w 50"/>
                  <a:gd name="T5" fmla="*/ 156 h 178"/>
                  <a:gd name="T6" fmla="*/ 12 w 50"/>
                  <a:gd name="T7" fmla="*/ 178 h 178"/>
                  <a:gd name="T8" fmla="*/ 10 w 50"/>
                  <a:gd name="T9" fmla="*/ 156 h 178"/>
                  <a:gd name="T10" fmla="*/ 14 w 50"/>
                  <a:gd name="T11" fmla="*/ 90 h 178"/>
                  <a:gd name="T12" fmla="*/ 50 w 50"/>
                  <a:gd name="T13" fmla="*/ 10 h 178"/>
                  <a:gd name="T14" fmla="*/ 36 w 50"/>
                  <a:gd name="T15" fmla="*/ 0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178">
                    <a:moveTo>
                      <a:pt x="36" y="0"/>
                    </a:moveTo>
                    <a:lnTo>
                      <a:pt x="4" y="86"/>
                    </a:lnTo>
                    <a:lnTo>
                      <a:pt x="0" y="156"/>
                    </a:lnTo>
                    <a:lnTo>
                      <a:pt x="12" y="178"/>
                    </a:lnTo>
                    <a:lnTo>
                      <a:pt x="10" y="156"/>
                    </a:lnTo>
                    <a:lnTo>
                      <a:pt x="14" y="90"/>
                    </a:lnTo>
                    <a:lnTo>
                      <a:pt x="50" y="10"/>
                    </a:lnTo>
                    <a:lnTo>
                      <a:pt x="36" y="0"/>
                    </a:lnTo>
                    <a:close/>
                  </a:path>
                </a:pathLst>
              </a:custGeom>
              <a:solidFill>
                <a:srgbClr val="E21F26"/>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468"/>
              <p:cNvSpPr/>
              <p:nvPr/>
            </p:nvSpPr>
            <p:spPr bwMode="auto">
              <a:xfrm>
                <a:off x="9521825" y="3371850"/>
                <a:ext cx="82550" cy="282575"/>
              </a:xfrm>
              <a:custGeom>
                <a:avLst/>
                <a:gdLst>
                  <a:gd name="T0" fmla="*/ 14 w 52"/>
                  <a:gd name="T1" fmla="*/ 0 h 178"/>
                  <a:gd name="T2" fmla="*/ 46 w 52"/>
                  <a:gd name="T3" fmla="*/ 86 h 178"/>
                  <a:gd name="T4" fmla="*/ 52 w 52"/>
                  <a:gd name="T5" fmla="*/ 154 h 178"/>
                  <a:gd name="T6" fmla="*/ 40 w 52"/>
                  <a:gd name="T7" fmla="*/ 178 h 178"/>
                  <a:gd name="T8" fmla="*/ 42 w 52"/>
                  <a:gd name="T9" fmla="*/ 156 h 178"/>
                  <a:gd name="T10" fmla="*/ 36 w 52"/>
                  <a:gd name="T11" fmla="*/ 88 h 178"/>
                  <a:gd name="T12" fmla="*/ 0 w 52"/>
                  <a:gd name="T13" fmla="*/ 10 h 178"/>
                  <a:gd name="T14" fmla="*/ 14 w 52"/>
                  <a:gd name="T15" fmla="*/ 0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178">
                    <a:moveTo>
                      <a:pt x="14" y="0"/>
                    </a:moveTo>
                    <a:lnTo>
                      <a:pt x="46" y="86"/>
                    </a:lnTo>
                    <a:lnTo>
                      <a:pt x="52" y="154"/>
                    </a:lnTo>
                    <a:lnTo>
                      <a:pt x="40" y="178"/>
                    </a:lnTo>
                    <a:lnTo>
                      <a:pt x="42" y="156"/>
                    </a:lnTo>
                    <a:lnTo>
                      <a:pt x="36" y="88"/>
                    </a:lnTo>
                    <a:lnTo>
                      <a:pt x="0" y="10"/>
                    </a:lnTo>
                    <a:lnTo>
                      <a:pt x="14" y="0"/>
                    </a:lnTo>
                    <a:close/>
                  </a:path>
                </a:pathLst>
              </a:custGeom>
              <a:solidFill>
                <a:srgbClr val="E21F26"/>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469"/>
              <p:cNvSpPr/>
              <p:nvPr/>
            </p:nvSpPr>
            <p:spPr bwMode="auto">
              <a:xfrm>
                <a:off x="9258300" y="3394075"/>
                <a:ext cx="60325" cy="57150"/>
              </a:xfrm>
              <a:custGeom>
                <a:avLst/>
                <a:gdLst>
                  <a:gd name="T0" fmla="*/ 32 w 38"/>
                  <a:gd name="T1" fmla="*/ 0 h 36"/>
                  <a:gd name="T2" fmla="*/ 38 w 38"/>
                  <a:gd name="T3" fmla="*/ 28 h 36"/>
                  <a:gd name="T4" fmla="*/ 36 w 38"/>
                  <a:gd name="T5" fmla="*/ 28 h 36"/>
                  <a:gd name="T6" fmla="*/ 36 w 38"/>
                  <a:gd name="T7" fmla="*/ 28 h 36"/>
                  <a:gd name="T8" fmla="*/ 10 w 38"/>
                  <a:gd name="T9" fmla="*/ 34 h 36"/>
                  <a:gd name="T10" fmla="*/ 10 w 38"/>
                  <a:gd name="T11" fmla="*/ 34 h 36"/>
                  <a:gd name="T12" fmla="*/ 6 w 38"/>
                  <a:gd name="T13" fmla="*/ 36 h 36"/>
                  <a:gd name="T14" fmla="*/ 0 w 38"/>
                  <a:gd name="T15" fmla="*/ 8 h 36"/>
                  <a:gd name="T16" fmla="*/ 32 w 38"/>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6">
                    <a:moveTo>
                      <a:pt x="32" y="0"/>
                    </a:moveTo>
                    <a:lnTo>
                      <a:pt x="38" y="28"/>
                    </a:lnTo>
                    <a:lnTo>
                      <a:pt x="36" y="28"/>
                    </a:lnTo>
                    <a:lnTo>
                      <a:pt x="36" y="28"/>
                    </a:lnTo>
                    <a:lnTo>
                      <a:pt x="10" y="34"/>
                    </a:lnTo>
                    <a:lnTo>
                      <a:pt x="10" y="34"/>
                    </a:lnTo>
                    <a:lnTo>
                      <a:pt x="6" y="36"/>
                    </a:lnTo>
                    <a:lnTo>
                      <a:pt x="0" y="8"/>
                    </a:lnTo>
                    <a:lnTo>
                      <a:pt x="32" y="0"/>
                    </a:lnTo>
                    <a:close/>
                  </a:path>
                </a:pathLst>
              </a:custGeom>
              <a:solidFill>
                <a:srgbClr val="FEE800"/>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470"/>
              <p:cNvSpPr/>
              <p:nvPr/>
            </p:nvSpPr>
            <p:spPr bwMode="auto">
              <a:xfrm>
                <a:off x="9229725" y="3254375"/>
                <a:ext cx="79375" cy="152400"/>
              </a:xfrm>
              <a:custGeom>
                <a:avLst/>
                <a:gdLst>
                  <a:gd name="T0" fmla="*/ 32 w 50"/>
                  <a:gd name="T1" fmla="*/ 16 h 96"/>
                  <a:gd name="T2" fmla="*/ 50 w 50"/>
                  <a:gd name="T3" fmla="*/ 88 h 96"/>
                  <a:gd name="T4" fmla="*/ 18 w 50"/>
                  <a:gd name="T5" fmla="*/ 96 h 96"/>
                  <a:gd name="T6" fmla="*/ 2 w 50"/>
                  <a:gd name="T7" fmla="*/ 24 h 96"/>
                  <a:gd name="T8" fmla="*/ 2 w 50"/>
                  <a:gd name="T9" fmla="*/ 24 h 96"/>
                  <a:gd name="T10" fmla="*/ 0 w 50"/>
                  <a:gd name="T11" fmla="*/ 14 h 96"/>
                  <a:gd name="T12" fmla="*/ 4 w 50"/>
                  <a:gd name="T13" fmla="*/ 6 h 96"/>
                  <a:gd name="T14" fmla="*/ 4 w 50"/>
                  <a:gd name="T15" fmla="*/ 6 h 96"/>
                  <a:gd name="T16" fmla="*/ 8 w 50"/>
                  <a:gd name="T17" fmla="*/ 2 h 96"/>
                  <a:gd name="T18" fmla="*/ 12 w 50"/>
                  <a:gd name="T19" fmla="*/ 2 h 96"/>
                  <a:gd name="T20" fmla="*/ 12 w 50"/>
                  <a:gd name="T21" fmla="*/ 2 h 96"/>
                  <a:gd name="T22" fmla="*/ 12 w 50"/>
                  <a:gd name="T23" fmla="*/ 2 h 96"/>
                  <a:gd name="T24" fmla="*/ 12 w 50"/>
                  <a:gd name="T25" fmla="*/ 2 h 96"/>
                  <a:gd name="T26" fmla="*/ 12 w 50"/>
                  <a:gd name="T27" fmla="*/ 2 h 96"/>
                  <a:gd name="T28" fmla="*/ 12 w 50"/>
                  <a:gd name="T29" fmla="*/ 2 h 96"/>
                  <a:gd name="T30" fmla="*/ 12 w 50"/>
                  <a:gd name="T31" fmla="*/ 2 h 96"/>
                  <a:gd name="T32" fmla="*/ 16 w 50"/>
                  <a:gd name="T33" fmla="*/ 0 h 96"/>
                  <a:gd name="T34" fmla="*/ 24 w 50"/>
                  <a:gd name="T35" fmla="*/ 2 h 96"/>
                  <a:gd name="T36" fmla="*/ 24 w 50"/>
                  <a:gd name="T37" fmla="*/ 2 h 96"/>
                  <a:gd name="T38" fmla="*/ 28 w 50"/>
                  <a:gd name="T39" fmla="*/ 8 h 96"/>
                  <a:gd name="T40" fmla="*/ 32 w 50"/>
                  <a:gd name="T41" fmla="*/ 16 h 96"/>
                  <a:gd name="T42" fmla="*/ 32 w 50"/>
                  <a:gd name="T43"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96">
                    <a:moveTo>
                      <a:pt x="32" y="16"/>
                    </a:moveTo>
                    <a:lnTo>
                      <a:pt x="50" y="88"/>
                    </a:lnTo>
                    <a:lnTo>
                      <a:pt x="18" y="96"/>
                    </a:lnTo>
                    <a:lnTo>
                      <a:pt x="2" y="24"/>
                    </a:lnTo>
                    <a:lnTo>
                      <a:pt x="2" y="24"/>
                    </a:lnTo>
                    <a:lnTo>
                      <a:pt x="0" y="14"/>
                    </a:lnTo>
                    <a:lnTo>
                      <a:pt x="4" y="6"/>
                    </a:lnTo>
                    <a:lnTo>
                      <a:pt x="4" y="6"/>
                    </a:lnTo>
                    <a:lnTo>
                      <a:pt x="8" y="2"/>
                    </a:lnTo>
                    <a:lnTo>
                      <a:pt x="12" y="2"/>
                    </a:lnTo>
                    <a:lnTo>
                      <a:pt x="12" y="2"/>
                    </a:lnTo>
                    <a:lnTo>
                      <a:pt x="12" y="2"/>
                    </a:lnTo>
                    <a:lnTo>
                      <a:pt x="12" y="2"/>
                    </a:lnTo>
                    <a:lnTo>
                      <a:pt x="12" y="2"/>
                    </a:lnTo>
                    <a:lnTo>
                      <a:pt x="12" y="2"/>
                    </a:lnTo>
                    <a:lnTo>
                      <a:pt x="12" y="2"/>
                    </a:lnTo>
                    <a:lnTo>
                      <a:pt x="16" y="0"/>
                    </a:lnTo>
                    <a:lnTo>
                      <a:pt x="24" y="2"/>
                    </a:lnTo>
                    <a:lnTo>
                      <a:pt x="24" y="2"/>
                    </a:lnTo>
                    <a:lnTo>
                      <a:pt x="28" y="8"/>
                    </a:lnTo>
                    <a:lnTo>
                      <a:pt x="32" y="16"/>
                    </a:lnTo>
                    <a:lnTo>
                      <a:pt x="32" y="16"/>
                    </a:lnTo>
                    <a:close/>
                  </a:path>
                </a:pathLst>
              </a:custGeom>
              <a:solidFill>
                <a:srgbClr val="174156"/>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471"/>
              <p:cNvSpPr/>
              <p:nvPr/>
            </p:nvSpPr>
            <p:spPr bwMode="auto">
              <a:xfrm>
                <a:off x="9315450" y="3603625"/>
                <a:ext cx="50800" cy="69850"/>
              </a:xfrm>
              <a:custGeom>
                <a:avLst/>
                <a:gdLst>
                  <a:gd name="T0" fmla="*/ 22 w 32"/>
                  <a:gd name="T1" fmla="*/ 0 h 44"/>
                  <a:gd name="T2" fmla="*/ 32 w 32"/>
                  <a:gd name="T3" fmla="*/ 38 h 44"/>
                  <a:gd name="T4" fmla="*/ 32 w 32"/>
                  <a:gd name="T5" fmla="*/ 38 h 44"/>
                  <a:gd name="T6" fmla="*/ 22 w 32"/>
                  <a:gd name="T7" fmla="*/ 36 h 44"/>
                  <a:gd name="T8" fmla="*/ 16 w 32"/>
                  <a:gd name="T9" fmla="*/ 38 h 44"/>
                  <a:gd name="T10" fmla="*/ 12 w 32"/>
                  <a:gd name="T11" fmla="*/ 40 h 44"/>
                  <a:gd name="T12" fmla="*/ 8 w 32"/>
                  <a:gd name="T13" fmla="*/ 44 h 44"/>
                  <a:gd name="T14" fmla="*/ 0 w 32"/>
                  <a:gd name="T15" fmla="*/ 4 h 44"/>
                  <a:gd name="T16" fmla="*/ 0 w 32"/>
                  <a:gd name="T17" fmla="*/ 4 h 44"/>
                  <a:gd name="T18" fmla="*/ 22 w 32"/>
                  <a:gd name="T19" fmla="*/ 0 h 44"/>
                  <a:gd name="T20" fmla="*/ 22 w 32"/>
                  <a:gd name="T2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22" y="0"/>
                    </a:moveTo>
                    <a:lnTo>
                      <a:pt x="32" y="38"/>
                    </a:lnTo>
                    <a:lnTo>
                      <a:pt x="32" y="38"/>
                    </a:lnTo>
                    <a:lnTo>
                      <a:pt x="22" y="36"/>
                    </a:lnTo>
                    <a:lnTo>
                      <a:pt x="16" y="38"/>
                    </a:lnTo>
                    <a:lnTo>
                      <a:pt x="12" y="40"/>
                    </a:lnTo>
                    <a:lnTo>
                      <a:pt x="8" y="44"/>
                    </a:lnTo>
                    <a:lnTo>
                      <a:pt x="0" y="4"/>
                    </a:lnTo>
                    <a:lnTo>
                      <a:pt x="0" y="4"/>
                    </a:lnTo>
                    <a:lnTo>
                      <a:pt x="22" y="0"/>
                    </a:lnTo>
                    <a:lnTo>
                      <a:pt x="22" y="0"/>
                    </a:lnTo>
                    <a:close/>
                  </a:path>
                </a:pathLst>
              </a:custGeom>
              <a:solidFill>
                <a:srgbClr val="83929B"/>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472"/>
              <p:cNvSpPr>
                <a:spLocks noEditPoints="1"/>
              </p:cNvSpPr>
              <p:nvPr/>
            </p:nvSpPr>
            <p:spPr bwMode="auto">
              <a:xfrm>
                <a:off x="9328150" y="3660775"/>
                <a:ext cx="44450" cy="73025"/>
              </a:xfrm>
              <a:custGeom>
                <a:avLst/>
                <a:gdLst>
                  <a:gd name="T0" fmla="*/ 24 w 28"/>
                  <a:gd name="T1" fmla="*/ 2 h 46"/>
                  <a:gd name="T2" fmla="*/ 28 w 28"/>
                  <a:gd name="T3" fmla="*/ 24 h 46"/>
                  <a:gd name="T4" fmla="*/ 28 w 28"/>
                  <a:gd name="T5" fmla="*/ 24 h 46"/>
                  <a:gd name="T6" fmla="*/ 26 w 28"/>
                  <a:gd name="T7" fmla="*/ 26 h 46"/>
                  <a:gd name="T8" fmla="*/ 24 w 28"/>
                  <a:gd name="T9" fmla="*/ 30 h 46"/>
                  <a:gd name="T10" fmla="*/ 22 w 28"/>
                  <a:gd name="T11" fmla="*/ 36 h 46"/>
                  <a:gd name="T12" fmla="*/ 22 w 28"/>
                  <a:gd name="T13" fmla="*/ 46 h 46"/>
                  <a:gd name="T14" fmla="*/ 22 w 28"/>
                  <a:gd name="T15" fmla="*/ 46 h 46"/>
                  <a:gd name="T16" fmla="*/ 18 w 28"/>
                  <a:gd name="T17" fmla="*/ 36 h 46"/>
                  <a:gd name="T18" fmla="*/ 12 w 28"/>
                  <a:gd name="T19" fmla="*/ 32 h 46"/>
                  <a:gd name="T20" fmla="*/ 8 w 28"/>
                  <a:gd name="T21" fmla="*/ 30 h 46"/>
                  <a:gd name="T22" fmla="*/ 6 w 28"/>
                  <a:gd name="T23" fmla="*/ 30 h 46"/>
                  <a:gd name="T24" fmla="*/ 0 w 28"/>
                  <a:gd name="T25" fmla="*/ 8 h 46"/>
                  <a:gd name="T26" fmla="*/ 0 w 28"/>
                  <a:gd name="T27" fmla="*/ 8 h 46"/>
                  <a:gd name="T28" fmla="*/ 2 w 28"/>
                  <a:gd name="T29" fmla="*/ 6 h 46"/>
                  <a:gd name="T30" fmla="*/ 8 w 28"/>
                  <a:gd name="T31" fmla="*/ 2 h 46"/>
                  <a:gd name="T32" fmla="*/ 14 w 28"/>
                  <a:gd name="T33" fmla="*/ 0 h 46"/>
                  <a:gd name="T34" fmla="*/ 24 w 28"/>
                  <a:gd name="T35" fmla="*/ 2 h 46"/>
                  <a:gd name="T36" fmla="*/ 24 w 28"/>
                  <a:gd name="T37" fmla="*/ 2 h 46"/>
                  <a:gd name="T38" fmla="*/ 18 w 28"/>
                  <a:gd name="T39" fmla="*/ 24 h 46"/>
                  <a:gd name="T40" fmla="*/ 18 w 28"/>
                  <a:gd name="T41" fmla="*/ 24 h 46"/>
                  <a:gd name="T42" fmla="*/ 20 w 28"/>
                  <a:gd name="T43" fmla="*/ 22 h 46"/>
                  <a:gd name="T44" fmla="*/ 20 w 28"/>
                  <a:gd name="T45" fmla="*/ 20 h 46"/>
                  <a:gd name="T46" fmla="*/ 20 w 28"/>
                  <a:gd name="T47" fmla="*/ 20 h 46"/>
                  <a:gd name="T48" fmla="*/ 18 w 28"/>
                  <a:gd name="T49" fmla="*/ 18 h 46"/>
                  <a:gd name="T50" fmla="*/ 16 w 28"/>
                  <a:gd name="T51" fmla="*/ 18 h 46"/>
                  <a:gd name="T52" fmla="*/ 16 w 28"/>
                  <a:gd name="T53" fmla="*/ 18 h 46"/>
                  <a:gd name="T54" fmla="*/ 12 w 28"/>
                  <a:gd name="T55" fmla="*/ 20 h 46"/>
                  <a:gd name="T56" fmla="*/ 12 w 28"/>
                  <a:gd name="T57" fmla="*/ 22 h 46"/>
                  <a:gd name="T58" fmla="*/ 12 w 28"/>
                  <a:gd name="T59" fmla="*/ 22 h 46"/>
                  <a:gd name="T60" fmla="*/ 14 w 28"/>
                  <a:gd name="T61" fmla="*/ 24 h 46"/>
                  <a:gd name="T62" fmla="*/ 18 w 28"/>
                  <a:gd name="T63" fmla="*/ 24 h 46"/>
                  <a:gd name="T64" fmla="*/ 18 w 28"/>
                  <a:gd name="T65"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46">
                    <a:moveTo>
                      <a:pt x="24" y="2"/>
                    </a:moveTo>
                    <a:lnTo>
                      <a:pt x="28" y="24"/>
                    </a:lnTo>
                    <a:lnTo>
                      <a:pt x="28" y="24"/>
                    </a:lnTo>
                    <a:lnTo>
                      <a:pt x="26" y="26"/>
                    </a:lnTo>
                    <a:lnTo>
                      <a:pt x="24" y="30"/>
                    </a:lnTo>
                    <a:lnTo>
                      <a:pt x="22" y="36"/>
                    </a:lnTo>
                    <a:lnTo>
                      <a:pt x="22" y="46"/>
                    </a:lnTo>
                    <a:lnTo>
                      <a:pt x="22" y="46"/>
                    </a:lnTo>
                    <a:lnTo>
                      <a:pt x="18" y="36"/>
                    </a:lnTo>
                    <a:lnTo>
                      <a:pt x="12" y="32"/>
                    </a:lnTo>
                    <a:lnTo>
                      <a:pt x="8" y="30"/>
                    </a:lnTo>
                    <a:lnTo>
                      <a:pt x="6" y="30"/>
                    </a:lnTo>
                    <a:lnTo>
                      <a:pt x="0" y="8"/>
                    </a:lnTo>
                    <a:lnTo>
                      <a:pt x="0" y="8"/>
                    </a:lnTo>
                    <a:lnTo>
                      <a:pt x="2" y="6"/>
                    </a:lnTo>
                    <a:lnTo>
                      <a:pt x="8" y="2"/>
                    </a:lnTo>
                    <a:lnTo>
                      <a:pt x="14" y="0"/>
                    </a:lnTo>
                    <a:lnTo>
                      <a:pt x="24" y="2"/>
                    </a:lnTo>
                    <a:lnTo>
                      <a:pt x="24" y="2"/>
                    </a:lnTo>
                    <a:close/>
                    <a:moveTo>
                      <a:pt x="18" y="24"/>
                    </a:moveTo>
                    <a:lnTo>
                      <a:pt x="18" y="24"/>
                    </a:lnTo>
                    <a:lnTo>
                      <a:pt x="20" y="22"/>
                    </a:lnTo>
                    <a:lnTo>
                      <a:pt x="20" y="20"/>
                    </a:lnTo>
                    <a:lnTo>
                      <a:pt x="20" y="20"/>
                    </a:lnTo>
                    <a:lnTo>
                      <a:pt x="18" y="18"/>
                    </a:lnTo>
                    <a:lnTo>
                      <a:pt x="16" y="18"/>
                    </a:lnTo>
                    <a:lnTo>
                      <a:pt x="16" y="18"/>
                    </a:lnTo>
                    <a:lnTo>
                      <a:pt x="12" y="20"/>
                    </a:lnTo>
                    <a:lnTo>
                      <a:pt x="12" y="22"/>
                    </a:lnTo>
                    <a:lnTo>
                      <a:pt x="12" y="22"/>
                    </a:lnTo>
                    <a:lnTo>
                      <a:pt x="14" y="24"/>
                    </a:lnTo>
                    <a:lnTo>
                      <a:pt x="18" y="24"/>
                    </a:lnTo>
                    <a:lnTo>
                      <a:pt x="18" y="24"/>
                    </a:lnTo>
                    <a:close/>
                  </a:path>
                </a:pathLst>
              </a:custGeom>
              <a:solidFill>
                <a:srgbClr val="FEE800"/>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473"/>
              <p:cNvSpPr/>
              <p:nvPr/>
            </p:nvSpPr>
            <p:spPr bwMode="auto">
              <a:xfrm>
                <a:off x="9309100" y="3587750"/>
                <a:ext cx="41275" cy="22225"/>
              </a:xfrm>
              <a:custGeom>
                <a:avLst/>
                <a:gdLst>
                  <a:gd name="T0" fmla="*/ 4 w 26"/>
                  <a:gd name="T1" fmla="*/ 14 h 14"/>
                  <a:gd name="T2" fmla="*/ 4 w 26"/>
                  <a:gd name="T3" fmla="*/ 14 h 14"/>
                  <a:gd name="T4" fmla="*/ 26 w 26"/>
                  <a:gd name="T5" fmla="*/ 10 h 14"/>
                  <a:gd name="T6" fmla="*/ 26 w 26"/>
                  <a:gd name="T7" fmla="*/ 10 h 14"/>
                  <a:gd name="T8" fmla="*/ 26 w 26"/>
                  <a:gd name="T9" fmla="*/ 10 h 14"/>
                  <a:gd name="T10" fmla="*/ 24 w 26"/>
                  <a:gd name="T11" fmla="*/ 0 h 14"/>
                  <a:gd name="T12" fmla="*/ 0 w 26"/>
                  <a:gd name="T13" fmla="*/ 6 h 14"/>
                  <a:gd name="T14" fmla="*/ 4 w 26"/>
                  <a:gd name="T15" fmla="*/ 14 h 14"/>
                  <a:gd name="T16" fmla="*/ 4 w 26"/>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4">
                    <a:moveTo>
                      <a:pt x="4" y="14"/>
                    </a:moveTo>
                    <a:lnTo>
                      <a:pt x="4" y="14"/>
                    </a:lnTo>
                    <a:lnTo>
                      <a:pt x="26" y="10"/>
                    </a:lnTo>
                    <a:lnTo>
                      <a:pt x="26" y="10"/>
                    </a:lnTo>
                    <a:lnTo>
                      <a:pt x="26" y="10"/>
                    </a:lnTo>
                    <a:lnTo>
                      <a:pt x="24" y="0"/>
                    </a:lnTo>
                    <a:lnTo>
                      <a:pt x="0" y="6"/>
                    </a:lnTo>
                    <a:lnTo>
                      <a:pt x="4" y="14"/>
                    </a:lnTo>
                    <a:lnTo>
                      <a:pt x="4" y="14"/>
                    </a:lnTo>
                    <a:close/>
                  </a:path>
                </a:pathLst>
              </a:custGeom>
              <a:solidFill>
                <a:srgbClr val="FEE800"/>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474"/>
              <p:cNvSpPr/>
              <p:nvPr/>
            </p:nvSpPr>
            <p:spPr bwMode="auto">
              <a:xfrm>
                <a:off x="9274175" y="3438525"/>
                <a:ext cx="73025" cy="158750"/>
              </a:xfrm>
              <a:custGeom>
                <a:avLst/>
                <a:gdLst>
                  <a:gd name="T0" fmla="*/ 24 w 46"/>
                  <a:gd name="T1" fmla="*/ 100 h 100"/>
                  <a:gd name="T2" fmla="*/ 46 w 46"/>
                  <a:gd name="T3" fmla="*/ 94 h 100"/>
                  <a:gd name="T4" fmla="*/ 26 w 46"/>
                  <a:gd name="T5" fmla="*/ 0 h 100"/>
                  <a:gd name="T6" fmla="*/ 0 w 46"/>
                  <a:gd name="T7" fmla="*/ 6 h 100"/>
                  <a:gd name="T8" fmla="*/ 22 w 46"/>
                  <a:gd name="T9" fmla="*/ 100 h 100"/>
                  <a:gd name="T10" fmla="*/ 24 w 46"/>
                  <a:gd name="T11" fmla="*/ 100 h 100"/>
                  <a:gd name="T12" fmla="*/ 24 w 46"/>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46" h="100">
                    <a:moveTo>
                      <a:pt x="24" y="100"/>
                    </a:moveTo>
                    <a:lnTo>
                      <a:pt x="46" y="94"/>
                    </a:lnTo>
                    <a:lnTo>
                      <a:pt x="26" y="0"/>
                    </a:lnTo>
                    <a:lnTo>
                      <a:pt x="0" y="6"/>
                    </a:lnTo>
                    <a:lnTo>
                      <a:pt x="22" y="100"/>
                    </a:lnTo>
                    <a:lnTo>
                      <a:pt x="24" y="100"/>
                    </a:lnTo>
                    <a:lnTo>
                      <a:pt x="24" y="100"/>
                    </a:lnTo>
                    <a:close/>
                  </a:path>
                </a:pathLst>
              </a:custGeom>
              <a:solidFill>
                <a:srgbClr val="174156"/>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475"/>
              <p:cNvSpPr/>
              <p:nvPr/>
            </p:nvSpPr>
            <p:spPr bwMode="auto">
              <a:xfrm>
                <a:off x="9359900" y="3165475"/>
                <a:ext cx="85725" cy="574675"/>
              </a:xfrm>
              <a:custGeom>
                <a:avLst/>
                <a:gdLst>
                  <a:gd name="T0" fmla="*/ 54 w 54"/>
                  <a:gd name="T1" fmla="*/ 0 h 362"/>
                  <a:gd name="T2" fmla="*/ 50 w 54"/>
                  <a:gd name="T3" fmla="*/ 362 h 362"/>
                  <a:gd name="T4" fmla="*/ 0 w 54"/>
                  <a:gd name="T5" fmla="*/ 362 h 362"/>
                  <a:gd name="T6" fmla="*/ 4 w 54"/>
                  <a:gd name="T7" fmla="*/ 0 h 362"/>
                  <a:gd name="T8" fmla="*/ 54 w 54"/>
                  <a:gd name="T9" fmla="*/ 0 h 362"/>
                </a:gdLst>
                <a:ahLst/>
                <a:cxnLst>
                  <a:cxn ang="0">
                    <a:pos x="T0" y="T1"/>
                  </a:cxn>
                  <a:cxn ang="0">
                    <a:pos x="T2" y="T3"/>
                  </a:cxn>
                  <a:cxn ang="0">
                    <a:pos x="T4" y="T5"/>
                  </a:cxn>
                  <a:cxn ang="0">
                    <a:pos x="T6" y="T7"/>
                  </a:cxn>
                  <a:cxn ang="0">
                    <a:pos x="T8" y="T9"/>
                  </a:cxn>
                </a:cxnLst>
                <a:rect l="0" t="0" r="r" b="b"/>
                <a:pathLst>
                  <a:path w="54" h="362">
                    <a:moveTo>
                      <a:pt x="54" y="0"/>
                    </a:moveTo>
                    <a:lnTo>
                      <a:pt x="50" y="362"/>
                    </a:lnTo>
                    <a:lnTo>
                      <a:pt x="0" y="362"/>
                    </a:lnTo>
                    <a:lnTo>
                      <a:pt x="4" y="0"/>
                    </a:lnTo>
                    <a:lnTo>
                      <a:pt x="54" y="0"/>
                    </a:lnTo>
                    <a:close/>
                  </a:path>
                </a:pathLst>
              </a:custGeom>
              <a:solidFill>
                <a:srgbClr val="FDEC0A"/>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Rectangle 476"/>
              <p:cNvSpPr>
                <a:spLocks noChangeArrowheads="1"/>
              </p:cNvSpPr>
              <p:nvPr/>
            </p:nvSpPr>
            <p:spPr bwMode="auto">
              <a:xfrm>
                <a:off x="9359900" y="3730625"/>
                <a:ext cx="19050" cy="3175"/>
              </a:xfrm>
              <a:prstGeom prst="rect">
                <a:avLst/>
              </a:prstGeom>
              <a:solidFill>
                <a:srgbClr val="0303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Rectangle 477"/>
              <p:cNvSpPr>
                <a:spLocks noChangeArrowheads="1"/>
              </p:cNvSpPr>
              <p:nvPr/>
            </p:nvSpPr>
            <p:spPr bwMode="auto">
              <a:xfrm>
                <a:off x="9359900" y="3711575"/>
                <a:ext cx="12700" cy="3175"/>
              </a:xfrm>
              <a:prstGeom prst="rect">
                <a:avLst/>
              </a:prstGeom>
              <a:solidFill>
                <a:srgbClr val="0303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Rectangle 478"/>
              <p:cNvSpPr>
                <a:spLocks noChangeArrowheads="1"/>
              </p:cNvSpPr>
              <p:nvPr/>
            </p:nvSpPr>
            <p:spPr bwMode="auto">
              <a:xfrm>
                <a:off x="9359900" y="3676650"/>
                <a:ext cx="12700" cy="1588"/>
              </a:xfrm>
              <a:prstGeom prst="rect">
                <a:avLst/>
              </a:prstGeom>
              <a:solidFill>
                <a:srgbClr val="0303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Rectangle 479"/>
              <p:cNvSpPr>
                <a:spLocks noChangeArrowheads="1"/>
              </p:cNvSpPr>
              <p:nvPr/>
            </p:nvSpPr>
            <p:spPr bwMode="auto">
              <a:xfrm>
                <a:off x="9359900" y="3638550"/>
                <a:ext cx="12700" cy="1588"/>
              </a:xfrm>
              <a:prstGeom prst="rect">
                <a:avLst/>
              </a:prstGeom>
              <a:solidFill>
                <a:srgbClr val="0303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Rectangle 480"/>
              <p:cNvSpPr>
                <a:spLocks noChangeArrowheads="1"/>
              </p:cNvSpPr>
              <p:nvPr/>
            </p:nvSpPr>
            <p:spPr bwMode="auto">
              <a:xfrm>
                <a:off x="9359900" y="3600450"/>
                <a:ext cx="12700" cy="3175"/>
              </a:xfrm>
              <a:prstGeom prst="rect">
                <a:avLst/>
              </a:prstGeom>
              <a:solidFill>
                <a:srgbClr val="0303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Rectangle 481"/>
              <p:cNvSpPr>
                <a:spLocks noChangeArrowheads="1"/>
              </p:cNvSpPr>
              <p:nvPr/>
            </p:nvSpPr>
            <p:spPr bwMode="auto">
              <a:xfrm>
                <a:off x="9359900" y="3562350"/>
                <a:ext cx="12700" cy="3175"/>
              </a:xfrm>
              <a:prstGeom prst="rect">
                <a:avLst/>
              </a:prstGeom>
              <a:solidFill>
                <a:srgbClr val="0303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Rectangle 482"/>
              <p:cNvSpPr>
                <a:spLocks noChangeArrowheads="1"/>
              </p:cNvSpPr>
              <p:nvPr/>
            </p:nvSpPr>
            <p:spPr bwMode="auto">
              <a:xfrm>
                <a:off x="9363075" y="3527425"/>
                <a:ext cx="9525" cy="1588"/>
              </a:xfrm>
              <a:prstGeom prst="rect">
                <a:avLst/>
              </a:prstGeom>
              <a:solidFill>
                <a:srgbClr val="0303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Rectangle 483"/>
              <p:cNvSpPr>
                <a:spLocks noChangeArrowheads="1"/>
              </p:cNvSpPr>
              <p:nvPr/>
            </p:nvSpPr>
            <p:spPr bwMode="auto">
              <a:xfrm>
                <a:off x="9363075" y="3489325"/>
                <a:ext cx="9525" cy="1588"/>
              </a:xfrm>
              <a:prstGeom prst="rect">
                <a:avLst/>
              </a:prstGeom>
              <a:solidFill>
                <a:srgbClr val="0303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Rectangle 484"/>
              <p:cNvSpPr>
                <a:spLocks noChangeArrowheads="1"/>
              </p:cNvSpPr>
              <p:nvPr/>
            </p:nvSpPr>
            <p:spPr bwMode="auto">
              <a:xfrm>
                <a:off x="9363075" y="3451225"/>
                <a:ext cx="9525" cy="3175"/>
              </a:xfrm>
              <a:prstGeom prst="rect">
                <a:avLst/>
              </a:prstGeom>
              <a:solidFill>
                <a:srgbClr val="0303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Rectangle 485"/>
              <p:cNvSpPr>
                <a:spLocks noChangeArrowheads="1"/>
              </p:cNvSpPr>
              <p:nvPr/>
            </p:nvSpPr>
            <p:spPr bwMode="auto">
              <a:xfrm>
                <a:off x="9363075" y="3413125"/>
                <a:ext cx="12700" cy="3175"/>
              </a:xfrm>
              <a:prstGeom prst="rect">
                <a:avLst/>
              </a:prstGeom>
              <a:solidFill>
                <a:srgbClr val="0303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Rectangle 486"/>
              <p:cNvSpPr>
                <a:spLocks noChangeArrowheads="1"/>
              </p:cNvSpPr>
              <p:nvPr/>
            </p:nvSpPr>
            <p:spPr bwMode="auto">
              <a:xfrm>
                <a:off x="9363075" y="3378200"/>
                <a:ext cx="12700" cy="1588"/>
              </a:xfrm>
              <a:prstGeom prst="rect">
                <a:avLst/>
              </a:prstGeom>
              <a:solidFill>
                <a:srgbClr val="0303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Rectangle 487"/>
              <p:cNvSpPr>
                <a:spLocks noChangeArrowheads="1"/>
              </p:cNvSpPr>
              <p:nvPr/>
            </p:nvSpPr>
            <p:spPr bwMode="auto">
              <a:xfrm>
                <a:off x="9363075" y="3340100"/>
                <a:ext cx="12700" cy="1588"/>
              </a:xfrm>
              <a:prstGeom prst="rect">
                <a:avLst/>
              </a:prstGeom>
              <a:solidFill>
                <a:srgbClr val="0303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Rectangle 488"/>
              <p:cNvSpPr>
                <a:spLocks noChangeArrowheads="1"/>
              </p:cNvSpPr>
              <p:nvPr/>
            </p:nvSpPr>
            <p:spPr bwMode="auto">
              <a:xfrm>
                <a:off x="9363075" y="3302000"/>
                <a:ext cx="12700" cy="3175"/>
              </a:xfrm>
              <a:prstGeom prst="rect">
                <a:avLst/>
              </a:prstGeom>
              <a:solidFill>
                <a:srgbClr val="0303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Rectangle 489"/>
              <p:cNvSpPr>
                <a:spLocks noChangeArrowheads="1"/>
              </p:cNvSpPr>
              <p:nvPr/>
            </p:nvSpPr>
            <p:spPr bwMode="auto">
              <a:xfrm>
                <a:off x="9363075" y="3263900"/>
                <a:ext cx="12700" cy="3175"/>
              </a:xfrm>
              <a:prstGeom prst="rect">
                <a:avLst/>
              </a:prstGeom>
              <a:solidFill>
                <a:srgbClr val="0303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Rectangle 490"/>
              <p:cNvSpPr>
                <a:spLocks noChangeArrowheads="1"/>
              </p:cNvSpPr>
              <p:nvPr/>
            </p:nvSpPr>
            <p:spPr bwMode="auto">
              <a:xfrm>
                <a:off x="9366250" y="3228975"/>
                <a:ext cx="9525" cy="1588"/>
              </a:xfrm>
              <a:prstGeom prst="rect">
                <a:avLst/>
              </a:prstGeom>
              <a:solidFill>
                <a:srgbClr val="0303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Rectangle 491"/>
              <p:cNvSpPr>
                <a:spLocks noChangeArrowheads="1"/>
              </p:cNvSpPr>
              <p:nvPr/>
            </p:nvSpPr>
            <p:spPr bwMode="auto">
              <a:xfrm>
                <a:off x="9366250" y="3190875"/>
                <a:ext cx="9525" cy="1588"/>
              </a:xfrm>
              <a:prstGeom prst="rect">
                <a:avLst/>
              </a:prstGeom>
              <a:solidFill>
                <a:srgbClr val="0303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Rectangle 492"/>
              <p:cNvSpPr>
                <a:spLocks noChangeArrowheads="1"/>
              </p:cNvSpPr>
              <p:nvPr/>
            </p:nvSpPr>
            <p:spPr bwMode="auto">
              <a:xfrm>
                <a:off x="9359900" y="3695700"/>
                <a:ext cx="19050" cy="1588"/>
              </a:xfrm>
              <a:prstGeom prst="rect">
                <a:avLst/>
              </a:prstGeom>
              <a:solidFill>
                <a:srgbClr val="0303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Rectangle 493"/>
              <p:cNvSpPr>
                <a:spLocks noChangeArrowheads="1"/>
              </p:cNvSpPr>
              <p:nvPr/>
            </p:nvSpPr>
            <p:spPr bwMode="auto">
              <a:xfrm>
                <a:off x="9359900" y="3657600"/>
                <a:ext cx="22225" cy="1588"/>
              </a:xfrm>
              <a:prstGeom prst="rect">
                <a:avLst/>
              </a:prstGeom>
              <a:solidFill>
                <a:srgbClr val="0303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494"/>
              <p:cNvSpPr/>
              <p:nvPr/>
            </p:nvSpPr>
            <p:spPr bwMode="auto">
              <a:xfrm>
                <a:off x="9359900" y="3619500"/>
                <a:ext cx="22225" cy="3175"/>
              </a:xfrm>
              <a:custGeom>
                <a:avLst/>
                <a:gdLst>
                  <a:gd name="T0" fmla="*/ 14 w 14"/>
                  <a:gd name="T1" fmla="*/ 0 h 2"/>
                  <a:gd name="T2" fmla="*/ 14 w 14"/>
                  <a:gd name="T3" fmla="*/ 2 h 2"/>
                  <a:gd name="T4" fmla="*/ 0 w 14"/>
                  <a:gd name="T5" fmla="*/ 0 h 2"/>
                  <a:gd name="T6" fmla="*/ 0 w 14"/>
                  <a:gd name="T7" fmla="*/ 0 h 2"/>
                  <a:gd name="T8" fmla="*/ 14 w 14"/>
                  <a:gd name="T9" fmla="*/ 0 h 2"/>
                </a:gdLst>
                <a:ahLst/>
                <a:cxnLst>
                  <a:cxn ang="0">
                    <a:pos x="T0" y="T1"/>
                  </a:cxn>
                  <a:cxn ang="0">
                    <a:pos x="T2" y="T3"/>
                  </a:cxn>
                  <a:cxn ang="0">
                    <a:pos x="T4" y="T5"/>
                  </a:cxn>
                  <a:cxn ang="0">
                    <a:pos x="T6" y="T7"/>
                  </a:cxn>
                  <a:cxn ang="0">
                    <a:pos x="T8" y="T9"/>
                  </a:cxn>
                </a:cxnLst>
                <a:rect l="0" t="0" r="r" b="b"/>
                <a:pathLst>
                  <a:path w="14" h="2">
                    <a:moveTo>
                      <a:pt x="14" y="0"/>
                    </a:moveTo>
                    <a:lnTo>
                      <a:pt x="14" y="2"/>
                    </a:lnTo>
                    <a:lnTo>
                      <a:pt x="0" y="0"/>
                    </a:lnTo>
                    <a:lnTo>
                      <a:pt x="0" y="0"/>
                    </a:lnTo>
                    <a:lnTo>
                      <a:pt x="14" y="0"/>
                    </a:lnTo>
                    <a:close/>
                  </a:path>
                </a:pathLst>
              </a:custGeom>
              <a:solidFill>
                <a:srgbClr val="030303"/>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Rectangle 495"/>
              <p:cNvSpPr>
                <a:spLocks noChangeArrowheads="1"/>
              </p:cNvSpPr>
              <p:nvPr/>
            </p:nvSpPr>
            <p:spPr bwMode="auto">
              <a:xfrm>
                <a:off x="9359900" y="3581400"/>
                <a:ext cx="22225" cy="3175"/>
              </a:xfrm>
              <a:prstGeom prst="rect">
                <a:avLst/>
              </a:prstGeom>
              <a:solidFill>
                <a:srgbClr val="0303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Rectangle 496"/>
              <p:cNvSpPr>
                <a:spLocks noChangeArrowheads="1"/>
              </p:cNvSpPr>
              <p:nvPr/>
            </p:nvSpPr>
            <p:spPr bwMode="auto">
              <a:xfrm>
                <a:off x="9363075" y="3546475"/>
                <a:ext cx="19050" cy="1588"/>
              </a:xfrm>
              <a:prstGeom prst="rect">
                <a:avLst/>
              </a:prstGeom>
              <a:solidFill>
                <a:srgbClr val="0303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Rectangle 497"/>
              <p:cNvSpPr>
                <a:spLocks noChangeArrowheads="1"/>
              </p:cNvSpPr>
              <p:nvPr/>
            </p:nvSpPr>
            <p:spPr bwMode="auto">
              <a:xfrm>
                <a:off x="9363075" y="3508375"/>
                <a:ext cx="19050" cy="1588"/>
              </a:xfrm>
              <a:prstGeom prst="rect">
                <a:avLst/>
              </a:prstGeom>
              <a:solidFill>
                <a:srgbClr val="0303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Freeform 498"/>
              <p:cNvSpPr/>
              <p:nvPr/>
            </p:nvSpPr>
            <p:spPr bwMode="auto">
              <a:xfrm>
                <a:off x="9363075" y="3470275"/>
                <a:ext cx="19050" cy="3175"/>
              </a:xfrm>
              <a:custGeom>
                <a:avLst/>
                <a:gdLst>
                  <a:gd name="T0" fmla="*/ 12 w 12"/>
                  <a:gd name="T1" fmla="*/ 0 h 2"/>
                  <a:gd name="T2" fmla="*/ 12 w 12"/>
                  <a:gd name="T3" fmla="*/ 2 h 2"/>
                  <a:gd name="T4" fmla="*/ 0 w 12"/>
                  <a:gd name="T5" fmla="*/ 0 h 2"/>
                  <a:gd name="T6" fmla="*/ 0 w 12"/>
                  <a:gd name="T7" fmla="*/ 0 h 2"/>
                  <a:gd name="T8" fmla="*/ 12 w 12"/>
                  <a:gd name="T9" fmla="*/ 0 h 2"/>
                </a:gdLst>
                <a:ahLst/>
                <a:cxnLst>
                  <a:cxn ang="0">
                    <a:pos x="T0" y="T1"/>
                  </a:cxn>
                  <a:cxn ang="0">
                    <a:pos x="T2" y="T3"/>
                  </a:cxn>
                  <a:cxn ang="0">
                    <a:pos x="T4" y="T5"/>
                  </a:cxn>
                  <a:cxn ang="0">
                    <a:pos x="T6" y="T7"/>
                  </a:cxn>
                  <a:cxn ang="0">
                    <a:pos x="T8" y="T9"/>
                  </a:cxn>
                </a:cxnLst>
                <a:rect l="0" t="0" r="r" b="b"/>
                <a:pathLst>
                  <a:path w="12" h="2">
                    <a:moveTo>
                      <a:pt x="12" y="0"/>
                    </a:moveTo>
                    <a:lnTo>
                      <a:pt x="12" y="2"/>
                    </a:lnTo>
                    <a:lnTo>
                      <a:pt x="0" y="0"/>
                    </a:lnTo>
                    <a:lnTo>
                      <a:pt x="0" y="0"/>
                    </a:lnTo>
                    <a:lnTo>
                      <a:pt x="12" y="0"/>
                    </a:lnTo>
                    <a:close/>
                  </a:path>
                </a:pathLst>
              </a:custGeom>
              <a:solidFill>
                <a:srgbClr val="030303"/>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Rectangle 499"/>
              <p:cNvSpPr>
                <a:spLocks noChangeArrowheads="1"/>
              </p:cNvSpPr>
              <p:nvPr/>
            </p:nvSpPr>
            <p:spPr bwMode="auto">
              <a:xfrm>
                <a:off x="9363075" y="3432175"/>
                <a:ext cx="19050" cy="3175"/>
              </a:xfrm>
              <a:prstGeom prst="rect">
                <a:avLst/>
              </a:prstGeom>
              <a:solidFill>
                <a:srgbClr val="0303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500"/>
              <p:cNvSpPr/>
              <p:nvPr/>
            </p:nvSpPr>
            <p:spPr bwMode="auto">
              <a:xfrm>
                <a:off x="9363075" y="3394075"/>
                <a:ext cx="19050" cy="3175"/>
              </a:xfrm>
              <a:custGeom>
                <a:avLst/>
                <a:gdLst>
                  <a:gd name="T0" fmla="*/ 12 w 12"/>
                  <a:gd name="T1" fmla="*/ 2 h 2"/>
                  <a:gd name="T2" fmla="*/ 12 w 12"/>
                  <a:gd name="T3" fmla="*/ 2 h 2"/>
                  <a:gd name="T4" fmla="*/ 0 w 12"/>
                  <a:gd name="T5" fmla="*/ 2 h 2"/>
                  <a:gd name="T6" fmla="*/ 0 w 12"/>
                  <a:gd name="T7" fmla="*/ 0 h 2"/>
                  <a:gd name="T8" fmla="*/ 12 w 12"/>
                  <a:gd name="T9" fmla="*/ 2 h 2"/>
                </a:gdLst>
                <a:ahLst/>
                <a:cxnLst>
                  <a:cxn ang="0">
                    <a:pos x="T0" y="T1"/>
                  </a:cxn>
                  <a:cxn ang="0">
                    <a:pos x="T2" y="T3"/>
                  </a:cxn>
                  <a:cxn ang="0">
                    <a:pos x="T4" y="T5"/>
                  </a:cxn>
                  <a:cxn ang="0">
                    <a:pos x="T6" y="T7"/>
                  </a:cxn>
                  <a:cxn ang="0">
                    <a:pos x="T8" y="T9"/>
                  </a:cxn>
                </a:cxnLst>
                <a:rect l="0" t="0" r="r" b="b"/>
                <a:pathLst>
                  <a:path w="12" h="2">
                    <a:moveTo>
                      <a:pt x="12" y="2"/>
                    </a:moveTo>
                    <a:lnTo>
                      <a:pt x="12" y="2"/>
                    </a:lnTo>
                    <a:lnTo>
                      <a:pt x="0" y="2"/>
                    </a:lnTo>
                    <a:lnTo>
                      <a:pt x="0" y="0"/>
                    </a:lnTo>
                    <a:lnTo>
                      <a:pt x="12" y="2"/>
                    </a:lnTo>
                    <a:close/>
                  </a:path>
                </a:pathLst>
              </a:custGeom>
              <a:solidFill>
                <a:srgbClr val="030303"/>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Rectangle 501"/>
              <p:cNvSpPr>
                <a:spLocks noChangeArrowheads="1"/>
              </p:cNvSpPr>
              <p:nvPr/>
            </p:nvSpPr>
            <p:spPr bwMode="auto">
              <a:xfrm>
                <a:off x="9363075" y="3359150"/>
                <a:ext cx="19050" cy="1588"/>
              </a:xfrm>
              <a:prstGeom prst="rect">
                <a:avLst/>
              </a:prstGeom>
              <a:solidFill>
                <a:srgbClr val="0303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502"/>
              <p:cNvSpPr/>
              <p:nvPr/>
            </p:nvSpPr>
            <p:spPr bwMode="auto">
              <a:xfrm>
                <a:off x="9363075" y="3321050"/>
                <a:ext cx="22225" cy="3175"/>
              </a:xfrm>
              <a:custGeom>
                <a:avLst/>
                <a:gdLst>
                  <a:gd name="T0" fmla="*/ 14 w 14"/>
                  <a:gd name="T1" fmla="*/ 0 h 2"/>
                  <a:gd name="T2" fmla="*/ 14 w 14"/>
                  <a:gd name="T3" fmla="*/ 2 h 2"/>
                  <a:gd name="T4" fmla="*/ 0 w 14"/>
                  <a:gd name="T5" fmla="*/ 0 h 2"/>
                  <a:gd name="T6" fmla="*/ 0 w 14"/>
                  <a:gd name="T7" fmla="*/ 0 h 2"/>
                  <a:gd name="T8" fmla="*/ 14 w 14"/>
                  <a:gd name="T9" fmla="*/ 0 h 2"/>
                </a:gdLst>
                <a:ahLst/>
                <a:cxnLst>
                  <a:cxn ang="0">
                    <a:pos x="T0" y="T1"/>
                  </a:cxn>
                  <a:cxn ang="0">
                    <a:pos x="T2" y="T3"/>
                  </a:cxn>
                  <a:cxn ang="0">
                    <a:pos x="T4" y="T5"/>
                  </a:cxn>
                  <a:cxn ang="0">
                    <a:pos x="T6" y="T7"/>
                  </a:cxn>
                  <a:cxn ang="0">
                    <a:pos x="T8" y="T9"/>
                  </a:cxn>
                </a:cxnLst>
                <a:rect l="0" t="0" r="r" b="b"/>
                <a:pathLst>
                  <a:path w="14" h="2">
                    <a:moveTo>
                      <a:pt x="14" y="0"/>
                    </a:moveTo>
                    <a:lnTo>
                      <a:pt x="14" y="2"/>
                    </a:lnTo>
                    <a:lnTo>
                      <a:pt x="0" y="0"/>
                    </a:lnTo>
                    <a:lnTo>
                      <a:pt x="0" y="0"/>
                    </a:lnTo>
                    <a:lnTo>
                      <a:pt x="14" y="0"/>
                    </a:lnTo>
                    <a:close/>
                  </a:path>
                </a:pathLst>
              </a:custGeom>
              <a:solidFill>
                <a:srgbClr val="030303"/>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Rectangle 503"/>
              <p:cNvSpPr>
                <a:spLocks noChangeArrowheads="1"/>
              </p:cNvSpPr>
              <p:nvPr/>
            </p:nvSpPr>
            <p:spPr bwMode="auto">
              <a:xfrm>
                <a:off x="9363075" y="3282950"/>
                <a:ext cx="22225" cy="3175"/>
              </a:xfrm>
              <a:prstGeom prst="rect">
                <a:avLst/>
              </a:prstGeom>
              <a:solidFill>
                <a:srgbClr val="0303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504"/>
              <p:cNvSpPr/>
              <p:nvPr/>
            </p:nvSpPr>
            <p:spPr bwMode="auto">
              <a:xfrm>
                <a:off x="9366250" y="3244850"/>
                <a:ext cx="19050" cy="3175"/>
              </a:xfrm>
              <a:custGeom>
                <a:avLst/>
                <a:gdLst>
                  <a:gd name="T0" fmla="*/ 12 w 12"/>
                  <a:gd name="T1" fmla="*/ 2 h 2"/>
                  <a:gd name="T2" fmla="*/ 12 w 12"/>
                  <a:gd name="T3" fmla="*/ 2 h 2"/>
                  <a:gd name="T4" fmla="*/ 0 w 12"/>
                  <a:gd name="T5" fmla="*/ 2 h 2"/>
                  <a:gd name="T6" fmla="*/ 0 w 12"/>
                  <a:gd name="T7" fmla="*/ 0 h 2"/>
                  <a:gd name="T8" fmla="*/ 12 w 12"/>
                  <a:gd name="T9" fmla="*/ 2 h 2"/>
                </a:gdLst>
                <a:ahLst/>
                <a:cxnLst>
                  <a:cxn ang="0">
                    <a:pos x="T0" y="T1"/>
                  </a:cxn>
                  <a:cxn ang="0">
                    <a:pos x="T2" y="T3"/>
                  </a:cxn>
                  <a:cxn ang="0">
                    <a:pos x="T4" y="T5"/>
                  </a:cxn>
                  <a:cxn ang="0">
                    <a:pos x="T6" y="T7"/>
                  </a:cxn>
                  <a:cxn ang="0">
                    <a:pos x="T8" y="T9"/>
                  </a:cxn>
                </a:cxnLst>
                <a:rect l="0" t="0" r="r" b="b"/>
                <a:pathLst>
                  <a:path w="12" h="2">
                    <a:moveTo>
                      <a:pt x="12" y="2"/>
                    </a:moveTo>
                    <a:lnTo>
                      <a:pt x="12" y="2"/>
                    </a:lnTo>
                    <a:lnTo>
                      <a:pt x="0" y="2"/>
                    </a:lnTo>
                    <a:lnTo>
                      <a:pt x="0" y="0"/>
                    </a:lnTo>
                    <a:lnTo>
                      <a:pt x="12" y="2"/>
                    </a:lnTo>
                    <a:close/>
                  </a:path>
                </a:pathLst>
              </a:custGeom>
              <a:solidFill>
                <a:srgbClr val="030303"/>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Rectangle 505"/>
              <p:cNvSpPr>
                <a:spLocks noChangeArrowheads="1"/>
              </p:cNvSpPr>
              <p:nvPr/>
            </p:nvSpPr>
            <p:spPr bwMode="auto">
              <a:xfrm>
                <a:off x="9366250" y="3209925"/>
                <a:ext cx="19050" cy="1588"/>
              </a:xfrm>
              <a:prstGeom prst="rect">
                <a:avLst/>
              </a:prstGeom>
              <a:solidFill>
                <a:srgbClr val="0303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506"/>
              <p:cNvSpPr/>
              <p:nvPr/>
            </p:nvSpPr>
            <p:spPr bwMode="auto">
              <a:xfrm>
                <a:off x="9366250" y="3171825"/>
                <a:ext cx="19050" cy="3175"/>
              </a:xfrm>
              <a:custGeom>
                <a:avLst/>
                <a:gdLst>
                  <a:gd name="T0" fmla="*/ 12 w 12"/>
                  <a:gd name="T1" fmla="*/ 0 h 2"/>
                  <a:gd name="T2" fmla="*/ 12 w 12"/>
                  <a:gd name="T3" fmla="*/ 2 h 2"/>
                  <a:gd name="T4" fmla="*/ 0 w 12"/>
                  <a:gd name="T5" fmla="*/ 0 h 2"/>
                  <a:gd name="T6" fmla="*/ 0 w 12"/>
                  <a:gd name="T7" fmla="*/ 0 h 2"/>
                  <a:gd name="T8" fmla="*/ 12 w 12"/>
                  <a:gd name="T9" fmla="*/ 0 h 2"/>
                </a:gdLst>
                <a:ahLst/>
                <a:cxnLst>
                  <a:cxn ang="0">
                    <a:pos x="T0" y="T1"/>
                  </a:cxn>
                  <a:cxn ang="0">
                    <a:pos x="T2" y="T3"/>
                  </a:cxn>
                  <a:cxn ang="0">
                    <a:pos x="T4" y="T5"/>
                  </a:cxn>
                  <a:cxn ang="0">
                    <a:pos x="T6" y="T7"/>
                  </a:cxn>
                  <a:cxn ang="0">
                    <a:pos x="T8" y="T9"/>
                  </a:cxn>
                </a:cxnLst>
                <a:rect l="0" t="0" r="r" b="b"/>
                <a:pathLst>
                  <a:path w="12" h="2">
                    <a:moveTo>
                      <a:pt x="12" y="0"/>
                    </a:moveTo>
                    <a:lnTo>
                      <a:pt x="12" y="2"/>
                    </a:lnTo>
                    <a:lnTo>
                      <a:pt x="0" y="0"/>
                    </a:lnTo>
                    <a:lnTo>
                      <a:pt x="0" y="0"/>
                    </a:lnTo>
                    <a:lnTo>
                      <a:pt x="12" y="0"/>
                    </a:lnTo>
                    <a:close/>
                  </a:path>
                </a:pathLst>
              </a:custGeom>
              <a:solidFill>
                <a:srgbClr val="030303"/>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507"/>
              <p:cNvSpPr/>
              <p:nvPr/>
            </p:nvSpPr>
            <p:spPr bwMode="auto">
              <a:xfrm>
                <a:off x="9391650" y="3194050"/>
                <a:ext cx="25400" cy="520700"/>
              </a:xfrm>
              <a:custGeom>
                <a:avLst/>
                <a:gdLst>
                  <a:gd name="T0" fmla="*/ 10 w 16"/>
                  <a:gd name="T1" fmla="*/ 0 h 328"/>
                  <a:gd name="T2" fmla="*/ 10 w 16"/>
                  <a:gd name="T3" fmla="*/ 0 h 328"/>
                  <a:gd name="T4" fmla="*/ 14 w 16"/>
                  <a:gd name="T5" fmla="*/ 2 h 328"/>
                  <a:gd name="T6" fmla="*/ 16 w 16"/>
                  <a:gd name="T7" fmla="*/ 6 h 328"/>
                  <a:gd name="T8" fmla="*/ 12 w 16"/>
                  <a:gd name="T9" fmla="*/ 322 h 328"/>
                  <a:gd name="T10" fmla="*/ 12 w 16"/>
                  <a:gd name="T11" fmla="*/ 322 h 328"/>
                  <a:gd name="T12" fmla="*/ 10 w 16"/>
                  <a:gd name="T13" fmla="*/ 326 h 328"/>
                  <a:gd name="T14" fmla="*/ 6 w 16"/>
                  <a:gd name="T15" fmla="*/ 328 h 328"/>
                  <a:gd name="T16" fmla="*/ 6 w 16"/>
                  <a:gd name="T17" fmla="*/ 328 h 328"/>
                  <a:gd name="T18" fmla="*/ 2 w 16"/>
                  <a:gd name="T19" fmla="*/ 326 h 328"/>
                  <a:gd name="T20" fmla="*/ 0 w 16"/>
                  <a:gd name="T21" fmla="*/ 322 h 328"/>
                  <a:gd name="T22" fmla="*/ 2 w 16"/>
                  <a:gd name="T23" fmla="*/ 6 h 328"/>
                  <a:gd name="T24" fmla="*/ 2 w 16"/>
                  <a:gd name="T25" fmla="*/ 6 h 328"/>
                  <a:gd name="T26" fmla="*/ 4 w 16"/>
                  <a:gd name="T27" fmla="*/ 2 h 328"/>
                  <a:gd name="T28" fmla="*/ 10 w 16"/>
                  <a:gd name="T29" fmla="*/ 0 h 328"/>
                  <a:gd name="T30" fmla="*/ 10 w 16"/>
                  <a:gd name="T31"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328">
                    <a:moveTo>
                      <a:pt x="10" y="0"/>
                    </a:moveTo>
                    <a:lnTo>
                      <a:pt x="10" y="0"/>
                    </a:lnTo>
                    <a:lnTo>
                      <a:pt x="14" y="2"/>
                    </a:lnTo>
                    <a:lnTo>
                      <a:pt x="16" y="6"/>
                    </a:lnTo>
                    <a:lnTo>
                      <a:pt x="12" y="322"/>
                    </a:lnTo>
                    <a:lnTo>
                      <a:pt x="12" y="322"/>
                    </a:lnTo>
                    <a:lnTo>
                      <a:pt x="10" y="326"/>
                    </a:lnTo>
                    <a:lnTo>
                      <a:pt x="6" y="328"/>
                    </a:lnTo>
                    <a:lnTo>
                      <a:pt x="6" y="328"/>
                    </a:lnTo>
                    <a:lnTo>
                      <a:pt x="2" y="326"/>
                    </a:lnTo>
                    <a:lnTo>
                      <a:pt x="0" y="322"/>
                    </a:lnTo>
                    <a:lnTo>
                      <a:pt x="2" y="6"/>
                    </a:lnTo>
                    <a:lnTo>
                      <a:pt x="2" y="6"/>
                    </a:lnTo>
                    <a:lnTo>
                      <a:pt x="4" y="2"/>
                    </a:lnTo>
                    <a:lnTo>
                      <a:pt x="10" y="0"/>
                    </a:lnTo>
                    <a:lnTo>
                      <a:pt x="10" y="0"/>
                    </a:lnTo>
                    <a:close/>
                  </a:path>
                </a:pathLst>
              </a:custGeom>
              <a:solidFill>
                <a:srgbClr val="FFF490"/>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Rectangle 508"/>
              <p:cNvSpPr>
                <a:spLocks noChangeArrowheads="1"/>
              </p:cNvSpPr>
              <p:nvPr/>
            </p:nvSpPr>
            <p:spPr bwMode="auto">
              <a:xfrm>
                <a:off x="9251950" y="3409950"/>
                <a:ext cx="279400" cy="19050"/>
              </a:xfrm>
              <a:prstGeom prst="rect">
                <a:avLst/>
              </a:prstGeom>
              <a:solidFill>
                <a:srgbClr val="F5A11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Rectangle 509"/>
              <p:cNvSpPr>
                <a:spLocks noChangeArrowheads="1"/>
              </p:cNvSpPr>
              <p:nvPr/>
            </p:nvSpPr>
            <p:spPr bwMode="auto">
              <a:xfrm>
                <a:off x="9283700" y="3736975"/>
                <a:ext cx="215900" cy="19050"/>
              </a:xfrm>
              <a:prstGeom prst="rect">
                <a:avLst/>
              </a:prstGeom>
              <a:solidFill>
                <a:srgbClr val="D280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Freeform 510"/>
              <p:cNvSpPr/>
              <p:nvPr/>
            </p:nvSpPr>
            <p:spPr bwMode="auto">
              <a:xfrm>
                <a:off x="9251950" y="3429000"/>
                <a:ext cx="279400" cy="25400"/>
              </a:xfrm>
              <a:custGeom>
                <a:avLst/>
                <a:gdLst>
                  <a:gd name="T0" fmla="*/ 172 w 176"/>
                  <a:gd name="T1" fmla="*/ 16 h 16"/>
                  <a:gd name="T2" fmla="*/ 2 w 176"/>
                  <a:gd name="T3" fmla="*/ 16 h 16"/>
                  <a:gd name="T4" fmla="*/ 0 w 176"/>
                  <a:gd name="T5" fmla="*/ 0 h 16"/>
                  <a:gd name="T6" fmla="*/ 176 w 176"/>
                  <a:gd name="T7" fmla="*/ 0 h 16"/>
                  <a:gd name="T8" fmla="*/ 172 w 176"/>
                  <a:gd name="T9" fmla="*/ 16 h 16"/>
                </a:gdLst>
                <a:ahLst/>
                <a:cxnLst>
                  <a:cxn ang="0">
                    <a:pos x="T0" y="T1"/>
                  </a:cxn>
                  <a:cxn ang="0">
                    <a:pos x="T2" y="T3"/>
                  </a:cxn>
                  <a:cxn ang="0">
                    <a:pos x="T4" y="T5"/>
                  </a:cxn>
                  <a:cxn ang="0">
                    <a:pos x="T6" y="T7"/>
                  </a:cxn>
                  <a:cxn ang="0">
                    <a:pos x="T8" y="T9"/>
                  </a:cxn>
                </a:cxnLst>
                <a:rect l="0" t="0" r="r" b="b"/>
                <a:pathLst>
                  <a:path w="176" h="16">
                    <a:moveTo>
                      <a:pt x="172" y="16"/>
                    </a:moveTo>
                    <a:lnTo>
                      <a:pt x="2" y="16"/>
                    </a:lnTo>
                    <a:lnTo>
                      <a:pt x="0" y="0"/>
                    </a:lnTo>
                    <a:lnTo>
                      <a:pt x="176" y="0"/>
                    </a:lnTo>
                    <a:lnTo>
                      <a:pt x="172" y="16"/>
                    </a:lnTo>
                    <a:close/>
                  </a:path>
                </a:pathLst>
              </a:custGeom>
              <a:solidFill>
                <a:srgbClr val="D28028"/>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Freeform 511"/>
              <p:cNvSpPr/>
              <p:nvPr/>
            </p:nvSpPr>
            <p:spPr bwMode="auto">
              <a:xfrm>
                <a:off x="9255125" y="3454400"/>
                <a:ext cx="31750" cy="282575"/>
              </a:xfrm>
              <a:custGeom>
                <a:avLst/>
                <a:gdLst>
                  <a:gd name="T0" fmla="*/ 18 w 20"/>
                  <a:gd name="T1" fmla="*/ 178 h 178"/>
                  <a:gd name="T2" fmla="*/ 0 w 20"/>
                  <a:gd name="T3" fmla="*/ 0 h 178"/>
                  <a:gd name="T4" fmla="*/ 4 w 20"/>
                  <a:gd name="T5" fmla="*/ 0 h 178"/>
                  <a:gd name="T6" fmla="*/ 20 w 20"/>
                  <a:gd name="T7" fmla="*/ 178 h 178"/>
                  <a:gd name="T8" fmla="*/ 18 w 20"/>
                  <a:gd name="T9" fmla="*/ 178 h 178"/>
                </a:gdLst>
                <a:ahLst/>
                <a:cxnLst>
                  <a:cxn ang="0">
                    <a:pos x="T0" y="T1"/>
                  </a:cxn>
                  <a:cxn ang="0">
                    <a:pos x="T2" y="T3"/>
                  </a:cxn>
                  <a:cxn ang="0">
                    <a:pos x="T4" y="T5"/>
                  </a:cxn>
                  <a:cxn ang="0">
                    <a:pos x="T6" y="T7"/>
                  </a:cxn>
                  <a:cxn ang="0">
                    <a:pos x="T8" y="T9"/>
                  </a:cxn>
                </a:cxnLst>
                <a:rect l="0" t="0" r="r" b="b"/>
                <a:pathLst>
                  <a:path w="20" h="178">
                    <a:moveTo>
                      <a:pt x="18" y="178"/>
                    </a:moveTo>
                    <a:lnTo>
                      <a:pt x="0" y="0"/>
                    </a:lnTo>
                    <a:lnTo>
                      <a:pt x="4" y="0"/>
                    </a:lnTo>
                    <a:lnTo>
                      <a:pt x="20" y="178"/>
                    </a:lnTo>
                    <a:lnTo>
                      <a:pt x="18" y="178"/>
                    </a:lnTo>
                    <a:close/>
                  </a:path>
                </a:pathLst>
              </a:custGeom>
              <a:solidFill>
                <a:srgbClr val="D28028"/>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Freeform 512"/>
              <p:cNvSpPr/>
              <p:nvPr/>
            </p:nvSpPr>
            <p:spPr bwMode="auto">
              <a:xfrm>
                <a:off x="9493250" y="3454400"/>
                <a:ext cx="31750" cy="285750"/>
              </a:xfrm>
              <a:custGeom>
                <a:avLst/>
                <a:gdLst>
                  <a:gd name="T0" fmla="*/ 4 w 20"/>
                  <a:gd name="T1" fmla="*/ 180 h 180"/>
                  <a:gd name="T2" fmla="*/ 0 w 20"/>
                  <a:gd name="T3" fmla="*/ 178 h 180"/>
                  <a:gd name="T4" fmla="*/ 18 w 20"/>
                  <a:gd name="T5" fmla="*/ 0 h 180"/>
                  <a:gd name="T6" fmla="*/ 20 w 20"/>
                  <a:gd name="T7" fmla="*/ 0 h 180"/>
                  <a:gd name="T8" fmla="*/ 4 w 20"/>
                  <a:gd name="T9" fmla="*/ 180 h 180"/>
                </a:gdLst>
                <a:ahLst/>
                <a:cxnLst>
                  <a:cxn ang="0">
                    <a:pos x="T0" y="T1"/>
                  </a:cxn>
                  <a:cxn ang="0">
                    <a:pos x="T2" y="T3"/>
                  </a:cxn>
                  <a:cxn ang="0">
                    <a:pos x="T4" y="T5"/>
                  </a:cxn>
                  <a:cxn ang="0">
                    <a:pos x="T6" y="T7"/>
                  </a:cxn>
                  <a:cxn ang="0">
                    <a:pos x="T8" y="T9"/>
                  </a:cxn>
                </a:cxnLst>
                <a:rect l="0" t="0" r="r" b="b"/>
                <a:pathLst>
                  <a:path w="20" h="180">
                    <a:moveTo>
                      <a:pt x="4" y="180"/>
                    </a:moveTo>
                    <a:lnTo>
                      <a:pt x="0" y="178"/>
                    </a:lnTo>
                    <a:lnTo>
                      <a:pt x="18" y="0"/>
                    </a:lnTo>
                    <a:lnTo>
                      <a:pt x="20" y="0"/>
                    </a:lnTo>
                    <a:lnTo>
                      <a:pt x="4" y="180"/>
                    </a:lnTo>
                    <a:close/>
                  </a:path>
                </a:pathLst>
              </a:custGeom>
              <a:solidFill>
                <a:srgbClr val="D28028"/>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Freeform 513"/>
              <p:cNvSpPr/>
              <p:nvPr/>
            </p:nvSpPr>
            <p:spPr bwMode="auto">
              <a:xfrm>
                <a:off x="9264650" y="3448050"/>
                <a:ext cx="53975" cy="82550"/>
              </a:xfrm>
              <a:custGeom>
                <a:avLst/>
                <a:gdLst>
                  <a:gd name="T0" fmla="*/ 0 w 34"/>
                  <a:gd name="T1" fmla="*/ 52 h 52"/>
                  <a:gd name="T2" fmla="*/ 0 w 34"/>
                  <a:gd name="T3" fmla="*/ 50 h 52"/>
                  <a:gd name="T4" fmla="*/ 32 w 34"/>
                  <a:gd name="T5" fmla="*/ 0 h 52"/>
                  <a:gd name="T6" fmla="*/ 34 w 34"/>
                  <a:gd name="T7" fmla="*/ 2 h 52"/>
                  <a:gd name="T8" fmla="*/ 0 w 34"/>
                  <a:gd name="T9" fmla="*/ 52 h 52"/>
                </a:gdLst>
                <a:ahLst/>
                <a:cxnLst>
                  <a:cxn ang="0">
                    <a:pos x="T0" y="T1"/>
                  </a:cxn>
                  <a:cxn ang="0">
                    <a:pos x="T2" y="T3"/>
                  </a:cxn>
                  <a:cxn ang="0">
                    <a:pos x="T4" y="T5"/>
                  </a:cxn>
                  <a:cxn ang="0">
                    <a:pos x="T6" y="T7"/>
                  </a:cxn>
                  <a:cxn ang="0">
                    <a:pos x="T8" y="T9"/>
                  </a:cxn>
                </a:cxnLst>
                <a:rect l="0" t="0" r="r" b="b"/>
                <a:pathLst>
                  <a:path w="34" h="52">
                    <a:moveTo>
                      <a:pt x="0" y="52"/>
                    </a:moveTo>
                    <a:lnTo>
                      <a:pt x="0" y="50"/>
                    </a:lnTo>
                    <a:lnTo>
                      <a:pt x="32" y="0"/>
                    </a:lnTo>
                    <a:lnTo>
                      <a:pt x="34" y="2"/>
                    </a:lnTo>
                    <a:lnTo>
                      <a:pt x="0" y="52"/>
                    </a:lnTo>
                    <a:close/>
                  </a:path>
                </a:pathLst>
              </a:custGeom>
              <a:solidFill>
                <a:srgbClr val="D28028"/>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Freeform 514"/>
              <p:cNvSpPr/>
              <p:nvPr/>
            </p:nvSpPr>
            <p:spPr bwMode="auto">
              <a:xfrm>
                <a:off x="9267825" y="3448050"/>
                <a:ext cx="88900" cy="133350"/>
              </a:xfrm>
              <a:custGeom>
                <a:avLst/>
                <a:gdLst>
                  <a:gd name="T0" fmla="*/ 2 w 56"/>
                  <a:gd name="T1" fmla="*/ 84 h 84"/>
                  <a:gd name="T2" fmla="*/ 0 w 56"/>
                  <a:gd name="T3" fmla="*/ 80 h 84"/>
                  <a:gd name="T4" fmla="*/ 54 w 56"/>
                  <a:gd name="T5" fmla="*/ 0 h 84"/>
                  <a:gd name="T6" fmla="*/ 56 w 56"/>
                  <a:gd name="T7" fmla="*/ 2 h 84"/>
                  <a:gd name="T8" fmla="*/ 2 w 56"/>
                  <a:gd name="T9" fmla="*/ 84 h 84"/>
                </a:gdLst>
                <a:ahLst/>
                <a:cxnLst>
                  <a:cxn ang="0">
                    <a:pos x="T0" y="T1"/>
                  </a:cxn>
                  <a:cxn ang="0">
                    <a:pos x="T2" y="T3"/>
                  </a:cxn>
                  <a:cxn ang="0">
                    <a:pos x="T4" y="T5"/>
                  </a:cxn>
                  <a:cxn ang="0">
                    <a:pos x="T6" y="T7"/>
                  </a:cxn>
                  <a:cxn ang="0">
                    <a:pos x="T8" y="T9"/>
                  </a:cxn>
                </a:cxnLst>
                <a:rect l="0" t="0" r="r" b="b"/>
                <a:pathLst>
                  <a:path w="56" h="84">
                    <a:moveTo>
                      <a:pt x="2" y="84"/>
                    </a:moveTo>
                    <a:lnTo>
                      <a:pt x="0" y="80"/>
                    </a:lnTo>
                    <a:lnTo>
                      <a:pt x="54" y="0"/>
                    </a:lnTo>
                    <a:lnTo>
                      <a:pt x="56" y="2"/>
                    </a:lnTo>
                    <a:lnTo>
                      <a:pt x="2" y="84"/>
                    </a:lnTo>
                    <a:close/>
                  </a:path>
                </a:pathLst>
              </a:custGeom>
              <a:solidFill>
                <a:srgbClr val="D28028"/>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Freeform 515"/>
              <p:cNvSpPr/>
              <p:nvPr/>
            </p:nvSpPr>
            <p:spPr bwMode="auto">
              <a:xfrm>
                <a:off x="9274175" y="3448050"/>
                <a:ext cx="123825" cy="184150"/>
              </a:xfrm>
              <a:custGeom>
                <a:avLst/>
                <a:gdLst>
                  <a:gd name="T0" fmla="*/ 0 w 78"/>
                  <a:gd name="T1" fmla="*/ 116 h 116"/>
                  <a:gd name="T2" fmla="*/ 0 w 78"/>
                  <a:gd name="T3" fmla="*/ 112 h 116"/>
                  <a:gd name="T4" fmla="*/ 76 w 78"/>
                  <a:gd name="T5" fmla="*/ 0 h 116"/>
                  <a:gd name="T6" fmla="*/ 78 w 78"/>
                  <a:gd name="T7" fmla="*/ 2 h 116"/>
                  <a:gd name="T8" fmla="*/ 0 w 78"/>
                  <a:gd name="T9" fmla="*/ 116 h 116"/>
                </a:gdLst>
                <a:ahLst/>
                <a:cxnLst>
                  <a:cxn ang="0">
                    <a:pos x="T0" y="T1"/>
                  </a:cxn>
                  <a:cxn ang="0">
                    <a:pos x="T2" y="T3"/>
                  </a:cxn>
                  <a:cxn ang="0">
                    <a:pos x="T4" y="T5"/>
                  </a:cxn>
                  <a:cxn ang="0">
                    <a:pos x="T6" y="T7"/>
                  </a:cxn>
                  <a:cxn ang="0">
                    <a:pos x="T8" y="T9"/>
                  </a:cxn>
                </a:cxnLst>
                <a:rect l="0" t="0" r="r" b="b"/>
                <a:pathLst>
                  <a:path w="78" h="116">
                    <a:moveTo>
                      <a:pt x="0" y="116"/>
                    </a:moveTo>
                    <a:lnTo>
                      <a:pt x="0" y="112"/>
                    </a:lnTo>
                    <a:lnTo>
                      <a:pt x="76" y="0"/>
                    </a:lnTo>
                    <a:lnTo>
                      <a:pt x="78" y="2"/>
                    </a:lnTo>
                    <a:lnTo>
                      <a:pt x="0" y="116"/>
                    </a:lnTo>
                    <a:close/>
                  </a:path>
                </a:pathLst>
              </a:custGeom>
              <a:solidFill>
                <a:srgbClr val="D28028"/>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Freeform 516"/>
              <p:cNvSpPr/>
              <p:nvPr/>
            </p:nvSpPr>
            <p:spPr bwMode="auto">
              <a:xfrm>
                <a:off x="9277350" y="3448050"/>
                <a:ext cx="155575" cy="244475"/>
              </a:xfrm>
              <a:custGeom>
                <a:avLst/>
                <a:gdLst>
                  <a:gd name="T0" fmla="*/ 2 w 98"/>
                  <a:gd name="T1" fmla="*/ 154 h 154"/>
                  <a:gd name="T2" fmla="*/ 0 w 98"/>
                  <a:gd name="T3" fmla="*/ 150 h 154"/>
                  <a:gd name="T4" fmla="*/ 96 w 98"/>
                  <a:gd name="T5" fmla="*/ 0 h 154"/>
                  <a:gd name="T6" fmla="*/ 98 w 98"/>
                  <a:gd name="T7" fmla="*/ 2 h 154"/>
                  <a:gd name="T8" fmla="*/ 2 w 98"/>
                  <a:gd name="T9" fmla="*/ 154 h 154"/>
                </a:gdLst>
                <a:ahLst/>
                <a:cxnLst>
                  <a:cxn ang="0">
                    <a:pos x="T0" y="T1"/>
                  </a:cxn>
                  <a:cxn ang="0">
                    <a:pos x="T2" y="T3"/>
                  </a:cxn>
                  <a:cxn ang="0">
                    <a:pos x="T4" y="T5"/>
                  </a:cxn>
                  <a:cxn ang="0">
                    <a:pos x="T6" y="T7"/>
                  </a:cxn>
                  <a:cxn ang="0">
                    <a:pos x="T8" y="T9"/>
                  </a:cxn>
                </a:cxnLst>
                <a:rect l="0" t="0" r="r" b="b"/>
                <a:pathLst>
                  <a:path w="98" h="154">
                    <a:moveTo>
                      <a:pt x="2" y="154"/>
                    </a:moveTo>
                    <a:lnTo>
                      <a:pt x="0" y="150"/>
                    </a:lnTo>
                    <a:lnTo>
                      <a:pt x="96" y="0"/>
                    </a:lnTo>
                    <a:lnTo>
                      <a:pt x="98" y="2"/>
                    </a:lnTo>
                    <a:lnTo>
                      <a:pt x="2" y="154"/>
                    </a:lnTo>
                    <a:close/>
                  </a:path>
                </a:pathLst>
              </a:custGeom>
              <a:solidFill>
                <a:srgbClr val="D28028"/>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Freeform 517"/>
              <p:cNvSpPr/>
              <p:nvPr/>
            </p:nvSpPr>
            <p:spPr bwMode="auto">
              <a:xfrm>
                <a:off x="9286875" y="3448050"/>
                <a:ext cx="193675" cy="292100"/>
              </a:xfrm>
              <a:custGeom>
                <a:avLst/>
                <a:gdLst>
                  <a:gd name="T0" fmla="*/ 4 w 122"/>
                  <a:gd name="T1" fmla="*/ 184 h 184"/>
                  <a:gd name="T2" fmla="*/ 0 w 122"/>
                  <a:gd name="T3" fmla="*/ 182 h 184"/>
                  <a:gd name="T4" fmla="*/ 120 w 122"/>
                  <a:gd name="T5" fmla="*/ 0 h 184"/>
                  <a:gd name="T6" fmla="*/ 122 w 122"/>
                  <a:gd name="T7" fmla="*/ 2 h 184"/>
                  <a:gd name="T8" fmla="*/ 4 w 122"/>
                  <a:gd name="T9" fmla="*/ 184 h 184"/>
                </a:gdLst>
                <a:ahLst/>
                <a:cxnLst>
                  <a:cxn ang="0">
                    <a:pos x="T0" y="T1"/>
                  </a:cxn>
                  <a:cxn ang="0">
                    <a:pos x="T2" y="T3"/>
                  </a:cxn>
                  <a:cxn ang="0">
                    <a:pos x="T4" y="T5"/>
                  </a:cxn>
                  <a:cxn ang="0">
                    <a:pos x="T6" y="T7"/>
                  </a:cxn>
                  <a:cxn ang="0">
                    <a:pos x="T8" y="T9"/>
                  </a:cxn>
                </a:cxnLst>
                <a:rect l="0" t="0" r="r" b="b"/>
                <a:pathLst>
                  <a:path w="122" h="184">
                    <a:moveTo>
                      <a:pt x="4" y="184"/>
                    </a:moveTo>
                    <a:lnTo>
                      <a:pt x="0" y="182"/>
                    </a:lnTo>
                    <a:lnTo>
                      <a:pt x="120" y="0"/>
                    </a:lnTo>
                    <a:lnTo>
                      <a:pt x="122" y="2"/>
                    </a:lnTo>
                    <a:lnTo>
                      <a:pt x="4" y="184"/>
                    </a:lnTo>
                    <a:close/>
                  </a:path>
                </a:pathLst>
              </a:custGeom>
              <a:solidFill>
                <a:srgbClr val="D28028"/>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Freeform 518"/>
              <p:cNvSpPr/>
              <p:nvPr/>
            </p:nvSpPr>
            <p:spPr bwMode="auto">
              <a:xfrm>
                <a:off x="9324975" y="3448050"/>
                <a:ext cx="193675" cy="298450"/>
              </a:xfrm>
              <a:custGeom>
                <a:avLst/>
                <a:gdLst>
                  <a:gd name="T0" fmla="*/ 4 w 122"/>
                  <a:gd name="T1" fmla="*/ 188 h 188"/>
                  <a:gd name="T2" fmla="*/ 0 w 122"/>
                  <a:gd name="T3" fmla="*/ 186 h 188"/>
                  <a:gd name="T4" fmla="*/ 120 w 122"/>
                  <a:gd name="T5" fmla="*/ 0 h 188"/>
                  <a:gd name="T6" fmla="*/ 122 w 122"/>
                  <a:gd name="T7" fmla="*/ 2 h 188"/>
                  <a:gd name="T8" fmla="*/ 4 w 122"/>
                  <a:gd name="T9" fmla="*/ 188 h 188"/>
                </a:gdLst>
                <a:ahLst/>
                <a:cxnLst>
                  <a:cxn ang="0">
                    <a:pos x="T0" y="T1"/>
                  </a:cxn>
                  <a:cxn ang="0">
                    <a:pos x="T2" y="T3"/>
                  </a:cxn>
                  <a:cxn ang="0">
                    <a:pos x="T4" y="T5"/>
                  </a:cxn>
                  <a:cxn ang="0">
                    <a:pos x="T6" y="T7"/>
                  </a:cxn>
                  <a:cxn ang="0">
                    <a:pos x="T8" y="T9"/>
                  </a:cxn>
                </a:cxnLst>
                <a:rect l="0" t="0" r="r" b="b"/>
                <a:pathLst>
                  <a:path w="122" h="188">
                    <a:moveTo>
                      <a:pt x="4" y="188"/>
                    </a:moveTo>
                    <a:lnTo>
                      <a:pt x="0" y="186"/>
                    </a:lnTo>
                    <a:lnTo>
                      <a:pt x="120" y="0"/>
                    </a:lnTo>
                    <a:lnTo>
                      <a:pt x="122" y="2"/>
                    </a:lnTo>
                    <a:lnTo>
                      <a:pt x="4" y="188"/>
                    </a:lnTo>
                    <a:close/>
                  </a:path>
                </a:pathLst>
              </a:custGeom>
              <a:solidFill>
                <a:srgbClr val="D28028"/>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Freeform 519"/>
              <p:cNvSpPr/>
              <p:nvPr/>
            </p:nvSpPr>
            <p:spPr bwMode="auto">
              <a:xfrm>
                <a:off x="9372600" y="3502025"/>
                <a:ext cx="146050" cy="250825"/>
              </a:xfrm>
              <a:custGeom>
                <a:avLst/>
                <a:gdLst>
                  <a:gd name="T0" fmla="*/ 2 w 92"/>
                  <a:gd name="T1" fmla="*/ 158 h 158"/>
                  <a:gd name="T2" fmla="*/ 0 w 92"/>
                  <a:gd name="T3" fmla="*/ 156 h 158"/>
                  <a:gd name="T4" fmla="*/ 92 w 92"/>
                  <a:gd name="T5" fmla="*/ 0 h 158"/>
                  <a:gd name="T6" fmla="*/ 92 w 92"/>
                  <a:gd name="T7" fmla="*/ 8 h 158"/>
                  <a:gd name="T8" fmla="*/ 2 w 92"/>
                  <a:gd name="T9" fmla="*/ 158 h 158"/>
                </a:gdLst>
                <a:ahLst/>
                <a:cxnLst>
                  <a:cxn ang="0">
                    <a:pos x="T0" y="T1"/>
                  </a:cxn>
                  <a:cxn ang="0">
                    <a:pos x="T2" y="T3"/>
                  </a:cxn>
                  <a:cxn ang="0">
                    <a:pos x="T4" y="T5"/>
                  </a:cxn>
                  <a:cxn ang="0">
                    <a:pos x="T6" y="T7"/>
                  </a:cxn>
                  <a:cxn ang="0">
                    <a:pos x="T8" y="T9"/>
                  </a:cxn>
                </a:cxnLst>
                <a:rect l="0" t="0" r="r" b="b"/>
                <a:pathLst>
                  <a:path w="92" h="158">
                    <a:moveTo>
                      <a:pt x="2" y="158"/>
                    </a:moveTo>
                    <a:lnTo>
                      <a:pt x="0" y="156"/>
                    </a:lnTo>
                    <a:lnTo>
                      <a:pt x="92" y="0"/>
                    </a:lnTo>
                    <a:lnTo>
                      <a:pt x="92" y="8"/>
                    </a:lnTo>
                    <a:lnTo>
                      <a:pt x="2" y="158"/>
                    </a:lnTo>
                    <a:close/>
                  </a:path>
                </a:pathLst>
              </a:custGeom>
              <a:solidFill>
                <a:srgbClr val="D28028"/>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Freeform 520"/>
              <p:cNvSpPr/>
              <p:nvPr/>
            </p:nvSpPr>
            <p:spPr bwMode="auto">
              <a:xfrm>
                <a:off x="9407525" y="3571875"/>
                <a:ext cx="104775" cy="180975"/>
              </a:xfrm>
              <a:custGeom>
                <a:avLst/>
                <a:gdLst>
                  <a:gd name="T0" fmla="*/ 2 w 66"/>
                  <a:gd name="T1" fmla="*/ 114 h 114"/>
                  <a:gd name="T2" fmla="*/ 0 w 66"/>
                  <a:gd name="T3" fmla="*/ 112 h 114"/>
                  <a:gd name="T4" fmla="*/ 66 w 66"/>
                  <a:gd name="T5" fmla="*/ 0 h 114"/>
                  <a:gd name="T6" fmla="*/ 66 w 66"/>
                  <a:gd name="T7" fmla="*/ 6 h 114"/>
                  <a:gd name="T8" fmla="*/ 2 w 66"/>
                  <a:gd name="T9" fmla="*/ 114 h 114"/>
                </a:gdLst>
                <a:ahLst/>
                <a:cxnLst>
                  <a:cxn ang="0">
                    <a:pos x="T0" y="T1"/>
                  </a:cxn>
                  <a:cxn ang="0">
                    <a:pos x="T2" y="T3"/>
                  </a:cxn>
                  <a:cxn ang="0">
                    <a:pos x="T4" y="T5"/>
                  </a:cxn>
                  <a:cxn ang="0">
                    <a:pos x="T6" y="T7"/>
                  </a:cxn>
                  <a:cxn ang="0">
                    <a:pos x="T8" y="T9"/>
                  </a:cxn>
                </a:cxnLst>
                <a:rect l="0" t="0" r="r" b="b"/>
                <a:pathLst>
                  <a:path w="66" h="114">
                    <a:moveTo>
                      <a:pt x="2" y="114"/>
                    </a:moveTo>
                    <a:lnTo>
                      <a:pt x="0" y="112"/>
                    </a:lnTo>
                    <a:lnTo>
                      <a:pt x="66" y="0"/>
                    </a:lnTo>
                    <a:lnTo>
                      <a:pt x="66" y="6"/>
                    </a:lnTo>
                    <a:lnTo>
                      <a:pt x="2" y="114"/>
                    </a:lnTo>
                    <a:close/>
                  </a:path>
                </a:pathLst>
              </a:custGeom>
              <a:solidFill>
                <a:srgbClr val="D28028"/>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Freeform 521"/>
              <p:cNvSpPr/>
              <p:nvPr/>
            </p:nvSpPr>
            <p:spPr bwMode="auto">
              <a:xfrm>
                <a:off x="9455150" y="3670300"/>
                <a:ext cx="50800" cy="79375"/>
              </a:xfrm>
              <a:custGeom>
                <a:avLst/>
                <a:gdLst>
                  <a:gd name="T0" fmla="*/ 4 w 32"/>
                  <a:gd name="T1" fmla="*/ 50 h 50"/>
                  <a:gd name="T2" fmla="*/ 0 w 32"/>
                  <a:gd name="T3" fmla="*/ 48 h 50"/>
                  <a:gd name="T4" fmla="*/ 30 w 32"/>
                  <a:gd name="T5" fmla="*/ 0 h 50"/>
                  <a:gd name="T6" fmla="*/ 32 w 32"/>
                  <a:gd name="T7" fmla="*/ 4 h 50"/>
                  <a:gd name="T8" fmla="*/ 4 w 32"/>
                  <a:gd name="T9" fmla="*/ 50 h 50"/>
                </a:gdLst>
                <a:ahLst/>
                <a:cxnLst>
                  <a:cxn ang="0">
                    <a:pos x="T0" y="T1"/>
                  </a:cxn>
                  <a:cxn ang="0">
                    <a:pos x="T2" y="T3"/>
                  </a:cxn>
                  <a:cxn ang="0">
                    <a:pos x="T4" y="T5"/>
                  </a:cxn>
                  <a:cxn ang="0">
                    <a:pos x="T6" y="T7"/>
                  </a:cxn>
                  <a:cxn ang="0">
                    <a:pos x="T8" y="T9"/>
                  </a:cxn>
                </a:cxnLst>
                <a:rect l="0" t="0" r="r" b="b"/>
                <a:pathLst>
                  <a:path w="32" h="50">
                    <a:moveTo>
                      <a:pt x="4" y="50"/>
                    </a:moveTo>
                    <a:lnTo>
                      <a:pt x="0" y="48"/>
                    </a:lnTo>
                    <a:lnTo>
                      <a:pt x="30" y="0"/>
                    </a:lnTo>
                    <a:lnTo>
                      <a:pt x="32" y="4"/>
                    </a:lnTo>
                    <a:lnTo>
                      <a:pt x="4" y="50"/>
                    </a:lnTo>
                    <a:close/>
                  </a:path>
                </a:pathLst>
              </a:custGeom>
              <a:solidFill>
                <a:srgbClr val="D28028"/>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Freeform 522"/>
              <p:cNvSpPr/>
              <p:nvPr/>
            </p:nvSpPr>
            <p:spPr bwMode="auto">
              <a:xfrm>
                <a:off x="9290050" y="3441700"/>
                <a:ext cx="219075" cy="155575"/>
              </a:xfrm>
              <a:custGeom>
                <a:avLst/>
                <a:gdLst>
                  <a:gd name="T0" fmla="*/ 138 w 138"/>
                  <a:gd name="T1" fmla="*/ 98 h 98"/>
                  <a:gd name="T2" fmla="*/ 0 w 138"/>
                  <a:gd name="T3" fmla="*/ 4 h 98"/>
                  <a:gd name="T4" fmla="*/ 0 w 138"/>
                  <a:gd name="T5" fmla="*/ 0 h 98"/>
                  <a:gd name="T6" fmla="*/ 138 w 138"/>
                  <a:gd name="T7" fmla="*/ 94 h 98"/>
                  <a:gd name="T8" fmla="*/ 138 w 138"/>
                  <a:gd name="T9" fmla="*/ 98 h 98"/>
                </a:gdLst>
                <a:ahLst/>
                <a:cxnLst>
                  <a:cxn ang="0">
                    <a:pos x="T0" y="T1"/>
                  </a:cxn>
                  <a:cxn ang="0">
                    <a:pos x="T2" y="T3"/>
                  </a:cxn>
                  <a:cxn ang="0">
                    <a:pos x="T4" y="T5"/>
                  </a:cxn>
                  <a:cxn ang="0">
                    <a:pos x="T6" y="T7"/>
                  </a:cxn>
                  <a:cxn ang="0">
                    <a:pos x="T8" y="T9"/>
                  </a:cxn>
                </a:cxnLst>
                <a:rect l="0" t="0" r="r" b="b"/>
                <a:pathLst>
                  <a:path w="138" h="98">
                    <a:moveTo>
                      <a:pt x="138" y="98"/>
                    </a:moveTo>
                    <a:lnTo>
                      <a:pt x="0" y="4"/>
                    </a:lnTo>
                    <a:lnTo>
                      <a:pt x="0" y="0"/>
                    </a:lnTo>
                    <a:lnTo>
                      <a:pt x="138" y="94"/>
                    </a:lnTo>
                    <a:lnTo>
                      <a:pt x="138" y="98"/>
                    </a:lnTo>
                    <a:close/>
                  </a:path>
                </a:pathLst>
              </a:custGeom>
              <a:solidFill>
                <a:srgbClr val="D28028"/>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Freeform 523"/>
              <p:cNvSpPr/>
              <p:nvPr/>
            </p:nvSpPr>
            <p:spPr bwMode="auto">
              <a:xfrm>
                <a:off x="9366250" y="3441700"/>
                <a:ext cx="149225" cy="104775"/>
              </a:xfrm>
              <a:custGeom>
                <a:avLst/>
                <a:gdLst>
                  <a:gd name="T0" fmla="*/ 94 w 94"/>
                  <a:gd name="T1" fmla="*/ 66 h 66"/>
                  <a:gd name="T2" fmla="*/ 0 w 94"/>
                  <a:gd name="T3" fmla="*/ 4 h 66"/>
                  <a:gd name="T4" fmla="*/ 2 w 94"/>
                  <a:gd name="T5" fmla="*/ 0 h 66"/>
                  <a:gd name="T6" fmla="*/ 94 w 94"/>
                  <a:gd name="T7" fmla="*/ 62 h 66"/>
                  <a:gd name="T8" fmla="*/ 94 w 94"/>
                  <a:gd name="T9" fmla="*/ 66 h 66"/>
                </a:gdLst>
                <a:ahLst/>
                <a:cxnLst>
                  <a:cxn ang="0">
                    <a:pos x="T0" y="T1"/>
                  </a:cxn>
                  <a:cxn ang="0">
                    <a:pos x="T2" y="T3"/>
                  </a:cxn>
                  <a:cxn ang="0">
                    <a:pos x="T4" y="T5"/>
                  </a:cxn>
                  <a:cxn ang="0">
                    <a:pos x="T6" y="T7"/>
                  </a:cxn>
                  <a:cxn ang="0">
                    <a:pos x="T8" y="T9"/>
                  </a:cxn>
                </a:cxnLst>
                <a:rect l="0" t="0" r="r" b="b"/>
                <a:pathLst>
                  <a:path w="94" h="66">
                    <a:moveTo>
                      <a:pt x="94" y="66"/>
                    </a:moveTo>
                    <a:lnTo>
                      <a:pt x="0" y="4"/>
                    </a:lnTo>
                    <a:lnTo>
                      <a:pt x="2" y="0"/>
                    </a:lnTo>
                    <a:lnTo>
                      <a:pt x="94" y="62"/>
                    </a:lnTo>
                    <a:lnTo>
                      <a:pt x="94" y="66"/>
                    </a:lnTo>
                    <a:close/>
                  </a:path>
                </a:pathLst>
              </a:custGeom>
              <a:solidFill>
                <a:srgbClr val="D28028"/>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Freeform 524"/>
              <p:cNvSpPr/>
              <p:nvPr/>
            </p:nvSpPr>
            <p:spPr bwMode="auto">
              <a:xfrm>
                <a:off x="9451975" y="3438525"/>
                <a:ext cx="69850" cy="57150"/>
              </a:xfrm>
              <a:custGeom>
                <a:avLst/>
                <a:gdLst>
                  <a:gd name="T0" fmla="*/ 42 w 44"/>
                  <a:gd name="T1" fmla="*/ 36 h 36"/>
                  <a:gd name="T2" fmla="*/ 0 w 44"/>
                  <a:gd name="T3" fmla="*/ 4 h 36"/>
                  <a:gd name="T4" fmla="*/ 2 w 44"/>
                  <a:gd name="T5" fmla="*/ 0 h 36"/>
                  <a:gd name="T6" fmla="*/ 44 w 44"/>
                  <a:gd name="T7" fmla="*/ 32 h 36"/>
                  <a:gd name="T8" fmla="*/ 42 w 44"/>
                  <a:gd name="T9" fmla="*/ 36 h 36"/>
                </a:gdLst>
                <a:ahLst/>
                <a:cxnLst>
                  <a:cxn ang="0">
                    <a:pos x="T0" y="T1"/>
                  </a:cxn>
                  <a:cxn ang="0">
                    <a:pos x="T2" y="T3"/>
                  </a:cxn>
                  <a:cxn ang="0">
                    <a:pos x="T4" y="T5"/>
                  </a:cxn>
                  <a:cxn ang="0">
                    <a:pos x="T6" y="T7"/>
                  </a:cxn>
                  <a:cxn ang="0">
                    <a:pos x="T8" y="T9"/>
                  </a:cxn>
                </a:cxnLst>
                <a:rect l="0" t="0" r="r" b="b"/>
                <a:pathLst>
                  <a:path w="44" h="36">
                    <a:moveTo>
                      <a:pt x="42" y="36"/>
                    </a:moveTo>
                    <a:lnTo>
                      <a:pt x="0" y="4"/>
                    </a:lnTo>
                    <a:lnTo>
                      <a:pt x="2" y="0"/>
                    </a:lnTo>
                    <a:lnTo>
                      <a:pt x="44" y="32"/>
                    </a:lnTo>
                    <a:lnTo>
                      <a:pt x="42" y="36"/>
                    </a:lnTo>
                    <a:close/>
                  </a:path>
                </a:pathLst>
              </a:custGeom>
              <a:solidFill>
                <a:srgbClr val="D28028"/>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Freeform 525"/>
              <p:cNvSpPr/>
              <p:nvPr/>
            </p:nvSpPr>
            <p:spPr bwMode="auto">
              <a:xfrm>
                <a:off x="9258300" y="3460750"/>
                <a:ext cx="247650" cy="174625"/>
              </a:xfrm>
              <a:custGeom>
                <a:avLst/>
                <a:gdLst>
                  <a:gd name="T0" fmla="*/ 156 w 156"/>
                  <a:gd name="T1" fmla="*/ 110 h 110"/>
                  <a:gd name="T2" fmla="*/ 0 w 156"/>
                  <a:gd name="T3" fmla="*/ 2 h 110"/>
                  <a:gd name="T4" fmla="*/ 0 w 156"/>
                  <a:gd name="T5" fmla="*/ 0 h 110"/>
                  <a:gd name="T6" fmla="*/ 156 w 156"/>
                  <a:gd name="T7" fmla="*/ 106 h 110"/>
                  <a:gd name="T8" fmla="*/ 156 w 156"/>
                  <a:gd name="T9" fmla="*/ 110 h 110"/>
                </a:gdLst>
                <a:ahLst/>
                <a:cxnLst>
                  <a:cxn ang="0">
                    <a:pos x="T0" y="T1"/>
                  </a:cxn>
                  <a:cxn ang="0">
                    <a:pos x="T2" y="T3"/>
                  </a:cxn>
                  <a:cxn ang="0">
                    <a:pos x="T4" y="T5"/>
                  </a:cxn>
                  <a:cxn ang="0">
                    <a:pos x="T6" y="T7"/>
                  </a:cxn>
                  <a:cxn ang="0">
                    <a:pos x="T8" y="T9"/>
                  </a:cxn>
                </a:cxnLst>
                <a:rect l="0" t="0" r="r" b="b"/>
                <a:pathLst>
                  <a:path w="156" h="110">
                    <a:moveTo>
                      <a:pt x="156" y="110"/>
                    </a:moveTo>
                    <a:lnTo>
                      <a:pt x="0" y="2"/>
                    </a:lnTo>
                    <a:lnTo>
                      <a:pt x="0" y="0"/>
                    </a:lnTo>
                    <a:lnTo>
                      <a:pt x="156" y="106"/>
                    </a:lnTo>
                    <a:lnTo>
                      <a:pt x="156" y="110"/>
                    </a:lnTo>
                    <a:close/>
                  </a:path>
                </a:pathLst>
              </a:custGeom>
              <a:solidFill>
                <a:srgbClr val="D28028"/>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Freeform 526"/>
              <p:cNvSpPr/>
              <p:nvPr/>
            </p:nvSpPr>
            <p:spPr bwMode="auto">
              <a:xfrm>
                <a:off x="9261475" y="3511550"/>
                <a:ext cx="241300" cy="177800"/>
              </a:xfrm>
              <a:custGeom>
                <a:avLst/>
                <a:gdLst>
                  <a:gd name="T0" fmla="*/ 152 w 152"/>
                  <a:gd name="T1" fmla="*/ 112 h 112"/>
                  <a:gd name="T2" fmla="*/ 0 w 152"/>
                  <a:gd name="T3" fmla="*/ 4 h 112"/>
                  <a:gd name="T4" fmla="*/ 2 w 152"/>
                  <a:gd name="T5" fmla="*/ 0 h 112"/>
                  <a:gd name="T6" fmla="*/ 152 w 152"/>
                  <a:gd name="T7" fmla="*/ 108 h 112"/>
                  <a:gd name="T8" fmla="*/ 152 w 152"/>
                  <a:gd name="T9" fmla="*/ 112 h 112"/>
                </a:gdLst>
                <a:ahLst/>
                <a:cxnLst>
                  <a:cxn ang="0">
                    <a:pos x="T0" y="T1"/>
                  </a:cxn>
                  <a:cxn ang="0">
                    <a:pos x="T2" y="T3"/>
                  </a:cxn>
                  <a:cxn ang="0">
                    <a:pos x="T4" y="T5"/>
                  </a:cxn>
                  <a:cxn ang="0">
                    <a:pos x="T6" y="T7"/>
                  </a:cxn>
                  <a:cxn ang="0">
                    <a:pos x="T8" y="T9"/>
                  </a:cxn>
                </a:cxnLst>
                <a:rect l="0" t="0" r="r" b="b"/>
                <a:pathLst>
                  <a:path w="152" h="112">
                    <a:moveTo>
                      <a:pt x="152" y="112"/>
                    </a:moveTo>
                    <a:lnTo>
                      <a:pt x="0" y="4"/>
                    </a:lnTo>
                    <a:lnTo>
                      <a:pt x="2" y="0"/>
                    </a:lnTo>
                    <a:lnTo>
                      <a:pt x="152" y="108"/>
                    </a:lnTo>
                    <a:lnTo>
                      <a:pt x="152" y="112"/>
                    </a:lnTo>
                    <a:close/>
                  </a:path>
                </a:pathLst>
              </a:custGeom>
              <a:solidFill>
                <a:srgbClr val="D28028"/>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Freeform 527"/>
              <p:cNvSpPr/>
              <p:nvPr/>
            </p:nvSpPr>
            <p:spPr bwMode="auto">
              <a:xfrm>
                <a:off x="9267825" y="3568700"/>
                <a:ext cx="228600" cy="174625"/>
              </a:xfrm>
              <a:custGeom>
                <a:avLst/>
                <a:gdLst>
                  <a:gd name="T0" fmla="*/ 142 w 144"/>
                  <a:gd name="T1" fmla="*/ 110 h 110"/>
                  <a:gd name="T2" fmla="*/ 0 w 144"/>
                  <a:gd name="T3" fmla="*/ 4 h 110"/>
                  <a:gd name="T4" fmla="*/ 0 w 144"/>
                  <a:gd name="T5" fmla="*/ 0 h 110"/>
                  <a:gd name="T6" fmla="*/ 144 w 144"/>
                  <a:gd name="T7" fmla="*/ 106 h 110"/>
                  <a:gd name="T8" fmla="*/ 142 w 144"/>
                  <a:gd name="T9" fmla="*/ 110 h 110"/>
                </a:gdLst>
                <a:ahLst/>
                <a:cxnLst>
                  <a:cxn ang="0">
                    <a:pos x="T0" y="T1"/>
                  </a:cxn>
                  <a:cxn ang="0">
                    <a:pos x="T2" y="T3"/>
                  </a:cxn>
                  <a:cxn ang="0">
                    <a:pos x="T4" y="T5"/>
                  </a:cxn>
                  <a:cxn ang="0">
                    <a:pos x="T6" y="T7"/>
                  </a:cxn>
                  <a:cxn ang="0">
                    <a:pos x="T8" y="T9"/>
                  </a:cxn>
                </a:cxnLst>
                <a:rect l="0" t="0" r="r" b="b"/>
                <a:pathLst>
                  <a:path w="144" h="110">
                    <a:moveTo>
                      <a:pt x="142" y="110"/>
                    </a:moveTo>
                    <a:lnTo>
                      <a:pt x="0" y="4"/>
                    </a:lnTo>
                    <a:lnTo>
                      <a:pt x="0" y="0"/>
                    </a:lnTo>
                    <a:lnTo>
                      <a:pt x="144" y="106"/>
                    </a:lnTo>
                    <a:lnTo>
                      <a:pt x="142" y="110"/>
                    </a:lnTo>
                    <a:close/>
                  </a:path>
                </a:pathLst>
              </a:custGeom>
              <a:solidFill>
                <a:srgbClr val="D28028"/>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Freeform 528"/>
              <p:cNvSpPr/>
              <p:nvPr/>
            </p:nvSpPr>
            <p:spPr bwMode="auto">
              <a:xfrm>
                <a:off x="9274175" y="3638550"/>
                <a:ext cx="168275" cy="111125"/>
              </a:xfrm>
              <a:custGeom>
                <a:avLst/>
                <a:gdLst>
                  <a:gd name="T0" fmla="*/ 106 w 106"/>
                  <a:gd name="T1" fmla="*/ 70 h 70"/>
                  <a:gd name="T2" fmla="*/ 0 w 106"/>
                  <a:gd name="T3" fmla="*/ 4 h 70"/>
                  <a:gd name="T4" fmla="*/ 0 w 106"/>
                  <a:gd name="T5" fmla="*/ 0 h 70"/>
                  <a:gd name="T6" fmla="*/ 106 w 106"/>
                  <a:gd name="T7" fmla="*/ 66 h 70"/>
                  <a:gd name="T8" fmla="*/ 106 w 106"/>
                  <a:gd name="T9" fmla="*/ 70 h 70"/>
                </a:gdLst>
                <a:ahLst/>
                <a:cxnLst>
                  <a:cxn ang="0">
                    <a:pos x="T0" y="T1"/>
                  </a:cxn>
                  <a:cxn ang="0">
                    <a:pos x="T2" y="T3"/>
                  </a:cxn>
                  <a:cxn ang="0">
                    <a:pos x="T4" y="T5"/>
                  </a:cxn>
                  <a:cxn ang="0">
                    <a:pos x="T6" y="T7"/>
                  </a:cxn>
                  <a:cxn ang="0">
                    <a:pos x="T8" y="T9"/>
                  </a:cxn>
                </a:cxnLst>
                <a:rect l="0" t="0" r="r" b="b"/>
                <a:pathLst>
                  <a:path w="106" h="70">
                    <a:moveTo>
                      <a:pt x="106" y="70"/>
                    </a:moveTo>
                    <a:lnTo>
                      <a:pt x="0" y="4"/>
                    </a:lnTo>
                    <a:lnTo>
                      <a:pt x="0" y="0"/>
                    </a:lnTo>
                    <a:lnTo>
                      <a:pt x="106" y="66"/>
                    </a:lnTo>
                    <a:lnTo>
                      <a:pt x="106" y="70"/>
                    </a:lnTo>
                    <a:close/>
                  </a:path>
                </a:pathLst>
              </a:custGeom>
              <a:solidFill>
                <a:srgbClr val="D28028"/>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Freeform 529"/>
              <p:cNvSpPr/>
              <p:nvPr/>
            </p:nvSpPr>
            <p:spPr bwMode="auto">
              <a:xfrm>
                <a:off x="9280525" y="3698875"/>
                <a:ext cx="73025" cy="50800"/>
              </a:xfrm>
              <a:custGeom>
                <a:avLst/>
                <a:gdLst>
                  <a:gd name="T0" fmla="*/ 44 w 46"/>
                  <a:gd name="T1" fmla="*/ 32 h 32"/>
                  <a:gd name="T2" fmla="*/ 0 w 46"/>
                  <a:gd name="T3" fmla="*/ 4 h 32"/>
                  <a:gd name="T4" fmla="*/ 0 w 46"/>
                  <a:gd name="T5" fmla="*/ 0 h 32"/>
                  <a:gd name="T6" fmla="*/ 46 w 46"/>
                  <a:gd name="T7" fmla="*/ 28 h 32"/>
                  <a:gd name="T8" fmla="*/ 44 w 46"/>
                  <a:gd name="T9" fmla="*/ 32 h 32"/>
                </a:gdLst>
                <a:ahLst/>
                <a:cxnLst>
                  <a:cxn ang="0">
                    <a:pos x="T0" y="T1"/>
                  </a:cxn>
                  <a:cxn ang="0">
                    <a:pos x="T2" y="T3"/>
                  </a:cxn>
                  <a:cxn ang="0">
                    <a:pos x="T4" y="T5"/>
                  </a:cxn>
                  <a:cxn ang="0">
                    <a:pos x="T6" y="T7"/>
                  </a:cxn>
                  <a:cxn ang="0">
                    <a:pos x="T8" y="T9"/>
                  </a:cxn>
                </a:cxnLst>
                <a:rect l="0" t="0" r="r" b="b"/>
                <a:pathLst>
                  <a:path w="46" h="32">
                    <a:moveTo>
                      <a:pt x="44" y="32"/>
                    </a:moveTo>
                    <a:lnTo>
                      <a:pt x="0" y="4"/>
                    </a:lnTo>
                    <a:lnTo>
                      <a:pt x="0" y="0"/>
                    </a:lnTo>
                    <a:lnTo>
                      <a:pt x="46" y="28"/>
                    </a:lnTo>
                    <a:lnTo>
                      <a:pt x="44" y="32"/>
                    </a:lnTo>
                    <a:close/>
                  </a:path>
                </a:pathLst>
              </a:custGeom>
              <a:solidFill>
                <a:srgbClr val="D28028"/>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97" name="Group 6"/>
          <p:cNvGrpSpPr/>
          <p:nvPr/>
        </p:nvGrpSpPr>
        <p:grpSpPr>
          <a:xfrm>
            <a:off x="4709467" y="3040364"/>
            <a:ext cx="3291865" cy="1067563"/>
            <a:chOff x="6278211" y="4028100"/>
            <a:chExt cx="4389394" cy="1423496"/>
          </a:xfrm>
        </p:grpSpPr>
        <p:grpSp>
          <p:nvGrpSpPr>
            <p:cNvPr id="98" name="Group 73"/>
            <p:cNvGrpSpPr/>
            <p:nvPr/>
          </p:nvGrpSpPr>
          <p:grpSpPr>
            <a:xfrm>
              <a:off x="6278211" y="4028100"/>
              <a:ext cx="4389394" cy="1423496"/>
              <a:chOff x="6278211" y="3939525"/>
              <a:chExt cx="4389394" cy="1423496"/>
            </a:xfrm>
          </p:grpSpPr>
          <p:grpSp>
            <p:nvGrpSpPr>
              <p:cNvPr id="171" name="Group 75"/>
              <p:cNvGrpSpPr/>
              <p:nvPr/>
            </p:nvGrpSpPr>
            <p:grpSpPr>
              <a:xfrm>
                <a:off x="7153103" y="4445332"/>
                <a:ext cx="120616" cy="679245"/>
                <a:chOff x="7153103" y="4325952"/>
                <a:chExt cx="120616" cy="679245"/>
              </a:xfrm>
              <a:solidFill>
                <a:srgbClr val="F49D15"/>
              </a:solidFill>
            </p:grpSpPr>
            <p:sp>
              <p:nvSpPr>
                <p:cNvPr id="177" name="Shape 140"/>
                <p:cNvSpPr/>
                <p:nvPr/>
              </p:nvSpPr>
              <p:spPr>
                <a:xfrm>
                  <a:off x="7153103" y="4325952"/>
                  <a:ext cx="120616" cy="101755"/>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grpFill/>
                <a:ln w="12700" cap="flat">
                  <a:noFill/>
                  <a:miter lim="400000"/>
                </a:ln>
                <a:effectLst/>
              </p:spPr>
              <p:txBody>
                <a:bodyPr wrap="square" lIns="0" tIns="0" rIns="0" bIns="0" numCol="1" anchor="t">
                  <a:noAutofit/>
                </a:bodyPr>
                <a:lstStyle/>
                <a:p>
                  <a:pPr>
                    <a:defRPr sz="3200">
                      <a:solidFill>
                        <a:srgbClr val="FFFFFF"/>
                      </a:solidFill>
                      <a:latin typeface="+mn-lt"/>
                      <a:ea typeface="+mn-ea"/>
                      <a:cs typeface="+mn-cs"/>
                      <a:sym typeface="Helvetica Light"/>
                    </a:defRPr>
                  </a:pPr>
                  <a:endParaRPr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78" name="Shape 143"/>
                <p:cNvSpPr/>
                <p:nvPr/>
              </p:nvSpPr>
              <p:spPr>
                <a:xfrm>
                  <a:off x="7153103" y="4515151"/>
                  <a:ext cx="120616" cy="101755"/>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grpFill/>
                <a:ln w="12700" cap="flat">
                  <a:noFill/>
                  <a:miter lim="400000"/>
                </a:ln>
                <a:effectLst/>
              </p:spPr>
              <p:txBody>
                <a:bodyPr wrap="square" lIns="0" tIns="0" rIns="0" bIns="0" numCol="1" anchor="t">
                  <a:noAutofit/>
                </a:bodyPr>
                <a:lstStyle/>
                <a:p>
                  <a:pPr>
                    <a:defRPr sz="3200">
                      <a:solidFill>
                        <a:srgbClr val="FFFFFF"/>
                      </a:solidFill>
                      <a:latin typeface="+mn-lt"/>
                      <a:ea typeface="+mn-ea"/>
                      <a:cs typeface="+mn-cs"/>
                      <a:sym typeface="Helvetica Light"/>
                    </a:defRPr>
                  </a:pPr>
                  <a:endParaRPr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79" name="Shape 146"/>
                <p:cNvSpPr/>
                <p:nvPr/>
              </p:nvSpPr>
              <p:spPr>
                <a:xfrm>
                  <a:off x="7153103" y="4696357"/>
                  <a:ext cx="120616" cy="101755"/>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grpFill/>
                <a:ln w="12700" cap="flat">
                  <a:noFill/>
                  <a:miter lim="400000"/>
                </a:ln>
                <a:effectLst/>
              </p:spPr>
              <p:txBody>
                <a:bodyPr wrap="square" lIns="0" tIns="0" rIns="0" bIns="0" numCol="1" anchor="t">
                  <a:noAutofit/>
                </a:bodyPr>
                <a:lstStyle/>
                <a:p>
                  <a:pPr>
                    <a:defRPr sz="3200">
                      <a:solidFill>
                        <a:srgbClr val="FFFFFF"/>
                      </a:solidFill>
                      <a:latin typeface="+mn-lt"/>
                      <a:ea typeface="+mn-ea"/>
                      <a:cs typeface="+mn-cs"/>
                      <a:sym typeface="Helvetica Light"/>
                    </a:defRPr>
                  </a:pPr>
                  <a:endParaRPr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80" name="Shape 149"/>
                <p:cNvSpPr/>
                <p:nvPr/>
              </p:nvSpPr>
              <p:spPr>
                <a:xfrm>
                  <a:off x="7153103" y="4903442"/>
                  <a:ext cx="120616" cy="101755"/>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grpFill/>
                <a:ln w="12700" cap="flat">
                  <a:noFill/>
                  <a:miter lim="400000"/>
                </a:ln>
                <a:effectLst/>
              </p:spPr>
              <p:txBody>
                <a:bodyPr wrap="square" lIns="0" tIns="0" rIns="0" bIns="0" numCol="1" anchor="t">
                  <a:noAutofit/>
                </a:bodyPr>
                <a:lstStyle/>
                <a:p>
                  <a:pPr>
                    <a:defRPr sz="3200">
                      <a:solidFill>
                        <a:srgbClr val="FFFFFF"/>
                      </a:solidFill>
                      <a:latin typeface="+mn-lt"/>
                      <a:ea typeface="+mn-ea"/>
                      <a:cs typeface="+mn-cs"/>
                      <a:sym typeface="Helvetica Light"/>
                    </a:defRPr>
                  </a:pPr>
                  <a:endParaRPr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72" name="TextBox 76"/>
              <p:cNvSpPr txBox="1"/>
              <p:nvPr/>
            </p:nvSpPr>
            <p:spPr>
              <a:xfrm>
                <a:off x="7383204" y="4412524"/>
                <a:ext cx="2134441" cy="359435"/>
              </a:xfrm>
              <a:prstGeom prst="rect">
                <a:avLst/>
              </a:prstGeom>
              <a:noFill/>
            </p:spPr>
            <p:txBody>
              <a:bodyPr wrap="square" lIns="0" tIns="0" rIns="0" bIns="0" rtlCol="0">
                <a:spAutoFit/>
              </a:bodyPr>
              <a:lstStyle/>
              <a:p>
                <a:pPr>
                  <a:lnSpc>
                    <a:spcPts val="1125"/>
                  </a:lnSpc>
                </a:pPr>
                <a:r>
                  <a:rPr lang="zh-CN" altLang="en-US" sz="750"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GB" sz="750"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3" name="TextBox 77"/>
              <p:cNvSpPr txBox="1"/>
              <p:nvPr/>
            </p:nvSpPr>
            <p:spPr>
              <a:xfrm>
                <a:off x="7383202" y="4049875"/>
                <a:ext cx="2134442" cy="367130"/>
              </a:xfrm>
              <a:prstGeom prst="rect">
                <a:avLst/>
              </a:prstGeom>
              <a:noFill/>
            </p:spPr>
            <p:txBody>
              <a:bodyPr wrap="square" rtlCol="0">
                <a:spAutoFit/>
              </a:bodyPr>
              <a:lstStyle/>
              <a:p>
                <a:pPr algn="ctr">
                  <a:lnSpc>
                    <a:spcPct val="150000"/>
                  </a:lnSpc>
                </a:pPr>
                <a:r>
                  <a:rPr lang="zh-CN" altLang="en-US" sz="900" dirty="0">
                    <a:solidFill>
                      <a:schemeClr val="accent4"/>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rPr>
                  <a:t>添加标题</a:t>
                </a:r>
                <a:endParaRPr lang="en-US" sz="900" dirty="0">
                  <a:solidFill>
                    <a:schemeClr val="accent4"/>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endParaRPr>
              </a:p>
            </p:txBody>
          </p:sp>
          <p:grpSp>
            <p:nvGrpSpPr>
              <p:cNvPr id="174" name="Group 78"/>
              <p:cNvGrpSpPr/>
              <p:nvPr/>
            </p:nvGrpSpPr>
            <p:grpSpPr>
              <a:xfrm>
                <a:off x="6278211" y="3939525"/>
                <a:ext cx="4389394" cy="1423496"/>
                <a:chOff x="6278211" y="3939525"/>
                <a:chExt cx="4389394" cy="1423496"/>
              </a:xfrm>
            </p:grpSpPr>
            <p:sp>
              <p:nvSpPr>
                <p:cNvPr id="175" name="Shape 84"/>
                <p:cNvSpPr/>
                <p:nvPr/>
              </p:nvSpPr>
              <p:spPr>
                <a:xfrm flipH="1">
                  <a:off x="6278211" y="3939525"/>
                  <a:ext cx="4389392" cy="1423496"/>
                </a:xfrm>
                <a:prstGeom prst="rect">
                  <a:avLst/>
                </a:prstGeom>
                <a:noFill/>
                <a:ln w="25400" cap="flat">
                  <a:solidFill>
                    <a:schemeClr val="accent4"/>
                  </a:solidFill>
                  <a:prstDash val="solid"/>
                  <a:miter lim="400000"/>
                </a:ln>
                <a:effectLst/>
              </p:spPr>
              <p:txBody>
                <a:bodyPr wrap="square" lIns="38098" tIns="38098" rIns="38098" bIns="38098" numCol="1" anchor="ctr">
                  <a:noAutofit/>
                </a:bodyPr>
                <a:lstStyle/>
                <a:p>
                  <a:pPr>
                    <a:defRPr sz="3200">
                      <a:solidFill>
                        <a:srgbClr val="FFFFFF"/>
                      </a:solidFill>
                      <a:latin typeface="+mn-lt"/>
                      <a:ea typeface="+mn-ea"/>
                      <a:cs typeface="+mn-cs"/>
                      <a:sym typeface="Helvetica Light"/>
                    </a:defRPr>
                  </a:pPr>
                  <a:endParaRPr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76" name="Shape 85"/>
                <p:cNvSpPr/>
                <p:nvPr/>
              </p:nvSpPr>
              <p:spPr>
                <a:xfrm flipH="1">
                  <a:off x="9802390" y="3939525"/>
                  <a:ext cx="865215" cy="1423496"/>
                </a:xfrm>
                <a:prstGeom prst="rect">
                  <a:avLst/>
                </a:prstGeom>
                <a:solidFill>
                  <a:schemeClr val="accent4"/>
                </a:solidFill>
                <a:ln w="12700" cap="flat">
                  <a:noFill/>
                  <a:miter lim="400000"/>
                </a:ln>
                <a:effectLst/>
              </p:spPr>
              <p:txBody>
                <a:bodyPr wrap="square" lIns="38098" tIns="38098" rIns="38098" bIns="38098" numCol="1" anchor="ctr">
                  <a:noAutofit/>
                </a:bodyPr>
                <a:lstStyle/>
                <a:p>
                  <a:pPr>
                    <a:defRPr sz="3200">
                      <a:solidFill>
                        <a:srgbClr val="FFFFFF"/>
                      </a:solidFill>
                      <a:latin typeface="+mn-lt"/>
                      <a:ea typeface="+mn-ea"/>
                      <a:cs typeface="+mn-cs"/>
                      <a:sym typeface="Helvetica Light"/>
                    </a:defRPr>
                  </a:pPr>
                  <a:endParaRPr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99" name="Group 158"/>
            <p:cNvGrpSpPr/>
            <p:nvPr/>
          </p:nvGrpSpPr>
          <p:grpSpPr>
            <a:xfrm flipH="1">
              <a:off x="9842225" y="4520483"/>
              <a:ext cx="801069" cy="393312"/>
              <a:chOff x="3632201" y="3097213"/>
              <a:chExt cx="7659688" cy="3760787"/>
            </a:xfrm>
          </p:grpSpPr>
          <p:sp>
            <p:nvSpPr>
              <p:cNvPr id="100" name="Rectangle 80"/>
              <p:cNvSpPr>
                <a:spLocks noChangeArrowheads="1"/>
              </p:cNvSpPr>
              <p:nvPr/>
            </p:nvSpPr>
            <p:spPr bwMode="auto">
              <a:xfrm>
                <a:off x="5783263" y="3097213"/>
                <a:ext cx="2166938" cy="363538"/>
              </a:xfrm>
              <a:prstGeom prst="rect">
                <a:avLst/>
              </a:prstGeom>
              <a:solidFill>
                <a:srgbClr val="2877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1" name="Rectangle 81"/>
              <p:cNvSpPr>
                <a:spLocks noChangeArrowheads="1"/>
              </p:cNvSpPr>
              <p:nvPr/>
            </p:nvSpPr>
            <p:spPr bwMode="auto">
              <a:xfrm>
                <a:off x="5783263" y="3097213"/>
                <a:ext cx="216693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 name="Rectangle 82"/>
              <p:cNvSpPr>
                <a:spLocks noChangeArrowheads="1"/>
              </p:cNvSpPr>
              <p:nvPr/>
            </p:nvSpPr>
            <p:spPr bwMode="auto">
              <a:xfrm>
                <a:off x="5686426" y="3097213"/>
                <a:ext cx="109538" cy="363538"/>
              </a:xfrm>
              <a:prstGeom prst="rect">
                <a:avLst/>
              </a:prstGeom>
              <a:solidFill>
                <a:srgbClr val="2D3F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3" name="Rectangle 83"/>
              <p:cNvSpPr>
                <a:spLocks noChangeArrowheads="1"/>
              </p:cNvSpPr>
              <p:nvPr/>
            </p:nvSpPr>
            <p:spPr bwMode="auto">
              <a:xfrm>
                <a:off x="5686426" y="3097213"/>
                <a:ext cx="10953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 name="Rectangle 84"/>
              <p:cNvSpPr>
                <a:spLocks noChangeArrowheads="1"/>
              </p:cNvSpPr>
              <p:nvPr/>
            </p:nvSpPr>
            <p:spPr bwMode="auto">
              <a:xfrm>
                <a:off x="7934326" y="3097213"/>
                <a:ext cx="112713" cy="363538"/>
              </a:xfrm>
              <a:prstGeom prst="rect">
                <a:avLst/>
              </a:prstGeom>
              <a:solidFill>
                <a:srgbClr val="2D3F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5" name="Rectangle 85"/>
              <p:cNvSpPr>
                <a:spLocks noChangeArrowheads="1"/>
              </p:cNvSpPr>
              <p:nvPr/>
            </p:nvSpPr>
            <p:spPr bwMode="auto">
              <a:xfrm>
                <a:off x="7934326" y="3097213"/>
                <a:ext cx="112713"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6" name="Freeform 86"/>
              <p:cNvSpPr/>
              <p:nvPr/>
            </p:nvSpPr>
            <p:spPr bwMode="auto">
              <a:xfrm>
                <a:off x="6581776" y="3186113"/>
                <a:ext cx="571500" cy="187325"/>
              </a:xfrm>
              <a:custGeom>
                <a:avLst/>
                <a:gdLst>
                  <a:gd name="T0" fmla="*/ 360 w 360"/>
                  <a:gd name="T1" fmla="*/ 59 h 118"/>
                  <a:gd name="T2" fmla="*/ 360 w 360"/>
                  <a:gd name="T3" fmla="*/ 59 h 118"/>
                  <a:gd name="T4" fmla="*/ 358 w 360"/>
                  <a:gd name="T5" fmla="*/ 64 h 118"/>
                  <a:gd name="T6" fmla="*/ 355 w 360"/>
                  <a:gd name="T7" fmla="*/ 70 h 118"/>
                  <a:gd name="T8" fmla="*/ 350 w 360"/>
                  <a:gd name="T9" fmla="*/ 77 h 118"/>
                  <a:gd name="T10" fmla="*/ 345 w 360"/>
                  <a:gd name="T11" fmla="*/ 82 h 118"/>
                  <a:gd name="T12" fmla="*/ 337 w 360"/>
                  <a:gd name="T13" fmla="*/ 86 h 118"/>
                  <a:gd name="T14" fmla="*/ 327 w 360"/>
                  <a:gd name="T15" fmla="*/ 91 h 118"/>
                  <a:gd name="T16" fmla="*/ 307 w 360"/>
                  <a:gd name="T17" fmla="*/ 101 h 118"/>
                  <a:gd name="T18" fmla="*/ 279 w 360"/>
                  <a:gd name="T19" fmla="*/ 107 h 118"/>
                  <a:gd name="T20" fmla="*/ 249 w 360"/>
                  <a:gd name="T21" fmla="*/ 114 h 118"/>
                  <a:gd name="T22" fmla="*/ 215 w 360"/>
                  <a:gd name="T23" fmla="*/ 117 h 118"/>
                  <a:gd name="T24" fmla="*/ 180 w 360"/>
                  <a:gd name="T25" fmla="*/ 118 h 118"/>
                  <a:gd name="T26" fmla="*/ 180 w 360"/>
                  <a:gd name="T27" fmla="*/ 118 h 118"/>
                  <a:gd name="T28" fmla="*/ 143 w 360"/>
                  <a:gd name="T29" fmla="*/ 117 h 118"/>
                  <a:gd name="T30" fmla="*/ 109 w 360"/>
                  <a:gd name="T31" fmla="*/ 114 h 118"/>
                  <a:gd name="T32" fmla="*/ 79 w 360"/>
                  <a:gd name="T33" fmla="*/ 107 h 118"/>
                  <a:gd name="T34" fmla="*/ 53 w 360"/>
                  <a:gd name="T35" fmla="*/ 101 h 118"/>
                  <a:gd name="T36" fmla="*/ 30 w 360"/>
                  <a:gd name="T37" fmla="*/ 91 h 118"/>
                  <a:gd name="T38" fmla="*/ 21 w 360"/>
                  <a:gd name="T39" fmla="*/ 86 h 118"/>
                  <a:gd name="T40" fmla="*/ 14 w 360"/>
                  <a:gd name="T41" fmla="*/ 82 h 118"/>
                  <a:gd name="T42" fmla="*/ 8 w 360"/>
                  <a:gd name="T43" fmla="*/ 77 h 118"/>
                  <a:gd name="T44" fmla="*/ 3 w 360"/>
                  <a:gd name="T45" fmla="*/ 70 h 118"/>
                  <a:gd name="T46" fmla="*/ 0 w 360"/>
                  <a:gd name="T47" fmla="*/ 64 h 118"/>
                  <a:gd name="T48" fmla="*/ 0 w 360"/>
                  <a:gd name="T49" fmla="*/ 59 h 118"/>
                  <a:gd name="T50" fmla="*/ 0 w 360"/>
                  <a:gd name="T51" fmla="*/ 59 h 118"/>
                  <a:gd name="T52" fmla="*/ 0 w 360"/>
                  <a:gd name="T53" fmla="*/ 53 h 118"/>
                  <a:gd name="T54" fmla="*/ 3 w 360"/>
                  <a:gd name="T55" fmla="*/ 46 h 118"/>
                  <a:gd name="T56" fmla="*/ 8 w 360"/>
                  <a:gd name="T57" fmla="*/ 41 h 118"/>
                  <a:gd name="T58" fmla="*/ 14 w 360"/>
                  <a:gd name="T59" fmla="*/ 35 h 118"/>
                  <a:gd name="T60" fmla="*/ 21 w 360"/>
                  <a:gd name="T61" fmla="*/ 30 h 118"/>
                  <a:gd name="T62" fmla="*/ 30 w 360"/>
                  <a:gd name="T63" fmla="*/ 25 h 118"/>
                  <a:gd name="T64" fmla="*/ 53 w 360"/>
                  <a:gd name="T65" fmla="*/ 16 h 118"/>
                  <a:gd name="T66" fmla="*/ 79 w 360"/>
                  <a:gd name="T67" fmla="*/ 9 h 118"/>
                  <a:gd name="T68" fmla="*/ 109 w 360"/>
                  <a:gd name="T69" fmla="*/ 3 h 118"/>
                  <a:gd name="T70" fmla="*/ 143 w 360"/>
                  <a:gd name="T71" fmla="*/ 0 h 118"/>
                  <a:gd name="T72" fmla="*/ 180 w 360"/>
                  <a:gd name="T73" fmla="*/ 0 h 118"/>
                  <a:gd name="T74" fmla="*/ 180 w 360"/>
                  <a:gd name="T75" fmla="*/ 0 h 118"/>
                  <a:gd name="T76" fmla="*/ 215 w 360"/>
                  <a:gd name="T77" fmla="*/ 0 h 118"/>
                  <a:gd name="T78" fmla="*/ 249 w 360"/>
                  <a:gd name="T79" fmla="*/ 3 h 118"/>
                  <a:gd name="T80" fmla="*/ 279 w 360"/>
                  <a:gd name="T81" fmla="*/ 9 h 118"/>
                  <a:gd name="T82" fmla="*/ 307 w 360"/>
                  <a:gd name="T83" fmla="*/ 16 h 118"/>
                  <a:gd name="T84" fmla="*/ 327 w 360"/>
                  <a:gd name="T85" fmla="*/ 25 h 118"/>
                  <a:gd name="T86" fmla="*/ 337 w 360"/>
                  <a:gd name="T87" fmla="*/ 30 h 118"/>
                  <a:gd name="T88" fmla="*/ 345 w 360"/>
                  <a:gd name="T89" fmla="*/ 35 h 118"/>
                  <a:gd name="T90" fmla="*/ 350 w 360"/>
                  <a:gd name="T91" fmla="*/ 41 h 118"/>
                  <a:gd name="T92" fmla="*/ 355 w 360"/>
                  <a:gd name="T93" fmla="*/ 46 h 118"/>
                  <a:gd name="T94" fmla="*/ 358 w 360"/>
                  <a:gd name="T95" fmla="*/ 53 h 118"/>
                  <a:gd name="T96" fmla="*/ 360 w 360"/>
                  <a:gd name="T97" fmla="*/ 5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0" h="118">
                    <a:moveTo>
                      <a:pt x="360" y="59"/>
                    </a:moveTo>
                    <a:lnTo>
                      <a:pt x="360" y="59"/>
                    </a:lnTo>
                    <a:lnTo>
                      <a:pt x="358" y="64"/>
                    </a:lnTo>
                    <a:lnTo>
                      <a:pt x="355" y="70"/>
                    </a:lnTo>
                    <a:lnTo>
                      <a:pt x="350" y="77"/>
                    </a:lnTo>
                    <a:lnTo>
                      <a:pt x="345" y="82"/>
                    </a:lnTo>
                    <a:lnTo>
                      <a:pt x="337" y="86"/>
                    </a:lnTo>
                    <a:lnTo>
                      <a:pt x="327" y="91"/>
                    </a:lnTo>
                    <a:lnTo>
                      <a:pt x="307" y="101"/>
                    </a:lnTo>
                    <a:lnTo>
                      <a:pt x="279" y="107"/>
                    </a:lnTo>
                    <a:lnTo>
                      <a:pt x="249" y="114"/>
                    </a:lnTo>
                    <a:lnTo>
                      <a:pt x="215" y="117"/>
                    </a:lnTo>
                    <a:lnTo>
                      <a:pt x="180" y="118"/>
                    </a:lnTo>
                    <a:lnTo>
                      <a:pt x="180" y="118"/>
                    </a:lnTo>
                    <a:lnTo>
                      <a:pt x="143" y="117"/>
                    </a:lnTo>
                    <a:lnTo>
                      <a:pt x="109" y="114"/>
                    </a:lnTo>
                    <a:lnTo>
                      <a:pt x="79" y="107"/>
                    </a:lnTo>
                    <a:lnTo>
                      <a:pt x="53" y="101"/>
                    </a:lnTo>
                    <a:lnTo>
                      <a:pt x="30" y="91"/>
                    </a:lnTo>
                    <a:lnTo>
                      <a:pt x="21" y="86"/>
                    </a:lnTo>
                    <a:lnTo>
                      <a:pt x="14" y="82"/>
                    </a:lnTo>
                    <a:lnTo>
                      <a:pt x="8" y="77"/>
                    </a:lnTo>
                    <a:lnTo>
                      <a:pt x="3" y="70"/>
                    </a:lnTo>
                    <a:lnTo>
                      <a:pt x="0" y="64"/>
                    </a:lnTo>
                    <a:lnTo>
                      <a:pt x="0" y="59"/>
                    </a:lnTo>
                    <a:lnTo>
                      <a:pt x="0" y="59"/>
                    </a:lnTo>
                    <a:lnTo>
                      <a:pt x="0" y="53"/>
                    </a:lnTo>
                    <a:lnTo>
                      <a:pt x="3" y="46"/>
                    </a:lnTo>
                    <a:lnTo>
                      <a:pt x="8" y="41"/>
                    </a:lnTo>
                    <a:lnTo>
                      <a:pt x="14" y="35"/>
                    </a:lnTo>
                    <a:lnTo>
                      <a:pt x="21" y="30"/>
                    </a:lnTo>
                    <a:lnTo>
                      <a:pt x="30" y="25"/>
                    </a:lnTo>
                    <a:lnTo>
                      <a:pt x="53" y="16"/>
                    </a:lnTo>
                    <a:lnTo>
                      <a:pt x="79" y="9"/>
                    </a:lnTo>
                    <a:lnTo>
                      <a:pt x="109" y="3"/>
                    </a:lnTo>
                    <a:lnTo>
                      <a:pt x="143" y="0"/>
                    </a:lnTo>
                    <a:lnTo>
                      <a:pt x="180" y="0"/>
                    </a:lnTo>
                    <a:lnTo>
                      <a:pt x="180" y="0"/>
                    </a:lnTo>
                    <a:lnTo>
                      <a:pt x="215" y="0"/>
                    </a:lnTo>
                    <a:lnTo>
                      <a:pt x="249" y="3"/>
                    </a:lnTo>
                    <a:lnTo>
                      <a:pt x="279" y="9"/>
                    </a:lnTo>
                    <a:lnTo>
                      <a:pt x="307" y="16"/>
                    </a:lnTo>
                    <a:lnTo>
                      <a:pt x="327" y="25"/>
                    </a:lnTo>
                    <a:lnTo>
                      <a:pt x="337" y="30"/>
                    </a:lnTo>
                    <a:lnTo>
                      <a:pt x="345" y="35"/>
                    </a:lnTo>
                    <a:lnTo>
                      <a:pt x="350" y="41"/>
                    </a:lnTo>
                    <a:lnTo>
                      <a:pt x="355" y="46"/>
                    </a:lnTo>
                    <a:lnTo>
                      <a:pt x="358" y="53"/>
                    </a:lnTo>
                    <a:lnTo>
                      <a:pt x="360" y="59"/>
                    </a:lnTo>
                    <a:close/>
                  </a:path>
                </a:pathLst>
              </a:custGeom>
              <a:solidFill>
                <a:srgbClr val="EDF0F1"/>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7" name="Freeform 87"/>
              <p:cNvSpPr/>
              <p:nvPr/>
            </p:nvSpPr>
            <p:spPr bwMode="auto">
              <a:xfrm>
                <a:off x="6581776" y="3186113"/>
                <a:ext cx="571500" cy="187325"/>
              </a:xfrm>
              <a:custGeom>
                <a:avLst/>
                <a:gdLst>
                  <a:gd name="T0" fmla="*/ 360 w 360"/>
                  <a:gd name="T1" fmla="*/ 59 h 118"/>
                  <a:gd name="T2" fmla="*/ 360 w 360"/>
                  <a:gd name="T3" fmla="*/ 59 h 118"/>
                  <a:gd name="T4" fmla="*/ 358 w 360"/>
                  <a:gd name="T5" fmla="*/ 64 h 118"/>
                  <a:gd name="T6" fmla="*/ 355 w 360"/>
                  <a:gd name="T7" fmla="*/ 70 h 118"/>
                  <a:gd name="T8" fmla="*/ 350 w 360"/>
                  <a:gd name="T9" fmla="*/ 77 h 118"/>
                  <a:gd name="T10" fmla="*/ 345 w 360"/>
                  <a:gd name="T11" fmla="*/ 82 h 118"/>
                  <a:gd name="T12" fmla="*/ 337 w 360"/>
                  <a:gd name="T13" fmla="*/ 86 h 118"/>
                  <a:gd name="T14" fmla="*/ 327 w 360"/>
                  <a:gd name="T15" fmla="*/ 91 h 118"/>
                  <a:gd name="T16" fmla="*/ 307 w 360"/>
                  <a:gd name="T17" fmla="*/ 101 h 118"/>
                  <a:gd name="T18" fmla="*/ 279 w 360"/>
                  <a:gd name="T19" fmla="*/ 107 h 118"/>
                  <a:gd name="T20" fmla="*/ 249 w 360"/>
                  <a:gd name="T21" fmla="*/ 114 h 118"/>
                  <a:gd name="T22" fmla="*/ 215 w 360"/>
                  <a:gd name="T23" fmla="*/ 117 h 118"/>
                  <a:gd name="T24" fmla="*/ 180 w 360"/>
                  <a:gd name="T25" fmla="*/ 118 h 118"/>
                  <a:gd name="T26" fmla="*/ 180 w 360"/>
                  <a:gd name="T27" fmla="*/ 118 h 118"/>
                  <a:gd name="T28" fmla="*/ 143 w 360"/>
                  <a:gd name="T29" fmla="*/ 117 h 118"/>
                  <a:gd name="T30" fmla="*/ 109 w 360"/>
                  <a:gd name="T31" fmla="*/ 114 h 118"/>
                  <a:gd name="T32" fmla="*/ 79 w 360"/>
                  <a:gd name="T33" fmla="*/ 107 h 118"/>
                  <a:gd name="T34" fmla="*/ 53 w 360"/>
                  <a:gd name="T35" fmla="*/ 101 h 118"/>
                  <a:gd name="T36" fmla="*/ 30 w 360"/>
                  <a:gd name="T37" fmla="*/ 91 h 118"/>
                  <a:gd name="T38" fmla="*/ 21 w 360"/>
                  <a:gd name="T39" fmla="*/ 86 h 118"/>
                  <a:gd name="T40" fmla="*/ 14 w 360"/>
                  <a:gd name="T41" fmla="*/ 82 h 118"/>
                  <a:gd name="T42" fmla="*/ 8 w 360"/>
                  <a:gd name="T43" fmla="*/ 77 h 118"/>
                  <a:gd name="T44" fmla="*/ 3 w 360"/>
                  <a:gd name="T45" fmla="*/ 70 h 118"/>
                  <a:gd name="T46" fmla="*/ 0 w 360"/>
                  <a:gd name="T47" fmla="*/ 64 h 118"/>
                  <a:gd name="T48" fmla="*/ 0 w 360"/>
                  <a:gd name="T49" fmla="*/ 59 h 118"/>
                  <a:gd name="T50" fmla="*/ 0 w 360"/>
                  <a:gd name="T51" fmla="*/ 59 h 118"/>
                  <a:gd name="T52" fmla="*/ 0 w 360"/>
                  <a:gd name="T53" fmla="*/ 53 h 118"/>
                  <a:gd name="T54" fmla="*/ 3 w 360"/>
                  <a:gd name="T55" fmla="*/ 46 h 118"/>
                  <a:gd name="T56" fmla="*/ 8 w 360"/>
                  <a:gd name="T57" fmla="*/ 41 h 118"/>
                  <a:gd name="T58" fmla="*/ 14 w 360"/>
                  <a:gd name="T59" fmla="*/ 35 h 118"/>
                  <a:gd name="T60" fmla="*/ 21 w 360"/>
                  <a:gd name="T61" fmla="*/ 30 h 118"/>
                  <a:gd name="T62" fmla="*/ 30 w 360"/>
                  <a:gd name="T63" fmla="*/ 25 h 118"/>
                  <a:gd name="T64" fmla="*/ 53 w 360"/>
                  <a:gd name="T65" fmla="*/ 16 h 118"/>
                  <a:gd name="T66" fmla="*/ 79 w 360"/>
                  <a:gd name="T67" fmla="*/ 9 h 118"/>
                  <a:gd name="T68" fmla="*/ 109 w 360"/>
                  <a:gd name="T69" fmla="*/ 3 h 118"/>
                  <a:gd name="T70" fmla="*/ 143 w 360"/>
                  <a:gd name="T71" fmla="*/ 0 h 118"/>
                  <a:gd name="T72" fmla="*/ 180 w 360"/>
                  <a:gd name="T73" fmla="*/ 0 h 118"/>
                  <a:gd name="T74" fmla="*/ 180 w 360"/>
                  <a:gd name="T75" fmla="*/ 0 h 118"/>
                  <a:gd name="T76" fmla="*/ 215 w 360"/>
                  <a:gd name="T77" fmla="*/ 0 h 118"/>
                  <a:gd name="T78" fmla="*/ 249 w 360"/>
                  <a:gd name="T79" fmla="*/ 3 h 118"/>
                  <a:gd name="T80" fmla="*/ 279 w 360"/>
                  <a:gd name="T81" fmla="*/ 9 h 118"/>
                  <a:gd name="T82" fmla="*/ 307 w 360"/>
                  <a:gd name="T83" fmla="*/ 16 h 118"/>
                  <a:gd name="T84" fmla="*/ 327 w 360"/>
                  <a:gd name="T85" fmla="*/ 25 h 118"/>
                  <a:gd name="T86" fmla="*/ 337 w 360"/>
                  <a:gd name="T87" fmla="*/ 30 h 118"/>
                  <a:gd name="T88" fmla="*/ 345 w 360"/>
                  <a:gd name="T89" fmla="*/ 35 h 118"/>
                  <a:gd name="T90" fmla="*/ 350 w 360"/>
                  <a:gd name="T91" fmla="*/ 41 h 118"/>
                  <a:gd name="T92" fmla="*/ 355 w 360"/>
                  <a:gd name="T93" fmla="*/ 46 h 118"/>
                  <a:gd name="T94" fmla="*/ 358 w 360"/>
                  <a:gd name="T95" fmla="*/ 53 h 118"/>
                  <a:gd name="T96" fmla="*/ 360 w 360"/>
                  <a:gd name="T97" fmla="*/ 5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0" h="118">
                    <a:moveTo>
                      <a:pt x="360" y="59"/>
                    </a:moveTo>
                    <a:lnTo>
                      <a:pt x="360" y="59"/>
                    </a:lnTo>
                    <a:lnTo>
                      <a:pt x="358" y="64"/>
                    </a:lnTo>
                    <a:lnTo>
                      <a:pt x="355" y="70"/>
                    </a:lnTo>
                    <a:lnTo>
                      <a:pt x="350" y="77"/>
                    </a:lnTo>
                    <a:lnTo>
                      <a:pt x="345" y="82"/>
                    </a:lnTo>
                    <a:lnTo>
                      <a:pt x="337" y="86"/>
                    </a:lnTo>
                    <a:lnTo>
                      <a:pt x="327" y="91"/>
                    </a:lnTo>
                    <a:lnTo>
                      <a:pt x="307" y="101"/>
                    </a:lnTo>
                    <a:lnTo>
                      <a:pt x="279" y="107"/>
                    </a:lnTo>
                    <a:lnTo>
                      <a:pt x="249" y="114"/>
                    </a:lnTo>
                    <a:lnTo>
                      <a:pt x="215" y="117"/>
                    </a:lnTo>
                    <a:lnTo>
                      <a:pt x="180" y="118"/>
                    </a:lnTo>
                    <a:lnTo>
                      <a:pt x="180" y="118"/>
                    </a:lnTo>
                    <a:lnTo>
                      <a:pt x="143" y="117"/>
                    </a:lnTo>
                    <a:lnTo>
                      <a:pt x="109" y="114"/>
                    </a:lnTo>
                    <a:lnTo>
                      <a:pt x="79" y="107"/>
                    </a:lnTo>
                    <a:lnTo>
                      <a:pt x="53" y="101"/>
                    </a:lnTo>
                    <a:lnTo>
                      <a:pt x="30" y="91"/>
                    </a:lnTo>
                    <a:lnTo>
                      <a:pt x="21" y="86"/>
                    </a:lnTo>
                    <a:lnTo>
                      <a:pt x="14" y="82"/>
                    </a:lnTo>
                    <a:lnTo>
                      <a:pt x="8" y="77"/>
                    </a:lnTo>
                    <a:lnTo>
                      <a:pt x="3" y="70"/>
                    </a:lnTo>
                    <a:lnTo>
                      <a:pt x="0" y="64"/>
                    </a:lnTo>
                    <a:lnTo>
                      <a:pt x="0" y="59"/>
                    </a:lnTo>
                    <a:lnTo>
                      <a:pt x="0" y="59"/>
                    </a:lnTo>
                    <a:lnTo>
                      <a:pt x="0" y="53"/>
                    </a:lnTo>
                    <a:lnTo>
                      <a:pt x="3" y="46"/>
                    </a:lnTo>
                    <a:lnTo>
                      <a:pt x="8" y="41"/>
                    </a:lnTo>
                    <a:lnTo>
                      <a:pt x="14" y="35"/>
                    </a:lnTo>
                    <a:lnTo>
                      <a:pt x="21" y="30"/>
                    </a:lnTo>
                    <a:lnTo>
                      <a:pt x="30" y="25"/>
                    </a:lnTo>
                    <a:lnTo>
                      <a:pt x="53" y="16"/>
                    </a:lnTo>
                    <a:lnTo>
                      <a:pt x="79" y="9"/>
                    </a:lnTo>
                    <a:lnTo>
                      <a:pt x="109" y="3"/>
                    </a:lnTo>
                    <a:lnTo>
                      <a:pt x="143" y="0"/>
                    </a:lnTo>
                    <a:lnTo>
                      <a:pt x="180" y="0"/>
                    </a:lnTo>
                    <a:lnTo>
                      <a:pt x="180" y="0"/>
                    </a:lnTo>
                    <a:lnTo>
                      <a:pt x="215" y="0"/>
                    </a:lnTo>
                    <a:lnTo>
                      <a:pt x="249" y="3"/>
                    </a:lnTo>
                    <a:lnTo>
                      <a:pt x="279" y="9"/>
                    </a:lnTo>
                    <a:lnTo>
                      <a:pt x="307" y="16"/>
                    </a:lnTo>
                    <a:lnTo>
                      <a:pt x="327" y="25"/>
                    </a:lnTo>
                    <a:lnTo>
                      <a:pt x="337" y="30"/>
                    </a:lnTo>
                    <a:lnTo>
                      <a:pt x="345" y="35"/>
                    </a:lnTo>
                    <a:lnTo>
                      <a:pt x="350" y="41"/>
                    </a:lnTo>
                    <a:lnTo>
                      <a:pt x="355" y="46"/>
                    </a:lnTo>
                    <a:lnTo>
                      <a:pt x="358" y="53"/>
                    </a:lnTo>
                    <a:lnTo>
                      <a:pt x="360" y="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08" name="Picture 8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3726" y="3271838"/>
                <a:ext cx="2378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 name="Rectangle 89"/>
              <p:cNvSpPr>
                <a:spLocks noChangeArrowheads="1"/>
              </p:cNvSpPr>
              <p:nvPr/>
            </p:nvSpPr>
            <p:spPr bwMode="auto">
              <a:xfrm>
                <a:off x="6015038" y="5949950"/>
                <a:ext cx="3656013" cy="617538"/>
              </a:xfrm>
              <a:prstGeom prst="rect">
                <a:avLst/>
              </a:prstGeom>
              <a:solidFill>
                <a:srgbClr val="F9DB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0" name="Rectangle 90"/>
              <p:cNvSpPr>
                <a:spLocks noChangeArrowheads="1"/>
              </p:cNvSpPr>
              <p:nvPr/>
            </p:nvSpPr>
            <p:spPr bwMode="auto">
              <a:xfrm>
                <a:off x="6015038" y="5949950"/>
                <a:ext cx="3656013"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1" name="Rectangle 91"/>
              <p:cNvSpPr>
                <a:spLocks noChangeArrowheads="1"/>
              </p:cNvSpPr>
              <p:nvPr/>
            </p:nvSpPr>
            <p:spPr bwMode="auto">
              <a:xfrm>
                <a:off x="5853113" y="5949950"/>
                <a:ext cx="182563" cy="617538"/>
              </a:xfrm>
              <a:prstGeom prst="rect">
                <a:avLst/>
              </a:prstGeom>
              <a:solidFill>
                <a:srgbClr val="EDF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 name="Rectangle 92"/>
              <p:cNvSpPr>
                <a:spLocks noChangeArrowheads="1"/>
              </p:cNvSpPr>
              <p:nvPr/>
            </p:nvSpPr>
            <p:spPr bwMode="auto">
              <a:xfrm>
                <a:off x="5853113" y="5949950"/>
                <a:ext cx="182563"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3" name="Rectangle 93"/>
              <p:cNvSpPr>
                <a:spLocks noChangeArrowheads="1"/>
              </p:cNvSpPr>
              <p:nvPr/>
            </p:nvSpPr>
            <p:spPr bwMode="auto">
              <a:xfrm>
                <a:off x="9647238" y="5949950"/>
                <a:ext cx="187325" cy="617538"/>
              </a:xfrm>
              <a:prstGeom prst="rect">
                <a:avLst/>
              </a:prstGeom>
              <a:solidFill>
                <a:srgbClr val="EDF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4" name="Rectangle 94"/>
              <p:cNvSpPr>
                <a:spLocks noChangeArrowheads="1"/>
              </p:cNvSpPr>
              <p:nvPr/>
            </p:nvSpPr>
            <p:spPr bwMode="auto">
              <a:xfrm>
                <a:off x="9647238" y="5949950"/>
                <a:ext cx="187325"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15" name="Picture 9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0413" y="6254750"/>
                <a:ext cx="40068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 name="Rectangle 96"/>
              <p:cNvSpPr>
                <a:spLocks noChangeArrowheads="1"/>
              </p:cNvSpPr>
              <p:nvPr/>
            </p:nvSpPr>
            <p:spPr bwMode="auto">
              <a:xfrm>
                <a:off x="5718176" y="4135438"/>
                <a:ext cx="3657600" cy="620713"/>
              </a:xfrm>
              <a:prstGeom prst="rect">
                <a:avLst/>
              </a:prstGeom>
              <a:solidFill>
                <a:srgbClr val="3C97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7" name="Rectangle 97"/>
              <p:cNvSpPr>
                <a:spLocks noChangeArrowheads="1"/>
              </p:cNvSpPr>
              <p:nvPr/>
            </p:nvSpPr>
            <p:spPr bwMode="auto">
              <a:xfrm>
                <a:off x="5718176" y="4135438"/>
                <a:ext cx="36576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8" name="Rectangle 98"/>
              <p:cNvSpPr>
                <a:spLocks noChangeArrowheads="1"/>
              </p:cNvSpPr>
              <p:nvPr/>
            </p:nvSpPr>
            <p:spPr bwMode="auto">
              <a:xfrm>
                <a:off x="5554663" y="4135438"/>
                <a:ext cx="185738" cy="620713"/>
              </a:xfrm>
              <a:prstGeom prst="rect">
                <a:avLst/>
              </a:prstGeom>
              <a:solidFill>
                <a:srgbClr val="EDF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9" name="Rectangle 99"/>
              <p:cNvSpPr>
                <a:spLocks noChangeArrowheads="1"/>
              </p:cNvSpPr>
              <p:nvPr/>
            </p:nvSpPr>
            <p:spPr bwMode="auto">
              <a:xfrm>
                <a:off x="5554663" y="4135438"/>
                <a:ext cx="185738"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0" name="Rectangle 100"/>
              <p:cNvSpPr>
                <a:spLocks noChangeArrowheads="1"/>
              </p:cNvSpPr>
              <p:nvPr/>
            </p:nvSpPr>
            <p:spPr bwMode="auto">
              <a:xfrm>
                <a:off x="9351963" y="4135438"/>
                <a:ext cx="185738" cy="620713"/>
              </a:xfrm>
              <a:prstGeom prst="rect">
                <a:avLst/>
              </a:prstGeom>
              <a:solidFill>
                <a:srgbClr val="EDF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1" name="Rectangle 101"/>
              <p:cNvSpPr>
                <a:spLocks noChangeArrowheads="1"/>
              </p:cNvSpPr>
              <p:nvPr/>
            </p:nvSpPr>
            <p:spPr bwMode="auto">
              <a:xfrm>
                <a:off x="9351963" y="4135438"/>
                <a:ext cx="185738"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22" name="Picture 1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41963" y="4441825"/>
                <a:ext cx="40068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 name="Freeform 103"/>
              <p:cNvSpPr/>
              <p:nvPr/>
            </p:nvSpPr>
            <p:spPr bwMode="auto">
              <a:xfrm>
                <a:off x="9953626" y="3586163"/>
                <a:ext cx="1303338" cy="2863850"/>
              </a:xfrm>
              <a:custGeom>
                <a:avLst/>
                <a:gdLst>
                  <a:gd name="T0" fmla="*/ 540 w 821"/>
                  <a:gd name="T1" fmla="*/ 1804 h 1804"/>
                  <a:gd name="T2" fmla="*/ 0 w 821"/>
                  <a:gd name="T3" fmla="*/ 88 h 1804"/>
                  <a:gd name="T4" fmla="*/ 281 w 821"/>
                  <a:gd name="T5" fmla="*/ 0 h 1804"/>
                  <a:gd name="T6" fmla="*/ 821 w 821"/>
                  <a:gd name="T7" fmla="*/ 1716 h 1804"/>
                  <a:gd name="T8" fmla="*/ 540 w 821"/>
                  <a:gd name="T9" fmla="*/ 1804 h 1804"/>
                </a:gdLst>
                <a:ahLst/>
                <a:cxnLst>
                  <a:cxn ang="0">
                    <a:pos x="T0" y="T1"/>
                  </a:cxn>
                  <a:cxn ang="0">
                    <a:pos x="T2" y="T3"/>
                  </a:cxn>
                  <a:cxn ang="0">
                    <a:pos x="T4" y="T5"/>
                  </a:cxn>
                  <a:cxn ang="0">
                    <a:pos x="T6" y="T7"/>
                  </a:cxn>
                  <a:cxn ang="0">
                    <a:pos x="T8" y="T9"/>
                  </a:cxn>
                </a:cxnLst>
                <a:rect l="0" t="0" r="r" b="b"/>
                <a:pathLst>
                  <a:path w="821" h="1804">
                    <a:moveTo>
                      <a:pt x="540" y="1804"/>
                    </a:moveTo>
                    <a:lnTo>
                      <a:pt x="0" y="88"/>
                    </a:lnTo>
                    <a:lnTo>
                      <a:pt x="281" y="0"/>
                    </a:lnTo>
                    <a:lnTo>
                      <a:pt x="821" y="1716"/>
                    </a:lnTo>
                    <a:lnTo>
                      <a:pt x="540" y="1804"/>
                    </a:lnTo>
                    <a:close/>
                  </a:path>
                </a:pathLst>
              </a:custGeom>
              <a:solidFill>
                <a:srgbClr val="3C97D3"/>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4" name="Freeform 104"/>
              <p:cNvSpPr/>
              <p:nvPr/>
            </p:nvSpPr>
            <p:spPr bwMode="auto">
              <a:xfrm>
                <a:off x="9953626" y="3586163"/>
                <a:ext cx="1303338" cy="2863850"/>
              </a:xfrm>
              <a:custGeom>
                <a:avLst/>
                <a:gdLst>
                  <a:gd name="T0" fmla="*/ 540 w 821"/>
                  <a:gd name="T1" fmla="*/ 1804 h 1804"/>
                  <a:gd name="T2" fmla="*/ 0 w 821"/>
                  <a:gd name="T3" fmla="*/ 88 h 1804"/>
                  <a:gd name="T4" fmla="*/ 281 w 821"/>
                  <a:gd name="T5" fmla="*/ 0 h 1804"/>
                  <a:gd name="T6" fmla="*/ 821 w 821"/>
                  <a:gd name="T7" fmla="*/ 1716 h 1804"/>
                  <a:gd name="T8" fmla="*/ 540 w 821"/>
                  <a:gd name="T9" fmla="*/ 1804 h 1804"/>
                </a:gdLst>
                <a:ahLst/>
                <a:cxnLst>
                  <a:cxn ang="0">
                    <a:pos x="T0" y="T1"/>
                  </a:cxn>
                  <a:cxn ang="0">
                    <a:pos x="T2" y="T3"/>
                  </a:cxn>
                  <a:cxn ang="0">
                    <a:pos x="T4" y="T5"/>
                  </a:cxn>
                  <a:cxn ang="0">
                    <a:pos x="T6" y="T7"/>
                  </a:cxn>
                  <a:cxn ang="0">
                    <a:pos x="T8" y="T9"/>
                  </a:cxn>
                </a:cxnLst>
                <a:rect l="0" t="0" r="r" b="b"/>
                <a:pathLst>
                  <a:path w="821" h="1804">
                    <a:moveTo>
                      <a:pt x="540" y="1804"/>
                    </a:moveTo>
                    <a:lnTo>
                      <a:pt x="0" y="88"/>
                    </a:lnTo>
                    <a:lnTo>
                      <a:pt x="281" y="0"/>
                    </a:lnTo>
                    <a:lnTo>
                      <a:pt x="821" y="1716"/>
                    </a:lnTo>
                    <a:lnTo>
                      <a:pt x="540" y="180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5" name="Freeform 105"/>
              <p:cNvSpPr/>
              <p:nvPr/>
            </p:nvSpPr>
            <p:spPr bwMode="auto">
              <a:xfrm>
                <a:off x="9918701" y="3468688"/>
                <a:ext cx="488950" cy="274638"/>
              </a:xfrm>
              <a:custGeom>
                <a:avLst/>
                <a:gdLst>
                  <a:gd name="T0" fmla="*/ 25 w 308"/>
                  <a:gd name="T1" fmla="*/ 173 h 173"/>
                  <a:gd name="T2" fmla="*/ 0 w 308"/>
                  <a:gd name="T3" fmla="*/ 88 h 173"/>
                  <a:gd name="T4" fmla="*/ 281 w 308"/>
                  <a:gd name="T5" fmla="*/ 0 h 173"/>
                  <a:gd name="T6" fmla="*/ 308 w 308"/>
                  <a:gd name="T7" fmla="*/ 85 h 173"/>
                  <a:gd name="T8" fmla="*/ 25 w 308"/>
                  <a:gd name="T9" fmla="*/ 173 h 173"/>
                </a:gdLst>
                <a:ahLst/>
                <a:cxnLst>
                  <a:cxn ang="0">
                    <a:pos x="T0" y="T1"/>
                  </a:cxn>
                  <a:cxn ang="0">
                    <a:pos x="T2" y="T3"/>
                  </a:cxn>
                  <a:cxn ang="0">
                    <a:pos x="T4" y="T5"/>
                  </a:cxn>
                  <a:cxn ang="0">
                    <a:pos x="T6" y="T7"/>
                  </a:cxn>
                  <a:cxn ang="0">
                    <a:pos x="T8" y="T9"/>
                  </a:cxn>
                </a:cxnLst>
                <a:rect l="0" t="0" r="r" b="b"/>
                <a:pathLst>
                  <a:path w="308" h="173">
                    <a:moveTo>
                      <a:pt x="25" y="173"/>
                    </a:moveTo>
                    <a:lnTo>
                      <a:pt x="0" y="88"/>
                    </a:lnTo>
                    <a:lnTo>
                      <a:pt x="281" y="0"/>
                    </a:lnTo>
                    <a:lnTo>
                      <a:pt x="308" y="85"/>
                    </a:lnTo>
                    <a:lnTo>
                      <a:pt x="25" y="173"/>
                    </a:lnTo>
                    <a:close/>
                  </a:path>
                </a:pathLst>
              </a:custGeom>
              <a:solidFill>
                <a:srgbClr val="2D3F50"/>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6" name="Freeform 106"/>
              <p:cNvSpPr/>
              <p:nvPr/>
            </p:nvSpPr>
            <p:spPr bwMode="auto">
              <a:xfrm>
                <a:off x="9918701" y="3468688"/>
                <a:ext cx="488950" cy="274638"/>
              </a:xfrm>
              <a:custGeom>
                <a:avLst/>
                <a:gdLst>
                  <a:gd name="T0" fmla="*/ 25 w 308"/>
                  <a:gd name="T1" fmla="*/ 173 h 173"/>
                  <a:gd name="T2" fmla="*/ 0 w 308"/>
                  <a:gd name="T3" fmla="*/ 88 h 173"/>
                  <a:gd name="T4" fmla="*/ 281 w 308"/>
                  <a:gd name="T5" fmla="*/ 0 h 173"/>
                  <a:gd name="T6" fmla="*/ 308 w 308"/>
                  <a:gd name="T7" fmla="*/ 85 h 173"/>
                  <a:gd name="T8" fmla="*/ 25 w 308"/>
                  <a:gd name="T9" fmla="*/ 173 h 173"/>
                </a:gdLst>
                <a:ahLst/>
                <a:cxnLst>
                  <a:cxn ang="0">
                    <a:pos x="T0" y="T1"/>
                  </a:cxn>
                  <a:cxn ang="0">
                    <a:pos x="T2" y="T3"/>
                  </a:cxn>
                  <a:cxn ang="0">
                    <a:pos x="T4" y="T5"/>
                  </a:cxn>
                  <a:cxn ang="0">
                    <a:pos x="T6" y="T7"/>
                  </a:cxn>
                  <a:cxn ang="0">
                    <a:pos x="T8" y="T9"/>
                  </a:cxn>
                </a:cxnLst>
                <a:rect l="0" t="0" r="r" b="b"/>
                <a:pathLst>
                  <a:path w="308" h="173">
                    <a:moveTo>
                      <a:pt x="25" y="173"/>
                    </a:moveTo>
                    <a:lnTo>
                      <a:pt x="0" y="88"/>
                    </a:lnTo>
                    <a:lnTo>
                      <a:pt x="281" y="0"/>
                    </a:lnTo>
                    <a:lnTo>
                      <a:pt x="308" y="85"/>
                    </a:lnTo>
                    <a:lnTo>
                      <a:pt x="25" y="17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7" name="Freeform 107"/>
              <p:cNvSpPr/>
              <p:nvPr/>
            </p:nvSpPr>
            <p:spPr bwMode="auto">
              <a:xfrm>
                <a:off x="10804526" y="6292850"/>
                <a:ext cx="487363" cy="274638"/>
              </a:xfrm>
              <a:custGeom>
                <a:avLst/>
                <a:gdLst>
                  <a:gd name="T0" fmla="*/ 26 w 307"/>
                  <a:gd name="T1" fmla="*/ 173 h 173"/>
                  <a:gd name="T2" fmla="*/ 0 w 307"/>
                  <a:gd name="T3" fmla="*/ 88 h 173"/>
                  <a:gd name="T4" fmla="*/ 281 w 307"/>
                  <a:gd name="T5" fmla="*/ 0 h 173"/>
                  <a:gd name="T6" fmla="*/ 307 w 307"/>
                  <a:gd name="T7" fmla="*/ 85 h 173"/>
                  <a:gd name="T8" fmla="*/ 26 w 307"/>
                  <a:gd name="T9" fmla="*/ 173 h 173"/>
                </a:gdLst>
                <a:ahLst/>
                <a:cxnLst>
                  <a:cxn ang="0">
                    <a:pos x="T0" y="T1"/>
                  </a:cxn>
                  <a:cxn ang="0">
                    <a:pos x="T2" y="T3"/>
                  </a:cxn>
                  <a:cxn ang="0">
                    <a:pos x="T4" y="T5"/>
                  </a:cxn>
                  <a:cxn ang="0">
                    <a:pos x="T6" y="T7"/>
                  </a:cxn>
                  <a:cxn ang="0">
                    <a:pos x="T8" y="T9"/>
                  </a:cxn>
                </a:cxnLst>
                <a:rect l="0" t="0" r="r" b="b"/>
                <a:pathLst>
                  <a:path w="307" h="173">
                    <a:moveTo>
                      <a:pt x="26" y="173"/>
                    </a:moveTo>
                    <a:lnTo>
                      <a:pt x="0" y="88"/>
                    </a:lnTo>
                    <a:lnTo>
                      <a:pt x="281" y="0"/>
                    </a:lnTo>
                    <a:lnTo>
                      <a:pt x="307" y="85"/>
                    </a:lnTo>
                    <a:lnTo>
                      <a:pt x="26" y="173"/>
                    </a:lnTo>
                    <a:close/>
                  </a:path>
                </a:pathLst>
              </a:custGeom>
              <a:solidFill>
                <a:srgbClr val="2D3F50"/>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8" name="Freeform 108"/>
              <p:cNvSpPr/>
              <p:nvPr/>
            </p:nvSpPr>
            <p:spPr bwMode="auto">
              <a:xfrm>
                <a:off x="10804526" y="6292850"/>
                <a:ext cx="487363" cy="274638"/>
              </a:xfrm>
              <a:custGeom>
                <a:avLst/>
                <a:gdLst>
                  <a:gd name="T0" fmla="*/ 26 w 307"/>
                  <a:gd name="T1" fmla="*/ 173 h 173"/>
                  <a:gd name="T2" fmla="*/ 0 w 307"/>
                  <a:gd name="T3" fmla="*/ 88 h 173"/>
                  <a:gd name="T4" fmla="*/ 281 w 307"/>
                  <a:gd name="T5" fmla="*/ 0 h 173"/>
                  <a:gd name="T6" fmla="*/ 307 w 307"/>
                  <a:gd name="T7" fmla="*/ 85 h 173"/>
                  <a:gd name="T8" fmla="*/ 26 w 307"/>
                  <a:gd name="T9" fmla="*/ 173 h 173"/>
                </a:gdLst>
                <a:ahLst/>
                <a:cxnLst>
                  <a:cxn ang="0">
                    <a:pos x="T0" y="T1"/>
                  </a:cxn>
                  <a:cxn ang="0">
                    <a:pos x="T2" y="T3"/>
                  </a:cxn>
                  <a:cxn ang="0">
                    <a:pos x="T4" y="T5"/>
                  </a:cxn>
                  <a:cxn ang="0">
                    <a:pos x="T6" y="T7"/>
                  </a:cxn>
                  <a:cxn ang="0">
                    <a:pos x="T8" y="T9"/>
                  </a:cxn>
                </a:cxnLst>
                <a:rect l="0" t="0" r="r" b="b"/>
                <a:pathLst>
                  <a:path w="307" h="173">
                    <a:moveTo>
                      <a:pt x="26" y="173"/>
                    </a:moveTo>
                    <a:lnTo>
                      <a:pt x="0" y="88"/>
                    </a:lnTo>
                    <a:lnTo>
                      <a:pt x="281" y="0"/>
                    </a:lnTo>
                    <a:lnTo>
                      <a:pt x="307" y="85"/>
                    </a:lnTo>
                    <a:lnTo>
                      <a:pt x="26" y="17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9" name="Freeform 109"/>
              <p:cNvSpPr/>
              <p:nvPr/>
            </p:nvSpPr>
            <p:spPr bwMode="auto">
              <a:xfrm>
                <a:off x="10433051" y="4627563"/>
                <a:ext cx="319088" cy="701675"/>
              </a:xfrm>
              <a:custGeom>
                <a:avLst/>
                <a:gdLst>
                  <a:gd name="T0" fmla="*/ 170 w 201"/>
                  <a:gd name="T1" fmla="*/ 440 h 442"/>
                  <a:gd name="T2" fmla="*/ 170 w 201"/>
                  <a:gd name="T3" fmla="*/ 440 h 442"/>
                  <a:gd name="T4" fmla="*/ 162 w 201"/>
                  <a:gd name="T5" fmla="*/ 442 h 442"/>
                  <a:gd name="T6" fmla="*/ 154 w 201"/>
                  <a:gd name="T7" fmla="*/ 440 h 442"/>
                  <a:gd name="T8" fmla="*/ 144 w 201"/>
                  <a:gd name="T9" fmla="*/ 437 h 442"/>
                  <a:gd name="T10" fmla="*/ 136 w 201"/>
                  <a:gd name="T11" fmla="*/ 432 h 442"/>
                  <a:gd name="T12" fmla="*/ 127 w 201"/>
                  <a:gd name="T13" fmla="*/ 426 h 442"/>
                  <a:gd name="T14" fmla="*/ 117 w 201"/>
                  <a:gd name="T15" fmla="*/ 416 h 442"/>
                  <a:gd name="T16" fmla="*/ 107 w 201"/>
                  <a:gd name="T17" fmla="*/ 405 h 442"/>
                  <a:gd name="T18" fmla="*/ 98 w 201"/>
                  <a:gd name="T19" fmla="*/ 392 h 442"/>
                  <a:gd name="T20" fmla="*/ 79 w 201"/>
                  <a:gd name="T21" fmla="*/ 363 h 442"/>
                  <a:gd name="T22" fmla="*/ 61 w 201"/>
                  <a:gd name="T23" fmla="*/ 328 h 442"/>
                  <a:gd name="T24" fmla="*/ 43 w 201"/>
                  <a:gd name="T25" fmla="*/ 288 h 442"/>
                  <a:gd name="T26" fmla="*/ 29 w 201"/>
                  <a:gd name="T27" fmla="*/ 244 h 442"/>
                  <a:gd name="T28" fmla="*/ 29 w 201"/>
                  <a:gd name="T29" fmla="*/ 244 h 442"/>
                  <a:gd name="T30" fmla="*/ 16 w 201"/>
                  <a:gd name="T31" fmla="*/ 199 h 442"/>
                  <a:gd name="T32" fmla="*/ 6 w 201"/>
                  <a:gd name="T33" fmla="*/ 158 h 442"/>
                  <a:gd name="T34" fmla="*/ 2 w 201"/>
                  <a:gd name="T35" fmla="*/ 118 h 442"/>
                  <a:gd name="T36" fmla="*/ 0 w 201"/>
                  <a:gd name="T37" fmla="*/ 82 h 442"/>
                  <a:gd name="T38" fmla="*/ 2 w 201"/>
                  <a:gd name="T39" fmla="*/ 66 h 442"/>
                  <a:gd name="T40" fmla="*/ 3 w 201"/>
                  <a:gd name="T41" fmla="*/ 53 h 442"/>
                  <a:gd name="T42" fmla="*/ 6 w 201"/>
                  <a:gd name="T43" fmla="*/ 39 h 442"/>
                  <a:gd name="T44" fmla="*/ 10 w 201"/>
                  <a:gd name="T45" fmla="*/ 29 h 442"/>
                  <a:gd name="T46" fmla="*/ 13 w 201"/>
                  <a:gd name="T47" fmla="*/ 20 h 442"/>
                  <a:gd name="T48" fmla="*/ 19 w 201"/>
                  <a:gd name="T49" fmla="*/ 12 h 442"/>
                  <a:gd name="T50" fmla="*/ 26 w 201"/>
                  <a:gd name="T51" fmla="*/ 5 h 442"/>
                  <a:gd name="T52" fmla="*/ 32 w 201"/>
                  <a:gd name="T53" fmla="*/ 2 h 442"/>
                  <a:gd name="T54" fmla="*/ 32 w 201"/>
                  <a:gd name="T55" fmla="*/ 2 h 442"/>
                  <a:gd name="T56" fmla="*/ 40 w 201"/>
                  <a:gd name="T57" fmla="*/ 0 h 442"/>
                  <a:gd name="T58" fmla="*/ 48 w 201"/>
                  <a:gd name="T59" fmla="*/ 2 h 442"/>
                  <a:gd name="T60" fmla="*/ 56 w 201"/>
                  <a:gd name="T61" fmla="*/ 5 h 442"/>
                  <a:gd name="T62" fmla="*/ 66 w 201"/>
                  <a:gd name="T63" fmla="*/ 10 h 442"/>
                  <a:gd name="T64" fmla="*/ 75 w 201"/>
                  <a:gd name="T65" fmla="*/ 18 h 442"/>
                  <a:gd name="T66" fmla="*/ 85 w 201"/>
                  <a:gd name="T67" fmla="*/ 28 h 442"/>
                  <a:gd name="T68" fmla="*/ 95 w 201"/>
                  <a:gd name="T69" fmla="*/ 37 h 442"/>
                  <a:gd name="T70" fmla="*/ 104 w 201"/>
                  <a:gd name="T71" fmla="*/ 50 h 442"/>
                  <a:gd name="T72" fmla="*/ 122 w 201"/>
                  <a:gd name="T73" fmla="*/ 81 h 442"/>
                  <a:gd name="T74" fmla="*/ 141 w 201"/>
                  <a:gd name="T75" fmla="*/ 114 h 442"/>
                  <a:gd name="T76" fmla="*/ 159 w 201"/>
                  <a:gd name="T77" fmla="*/ 154 h 442"/>
                  <a:gd name="T78" fmla="*/ 173 w 201"/>
                  <a:gd name="T79" fmla="*/ 199 h 442"/>
                  <a:gd name="T80" fmla="*/ 173 w 201"/>
                  <a:gd name="T81" fmla="*/ 199 h 442"/>
                  <a:gd name="T82" fmla="*/ 186 w 201"/>
                  <a:gd name="T83" fmla="*/ 243 h 442"/>
                  <a:gd name="T84" fmla="*/ 194 w 201"/>
                  <a:gd name="T85" fmla="*/ 286 h 442"/>
                  <a:gd name="T86" fmla="*/ 199 w 201"/>
                  <a:gd name="T87" fmla="*/ 325 h 442"/>
                  <a:gd name="T88" fmla="*/ 201 w 201"/>
                  <a:gd name="T89" fmla="*/ 360 h 442"/>
                  <a:gd name="T90" fmla="*/ 201 w 201"/>
                  <a:gd name="T91" fmla="*/ 376 h 442"/>
                  <a:gd name="T92" fmla="*/ 199 w 201"/>
                  <a:gd name="T93" fmla="*/ 390 h 442"/>
                  <a:gd name="T94" fmla="*/ 196 w 201"/>
                  <a:gd name="T95" fmla="*/ 403 h 442"/>
                  <a:gd name="T96" fmla="*/ 193 w 201"/>
                  <a:gd name="T97" fmla="*/ 414 h 442"/>
                  <a:gd name="T98" fmla="*/ 188 w 201"/>
                  <a:gd name="T99" fmla="*/ 424 h 442"/>
                  <a:gd name="T100" fmla="*/ 183 w 201"/>
                  <a:gd name="T101" fmla="*/ 432 h 442"/>
                  <a:gd name="T102" fmla="*/ 177 w 201"/>
                  <a:gd name="T103" fmla="*/ 437 h 442"/>
                  <a:gd name="T104" fmla="*/ 170 w 201"/>
                  <a:gd name="T105" fmla="*/ 44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1" h="442">
                    <a:moveTo>
                      <a:pt x="170" y="440"/>
                    </a:moveTo>
                    <a:lnTo>
                      <a:pt x="170" y="440"/>
                    </a:lnTo>
                    <a:lnTo>
                      <a:pt x="162" y="442"/>
                    </a:lnTo>
                    <a:lnTo>
                      <a:pt x="154" y="440"/>
                    </a:lnTo>
                    <a:lnTo>
                      <a:pt x="144" y="437"/>
                    </a:lnTo>
                    <a:lnTo>
                      <a:pt x="136" y="432"/>
                    </a:lnTo>
                    <a:lnTo>
                      <a:pt x="127" y="426"/>
                    </a:lnTo>
                    <a:lnTo>
                      <a:pt x="117" y="416"/>
                    </a:lnTo>
                    <a:lnTo>
                      <a:pt x="107" y="405"/>
                    </a:lnTo>
                    <a:lnTo>
                      <a:pt x="98" y="392"/>
                    </a:lnTo>
                    <a:lnTo>
                      <a:pt x="79" y="363"/>
                    </a:lnTo>
                    <a:lnTo>
                      <a:pt x="61" y="328"/>
                    </a:lnTo>
                    <a:lnTo>
                      <a:pt x="43" y="288"/>
                    </a:lnTo>
                    <a:lnTo>
                      <a:pt x="29" y="244"/>
                    </a:lnTo>
                    <a:lnTo>
                      <a:pt x="29" y="244"/>
                    </a:lnTo>
                    <a:lnTo>
                      <a:pt x="16" y="199"/>
                    </a:lnTo>
                    <a:lnTo>
                      <a:pt x="6" y="158"/>
                    </a:lnTo>
                    <a:lnTo>
                      <a:pt x="2" y="118"/>
                    </a:lnTo>
                    <a:lnTo>
                      <a:pt x="0" y="82"/>
                    </a:lnTo>
                    <a:lnTo>
                      <a:pt x="2" y="66"/>
                    </a:lnTo>
                    <a:lnTo>
                      <a:pt x="3" y="53"/>
                    </a:lnTo>
                    <a:lnTo>
                      <a:pt x="6" y="39"/>
                    </a:lnTo>
                    <a:lnTo>
                      <a:pt x="10" y="29"/>
                    </a:lnTo>
                    <a:lnTo>
                      <a:pt x="13" y="20"/>
                    </a:lnTo>
                    <a:lnTo>
                      <a:pt x="19" y="12"/>
                    </a:lnTo>
                    <a:lnTo>
                      <a:pt x="26" y="5"/>
                    </a:lnTo>
                    <a:lnTo>
                      <a:pt x="32" y="2"/>
                    </a:lnTo>
                    <a:lnTo>
                      <a:pt x="32" y="2"/>
                    </a:lnTo>
                    <a:lnTo>
                      <a:pt x="40" y="0"/>
                    </a:lnTo>
                    <a:lnTo>
                      <a:pt x="48" y="2"/>
                    </a:lnTo>
                    <a:lnTo>
                      <a:pt x="56" y="5"/>
                    </a:lnTo>
                    <a:lnTo>
                      <a:pt x="66" y="10"/>
                    </a:lnTo>
                    <a:lnTo>
                      <a:pt x="75" y="18"/>
                    </a:lnTo>
                    <a:lnTo>
                      <a:pt x="85" y="28"/>
                    </a:lnTo>
                    <a:lnTo>
                      <a:pt x="95" y="37"/>
                    </a:lnTo>
                    <a:lnTo>
                      <a:pt x="104" y="50"/>
                    </a:lnTo>
                    <a:lnTo>
                      <a:pt x="122" y="81"/>
                    </a:lnTo>
                    <a:lnTo>
                      <a:pt x="141" y="114"/>
                    </a:lnTo>
                    <a:lnTo>
                      <a:pt x="159" y="154"/>
                    </a:lnTo>
                    <a:lnTo>
                      <a:pt x="173" y="199"/>
                    </a:lnTo>
                    <a:lnTo>
                      <a:pt x="173" y="199"/>
                    </a:lnTo>
                    <a:lnTo>
                      <a:pt x="186" y="243"/>
                    </a:lnTo>
                    <a:lnTo>
                      <a:pt x="194" y="286"/>
                    </a:lnTo>
                    <a:lnTo>
                      <a:pt x="199" y="325"/>
                    </a:lnTo>
                    <a:lnTo>
                      <a:pt x="201" y="360"/>
                    </a:lnTo>
                    <a:lnTo>
                      <a:pt x="201" y="376"/>
                    </a:lnTo>
                    <a:lnTo>
                      <a:pt x="199" y="390"/>
                    </a:lnTo>
                    <a:lnTo>
                      <a:pt x="196" y="403"/>
                    </a:lnTo>
                    <a:lnTo>
                      <a:pt x="193" y="414"/>
                    </a:lnTo>
                    <a:lnTo>
                      <a:pt x="188" y="424"/>
                    </a:lnTo>
                    <a:lnTo>
                      <a:pt x="183" y="432"/>
                    </a:lnTo>
                    <a:lnTo>
                      <a:pt x="177" y="437"/>
                    </a:lnTo>
                    <a:lnTo>
                      <a:pt x="170" y="440"/>
                    </a:lnTo>
                    <a:close/>
                  </a:path>
                </a:pathLst>
              </a:custGeom>
              <a:solidFill>
                <a:srgbClr val="EDF0F1"/>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0" name="Freeform 110"/>
              <p:cNvSpPr/>
              <p:nvPr/>
            </p:nvSpPr>
            <p:spPr bwMode="auto">
              <a:xfrm>
                <a:off x="10433051" y="4627563"/>
                <a:ext cx="319088" cy="701675"/>
              </a:xfrm>
              <a:custGeom>
                <a:avLst/>
                <a:gdLst>
                  <a:gd name="T0" fmla="*/ 170 w 201"/>
                  <a:gd name="T1" fmla="*/ 440 h 442"/>
                  <a:gd name="T2" fmla="*/ 170 w 201"/>
                  <a:gd name="T3" fmla="*/ 440 h 442"/>
                  <a:gd name="T4" fmla="*/ 162 w 201"/>
                  <a:gd name="T5" fmla="*/ 442 h 442"/>
                  <a:gd name="T6" fmla="*/ 154 w 201"/>
                  <a:gd name="T7" fmla="*/ 440 h 442"/>
                  <a:gd name="T8" fmla="*/ 144 w 201"/>
                  <a:gd name="T9" fmla="*/ 437 h 442"/>
                  <a:gd name="T10" fmla="*/ 136 w 201"/>
                  <a:gd name="T11" fmla="*/ 432 h 442"/>
                  <a:gd name="T12" fmla="*/ 127 w 201"/>
                  <a:gd name="T13" fmla="*/ 426 h 442"/>
                  <a:gd name="T14" fmla="*/ 117 w 201"/>
                  <a:gd name="T15" fmla="*/ 416 h 442"/>
                  <a:gd name="T16" fmla="*/ 107 w 201"/>
                  <a:gd name="T17" fmla="*/ 405 h 442"/>
                  <a:gd name="T18" fmla="*/ 98 w 201"/>
                  <a:gd name="T19" fmla="*/ 392 h 442"/>
                  <a:gd name="T20" fmla="*/ 79 w 201"/>
                  <a:gd name="T21" fmla="*/ 363 h 442"/>
                  <a:gd name="T22" fmla="*/ 61 w 201"/>
                  <a:gd name="T23" fmla="*/ 328 h 442"/>
                  <a:gd name="T24" fmla="*/ 43 w 201"/>
                  <a:gd name="T25" fmla="*/ 288 h 442"/>
                  <a:gd name="T26" fmla="*/ 29 w 201"/>
                  <a:gd name="T27" fmla="*/ 244 h 442"/>
                  <a:gd name="T28" fmla="*/ 29 w 201"/>
                  <a:gd name="T29" fmla="*/ 244 h 442"/>
                  <a:gd name="T30" fmla="*/ 16 w 201"/>
                  <a:gd name="T31" fmla="*/ 199 h 442"/>
                  <a:gd name="T32" fmla="*/ 6 w 201"/>
                  <a:gd name="T33" fmla="*/ 158 h 442"/>
                  <a:gd name="T34" fmla="*/ 2 w 201"/>
                  <a:gd name="T35" fmla="*/ 118 h 442"/>
                  <a:gd name="T36" fmla="*/ 0 w 201"/>
                  <a:gd name="T37" fmla="*/ 82 h 442"/>
                  <a:gd name="T38" fmla="*/ 2 w 201"/>
                  <a:gd name="T39" fmla="*/ 66 h 442"/>
                  <a:gd name="T40" fmla="*/ 3 w 201"/>
                  <a:gd name="T41" fmla="*/ 53 h 442"/>
                  <a:gd name="T42" fmla="*/ 6 w 201"/>
                  <a:gd name="T43" fmla="*/ 39 h 442"/>
                  <a:gd name="T44" fmla="*/ 10 w 201"/>
                  <a:gd name="T45" fmla="*/ 29 h 442"/>
                  <a:gd name="T46" fmla="*/ 13 w 201"/>
                  <a:gd name="T47" fmla="*/ 20 h 442"/>
                  <a:gd name="T48" fmla="*/ 19 w 201"/>
                  <a:gd name="T49" fmla="*/ 12 h 442"/>
                  <a:gd name="T50" fmla="*/ 26 w 201"/>
                  <a:gd name="T51" fmla="*/ 5 h 442"/>
                  <a:gd name="T52" fmla="*/ 32 w 201"/>
                  <a:gd name="T53" fmla="*/ 2 h 442"/>
                  <a:gd name="T54" fmla="*/ 32 w 201"/>
                  <a:gd name="T55" fmla="*/ 2 h 442"/>
                  <a:gd name="T56" fmla="*/ 40 w 201"/>
                  <a:gd name="T57" fmla="*/ 0 h 442"/>
                  <a:gd name="T58" fmla="*/ 48 w 201"/>
                  <a:gd name="T59" fmla="*/ 2 h 442"/>
                  <a:gd name="T60" fmla="*/ 56 w 201"/>
                  <a:gd name="T61" fmla="*/ 5 h 442"/>
                  <a:gd name="T62" fmla="*/ 66 w 201"/>
                  <a:gd name="T63" fmla="*/ 10 h 442"/>
                  <a:gd name="T64" fmla="*/ 75 w 201"/>
                  <a:gd name="T65" fmla="*/ 18 h 442"/>
                  <a:gd name="T66" fmla="*/ 85 w 201"/>
                  <a:gd name="T67" fmla="*/ 28 h 442"/>
                  <a:gd name="T68" fmla="*/ 95 w 201"/>
                  <a:gd name="T69" fmla="*/ 37 h 442"/>
                  <a:gd name="T70" fmla="*/ 104 w 201"/>
                  <a:gd name="T71" fmla="*/ 50 h 442"/>
                  <a:gd name="T72" fmla="*/ 122 w 201"/>
                  <a:gd name="T73" fmla="*/ 81 h 442"/>
                  <a:gd name="T74" fmla="*/ 141 w 201"/>
                  <a:gd name="T75" fmla="*/ 114 h 442"/>
                  <a:gd name="T76" fmla="*/ 159 w 201"/>
                  <a:gd name="T77" fmla="*/ 154 h 442"/>
                  <a:gd name="T78" fmla="*/ 173 w 201"/>
                  <a:gd name="T79" fmla="*/ 199 h 442"/>
                  <a:gd name="T80" fmla="*/ 173 w 201"/>
                  <a:gd name="T81" fmla="*/ 199 h 442"/>
                  <a:gd name="T82" fmla="*/ 186 w 201"/>
                  <a:gd name="T83" fmla="*/ 243 h 442"/>
                  <a:gd name="T84" fmla="*/ 194 w 201"/>
                  <a:gd name="T85" fmla="*/ 286 h 442"/>
                  <a:gd name="T86" fmla="*/ 199 w 201"/>
                  <a:gd name="T87" fmla="*/ 325 h 442"/>
                  <a:gd name="T88" fmla="*/ 201 w 201"/>
                  <a:gd name="T89" fmla="*/ 360 h 442"/>
                  <a:gd name="T90" fmla="*/ 201 w 201"/>
                  <a:gd name="T91" fmla="*/ 376 h 442"/>
                  <a:gd name="T92" fmla="*/ 199 w 201"/>
                  <a:gd name="T93" fmla="*/ 390 h 442"/>
                  <a:gd name="T94" fmla="*/ 196 w 201"/>
                  <a:gd name="T95" fmla="*/ 403 h 442"/>
                  <a:gd name="T96" fmla="*/ 193 w 201"/>
                  <a:gd name="T97" fmla="*/ 414 h 442"/>
                  <a:gd name="T98" fmla="*/ 188 w 201"/>
                  <a:gd name="T99" fmla="*/ 424 h 442"/>
                  <a:gd name="T100" fmla="*/ 183 w 201"/>
                  <a:gd name="T101" fmla="*/ 432 h 442"/>
                  <a:gd name="T102" fmla="*/ 177 w 201"/>
                  <a:gd name="T103" fmla="*/ 437 h 442"/>
                  <a:gd name="T104" fmla="*/ 170 w 201"/>
                  <a:gd name="T105" fmla="*/ 44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1" h="442">
                    <a:moveTo>
                      <a:pt x="170" y="440"/>
                    </a:moveTo>
                    <a:lnTo>
                      <a:pt x="170" y="440"/>
                    </a:lnTo>
                    <a:lnTo>
                      <a:pt x="162" y="442"/>
                    </a:lnTo>
                    <a:lnTo>
                      <a:pt x="154" y="440"/>
                    </a:lnTo>
                    <a:lnTo>
                      <a:pt x="144" y="437"/>
                    </a:lnTo>
                    <a:lnTo>
                      <a:pt x="136" y="432"/>
                    </a:lnTo>
                    <a:lnTo>
                      <a:pt x="127" y="426"/>
                    </a:lnTo>
                    <a:lnTo>
                      <a:pt x="117" y="416"/>
                    </a:lnTo>
                    <a:lnTo>
                      <a:pt x="107" y="405"/>
                    </a:lnTo>
                    <a:lnTo>
                      <a:pt x="98" y="392"/>
                    </a:lnTo>
                    <a:lnTo>
                      <a:pt x="79" y="363"/>
                    </a:lnTo>
                    <a:lnTo>
                      <a:pt x="61" y="328"/>
                    </a:lnTo>
                    <a:lnTo>
                      <a:pt x="43" y="288"/>
                    </a:lnTo>
                    <a:lnTo>
                      <a:pt x="29" y="244"/>
                    </a:lnTo>
                    <a:lnTo>
                      <a:pt x="29" y="244"/>
                    </a:lnTo>
                    <a:lnTo>
                      <a:pt x="16" y="199"/>
                    </a:lnTo>
                    <a:lnTo>
                      <a:pt x="6" y="158"/>
                    </a:lnTo>
                    <a:lnTo>
                      <a:pt x="2" y="118"/>
                    </a:lnTo>
                    <a:lnTo>
                      <a:pt x="0" y="82"/>
                    </a:lnTo>
                    <a:lnTo>
                      <a:pt x="2" y="66"/>
                    </a:lnTo>
                    <a:lnTo>
                      <a:pt x="3" y="53"/>
                    </a:lnTo>
                    <a:lnTo>
                      <a:pt x="6" y="39"/>
                    </a:lnTo>
                    <a:lnTo>
                      <a:pt x="10" y="29"/>
                    </a:lnTo>
                    <a:lnTo>
                      <a:pt x="13" y="20"/>
                    </a:lnTo>
                    <a:lnTo>
                      <a:pt x="19" y="12"/>
                    </a:lnTo>
                    <a:lnTo>
                      <a:pt x="26" y="5"/>
                    </a:lnTo>
                    <a:lnTo>
                      <a:pt x="32" y="2"/>
                    </a:lnTo>
                    <a:lnTo>
                      <a:pt x="32" y="2"/>
                    </a:lnTo>
                    <a:lnTo>
                      <a:pt x="40" y="0"/>
                    </a:lnTo>
                    <a:lnTo>
                      <a:pt x="48" y="2"/>
                    </a:lnTo>
                    <a:lnTo>
                      <a:pt x="56" y="5"/>
                    </a:lnTo>
                    <a:lnTo>
                      <a:pt x="66" y="10"/>
                    </a:lnTo>
                    <a:lnTo>
                      <a:pt x="75" y="18"/>
                    </a:lnTo>
                    <a:lnTo>
                      <a:pt x="85" y="28"/>
                    </a:lnTo>
                    <a:lnTo>
                      <a:pt x="95" y="37"/>
                    </a:lnTo>
                    <a:lnTo>
                      <a:pt x="104" y="50"/>
                    </a:lnTo>
                    <a:lnTo>
                      <a:pt x="122" y="81"/>
                    </a:lnTo>
                    <a:lnTo>
                      <a:pt x="141" y="114"/>
                    </a:lnTo>
                    <a:lnTo>
                      <a:pt x="159" y="154"/>
                    </a:lnTo>
                    <a:lnTo>
                      <a:pt x="173" y="199"/>
                    </a:lnTo>
                    <a:lnTo>
                      <a:pt x="173" y="199"/>
                    </a:lnTo>
                    <a:lnTo>
                      <a:pt x="186" y="243"/>
                    </a:lnTo>
                    <a:lnTo>
                      <a:pt x="194" y="286"/>
                    </a:lnTo>
                    <a:lnTo>
                      <a:pt x="199" y="325"/>
                    </a:lnTo>
                    <a:lnTo>
                      <a:pt x="201" y="360"/>
                    </a:lnTo>
                    <a:lnTo>
                      <a:pt x="201" y="376"/>
                    </a:lnTo>
                    <a:lnTo>
                      <a:pt x="199" y="390"/>
                    </a:lnTo>
                    <a:lnTo>
                      <a:pt x="196" y="403"/>
                    </a:lnTo>
                    <a:lnTo>
                      <a:pt x="193" y="414"/>
                    </a:lnTo>
                    <a:lnTo>
                      <a:pt x="188" y="424"/>
                    </a:lnTo>
                    <a:lnTo>
                      <a:pt x="183" y="432"/>
                    </a:lnTo>
                    <a:lnTo>
                      <a:pt x="177" y="437"/>
                    </a:lnTo>
                    <a:lnTo>
                      <a:pt x="170" y="4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31" name="Picture 1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001" y="3524250"/>
                <a:ext cx="1162050"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 name="Rectangle 112"/>
              <p:cNvSpPr>
                <a:spLocks noChangeArrowheads="1"/>
              </p:cNvSpPr>
              <p:nvPr/>
            </p:nvSpPr>
            <p:spPr bwMode="auto">
              <a:xfrm>
                <a:off x="6253163" y="5465763"/>
                <a:ext cx="3051175" cy="484188"/>
              </a:xfrm>
              <a:prstGeom prst="rect">
                <a:avLst/>
              </a:prstGeom>
              <a:solidFill>
                <a:srgbClr val="E6E6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 name="Rectangle 113"/>
              <p:cNvSpPr>
                <a:spLocks noChangeArrowheads="1"/>
              </p:cNvSpPr>
              <p:nvPr/>
            </p:nvSpPr>
            <p:spPr bwMode="auto">
              <a:xfrm>
                <a:off x="6253163" y="5465763"/>
                <a:ext cx="3051175"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4" name="Rectangle 114"/>
              <p:cNvSpPr>
                <a:spLocks noChangeArrowheads="1"/>
              </p:cNvSpPr>
              <p:nvPr/>
            </p:nvSpPr>
            <p:spPr bwMode="auto">
              <a:xfrm>
                <a:off x="6351588" y="5465763"/>
                <a:ext cx="2843213" cy="484188"/>
              </a:xfrm>
              <a:prstGeom prst="rect">
                <a:avLst/>
              </a:prstGeom>
              <a:solidFill>
                <a:srgbClr val="3C97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5" name="Rectangle 115"/>
              <p:cNvSpPr>
                <a:spLocks noChangeArrowheads="1"/>
              </p:cNvSpPr>
              <p:nvPr/>
            </p:nvSpPr>
            <p:spPr bwMode="auto">
              <a:xfrm>
                <a:off x="6351588" y="5465763"/>
                <a:ext cx="2843213"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36" name="Picture 11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42063" y="5453063"/>
                <a:ext cx="285908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 name="Rectangle 117"/>
              <p:cNvSpPr>
                <a:spLocks noChangeArrowheads="1"/>
              </p:cNvSpPr>
              <p:nvPr/>
            </p:nvSpPr>
            <p:spPr bwMode="auto">
              <a:xfrm>
                <a:off x="5273676" y="3468688"/>
                <a:ext cx="4052888" cy="312738"/>
              </a:xfrm>
              <a:prstGeom prst="rect">
                <a:avLst/>
              </a:prstGeom>
              <a:solidFill>
                <a:srgbClr val="E6E6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8" name="Rectangle 118"/>
              <p:cNvSpPr>
                <a:spLocks noChangeArrowheads="1"/>
              </p:cNvSpPr>
              <p:nvPr/>
            </p:nvSpPr>
            <p:spPr bwMode="auto">
              <a:xfrm>
                <a:off x="5273676" y="3468688"/>
                <a:ext cx="4052888"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9" name="Rectangle 119"/>
              <p:cNvSpPr>
                <a:spLocks noChangeArrowheads="1"/>
              </p:cNvSpPr>
              <p:nvPr/>
            </p:nvSpPr>
            <p:spPr bwMode="auto">
              <a:xfrm>
                <a:off x="5373688" y="3468688"/>
                <a:ext cx="3843338" cy="312738"/>
              </a:xfrm>
              <a:prstGeom prst="rect">
                <a:avLst/>
              </a:prstGeom>
              <a:solidFill>
                <a:srgbClr val="E635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0" name="Rectangle 120"/>
              <p:cNvSpPr>
                <a:spLocks noChangeArrowheads="1"/>
              </p:cNvSpPr>
              <p:nvPr/>
            </p:nvSpPr>
            <p:spPr bwMode="auto">
              <a:xfrm>
                <a:off x="5373688" y="3468688"/>
                <a:ext cx="3843338"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41" name="Picture 12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62576" y="3455988"/>
                <a:ext cx="3862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Rectangle 122"/>
              <p:cNvSpPr>
                <a:spLocks noChangeArrowheads="1"/>
              </p:cNvSpPr>
              <p:nvPr/>
            </p:nvSpPr>
            <p:spPr bwMode="auto">
              <a:xfrm>
                <a:off x="5445126" y="5110163"/>
                <a:ext cx="4040188" cy="355600"/>
              </a:xfrm>
              <a:prstGeom prst="rect">
                <a:avLst/>
              </a:prstGeom>
              <a:solidFill>
                <a:srgbClr val="E635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 name="Rectangle 123"/>
              <p:cNvSpPr>
                <a:spLocks noChangeArrowheads="1"/>
              </p:cNvSpPr>
              <p:nvPr/>
            </p:nvSpPr>
            <p:spPr bwMode="auto">
              <a:xfrm>
                <a:off x="5445126" y="5110163"/>
                <a:ext cx="404018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44" name="Picture 12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27688" y="5099050"/>
                <a:ext cx="36703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 name="Freeform 125"/>
              <p:cNvSpPr/>
              <p:nvPr/>
            </p:nvSpPr>
            <p:spPr bwMode="auto">
              <a:xfrm>
                <a:off x="5924551" y="5227638"/>
                <a:ext cx="3081338" cy="122238"/>
              </a:xfrm>
              <a:custGeom>
                <a:avLst/>
                <a:gdLst>
                  <a:gd name="T0" fmla="*/ 1941 w 1941"/>
                  <a:gd name="T1" fmla="*/ 38 h 77"/>
                  <a:gd name="T2" fmla="*/ 1941 w 1941"/>
                  <a:gd name="T3" fmla="*/ 38 h 77"/>
                  <a:gd name="T4" fmla="*/ 1941 w 1941"/>
                  <a:gd name="T5" fmla="*/ 46 h 77"/>
                  <a:gd name="T6" fmla="*/ 1938 w 1941"/>
                  <a:gd name="T7" fmla="*/ 53 h 77"/>
                  <a:gd name="T8" fmla="*/ 1934 w 1941"/>
                  <a:gd name="T9" fmla="*/ 59 h 77"/>
                  <a:gd name="T10" fmla="*/ 1930 w 1941"/>
                  <a:gd name="T11" fmla="*/ 65 h 77"/>
                  <a:gd name="T12" fmla="*/ 1925 w 1941"/>
                  <a:gd name="T13" fmla="*/ 70 h 77"/>
                  <a:gd name="T14" fmla="*/ 1918 w 1941"/>
                  <a:gd name="T15" fmla="*/ 73 h 77"/>
                  <a:gd name="T16" fmla="*/ 1910 w 1941"/>
                  <a:gd name="T17" fmla="*/ 75 h 77"/>
                  <a:gd name="T18" fmla="*/ 1902 w 1941"/>
                  <a:gd name="T19" fmla="*/ 77 h 77"/>
                  <a:gd name="T20" fmla="*/ 38 w 1941"/>
                  <a:gd name="T21" fmla="*/ 77 h 77"/>
                  <a:gd name="T22" fmla="*/ 38 w 1941"/>
                  <a:gd name="T23" fmla="*/ 77 h 77"/>
                  <a:gd name="T24" fmla="*/ 30 w 1941"/>
                  <a:gd name="T25" fmla="*/ 75 h 77"/>
                  <a:gd name="T26" fmla="*/ 22 w 1941"/>
                  <a:gd name="T27" fmla="*/ 73 h 77"/>
                  <a:gd name="T28" fmla="*/ 16 w 1941"/>
                  <a:gd name="T29" fmla="*/ 70 h 77"/>
                  <a:gd name="T30" fmla="*/ 11 w 1941"/>
                  <a:gd name="T31" fmla="*/ 65 h 77"/>
                  <a:gd name="T32" fmla="*/ 6 w 1941"/>
                  <a:gd name="T33" fmla="*/ 59 h 77"/>
                  <a:gd name="T34" fmla="*/ 3 w 1941"/>
                  <a:gd name="T35" fmla="*/ 53 h 77"/>
                  <a:gd name="T36" fmla="*/ 0 w 1941"/>
                  <a:gd name="T37" fmla="*/ 46 h 77"/>
                  <a:gd name="T38" fmla="*/ 0 w 1941"/>
                  <a:gd name="T39" fmla="*/ 38 h 77"/>
                  <a:gd name="T40" fmla="*/ 0 w 1941"/>
                  <a:gd name="T41" fmla="*/ 38 h 77"/>
                  <a:gd name="T42" fmla="*/ 0 w 1941"/>
                  <a:gd name="T43" fmla="*/ 30 h 77"/>
                  <a:gd name="T44" fmla="*/ 3 w 1941"/>
                  <a:gd name="T45" fmla="*/ 24 h 77"/>
                  <a:gd name="T46" fmla="*/ 6 w 1941"/>
                  <a:gd name="T47" fmla="*/ 17 h 77"/>
                  <a:gd name="T48" fmla="*/ 11 w 1941"/>
                  <a:gd name="T49" fmla="*/ 11 h 77"/>
                  <a:gd name="T50" fmla="*/ 16 w 1941"/>
                  <a:gd name="T51" fmla="*/ 6 h 77"/>
                  <a:gd name="T52" fmla="*/ 22 w 1941"/>
                  <a:gd name="T53" fmla="*/ 3 h 77"/>
                  <a:gd name="T54" fmla="*/ 30 w 1941"/>
                  <a:gd name="T55" fmla="*/ 0 h 77"/>
                  <a:gd name="T56" fmla="*/ 38 w 1941"/>
                  <a:gd name="T57" fmla="*/ 0 h 77"/>
                  <a:gd name="T58" fmla="*/ 1902 w 1941"/>
                  <a:gd name="T59" fmla="*/ 0 h 77"/>
                  <a:gd name="T60" fmla="*/ 1902 w 1941"/>
                  <a:gd name="T61" fmla="*/ 0 h 77"/>
                  <a:gd name="T62" fmla="*/ 1910 w 1941"/>
                  <a:gd name="T63" fmla="*/ 0 h 77"/>
                  <a:gd name="T64" fmla="*/ 1918 w 1941"/>
                  <a:gd name="T65" fmla="*/ 3 h 77"/>
                  <a:gd name="T66" fmla="*/ 1925 w 1941"/>
                  <a:gd name="T67" fmla="*/ 6 h 77"/>
                  <a:gd name="T68" fmla="*/ 1930 w 1941"/>
                  <a:gd name="T69" fmla="*/ 11 h 77"/>
                  <a:gd name="T70" fmla="*/ 1934 w 1941"/>
                  <a:gd name="T71" fmla="*/ 17 h 77"/>
                  <a:gd name="T72" fmla="*/ 1938 w 1941"/>
                  <a:gd name="T73" fmla="*/ 24 h 77"/>
                  <a:gd name="T74" fmla="*/ 1941 w 1941"/>
                  <a:gd name="T75" fmla="*/ 30 h 77"/>
                  <a:gd name="T76" fmla="*/ 1941 w 1941"/>
                  <a:gd name="T7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41" h="77">
                    <a:moveTo>
                      <a:pt x="1941" y="38"/>
                    </a:moveTo>
                    <a:lnTo>
                      <a:pt x="1941" y="38"/>
                    </a:lnTo>
                    <a:lnTo>
                      <a:pt x="1941" y="46"/>
                    </a:lnTo>
                    <a:lnTo>
                      <a:pt x="1938" y="53"/>
                    </a:lnTo>
                    <a:lnTo>
                      <a:pt x="1934" y="59"/>
                    </a:lnTo>
                    <a:lnTo>
                      <a:pt x="1930" y="65"/>
                    </a:lnTo>
                    <a:lnTo>
                      <a:pt x="1925" y="70"/>
                    </a:lnTo>
                    <a:lnTo>
                      <a:pt x="1918" y="73"/>
                    </a:lnTo>
                    <a:lnTo>
                      <a:pt x="1910" y="75"/>
                    </a:lnTo>
                    <a:lnTo>
                      <a:pt x="1902" y="77"/>
                    </a:lnTo>
                    <a:lnTo>
                      <a:pt x="38" y="77"/>
                    </a:lnTo>
                    <a:lnTo>
                      <a:pt x="38" y="77"/>
                    </a:lnTo>
                    <a:lnTo>
                      <a:pt x="30" y="75"/>
                    </a:lnTo>
                    <a:lnTo>
                      <a:pt x="22" y="73"/>
                    </a:lnTo>
                    <a:lnTo>
                      <a:pt x="16" y="70"/>
                    </a:lnTo>
                    <a:lnTo>
                      <a:pt x="11" y="65"/>
                    </a:lnTo>
                    <a:lnTo>
                      <a:pt x="6" y="59"/>
                    </a:lnTo>
                    <a:lnTo>
                      <a:pt x="3" y="53"/>
                    </a:lnTo>
                    <a:lnTo>
                      <a:pt x="0" y="46"/>
                    </a:lnTo>
                    <a:lnTo>
                      <a:pt x="0" y="38"/>
                    </a:lnTo>
                    <a:lnTo>
                      <a:pt x="0" y="38"/>
                    </a:lnTo>
                    <a:lnTo>
                      <a:pt x="0" y="30"/>
                    </a:lnTo>
                    <a:lnTo>
                      <a:pt x="3" y="24"/>
                    </a:lnTo>
                    <a:lnTo>
                      <a:pt x="6" y="17"/>
                    </a:lnTo>
                    <a:lnTo>
                      <a:pt x="11" y="11"/>
                    </a:lnTo>
                    <a:lnTo>
                      <a:pt x="16" y="6"/>
                    </a:lnTo>
                    <a:lnTo>
                      <a:pt x="22" y="3"/>
                    </a:lnTo>
                    <a:lnTo>
                      <a:pt x="30" y="0"/>
                    </a:lnTo>
                    <a:lnTo>
                      <a:pt x="38" y="0"/>
                    </a:lnTo>
                    <a:lnTo>
                      <a:pt x="1902" y="0"/>
                    </a:lnTo>
                    <a:lnTo>
                      <a:pt x="1902" y="0"/>
                    </a:lnTo>
                    <a:lnTo>
                      <a:pt x="1910" y="0"/>
                    </a:lnTo>
                    <a:lnTo>
                      <a:pt x="1918" y="3"/>
                    </a:lnTo>
                    <a:lnTo>
                      <a:pt x="1925" y="6"/>
                    </a:lnTo>
                    <a:lnTo>
                      <a:pt x="1930" y="11"/>
                    </a:lnTo>
                    <a:lnTo>
                      <a:pt x="1934" y="17"/>
                    </a:lnTo>
                    <a:lnTo>
                      <a:pt x="1938" y="24"/>
                    </a:lnTo>
                    <a:lnTo>
                      <a:pt x="1941" y="30"/>
                    </a:lnTo>
                    <a:lnTo>
                      <a:pt x="1941" y="38"/>
                    </a:lnTo>
                    <a:close/>
                  </a:path>
                </a:pathLst>
              </a:custGeom>
              <a:solidFill>
                <a:srgbClr val="E6E6E5"/>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6" name="Freeform 126"/>
              <p:cNvSpPr/>
              <p:nvPr/>
            </p:nvSpPr>
            <p:spPr bwMode="auto">
              <a:xfrm>
                <a:off x="5924551" y="5227638"/>
                <a:ext cx="3081338" cy="122238"/>
              </a:xfrm>
              <a:custGeom>
                <a:avLst/>
                <a:gdLst>
                  <a:gd name="T0" fmla="*/ 1941 w 1941"/>
                  <a:gd name="T1" fmla="*/ 38 h 77"/>
                  <a:gd name="T2" fmla="*/ 1941 w 1941"/>
                  <a:gd name="T3" fmla="*/ 38 h 77"/>
                  <a:gd name="T4" fmla="*/ 1941 w 1941"/>
                  <a:gd name="T5" fmla="*/ 46 h 77"/>
                  <a:gd name="T6" fmla="*/ 1938 w 1941"/>
                  <a:gd name="T7" fmla="*/ 53 h 77"/>
                  <a:gd name="T8" fmla="*/ 1934 w 1941"/>
                  <a:gd name="T9" fmla="*/ 59 h 77"/>
                  <a:gd name="T10" fmla="*/ 1930 w 1941"/>
                  <a:gd name="T11" fmla="*/ 65 h 77"/>
                  <a:gd name="T12" fmla="*/ 1925 w 1941"/>
                  <a:gd name="T13" fmla="*/ 70 h 77"/>
                  <a:gd name="T14" fmla="*/ 1918 w 1941"/>
                  <a:gd name="T15" fmla="*/ 73 h 77"/>
                  <a:gd name="T16" fmla="*/ 1910 w 1941"/>
                  <a:gd name="T17" fmla="*/ 75 h 77"/>
                  <a:gd name="T18" fmla="*/ 1902 w 1941"/>
                  <a:gd name="T19" fmla="*/ 77 h 77"/>
                  <a:gd name="T20" fmla="*/ 38 w 1941"/>
                  <a:gd name="T21" fmla="*/ 77 h 77"/>
                  <a:gd name="T22" fmla="*/ 38 w 1941"/>
                  <a:gd name="T23" fmla="*/ 77 h 77"/>
                  <a:gd name="T24" fmla="*/ 30 w 1941"/>
                  <a:gd name="T25" fmla="*/ 75 h 77"/>
                  <a:gd name="T26" fmla="*/ 22 w 1941"/>
                  <a:gd name="T27" fmla="*/ 73 h 77"/>
                  <a:gd name="T28" fmla="*/ 16 w 1941"/>
                  <a:gd name="T29" fmla="*/ 70 h 77"/>
                  <a:gd name="T30" fmla="*/ 11 w 1941"/>
                  <a:gd name="T31" fmla="*/ 65 h 77"/>
                  <a:gd name="T32" fmla="*/ 6 w 1941"/>
                  <a:gd name="T33" fmla="*/ 59 h 77"/>
                  <a:gd name="T34" fmla="*/ 3 w 1941"/>
                  <a:gd name="T35" fmla="*/ 53 h 77"/>
                  <a:gd name="T36" fmla="*/ 0 w 1941"/>
                  <a:gd name="T37" fmla="*/ 46 h 77"/>
                  <a:gd name="T38" fmla="*/ 0 w 1941"/>
                  <a:gd name="T39" fmla="*/ 38 h 77"/>
                  <a:gd name="T40" fmla="*/ 0 w 1941"/>
                  <a:gd name="T41" fmla="*/ 38 h 77"/>
                  <a:gd name="T42" fmla="*/ 0 w 1941"/>
                  <a:gd name="T43" fmla="*/ 30 h 77"/>
                  <a:gd name="T44" fmla="*/ 3 w 1941"/>
                  <a:gd name="T45" fmla="*/ 24 h 77"/>
                  <a:gd name="T46" fmla="*/ 6 w 1941"/>
                  <a:gd name="T47" fmla="*/ 17 h 77"/>
                  <a:gd name="T48" fmla="*/ 11 w 1941"/>
                  <a:gd name="T49" fmla="*/ 11 h 77"/>
                  <a:gd name="T50" fmla="*/ 16 w 1941"/>
                  <a:gd name="T51" fmla="*/ 6 h 77"/>
                  <a:gd name="T52" fmla="*/ 22 w 1941"/>
                  <a:gd name="T53" fmla="*/ 3 h 77"/>
                  <a:gd name="T54" fmla="*/ 30 w 1941"/>
                  <a:gd name="T55" fmla="*/ 0 h 77"/>
                  <a:gd name="T56" fmla="*/ 38 w 1941"/>
                  <a:gd name="T57" fmla="*/ 0 h 77"/>
                  <a:gd name="T58" fmla="*/ 1902 w 1941"/>
                  <a:gd name="T59" fmla="*/ 0 h 77"/>
                  <a:gd name="T60" fmla="*/ 1902 w 1941"/>
                  <a:gd name="T61" fmla="*/ 0 h 77"/>
                  <a:gd name="T62" fmla="*/ 1910 w 1941"/>
                  <a:gd name="T63" fmla="*/ 0 h 77"/>
                  <a:gd name="T64" fmla="*/ 1918 w 1941"/>
                  <a:gd name="T65" fmla="*/ 3 h 77"/>
                  <a:gd name="T66" fmla="*/ 1925 w 1941"/>
                  <a:gd name="T67" fmla="*/ 6 h 77"/>
                  <a:gd name="T68" fmla="*/ 1930 w 1941"/>
                  <a:gd name="T69" fmla="*/ 11 h 77"/>
                  <a:gd name="T70" fmla="*/ 1934 w 1941"/>
                  <a:gd name="T71" fmla="*/ 17 h 77"/>
                  <a:gd name="T72" fmla="*/ 1938 w 1941"/>
                  <a:gd name="T73" fmla="*/ 24 h 77"/>
                  <a:gd name="T74" fmla="*/ 1941 w 1941"/>
                  <a:gd name="T75" fmla="*/ 30 h 77"/>
                  <a:gd name="T76" fmla="*/ 1941 w 1941"/>
                  <a:gd name="T7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41" h="77">
                    <a:moveTo>
                      <a:pt x="1941" y="38"/>
                    </a:moveTo>
                    <a:lnTo>
                      <a:pt x="1941" y="38"/>
                    </a:lnTo>
                    <a:lnTo>
                      <a:pt x="1941" y="46"/>
                    </a:lnTo>
                    <a:lnTo>
                      <a:pt x="1938" y="53"/>
                    </a:lnTo>
                    <a:lnTo>
                      <a:pt x="1934" y="59"/>
                    </a:lnTo>
                    <a:lnTo>
                      <a:pt x="1930" y="65"/>
                    </a:lnTo>
                    <a:lnTo>
                      <a:pt x="1925" y="70"/>
                    </a:lnTo>
                    <a:lnTo>
                      <a:pt x="1918" y="73"/>
                    </a:lnTo>
                    <a:lnTo>
                      <a:pt x="1910" y="75"/>
                    </a:lnTo>
                    <a:lnTo>
                      <a:pt x="1902" y="77"/>
                    </a:lnTo>
                    <a:lnTo>
                      <a:pt x="38" y="77"/>
                    </a:lnTo>
                    <a:lnTo>
                      <a:pt x="38" y="77"/>
                    </a:lnTo>
                    <a:lnTo>
                      <a:pt x="30" y="75"/>
                    </a:lnTo>
                    <a:lnTo>
                      <a:pt x="22" y="73"/>
                    </a:lnTo>
                    <a:lnTo>
                      <a:pt x="16" y="70"/>
                    </a:lnTo>
                    <a:lnTo>
                      <a:pt x="11" y="65"/>
                    </a:lnTo>
                    <a:lnTo>
                      <a:pt x="6" y="59"/>
                    </a:lnTo>
                    <a:lnTo>
                      <a:pt x="3" y="53"/>
                    </a:lnTo>
                    <a:lnTo>
                      <a:pt x="0" y="46"/>
                    </a:lnTo>
                    <a:lnTo>
                      <a:pt x="0" y="38"/>
                    </a:lnTo>
                    <a:lnTo>
                      <a:pt x="0" y="38"/>
                    </a:lnTo>
                    <a:lnTo>
                      <a:pt x="0" y="30"/>
                    </a:lnTo>
                    <a:lnTo>
                      <a:pt x="3" y="24"/>
                    </a:lnTo>
                    <a:lnTo>
                      <a:pt x="6" y="17"/>
                    </a:lnTo>
                    <a:lnTo>
                      <a:pt x="11" y="11"/>
                    </a:lnTo>
                    <a:lnTo>
                      <a:pt x="16" y="6"/>
                    </a:lnTo>
                    <a:lnTo>
                      <a:pt x="22" y="3"/>
                    </a:lnTo>
                    <a:lnTo>
                      <a:pt x="30" y="0"/>
                    </a:lnTo>
                    <a:lnTo>
                      <a:pt x="38" y="0"/>
                    </a:lnTo>
                    <a:lnTo>
                      <a:pt x="1902" y="0"/>
                    </a:lnTo>
                    <a:lnTo>
                      <a:pt x="1902" y="0"/>
                    </a:lnTo>
                    <a:lnTo>
                      <a:pt x="1910" y="0"/>
                    </a:lnTo>
                    <a:lnTo>
                      <a:pt x="1918" y="3"/>
                    </a:lnTo>
                    <a:lnTo>
                      <a:pt x="1925" y="6"/>
                    </a:lnTo>
                    <a:lnTo>
                      <a:pt x="1930" y="11"/>
                    </a:lnTo>
                    <a:lnTo>
                      <a:pt x="1934" y="17"/>
                    </a:lnTo>
                    <a:lnTo>
                      <a:pt x="1938" y="24"/>
                    </a:lnTo>
                    <a:lnTo>
                      <a:pt x="1941" y="30"/>
                    </a:lnTo>
                    <a:lnTo>
                      <a:pt x="1941" y="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7" name="Freeform 127"/>
              <p:cNvSpPr/>
              <p:nvPr/>
            </p:nvSpPr>
            <p:spPr bwMode="auto">
              <a:xfrm>
                <a:off x="3632201" y="4083050"/>
                <a:ext cx="1922463" cy="2774950"/>
              </a:xfrm>
              <a:custGeom>
                <a:avLst/>
                <a:gdLst>
                  <a:gd name="T0" fmla="*/ 1033 w 1211"/>
                  <a:gd name="T1" fmla="*/ 0 h 1748"/>
                  <a:gd name="T2" fmla="*/ 0 w 1211"/>
                  <a:gd name="T3" fmla="*/ 1636 h 1748"/>
                  <a:gd name="T4" fmla="*/ 178 w 1211"/>
                  <a:gd name="T5" fmla="*/ 1748 h 1748"/>
                  <a:gd name="T6" fmla="*/ 1211 w 1211"/>
                  <a:gd name="T7" fmla="*/ 114 h 1748"/>
                  <a:gd name="T8" fmla="*/ 1033 w 1211"/>
                  <a:gd name="T9" fmla="*/ 0 h 1748"/>
                </a:gdLst>
                <a:ahLst/>
                <a:cxnLst>
                  <a:cxn ang="0">
                    <a:pos x="T0" y="T1"/>
                  </a:cxn>
                  <a:cxn ang="0">
                    <a:pos x="T2" y="T3"/>
                  </a:cxn>
                  <a:cxn ang="0">
                    <a:pos x="T4" y="T5"/>
                  </a:cxn>
                  <a:cxn ang="0">
                    <a:pos x="T6" y="T7"/>
                  </a:cxn>
                  <a:cxn ang="0">
                    <a:pos x="T8" y="T9"/>
                  </a:cxn>
                </a:cxnLst>
                <a:rect l="0" t="0" r="r" b="b"/>
                <a:pathLst>
                  <a:path w="1211" h="1748">
                    <a:moveTo>
                      <a:pt x="1033" y="0"/>
                    </a:moveTo>
                    <a:lnTo>
                      <a:pt x="0" y="1636"/>
                    </a:lnTo>
                    <a:lnTo>
                      <a:pt x="178" y="1748"/>
                    </a:lnTo>
                    <a:lnTo>
                      <a:pt x="1211" y="114"/>
                    </a:lnTo>
                    <a:lnTo>
                      <a:pt x="1033" y="0"/>
                    </a:lnTo>
                    <a:close/>
                  </a:path>
                </a:pathLst>
              </a:custGeom>
              <a:solidFill>
                <a:srgbClr val="3C97D3"/>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8" name="Freeform 128"/>
              <p:cNvSpPr/>
              <p:nvPr/>
            </p:nvSpPr>
            <p:spPr bwMode="auto">
              <a:xfrm>
                <a:off x="3986213" y="4543425"/>
                <a:ext cx="1214438" cy="1852613"/>
              </a:xfrm>
              <a:custGeom>
                <a:avLst/>
                <a:gdLst>
                  <a:gd name="T0" fmla="*/ 747 w 765"/>
                  <a:gd name="T1" fmla="*/ 7 h 1167"/>
                  <a:gd name="T2" fmla="*/ 747 w 765"/>
                  <a:gd name="T3" fmla="*/ 7 h 1167"/>
                  <a:gd name="T4" fmla="*/ 753 w 765"/>
                  <a:gd name="T5" fmla="*/ 10 h 1167"/>
                  <a:gd name="T6" fmla="*/ 758 w 765"/>
                  <a:gd name="T7" fmla="*/ 16 h 1167"/>
                  <a:gd name="T8" fmla="*/ 761 w 765"/>
                  <a:gd name="T9" fmla="*/ 23 h 1167"/>
                  <a:gd name="T10" fmla="*/ 763 w 765"/>
                  <a:gd name="T11" fmla="*/ 29 h 1167"/>
                  <a:gd name="T12" fmla="*/ 765 w 765"/>
                  <a:gd name="T13" fmla="*/ 36 h 1167"/>
                  <a:gd name="T14" fmla="*/ 763 w 765"/>
                  <a:gd name="T15" fmla="*/ 42 h 1167"/>
                  <a:gd name="T16" fmla="*/ 761 w 765"/>
                  <a:gd name="T17" fmla="*/ 50 h 1167"/>
                  <a:gd name="T18" fmla="*/ 758 w 765"/>
                  <a:gd name="T19" fmla="*/ 57 h 1167"/>
                  <a:gd name="T20" fmla="*/ 68 w 765"/>
                  <a:gd name="T21" fmla="*/ 1151 h 1167"/>
                  <a:gd name="T22" fmla="*/ 68 w 765"/>
                  <a:gd name="T23" fmla="*/ 1151 h 1167"/>
                  <a:gd name="T24" fmla="*/ 63 w 765"/>
                  <a:gd name="T25" fmla="*/ 1156 h 1167"/>
                  <a:gd name="T26" fmla="*/ 58 w 765"/>
                  <a:gd name="T27" fmla="*/ 1161 h 1167"/>
                  <a:gd name="T28" fmla="*/ 52 w 765"/>
                  <a:gd name="T29" fmla="*/ 1164 h 1167"/>
                  <a:gd name="T30" fmla="*/ 45 w 765"/>
                  <a:gd name="T31" fmla="*/ 1167 h 1167"/>
                  <a:gd name="T32" fmla="*/ 39 w 765"/>
                  <a:gd name="T33" fmla="*/ 1167 h 1167"/>
                  <a:gd name="T34" fmla="*/ 31 w 765"/>
                  <a:gd name="T35" fmla="*/ 1167 h 1167"/>
                  <a:gd name="T36" fmla="*/ 24 w 765"/>
                  <a:gd name="T37" fmla="*/ 1166 h 1167"/>
                  <a:gd name="T38" fmla="*/ 18 w 765"/>
                  <a:gd name="T39" fmla="*/ 1163 h 1167"/>
                  <a:gd name="T40" fmla="*/ 18 w 765"/>
                  <a:gd name="T41" fmla="*/ 1163 h 1167"/>
                  <a:gd name="T42" fmla="*/ 12 w 765"/>
                  <a:gd name="T43" fmla="*/ 1158 h 1167"/>
                  <a:gd name="T44" fmla="*/ 7 w 765"/>
                  <a:gd name="T45" fmla="*/ 1153 h 1167"/>
                  <a:gd name="T46" fmla="*/ 4 w 765"/>
                  <a:gd name="T47" fmla="*/ 1147 h 1167"/>
                  <a:gd name="T48" fmla="*/ 2 w 765"/>
                  <a:gd name="T49" fmla="*/ 1140 h 1167"/>
                  <a:gd name="T50" fmla="*/ 0 w 765"/>
                  <a:gd name="T51" fmla="*/ 1132 h 1167"/>
                  <a:gd name="T52" fmla="*/ 2 w 765"/>
                  <a:gd name="T53" fmla="*/ 1126 h 1167"/>
                  <a:gd name="T54" fmla="*/ 4 w 765"/>
                  <a:gd name="T55" fmla="*/ 1119 h 1167"/>
                  <a:gd name="T56" fmla="*/ 7 w 765"/>
                  <a:gd name="T57" fmla="*/ 1113 h 1167"/>
                  <a:gd name="T58" fmla="*/ 697 w 765"/>
                  <a:gd name="T59" fmla="*/ 18 h 1167"/>
                  <a:gd name="T60" fmla="*/ 697 w 765"/>
                  <a:gd name="T61" fmla="*/ 18 h 1167"/>
                  <a:gd name="T62" fmla="*/ 702 w 765"/>
                  <a:gd name="T63" fmla="*/ 12 h 1167"/>
                  <a:gd name="T64" fmla="*/ 707 w 765"/>
                  <a:gd name="T65" fmla="*/ 7 h 1167"/>
                  <a:gd name="T66" fmla="*/ 713 w 765"/>
                  <a:gd name="T67" fmla="*/ 4 h 1167"/>
                  <a:gd name="T68" fmla="*/ 720 w 765"/>
                  <a:gd name="T69" fmla="*/ 2 h 1167"/>
                  <a:gd name="T70" fmla="*/ 726 w 765"/>
                  <a:gd name="T71" fmla="*/ 0 h 1167"/>
                  <a:gd name="T72" fmla="*/ 734 w 765"/>
                  <a:gd name="T73" fmla="*/ 0 h 1167"/>
                  <a:gd name="T74" fmla="*/ 741 w 765"/>
                  <a:gd name="T75" fmla="*/ 4 h 1167"/>
                  <a:gd name="T76" fmla="*/ 747 w 765"/>
                  <a:gd name="T77" fmla="*/ 7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65" h="1167">
                    <a:moveTo>
                      <a:pt x="747" y="7"/>
                    </a:moveTo>
                    <a:lnTo>
                      <a:pt x="747" y="7"/>
                    </a:lnTo>
                    <a:lnTo>
                      <a:pt x="753" y="10"/>
                    </a:lnTo>
                    <a:lnTo>
                      <a:pt x="758" y="16"/>
                    </a:lnTo>
                    <a:lnTo>
                      <a:pt x="761" y="23"/>
                    </a:lnTo>
                    <a:lnTo>
                      <a:pt x="763" y="29"/>
                    </a:lnTo>
                    <a:lnTo>
                      <a:pt x="765" y="36"/>
                    </a:lnTo>
                    <a:lnTo>
                      <a:pt x="763" y="42"/>
                    </a:lnTo>
                    <a:lnTo>
                      <a:pt x="761" y="50"/>
                    </a:lnTo>
                    <a:lnTo>
                      <a:pt x="758" y="57"/>
                    </a:lnTo>
                    <a:lnTo>
                      <a:pt x="68" y="1151"/>
                    </a:lnTo>
                    <a:lnTo>
                      <a:pt x="68" y="1151"/>
                    </a:lnTo>
                    <a:lnTo>
                      <a:pt x="63" y="1156"/>
                    </a:lnTo>
                    <a:lnTo>
                      <a:pt x="58" y="1161"/>
                    </a:lnTo>
                    <a:lnTo>
                      <a:pt x="52" y="1164"/>
                    </a:lnTo>
                    <a:lnTo>
                      <a:pt x="45" y="1167"/>
                    </a:lnTo>
                    <a:lnTo>
                      <a:pt x="39" y="1167"/>
                    </a:lnTo>
                    <a:lnTo>
                      <a:pt x="31" y="1167"/>
                    </a:lnTo>
                    <a:lnTo>
                      <a:pt x="24" y="1166"/>
                    </a:lnTo>
                    <a:lnTo>
                      <a:pt x="18" y="1163"/>
                    </a:lnTo>
                    <a:lnTo>
                      <a:pt x="18" y="1163"/>
                    </a:lnTo>
                    <a:lnTo>
                      <a:pt x="12" y="1158"/>
                    </a:lnTo>
                    <a:lnTo>
                      <a:pt x="7" y="1153"/>
                    </a:lnTo>
                    <a:lnTo>
                      <a:pt x="4" y="1147"/>
                    </a:lnTo>
                    <a:lnTo>
                      <a:pt x="2" y="1140"/>
                    </a:lnTo>
                    <a:lnTo>
                      <a:pt x="0" y="1132"/>
                    </a:lnTo>
                    <a:lnTo>
                      <a:pt x="2" y="1126"/>
                    </a:lnTo>
                    <a:lnTo>
                      <a:pt x="4" y="1119"/>
                    </a:lnTo>
                    <a:lnTo>
                      <a:pt x="7" y="1113"/>
                    </a:lnTo>
                    <a:lnTo>
                      <a:pt x="697" y="18"/>
                    </a:lnTo>
                    <a:lnTo>
                      <a:pt x="697" y="18"/>
                    </a:lnTo>
                    <a:lnTo>
                      <a:pt x="702" y="12"/>
                    </a:lnTo>
                    <a:lnTo>
                      <a:pt x="707" y="7"/>
                    </a:lnTo>
                    <a:lnTo>
                      <a:pt x="713" y="4"/>
                    </a:lnTo>
                    <a:lnTo>
                      <a:pt x="720" y="2"/>
                    </a:lnTo>
                    <a:lnTo>
                      <a:pt x="726" y="0"/>
                    </a:lnTo>
                    <a:lnTo>
                      <a:pt x="734" y="0"/>
                    </a:lnTo>
                    <a:lnTo>
                      <a:pt x="741" y="4"/>
                    </a:lnTo>
                    <a:lnTo>
                      <a:pt x="747" y="7"/>
                    </a:lnTo>
                    <a:close/>
                  </a:path>
                </a:pathLst>
              </a:custGeom>
              <a:solidFill>
                <a:srgbClr val="E6E6E5"/>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9" name="Freeform 129"/>
              <p:cNvSpPr/>
              <p:nvPr/>
            </p:nvSpPr>
            <p:spPr bwMode="auto">
              <a:xfrm>
                <a:off x="3986213" y="4543425"/>
                <a:ext cx="1214438" cy="1852613"/>
              </a:xfrm>
              <a:custGeom>
                <a:avLst/>
                <a:gdLst>
                  <a:gd name="T0" fmla="*/ 747 w 765"/>
                  <a:gd name="T1" fmla="*/ 7 h 1167"/>
                  <a:gd name="T2" fmla="*/ 747 w 765"/>
                  <a:gd name="T3" fmla="*/ 7 h 1167"/>
                  <a:gd name="T4" fmla="*/ 753 w 765"/>
                  <a:gd name="T5" fmla="*/ 10 h 1167"/>
                  <a:gd name="T6" fmla="*/ 758 w 765"/>
                  <a:gd name="T7" fmla="*/ 16 h 1167"/>
                  <a:gd name="T8" fmla="*/ 761 w 765"/>
                  <a:gd name="T9" fmla="*/ 23 h 1167"/>
                  <a:gd name="T10" fmla="*/ 763 w 765"/>
                  <a:gd name="T11" fmla="*/ 29 h 1167"/>
                  <a:gd name="T12" fmla="*/ 765 w 765"/>
                  <a:gd name="T13" fmla="*/ 36 h 1167"/>
                  <a:gd name="T14" fmla="*/ 763 w 765"/>
                  <a:gd name="T15" fmla="*/ 42 h 1167"/>
                  <a:gd name="T16" fmla="*/ 761 w 765"/>
                  <a:gd name="T17" fmla="*/ 50 h 1167"/>
                  <a:gd name="T18" fmla="*/ 758 w 765"/>
                  <a:gd name="T19" fmla="*/ 57 h 1167"/>
                  <a:gd name="T20" fmla="*/ 68 w 765"/>
                  <a:gd name="T21" fmla="*/ 1151 h 1167"/>
                  <a:gd name="T22" fmla="*/ 68 w 765"/>
                  <a:gd name="T23" fmla="*/ 1151 h 1167"/>
                  <a:gd name="T24" fmla="*/ 63 w 765"/>
                  <a:gd name="T25" fmla="*/ 1156 h 1167"/>
                  <a:gd name="T26" fmla="*/ 58 w 765"/>
                  <a:gd name="T27" fmla="*/ 1161 h 1167"/>
                  <a:gd name="T28" fmla="*/ 52 w 765"/>
                  <a:gd name="T29" fmla="*/ 1164 h 1167"/>
                  <a:gd name="T30" fmla="*/ 45 w 765"/>
                  <a:gd name="T31" fmla="*/ 1167 h 1167"/>
                  <a:gd name="T32" fmla="*/ 39 w 765"/>
                  <a:gd name="T33" fmla="*/ 1167 h 1167"/>
                  <a:gd name="T34" fmla="*/ 31 w 765"/>
                  <a:gd name="T35" fmla="*/ 1167 h 1167"/>
                  <a:gd name="T36" fmla="*/ 24 w 765"/>
                  <a:gd name="T37" fmla="*/ 1166 h 1167"/>
                  <a:gd name="T38" fmla="*/ 18 w 765"/>
                  <a:gd name="T39" fmla="*/ 1163 h 1167"/>
                  <a:gd name="T40" fmla="*/ 18 w 765"/>
                  <a:gd name="T41" fmla="*/ 1163 h 1167"/>
                  <a:gd name="T42" fmla="*/ 12 w 765"/>
                  <a:gd name="T43" fmla="*/ 1158 h 1167"/>
                  <a:gd name="T44" fmla="*/ 7 w 765"/>
                  <a:gd name="T45" fmla="*/ 1153 h 1167"/>
                  <a:gd name="T46" fmla="*/ 4 w 765"/>
                  <a:gd name="T47" fmla="*/ 1147 h 1167"/>
                  <a:gd name="T48" fmla="*/ 2 w 765"/>
                  <a:gd name="T49" fmla="*/ 1140 h 1167"/>
                  <a:gd name="T50" fmla="*/ 0 w 765"/>
                  <a:gd name="T51" fmla="*/ 1132 h 1167"/>
                  <a:gd name="T52" fmla="*/ 2 w 765"/>
                  <a:gd name="T53" fmla="*/ 1126 h 1167"/>
                  <a:gd name="T54" fmla="*/ 4 w 765"/>
                  <a:gd name="T55" fmla="*/ 1119 h 1167"/>
                  <a:gd name="T56" fmla="*/ 7 w 765"/>
                  <a:gd name="T57" fmla="*/ 1113 h 1167"/>
                  <a:gd name="T58" fmla="*/ 697 w 765"/>
                  <a:gd name="T59" fmla="*/ 18 h 1167"/>
                  <a:gd name="T60" fmla="*/ 697 w 765"/>
                  <a:gd name="T61" fmla="*/ 18 h 1167"/>
                  <a:gd name="T62" fmla="*/ 702 w 765"/>
                  <a:gd name="T63" fmla="*/ 12 h 1167"/>
                  <a:gd name="T64" fmla="*/ 707 w 765"/>
                  <a:gd name="T65" fmla="*/ 7 h 1167"/>
                  <a:gd name="T66" fmla="*/ 713 w 765"/>
                  <a:gd name="T67" fmla="*/ 4 h 1167"/>
                  <a:gd name="T68" fmla="*/ 720 w 765"/>
                  <a:gd name="T69" fmla="*/ 2 h 1167"/>
                  <a:gd name="T70" fmla="*/ 726 w 765"/>
                  <a:gd name="T71" fmla="*/ 0 h 1167"/>
                  <a:gd name="T72" fmla="*/ 734 w 765"/>
                  <a:gd name="T73" fmla="*/ 0 h 1167"/>
                  <a:gd name="T74" fmla="*/ 741 w 765"/>
                  <a:gd name="T75" fmla="*/ 4 h 1167"/>
                  <a:gd name="T76" fmla="*/ 747 w 765"/>
                  <a:gd name="T77" fmla="*/ 7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65" h="1167">
                    <a:moveTo>
                      <a:pt x="747" y="7"/>
                    </a:moveTo>
                    <a:lnTo>
                      <a:pt x="747" y="7"/>
                    </a:lnTo>
                    <a:lnTo>
                      <a:pt x="753" y="10"/>
                    </a:lnTo>
                    <a:lnTo>
                      <a:pt x="758" y="16"/>
                    </a:lnTo>
                    <a:lnTo>
                      <a:pt x="761" y="23"/>
                    </a:lnTo>
                    <a:lnTo>
                      <a:pt x="763" y="29"/>
                    </a:lnTo>
                    <a:lnTo>
                      <a:pt x="765" y="36"/>
                    </a:lnTo>
                    <a:lnTo>
                      <a:pt x="763" y="42"/>
                    </a:lnTo>
                    <a:lnTo>
                      <a:pt x="761" y="50"/>
                    </a:lnTo>
                    <a:lnTo>
                      <a:pt x="758" y="57"/>
                    </a:lnTo>
                    <a:lnTo>
                      <a:pt x="68" y="1151"/>
                    </a:lnTo>
                    <a:lnTo>
                      <a:pt x="68" y="1151"/>
                    </a:lnTo>
                    <a:lnTo>
                      <a:pt x="63" y="1156"/>
                    </a:lnTo>
                    <a:lnTo>
                      <a:pt x="58" y="1161"/>
                    </a:lnTo>
                    <a:lnTo>
                      <a:pt x="52" y="1164"/>
                    </a:lnTo>
                    <a:lnTo>
                      <a:pt x="45" y="1167"/>
                    </a:lnTo>
                    <a:lnTo>
                      <a:pt x="39" y="1167"/>
                    </a:lnTo>
                    <a:lnTo>
                      <a:pt x="31" y="1167"/>
                    </a:lnTo>
                    <a:lnTo>
                      <a:pt x="24" y="1166"/>
                    </a:lnTo>
                    <a:lnTo>
                      <a:pt x="18" y="1163"/>
                    </a:lnTo>
                    <a:lnTo>
                      <a:pt x="18" y="1163"/>
                    </a:lnTo>
                    <a:lnTo>
                      <a:pt x="12" y="1158"/>
                    </a:lnTo>
                    <a:lnTo>
                      <a:pt x="7" y="1153"/>
                    </a:lnTo>
                    <a:lnTo>
                      <a:pt x="4" y="1147"/>
                    </a:lnTo>
                    <a:lnTo>
                      <a:pt x="2" y="1140"/>
                    </a:lnTo>
                    <a:lnTo>
                      <a:pt x="0" y="1132"/>
                    </a:lnTo>
                    <a:lnTo>
                      <a:pt x="2" y="1126"/>
                    </a:lnTo>
                    <a:lnTo>
                      <a:pt x="4" y="1119"/>
                    </a:lnTo>
                    <a:lnTo>
                      <a:pt x="7" y="1113"/>
                    </a:lnTo>
                    <a:lnTo>
                      <a:pt x="697" y="18"/>
                    </a:lnTo>
                    <a:lnTo>
                      <a:pt x="697" y="18"/>
                    </a:lnTo>
                    <a:lnTo>
                      <a:pt x="702" y="12"/>
                    </a:lnTo>
                    <a:lnTo>
                      <a:pt x="707" y="7"/>
                    </a:lnTo>
                    <a:lnTo>
                      <a:pt x="713" y="4"/>
                    </a:lnTo>
                    <a:lnTo>
                      <a:pt x="720" y="2"/>
                    </a:lnTo>
                    <a:lnTo>
                      <a:pt x="726" y="0"/>
                    </a:lnTo>
                    <a:lnTo>
                      <a:pt x="734" y="0"/>
                    </a:lnTo>
                    <a:lnTo>
                      <a:pt x="741" y="4"/>
                    </a:lnTo>
                    <a:lnTo>
                      <a:pt x="747"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0" name="Rectangle 130"/>
              <p:cNvSpPr>
                <a:spLocks noChangeArrowheads="1"/>
              </p:cNvSpPr>
              <p:nvPr/>
            </p:nvSpPr>
            <p:spPr bwMode="auto">
              <a:xfrm>
                <a:off x="6097588" y="4756150"/>
                <a:ext cx="3721100" cy="354013"/>
              </a:xfrm>
              <a:prstGeom prst="rect">
                <a:avLst/>
              </a:prstGeom>
              <a:solidFill>
                <a:srgbClr val="2D3F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1" name="Rectangle 131"/>
              <p:cNvSpPr>
                <a:spLocks noChangeArrowheads="1"/>
              </p:cNvSpPr>
              <p:nvPr/>
            </p:nvSpPr>
            <p:spPr bwMode="auto">
              <a:xfrm>
                <a:off x="6097588" y="4756150"/>
                <a:ext cx="37211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2" name="Rectangle 132"/>
              <p:cNvSpPr>
                <a:spLocks noChangeArrowheads="1"/>
              </p:cNvSpPr>
              <p:nvPr/>
            </p:nvSpPr>
            <p:spPr bwMode="auto">
              <a:xfrm>
                <a:off x="6392863" y="4756150"/>
                <a:ext cx="3130550" cy="354013"/>
              </a:xfrm>
              <a:prstGeom prst="rect">
                <a:avLst/>
              </a:prstGeom>
              <a:solidFill>
                <a:srgbClr val="2877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3" name="Rectangle 133"/>
              <p:cNvSpPr>
                <a:spLocks noChangeArrowheads="1"/>
              </p:cNvSpPr>
              <p:nvPr/>
            </p:nvSpPr>
            <p:spPr bwMode="auto">
              <a:xfrm>
                <a:off x="6392863" y="4756150"/>
                <a:ext cx="313055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4" name="Rectangle 134"/>
              <p:cNvSpPr>
                <a:spLocks noChangeArrowheads="1"/>
              </p:cNvSpPr>
              <p:nvPr/>
            </p:nvSpPr>
            <p:spPr bwMode="auto">
              <a:xfrm>
                <a:off x="6556376" y="4811713"/>
                <a:ext cx="73025" cy="234950"/>
              </a:xfrm>
              <a:prstGeom prst="rect">
                <a:avLst/>
              </a:prstGeom>
              <a:solidFill>
                <a:srgbClr val="EDF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5" name="Rectangle 135"/>
              <p:cNvSpPr>
                <a:spLocks noChangeArrowheads="1"/>
              </p:cNvSpPr>
              <p:nvPr/>
            </p:nvSpPr>
            <p:spPr bwMode="auto">
              <a:xfrm>
                <a:off x="6556376" y="4811713"/>
                <a:ext cx="7302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6" name="Rectangle 136"/>
              <p:cNvSpPr>
                <a:spLocks noChangeArrowheads="1"/>
              </p:cNvSpPr>
              <p:nvPr/>
            </p:nvSpPr>
            <p:spPr bwMode="auto">
              <a:xfrm>
                <a:off x="6759576" y="4811713"/>
                <a:ext cx="71438" cy="234950"/>
              </a:xfrm>
              <a:prstGeom prst="rect">
                <a:avLst/>
              </a:prstGeom>
              <a:solidFill>
                <a:srgbClr val="EDF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7" name="Rectangle 137"/>
              <p:cNvSpPr>
                <a:spLocks noChangeArrowheads="1"/>
              </p:cNvSpPr>
              <p:nvPr/>
            </p:nvSpPr>
            <p:spPr bwMode="auto">
              <a:xfrm>
                <a:off x="6759576" y="4811713"/>
                <a:ext cx="71438"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8" name="Rectangle 138"/>
              <p:cNvSpPr>
                <a:spLocks noChangeArrowheads="1"/>
              </p:cNvSpPr>
              <p:nvPr/>
            </p:nvSpPr>
            <p:spPr bwMode="auto">
              <a:xfrm>
                <a:off x="6943726" y="4811713"/>
                <a:ext cx="73025" cy="234950"/>
              </a:xfrm>
              <a:prstGeom prst="rect">
                <a:avLst/>
              </a:prstGeom>
              <a:solidFill>
                <a:srgbClr val="EDF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9" name="Rectangle 139"/>
              <p:cNvSpPr>
                <a:spLocks noChangeArrowheads="1"/>
              </p:cNvSpPr>
              <p:nvPr/>
            </p:nvSpPr>
            <p:spPr bwMode="auto">
              <a:xfrm>
                <a:off x="6943726" y="4811713"/>
                <a:ext cx="7302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0" name="Rectangle 140"/>
              <p:cNvSpPr>
                <a:spLocks noChangeArrowheads="1"/>
              </p:cNvSpPr>
              <p:nvPr/>
            </p:nvSpPr>
            <p:spPr bwMode="auto">
              <a:xfrm>
                <a:off x="7146926" y="4811713"/>
                <a:ext cx="71438" cy="234950"/>
              </a:xfrm>
              <a:prstGeom prst="rect">
                <a:avLst/>
              </a:prstGeom>
              <a:solidFill>
                <a:srgbClr val="EDF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1" name="Rectangle 141"/>
              <p:cNvSpPr>
                <a:spLocks noChangeArrowheads="1"/>
              </p:cNvSpPr>
              <p:nvPr/>
            </p:nvSpPr>
            <p:spPr bwMode="auto">
              <a:xfrm>
                <a:off x="7146926" y="4811713"/>
                <a:ext cx="71438"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62" name="Picture 14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86476" y="4895850"/>
                <a:ext cx="37401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 name="Rectangle 143"/>
              <p:cNvSpPr>
                <a:spLocks noChangeArrowheads="1"/>
              </p:cNvSpPr>
              <p:nvPr/>
            </p:nvSpPr>
            <p:spPr bwMode="auto">
              <a:xfrm>
                <a:off x="6249988" y="3781425"/>
                <a:ext cx="3721100" cy="354013"/>
              </a:xfrm>
              <a:prstGeom prst="rect">
                <a:avLst/>
              </a:prstGeom>
              <a:solidFill>
                <a:srgbClr val="4188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4" name="Rectangle 144"/>
              <p:cNvSpPr>
                <a:spLocks noChangeArrowheads="1"/>
              </p:cNvSpPr>
              <p:nvPr/>
            </p:nvSpPr>
            <p:spPr bwMode="auto">
              <a:xfrm>
                <a:off x="6249988" y="3781425"/>
                <a:ext cx="37211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5" name="Rectangle 145"/>
              <p:cNvSpPr>
                <a:spLocks noChangeArrowheads="1"/>
              </p:cNvSpPr>
              <p:nvPr/>
            </p:nvSpPr>
            <p:spPr bwMode="auto">
              <a:xfrm>
                <a:off x="6545263" y="3781425"/>
                <a:ext cx="3130550" cy="354013"/>
              </a:xfrm>
              <a:prstGeom prst="rect">
                <a:avLst/>
              </a:prstGeom>
              <a:solidFill>
                <a:srgbClr val="32BD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6" name="Rectangle 146"/>
              <p:cNvSpPr>
                <a:spLocks noChangeArrowheads="1"/>
              </p:cNvSpPr>
              <p:nvPr/>
            </p:nvSpPr>
            <p:spPr bwMode="auto">
              <a:xfrm>
                <a:off x="6545263" y="3781425"/>
                <a:ext cx="313055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7" name="Rectangle 147"/>
              <p:cNvSpPr>
                <a:spLocks noChangeArrowheads="1"/>
              </p:cNvSpPr>
              <p:nvPr/>
            </p:nvSpPr>
            <p:spPr bwMode="auto">
              <a:xfrm>
                <a:off x="6683376" y="3838575"/>
                <a:ext cx="484188" cy="236538"/>
              </a:xfrm>
              <a:prstGeom prst="rect">
                <a:avLst/>
              </a:prstGeom>
              <a:solidFill>
                <a:srgbClr val="EDF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8" name="Rectangle 148"/>
              <p:cNvSpPr>
                <a:spLocks noChangeArrowheads="1"/>
              </p:cNvSpPr>
              <p:nvPr/>
            </p:nvSpPr>
            <p:spPr bwMode="auto">
              <a:xfrm>
                <a:off x="6683376" y="3838575"/>
                <a:ext cx="48418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69" name="Picture 14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40463" y="3924300"/>
                <a:ext cx="3738563"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0" name="Rectangle 150"/>
              <p:cNvSpPr>
                <a:spLocks noChangeArrowheads="1"/>
              </p:cNvSpPr>
              <p:nvPr/>
            </p:nvSpPr>
            <p:spPr bwMode="auto">
              <a:xfrm>
                <a:off x="8243888" y="3330575"/>
                <a:ext cx="455613" cy="138113"/>
              </a:xfrm>
              <a:prstGeom prst="rect">
                <a:avLst/>
              </a:prstGeom>
              <a:solidFill>
                <a:srgbClr val="EDF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81" name="Group 5"/>
          <p:cNvGrpSpPr/>
          <p:nvPr/>
        </p:nvGrpSpPr>
        <p:grpSpPr>
          <a:xfrm>
            <a:off x="1149062" y="3040364"/>
            <a:ext cx="3281045" cy="1067563"/>
            <a:chOff x="1530744" y="4028100"/>
            <a:chExt cx="4374966" cy="1423496"/>
          </a:xfrm>
        </p:grpSpPr>
        <p:grpSp>
          <p:nvGrpSpPr>
            <p:cNvPr id="182" name="Group 33"/>
            <p:cNvGrpSpPr/>
            <p:nvPr/>
          </p:nvGrpSpPr>
          <p:grpSpPr>
            <a:xfrm>
              <a:off x="1530744" y="4028100"/>
              <a:ext cx="4374966" cy="1423496"/>
              <a:chOff x="1530744" y="3939525"/>
              <a:chExt cx="4374966" cy="1423496"/>
            </a:xfrm>
          </p:grpSpPr>
          <p:grpSp>
            <p:nvGrpSpPr>
              <p:cNvPr id="242" name="Group 34"/>
              <p:cNvGrpSpPr/>
              <p:nvPr/>
            </p:nvGrpSpPr>
            <p:grpSpPr>
              <a:xfrm>
                <a:off x="2917388" y="4445332"/>
                <a:ext cx="120616" cy="679245"/>
                <a:chOff x="2917388" y="4325952"/>
                <a:chExt cx="120616" cy="679245"/>
              </a:xfrm>
              <a:solidFill>
                <a:srgbClr val="15A185"/>
              </a:solidFill>
            </p:grpSpPr>
            <p:sp>
              <p:nvSpPr>
                <p:cNvPr id="248" name="Shape 114"/>
                <p:cNvSpPr/>
                <p:nvPr/>
              </p:nvSpPr>
              <p:spPr>
                <a:xfrm>
                  <a:off x="2917388" y="4325952"/>
                  <a:ext cx="120616" cy="101755"/>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grpFill/>
                <a:ln w="12700" cap="flat">
                  <a:noFill/>
                  <a:miter lim="400000"/>
                </a:ln>
                <a:effectLst/>
              </p:spPr>
              <p:txBody>
                <a:bodyPr wrap="square" lIns="0" tIns="0" rIns="0" bIns="0" numCol="1" anchor="t">
                  <a:noAutofit/>
                </a:bodyPr>
                <a:lstStyle/>
                <a:p>
                  <a:pPr>
                    <a:defRPr sz="3200">
                      <a:solidFill>
                        <a:srgbClr val="FFFFFF"/>
                      </a:solidFill>
                      <a:latin typeface="+mn-lt"/>
                      <a:ea typeface="+mn-ea"/>
                      <a:cs typeface="+mn-cs"/>
                      <a:sym typeface="Helvetica Light"/>
                    </a:defRPr>
                  </a:pPr>
                  <a:endParaRPr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9" name="Shape 117"/>
                <p:cNvSpPr/>
                <p:nvPr/>
              </p:nvSpPr>
              <p:spPr>
                <a:xfrm>
                  <a:off x="2917388" y="4515151"/>
                  <a:ext cx="120616" cy="101755"/>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grpFill/>
                <a:ln w="12700" cap="flat">
                  <a:noFill/>
                  <a:miter lim="400000"/>
                </a:ln>
                <a:effectLst/>
              </p:spPr>
              <p:txBody>
                <a:bodyPr wrap="square" lIns="0" tIns="0" rIns="0" bIns="0" numCol="1" anchor="t">
                  <a:noAutofit/>
                </a:bodyPr>
                <a:lstStyle/>
                <a:p>
                  <a:pPr>
                    <a:defRPr sz="3200">
                      <a:solidFill>
                        <a:srgbClr val="FFFFFF"/>
                      </a:solidFill>
                      <a:latin typeface="+mn-lt"/>
                      <a:ea typeface="+mn-ea"/>
                      <a:cs typeface="+mn-cs"/>
                      <a:sym typeface="Helvetica Light"/>
                    </a:defRPr>
                  </a:pPr>
                  <a:endParaRPr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50" name="Shape 120"/>
                <p:cNvSpPr/>
                <p:nvPr/>
              </p:nvSpPr>
              <p:spPr>
                <a:xfrm>
                  <a:off x="2917388" y="4696357"/>
                  <a:ext cx="120616" cy="101755"/>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grpFill/>
                <a:ln w="12700" cap="flat">
                  <a:noFill/>
                  <a:miter lim="400000"/>
                </a:ln>
                <a:effectLst/>
              </p:spPr>
              <p:txBody>
                <a:bodyPr wrap="square" lIns="0" tIns="0" rIns="0" bIns="0" numCol="1" anchor="t">
                  <a:noAutofit/>
                </a:bodyPr>
                <a:lstStyle/>
                <a:p>
                  <a:pPr>
                    <a:defRPr sz="3200">
                      <a:solidFill>
                        <a:srgbClr val="FFFFFF"/>
                      </a:solidFill>
                      <a:latin typeface="+mn-lt"/>
                      <a:ea typeface="+mn-ea"/>
                      <a:cs typeface="+mn-cs"/>
                      <a:sym typeface="Helvetica Light"/>
                    </a:defRPr>
                  </a:pPr>
                  <a:endParaRPr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51" name="Shape 123"/>
                <p:cNvSpPr/>
                <p:nvPr/>
              </p:nvSpPr>
              <p:spPr>
                <a:xfrm>
                  <a:off x="2917388" y="4903442"/>
                  <a:ext cx="120616" cy="101755"/>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grpFill/>
                <a:ln w="12700" cap="flat">
                  <a:noFill/>
                  <a:miter lim="400000"/>
                </a:ln>
                <a:effectLst/>
              </p:spPr>
              <p:txBody>
                <a:bodyPr wrap="square" lIns="0" tIns="0" rIns="0" bIns="0" numCol="1" anchor="t">
                  <a:noAutofit/>
                </a:bodyPr>
                <a:lstStyle/>
                <a:p>
                  <a:pPr>
                    <a:defRPr sz="3200">
                      <a:solidFill>
                        <a:srgbClr val="FFFFFF"/>
                      </a:solidFill>
                      <a:latin typeface="+mn-lt"/>
                      <a:ea typeface="+mn-ea"/>
                      <a:cs typeface="+mn-cs"/>
                      <a:sym typeface="Helvetica Light"/>
                    </a:defRPr>
                  </a:pPr>
                  <a:endParaRPr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43" name="TextBox 35"/>
              <p:cNvSpPr txBox="1"/>
              <p:nvPr/>
            </p:nvSpPr>
            <p:spPr>
              <a:xfrm>
                <a:off x="3169078" y="4412524"/>
                <a:ext cx="2134441" cy="359435"/>
              </a:xfrm>
              <a:prstGeom prst="rect">
                <a:avLst/>
              </a:prstGeom>
              <a:noFill/>
            </p:spPr>
            <p:txBody>
              <a:bodyPr wrap="square" lIns="0" tIns="0" rIns="0" bIns="0" rtlCol="0">
                <a:spAutoFit/>
              </a:bodyPr>
              <a:lstStyle/>
              <a:p>
                <a:pPr>
                  <a:lnSpc>
                    <a:spcPts val="1125"/>
                  </a:lnSpc>
                </a:pPr>
                <a:r>
                  <a:rPr lang="zh-CN" altLang="en-US" sz="750"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GB" sz="750"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4" name="TextBox 36"/>
              <p:cNvSpPr txBox="1"/>
              <p:nvPr/>
            </p:nvSpPr>
            <p:spPr>
              <a:xfrm>
                <a:off x="3800428" y="4049875"/>
                <a:ext cx="861822" cy="367130"/>
              </a:xfrm>
              <a:prstGeom prst="rect">
                <a:avLst/>
              </a:prstGeom>
              <a:noFill/>
            </p:spPr>
            <p:txBody>
              <a:bodyPr wrap="none" rtlCol="0">
                <a:spAutoFit/>
              </a:bodyPr>
              <a:lstStyle/>
              <a:p>
                <a:pPr algn="ctr">
                  <a:lnSpc>
                    <a:spcPct val="150000"/>
                  </a:lnSpc>
                </a:pPr>
                <a:r>
                  <a:rPr lang="zh-CN" altLang="en-US" sz="900" dirty="0">
                    <a:solidFill>
                      <a:schemeClr val="accent3"/>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rPr>
                  <a:t>添加标题</a:t>
                </a:r>
                <a:endParaRPr lang="en-US" sz="900" dirty="0">
                  <a:solidFill>
                    <a:schemeClr val="accent3"/>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endParaRPr>
              </a:p>
            </p:txBody>
          </p:sp>
          <p:grpSp>
            <p:nvGrpSpPr>
              <p:cNvPr id="245" name="Group 38"/>
              <p:cNvGrpSpPr/>
              <p:nvPr/>
            </p:nvGrpSpPr>
            <p:grpSpPr>
              <a:xfrm>
                <a:off x="1530744" y="3939525"/>
                <a:ext cx="4374966" cy="1423496"/>
                <a:chOff x="1530744" y="3939525"/>
                <a:chExt cx="4374966" cy="1423496"/>
              </a:xfrm>
            </p:grpSpPr>
            <p:sp>
              <p:nvSpPr>
                <p:cNvPr id="246" name="Shape 78"/>
                <p:cNvSpPr/>
                <p:nvPr/>
              </p:nvSpPr>
              <p:spPr>
                <a:xfrm>
                  <a:off x="1530744" y="3939525"/>
                  <a:ext cx="4374966" cy="1423496"/>
                </a:xfrm>
                <a:prstGeom prst="rect">
                  <a:avLst/>
                </a:prstGeom>
                <a:noFill/>
                <a:ln w="25400" cap="flat">
                  <a:solidFill>
                    <a:schemeClr val="accent3"/>
                  </a:solidFill>
                  <a:prstDash val="solid"/>
                  <a:miter lim="400000"/>
                </a:ln>
                <a:effectLst/>
              </p:spPr>
              <p:txBody>
                <a:bodyPr wrap="square" lIns="38098" tIns="38098" rIns="38098" bIns="38098" numCol="1" anchor="ctr">
                  <a:noAutofit/>
                </a:bodyPr>
                <a:lstStyle/>
                <a:p>
                  <a:pPr>
                    <a:defRPr sz="3200">
                      <a:solidFill>
                        <a:srgbClr val="FFFFFF"/>
                      </a:solidFill>
                      <a:latin typeface="+mn-lt"/>
                      <a:ea typeface="+mn-ea"/>
                      <a:cs typeface="+mn-cs"/>
                      <a:sym typeface="Helvetica Light"/>
                    </a:defRPr>
                  </a:pPr>
                  <a:endParaRPr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7" name="Shape 79"/>
                <p:cNvSpPr/>
                <p:nvPr/>
              </p:nvSpPr>
              <p:spPr>
                <a:xfrm>
                  <a:off x="1530744" y="3939525"/>
                  <a:ext cx="865215" cy="1423496"/>
                </a:xfrm>
                <a:prstGeom prst="rect">
                  <a:avLst/>
                </a:prstGeom>
                <a:solidFill>
                  <a:schemeClr val="accent3"/>
                </a:solidFill>
                <a:ln w="12700" cap="flat">
                  <a:noFill/>
                  <a:miter lim="400000"/>
                </a:ln>
                <a:effectLst/>
              </p:spPr>
              <p:txBody>
                <a:bodyPr wrap="square" lIns="38098" tIns="38098" rIns="38098" bIns="38098" numCol="1" anchor="ctr">
                  <a:noAutofit/>
                </a:bodyPr>
                <a:lstStyle/>
                <a:p>
                  <a:pPr>
                    <a:defRPr sz="3200">
                      <a:solidFill>
                        <a:srgbClr val="FFFFFF"/>
                      </a:solidFill>
                      <a:latin typeface="+mn-lt"/>
                      <a:ea typeface="+mn-ea"/>
                      <a:cs typeface="+mn-cs"/>
                      <a:sym typeface="Helvetica Light"/>
                    </a:defRPr>
                  </a:pPr>
                  <a:endParaRPr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83" name="Group 230"/>
            <p:cNvGrpSpPr/>
            <p:nvPr/>
          </p:nvGrpSpPr>
          <p:grpSpPr>
            <a:xfrm>
              <a:off x="1682577" y="4421719"/>
              <a:ext cx="612606" cy="669452"/>
              <a:chOff x="9805988" y="2563813"/>
              <a:chExt cx="6432550" cy="7029450"/>
            </a:xfrm>
          </p:grpSpPr>
          <p:sp>
            <p:nvSpPr>
              <p:cNvPr id="184" name="Freeform 67"/>
              <p:cNvSpPr/>
              <p:nvPr/>
            </p:nvSpPr>
            <p:spPr bwMode="auto">
              <a:xfrm>
                <a:off x="9805988" y="6831013"/>
                <a:ext cx="752475" cy="892175"/>
              </a:xfrm>
              <a:custGeom>
                <a:avLst/>
                <a:gdLst>
                  <a:gd name="T0" fmla="*/ 442 w 474"/>
                  <a:gd name="T1" fmla="*/ 192 h 562"/>
                  <a:gd name="T2" fmla="*/ 462 w 474"/>
                  <a:gd name="T3" fmla="*/ 246 h 562"/>
                  <a:gd name="T4" fmla="*/ 472 w 474"/>
                  <a:gd name="T5" fmla="*/ 302 h 562"/>
                  <a:gd name="T6" fmla="*/ 472 w 474"/>
                  <a:gd name="T7" fmla="*/ 356 h 562"/>
                  <a:gd name="T8" fmla="*/ 464 w 474"/>
                  <a:gd name="T9" fmla="*/ 406 h 562"/>
                  <a:gd name="T10" fmla="*/ 448 w 474"/>
                  <a:gd name="T11" fmla="*/ 452 h 562"/>
                  <a:gd name="T12" fmla="*/ 424 w 474"/>
                  <a:gd name="T13" fmla="*/ 492 h 562"/>
                  <a:gd name="T14" fmla="*/ 392 w 474"/>
                  <a:gd name="T15" fmla="*/ 524 h 562"/>
                  <a:gd name="T16" fmla="*/ 352 w 474"/>
                  <a:gd name="T17" fmla="*/ 548 h 562"/>
                  <a:gd name="T18" fmla="*/ 332 w 474"/>
                  <a:gd name="T19" fmla="*/ 556 h 562"/>
                  <a:gd name="T20" fmla="*/ 286 w 474"/>
                  <a:gd name="T21" fmla="*/ 562 h 562"/>
                  <a:gd name="T22" fmla="*/ 240 w 474"/>
                  <a:gd name="T23" fmla="*/ 558 h 562"/>
                  <a:gd name="T24" fmla="*/ 194 w 474"/>
                  <a:gd name="T25" fmla="*/ 544 h 562"/>
                  <a:gd name="T26" fmla="*/ 152 w 474"/>
                  <a:gd name="T27" fmla="*/ 520 h 562"/>
                  <a:gd name="T28" fmla="*/ 110 w 474"/>
                  <a:gd name="T29" fmla="*/ 488 h 562"/>
                  <a:gd name="T30" fmla="*/ 74 w 474"/>
                  <a:gd name="T31" fmla="*/ 446 h 562"/>
                  <a:gd name="T32" fmla="*/ 42 w 474"/>
                  <a:gd name="T33" fmla="*/ 398 h 562"/>
                  <a:gd name="T34" fmla="*/ 30 w 474"/>
                  <a:gd name="T35" fmla="*/ 372 h 562"/>
                  <a:gd name="T36" fmla="*/ 10 w 474"/>
                  <a:gd name="T37" fmla="*/ 316 h 562"/>
                  <a:gd name="T38" fmla="*/ 0 w 474"/>
                  <a:gd name="T39" fmla="*/ 262 h 562"/>
                  <a:gd name="T40" fmla="*/ 0 w 474"/>
                  <a:gd name="T41" fmla="*/ 208 h 562"/>
                  <a:gd name="T42" fmla="*/ 8 w 474"/>
                  <a:gd name="T43" fmla="*/ 158 h 562"/>
                  <a:gd name="T44" fmla="*/ 24 w 474"/>
                  <a:gd name="T45" fmla="*/ 112 h 562"/>
                  <a:gd name="T46" fmla="*/ 48 w 474"/>
                  <a:gd name="T47" fmla="*/ 72 h 562"/>
                  <a:gd name="T48" fmla="*/ 80 w 474"/>
                  <a:gd name="T49" fmla="*/ 38 h 562"/>
                  <a:gd name="T50" fmla="*/ 120 w 474"/>
                  <a:gd name="T51" fmla="*/ 16 h 562"/>
                  <a:gd name="T52" fmla="*/ 142 w 474"/>
                  <a:gd name="T53" fmla="*/ 8 h 562"/>
                  <a:gd name="T54" fmla="*/ 186 w 474"/>
                  <a:gd name="T55" fmla="*/ 0 h 562"/>
                  <a:gd name="T56" fmla="*/ 232 w 474"/>
                  <a:gd name="T57" fmla="*/ 4 h 562"/>
                  <a:gd name="T58" fmla="*/ 278 w 474"/>
                  <a:gd name="T59" fmla="*/ 18 h 562"/>
                  <a:gd name="T60" fmla="*/ 322 w 474"/>
                  <a:gd name="T61" fmla="*/ 42 h 562"/>
                  <a:gd name="T62" fmla="*/ 362 w 474"/>
                  <a:gd name="T63" fmla="*/ 76 h 562"/>
                  <a:gd name="T64" fmla="*/ 398 w 474"/>
                  <a:gd name="T65" fmla="*/ 116 h 562"/>
                  <a:gd name="T66" fmla="*/ 430 w 474"/>
                  <a:gd name="T67" fmla="*/ 164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4" h="562">
                    <a:moveTo>
                      <a:pt x="442" y="192"/>
                    </a:moveTo>
                    <a:lnTo>
                      <a:pt x="442" y="192"/>
                    </a:lnTo>
                    <a:lnTo>
                      <a:pt x="454" y="220"/>
                    </a:lnTo>
                    <a:lnTo>
                      <a:pt x="462" y="246"/>
                    </a:lnTo>
                    <a:lnTo>
                      <a:pt x="468" y="274"/>
                    </a:lnTo>
                    <a:lnTo>
                      <a:pt x="472" y="302"/>
                    </a:lnTo>
                    <a:lnTo>
                      <a:pt x="474" y="330"/>
                    </a:lnTo>
                    <a:lnTo>
                      <a:pt x="472" y="356"/>
                    </a:lnTo>
                    <a:lnTo>
                      <a:pt x="470" y="382"/>
                    </a:lnTo>
                    <a:lnTo>
                      <a:pt x="464" y="406"/>
                    </a:lnTo>
                    <a:lnTo>
                      <a:pt x="458" y="430"/>
                    </a:lnTo>
                    <a:lnTo>
                      <a:pt x="448" y="452"/>
                    </a:lnTo>
                    <a:lnTo>
                      <a:pt x="438" y="472"/>
                    </a:lnTo>
                    <a:lnTo>
                      <a:pt x="424" y="492"/>
                    </a:lnTo>
                    <a:lnTo>
                      <a:pt x="408" y="510"/>
                    </a:lnTo>
                    <a:lnTo>
                      <a:pt x="392" y="524"/>
                    </a:lnTo>
                    <a:lnTo>
                      <a:pt x="374" y="538"/>
                    </a:lnTo>
                    <a:lnTo>
                      <a:pt x="352" y="548"/>
                    </a:lnTo>
                    <a:lnTo>
                      <a:pt x="352" y="548"/>
                    </a:lnTo>
                    <a:lnTo>
                      <a:pt x="332" y="556"/>
                    </a:lnTo>
                    <a:lnTo>
                      <a:pt x="308" y="560"/>
                    </a:lnTo>
                    <a:lnTo>
                      <a:pt x="286" y="562"/>
                    </a:lnTo>
                    <a:lnTo>
                      <a:pt x="264" y="562"/>
                    </a:lnTo>
                    <a:lnTo>
                      <a:pt x="240" y="558"/>
                    </a:lnTo>
                    <a:lnTo>
                      <a:pt x="218" y="552"/>
                    </a:lnTo>
                    <a:lnTo>
                      <a:pt x="194" y="544"/>
                    </a:lnTo>
                    <a:lnTo>
                      <a:pt x="172" y="534"/>
                    </a:lnTo>
                    <a:lnTo>
                      <a:pt x="152" y="520"/>
                    </a:lnTo>
                    <a:lnTo>
                      <a:pt x="130" y="506"/>
                    </a:lnTo>
                    <a:lnTo>
                      <a:pt x="110" y="488"/>
                    </a:lnTo>
                    <a:lnTo>
                      <a:pt x="92" y="468"/>
                    </a:lnTo>
                    <a:lnTo>
                      <a:pt x="74" y="446"/>
                    </a:lnTo>
                    <a:lnTo>
                      <a:pt x="58" y="424"/>
                    </a:lnTo>
                    <a:lnTo>
                      <a:pt x="42" y="398"/>
                    </a:lnTo>
                    <a:lnTo>
                      <a:pt x="30" y="372"/>
                    </a:lnTo>
                    <a:lnTo>
                      <a:pt x="30" y="372"/>
                    </a:lnTo>
                    <a:lnTo>
                      <a:pt x="20" y="344"/>
                    </a:lnTo>
                    <a:lnTo>
                      <a:pt x="10" y="316"/>
                    </a:lnTo>
                    <a:lnTo>
                      <a:pt x="4" y="288"/>
                    </a:lnTo>
                    <a:lnTo>
                      <a:pt x="0" y="262"/>
                    </a:lnTo>
                    <a:lnTo>
                      <a:pt x="0" y="234"/>
                    </a:lnTo>
                    <a:lnTo>
                      <a:pt x="0" y="208"/>
                    </a:lnTo>
                    <a:lnTo>
                      <a:pt x="4" y="182"/>
                    </a:lnTo>
                    <a:lnTo>
                      <a:pt x="8" y="158"/>
                    </a:lnTo>
                    <a:lnTo>
                      <a:pt x="16" y="134"/>
                    </a:lnTo>
                    <a:lnTo>
                      <a:pt x="24" y="112"/>
                    </a:lnTo>
                    <a:lnTo>
                      <a:pt x="36" y="90"/>
                    </a:lnTo>
                    <a:lnTo>
                      <a:pt x="48" y="72"/>
                    </a:lnTo>
                    <a:lnTo>
                      <a:pt x="64" y="54"/>
                    </a:lnTo>
                    <a:lnTo>
                      <a:pt x="80" y="38"/>
                    </a:lnTo>
                    <a:lnTo>
                      <a:pt x="100" y="26"/>
                    </a:lnTo>
                    <a:lnTo>
                      <a:pt x="120" y="16"/>
                    </a:lnTo>
                    <a:lnTo>
                      <a:pt x="120" y="16"/>
                    </a:lnTo>
                    <a:lnTo>
                      <a:pt x="142" y="8"/>
                    </a:lnTo>
                    <a:lnTo>
                      <a:pt x="164" y="2"/>
                    </a:lnTo>
                    <a:lnTo>
                      <a:pt x="186" y="0"/>
                    </a:lnTo>
                    <a:lnTo>
                      <a:pt x="210" y="2"/>
                    </a:lnTo>
                    <a:lnTo>
                      <a:pt x="232" y="4"/>
                    </a:lnTo>
                    <a:lnTo>
                      <a:pt x="256" y="10"/>
                    </a:lnTo>
                    <a:lnTo>
                      <a:pt x="278" y="18"/>
                    </a:lnTo>
                    <a:lnTo>
                      <a:pt x="300" y="30"/>
                    </a:lnTo>
                    <a:lnTo>
                      <a:pt x="322" y="42"/>
                    </a:lnTo>
                    <a:lnTo>
                      <a:pt x="342" y="58"/>
                    </a:lnTo>
                    <a:lnTo>
                      <a:pt x="362" y="76"/>
                    </a:lnTo>
                    <a:lnTo>
                      <a:pt x="382" y="94"/>
                    </a:lnTo>
                    <a:lnTo>
                      <a:pt x="398" y="116"/>
                    </a:lnTo>
                    <a:lnTo>
                      <a:pt x="416" y="140"/>
                    </a:lnTo>
                    <a:lnTo>
                      <a:pt x="430" y="164"/>
                    </a:lnTo>
                    <a:lnTo>
                      <a:pt x="442" y="192"/>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5" name="Freeform 69"/>
              <p:cNvSpPr/>
              <p:nvPr/>
            </p:nvSpPr>
            <p:spPr bwMode="auto">
              <a:xfrm>
                <a:off x="9805988" y="6983413"/>
                <a:ext cx="752475" cy="739775"/>
              </a:xfrm>
              <a:custGeom>
                <a:avLst/>
                <a:gdLst>
                  <a:gd name="T0" fmla="*/ 386 w 474"/>
                  <a:gd name="T1" fmla="*/ 338 h 466"/>
                  <a:gd name="T2" fmla="*/ 342 w 474"/>
                  <a:gd name="T3" fmla="*/ 350 h 466"/>
                  <a:gd name="T4" fmla="*/ 296 w 474"/>
                  <a:gd name="T5" fmla="*/ 352 h 466"/>
                  <a:gd name="T6" fmla="*/ 250 w 474"/>
                  <a:gd name="T7" fmla="*/ 342 h 466"/>
                  <a:gd name="T8" fmla="*/ 204 w 474"/>
                  <a:gd name="T9" fmla="*/ 324 h 466"/>
                  <a:gd name="T10" fmla="*/ 162 w 474"/>
                  <a:gd name="T11" fmla="*/ 296 h 466"/>
                  <a:gd name="T12" fmla="*/ 124 w 474"/>
                  <a:gd name="T13" fmla="*/ 258 h 466"/>
                  <a:gd name="T14" fmla="*/ 90 w 474"/>
                  <a:gd name="T15" fmla="*/ 214 h 466"/>
                  <a:gd name="T16" fmla="*/ 62 w 474"/>
                  <a:gd name="T17" fmla="*/ 162 h 466"/>
                  <a:gd name="T18" fmla="*/ 54 w 474"/>
                  <a:gd name="T19" fmla="*/ 142 h 466"/>
                  <a:gd name="T20" fmla="*/ 42 w 474"/>
                  <a:gd name="T21" fmla="*/ 100 h 466"/>
                  <a:gd name="T22" fmla="*/ 34 w 474"/>
                  <a:gd name="T23" fmla="*/ 60 h 466"/>
                  <a:gd name="T24" fmla="*/ 32 w 474"/>
                  <a:gd name="T25" fmla="*/ 0 h 466"/>
                  <a:gd name="T26" fmla="*/ 18 w 474"/>
                  <a:gd name="T27" fmla="*/ 30 h 466"/>
                  <a:gd name="T28" fmla="*/ 2 w 474"/>
                  <a:gd name="T29" fmla="*/ 94 h 466"/>
                  <a:gd name="T30" fmla="*/ 2 w 474"/>
                  <a:gd name="T31" fmla="*/ 164 h 466"/>
                  <a:gd name="T32" fmla="*/ 16 w 474"/>
                  <a:gd name="T33" fmla="*/ 238 h 466"/>
                  <a:gd name="T34" fmla="*/ 30 w 474"/>
                  <a:gd name="T35" fmla="*/ 276 h 466"/>
                  <a:gd name="T36" fmla="*/ 58 w 474"/>
                  <a:gd name="T37" fmla="*/ 328 h 466"/>
                  <a:gd name="T38" fmla="*/ 92 w 474"/>
                  <a:gd name="T39" fmla="*/ 372 h 466"/>
                  <a:gd name="T40" fmla="*/ 130 w 474"/>
                  <a:gd name="T41" fmla="*/ 410 h 466"/>
                  <a:gd name="T42" fmla="*/ 174 w 474"/>
                  <a:gd name="T43" fmla="*/ 438 h 466"/>
                  <a:gd name="T44" fmla="*/ 218 w 474"/>
                  <a:gd name="T45" fmla="*/ 456 h 466"/>
                  <a:gd name="T46" fmla="*/ 264 w 474"/>
                  <a:gd name="T47" fmla="*/ 466 h 466"/>
                  <a:gd name="T48" fmla="*/ 310 w 474"/>
                  <a:gd name="T49" fmla="*/ 464 h 466"/>
                  <a:gd name="T50" fmla="*/ 354 w 474"/>
                  <a:gd name="T51" fmla="*/ 452 h 466"/>
                  <a:gd name="T52" fmla="*/ 366 w 474"/>
                  <a:gd name="T53" fmla="*/ 446 h 466"/>
                  <a:gd name="T54" fmla="*/ 402 w 474"/>
                  <a:gd name="T55" fmla="*/ 420 h 466"/>
                  <a:gd name="T56" fmla="*/ 438 w 474"/>
                  <a:gd name="T57" fmla="*/ 376 h 466"/>
                  <a:gd name="T58" fmla="*/ 462 w 474"/>
                  <a:gd name="T59" fmla="*/ 320 h 466"/>
                  <a:gd name="T60" fmla="*/ 474 w 474"/>
                  <a:gd name="T61" fmla="*/ 256 h 466"/>
                  <a:gd name="T62" fmla="*/ 456 w 474"/>
                  <a:gd name="T63" fmla="*/ 282 h 466"/>
                  <a:gd name="T64" fmla="*/ 436 w 474"/>
                  <a:gd name="T65" fmla="*/ 304 h 466"/>
                  <a:gd name="T66" fmla="*/ 412 w 474"/>
                  <a:gd name="T67" fmla="*/ 324 h 466"/>
                  <a:gd name="T68" fmla="*/ 386 w 474"/>
                  <a:gd name="T69" fmla="*/ 338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4" h="466">
                    <a:moveTo>
                      <a:pt x="386" y="338"/>
                    </a:moveTo>
                    <a:lnTo>
                      <a:pt x="386" y="338"/>
                    </a:lnTo>
                    <a:lnTo>
                      <a:pt x="364" y="346"/>
                    </a:lnTo>
                    <a:lnTo>
                      <a:pt x="342" y="350"/>
                    </a:lnTo>
                    <a:lnTo>
                      <a:pt x="318" y="352"/>
                    </a:lnTo>
                    <a:lnTo>
                      <a:pt x="296" y="352"/>
                    </a:lnTo>
                    <a:lnTo>
                      <a:pt x="272" y="348"/>
                    </a:lnTo>
                    <a:lnTo>
                      <a:pt x="250" y="342"/>
                    </a:lnTo>
                    <a:lnTo>
                      <a:pt x="228" y="334"/>
                    </a:lnTo>
                    <a:lnTo>
                      <a:pt x="204" y="324"/>
                    </a:lnTo>
                    <a:lnTo>
                      <a:pt x="184" y="310"/>
                    </a:lnTo>
                    <a:lnTo>
                      <a:pt x="162" y="296"/>
                    </a:lnTo>
                    <a:lnTo>
                      <a:pt x="142" y="278"/>
                    </a:lnTo>
                    <a:lnTo>
                      <a:pt x="124" y="258"/>
                    </a:lnTo>
                    <a:lnTo>
                      <a:pt x="106" y="236"/>
                    </a:lnTo>
                    <a:lnTo>
                      <a:pt x="90" y="214"/>
                    </a:lnTo>
                    <a:lnTo>
                      <a:pt x="76" y="188"/>
                    </a:lnTo>
                    <a:lnTo>
                      <a:pt x="62" y="162"/>
                    </a:lnTo>
                    <a:lnTo>
                      <a:pt x="62" y="162"/>
                    </a:lnTo>
                    <a:lnTo>
                      <a:pt x="54" y="142"/>
                    </a:lnTo>
                    <a:lnTo>
                      <a:pt x="48" y="120"/>
                    </a:lnTo>
                    <a:lnTo>
                      <a:pt x="42" y="100"/>
                    </a:lnTo>
                    <a:lnTo>
                      <a:pt x="38" y="80"/>
                    </a:lnTo>
                    <a:lnTo>
                      <a:pt x="34" y="60"/>
                    </a:lnTo>
                    <a:lnTo>
                      <a:pt x="32" y="40"/>
                    </a:lnTo>
                    <a:lnTo>
                      <a:pt x="32" y="0"/>
                    </a:lnTo>
                    <a:lnTo>
                      <a:pt x="32" y="0"/>
                    </a:lnTo>
                    <a:lnTo>
                      <a:pt x="18" y="30"/>
                    </a:lnTo>
                    <a:lnTo>
                      <a:pt x="8" y="60"/>
                    </a:lnTo>
                    <a:lnTo>
                      <a:pt x="2" y="94"/>
                    </a:lnTo>
                    <a:lnTo>
                      <a:pt x="0" y="128"/>
                    </a:lnTo>
                    <a:lnTo>
                      <a:pt x="2" y="164"/>
                    </a:lnTo>
                    <a:lnTo>
                      <a:pt x="6" y="202"/>
                    </a:lnTo>
                    <a:lnTo>
                      <a:pt x="16" y="238"/>
                    </a:lnTo>
                    <a:lnTo>
                      <a:pt x="30" y="276"/>
                    </a:lnTo>
                    <a:lnTo>
                      <a:pt x="30" y="276"/>
                    </a:lnTo>
                    <a:lnTo>
                      <a:pt x="44" y="302"/>
                    </a:lnTo>
                    <a:lnTo>
                      <a:pt x="58" y="328"/>
                    </a:lnTo>
                    <a:lnTo>
                      <a:pt x="74" y="350"/>
                    </a:lnTo>
                    <a:lnTo>
                      <a:pt x="92" y="372"/>
                    </a:lnTo>
                    <a:lnTo>
                      <a:pt x="110" y="392"/>
                    </a:lnTo>
                    <a:lnTo>
                      <a:pt x="130" y="410"/>
                    </a:lnTo>
                    <a:lnTo>
                      <a:pt x="152" y="424"/>
                    </a:lnTo>
                    <a:lnTo>
                      <a:pt x="174" y="438"/>
                    </a:lnTo>
                    <a:lnTo>
                      <a:pt x="196" y="448"/>
                    </a:lnTo>
                    <a:lnTo>
                      <a:pt x="218" y="456"/>
                    </a:lnTo>
                    <a:lnTo>
                      <a:pt x="240" y="462"/>
                    </a:lnTo>
                    <a:lnTo>
                      <a:pt x="264" y="466"/>
                    </a:lnTo>
                    <a:lnTo>
                      <a:pt x="286" y="466"/>
                    </a:lnTo>
                    <a:lnTo>
                      <a:pt x="310" y="464"/>
                    </a:lnTo>
                    <a:lnTo>
                      <a:pt x="332" y="460"/>
                    </a:lnTo>
                    <a:lnTo>
                      <a:pt x="354" y="452"/>
                    </a:lnTo>
                    <a:lnTo>
                      <a:pt x="354" y="452"/>
                    </a:lnTo>
                    <a:lnTo>
                      <a:pt x="366" y="446"/>
                    </a:lnTo>
                    <a:lnTo>
                      <a:pt x="378" y="438"/>
                    </a:lnTo>
                    <a:lnTo>
                      <a:pt x="402" y="420"/>
                    </a:lnTo>
                    <a:lnTo>
                      <a:pt x="422" y="400"/>
                    </a:lnTo>
                    <a:lnTo>
                      <a:pt x="438" y="376"/>
                    </a:lnTo>
                    <a:lnTo>
                      <a:pt x="452" y="348"/>
                    </a:lnTo>
                    <a:lnTo>
                      <a:pt x="462" y="320"/>
                    </a:lnTo>
                    <a:lnTo>
                      <a:pt x="470" y="288"/>
                    </a:lnTo>
                    <a:lnTo>
                      <a:pt x="474" y="256"/>
                    </a:lnTo>
                    <a:lnTo>
                      <a:pt x="474" y="256"/>
                    </a:lnTo>
                    <a:lnTo>
                      <a:pt x="456" y="282"/>
                    </a:lnTo>
                    <a:lnTo>
                      <a:pt x="446" y="294"/>
                    </a:lnTo>
                    <a:lnTo>
                      <a:pt x="436" y="304"/>
                    </a:lnTo>
                    <a:lnTo>
                      <a:pt x="424" y="314"/>
                    </a:lnTo>
                    <a:lnTo>
                      <a:pt x="412" y="324"/>
                    </a:lnTo>
                    <a:lnTo>
                      <a:pt x="398" y="332"/>
                    </a:lnTo>
                    <a:lnTo>
                      <a:pt x="386" y="338"/>
                    </a:lnTo>
                    <a:close/>
                  </a:path>
                </a:pathLst>
              </a:custGeom>
              <a:solidFill>
                <a:schemeClr val="tx1">
                  <a:lumMod val="95000"/>
                  <a:lumOff val="5000"/>
                  <a:alpha val="80000"/>
                </a:schemeClr>
              </a:solidFill>
              <a:ln>
                <a:noFill/>
              </a:ln>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6" name="Freeform 77"/>
              <p:cNvSpPr/>
              <p:nvPr/>
            </p:nvSpPr>
            <p:spPr bwMode="auto">
              <a:xfrm>
                <a:off x="9990138" y="2627313"/>
                <a:ext cx="5984875" cy="5286375"/>
              </a:xfrm>
              <a:custGeom>
                <a:avLst/>
                <a:gdLst>
                  <a:gd name="T0" fmla="*/ 2452 w 3770"/>
                  <a:gd name="T1" fmla="*/ 0 h 3330"/>
                  <a:gd name="T2" fmla="*/ 2408 w 3770"/>
                  <a:gd name="T3" fmla="*/ 58 h 3330"/>
                  <a:gd name="T4" fmla="*/ 2368 w 3770"/>
                  <a:gd name="T5" fmla="*/ 118 h 3330"/>
                  <a:gd name="T6" fmla="*/ 2296 w 3770"/>
                  <a:gd name="T7" fmla="*/ 250 h 3330"/>
                  <a:gd name="T8" fmla="*/ 2194 w 3770"/>
                  <a:gd name="T9" fmla="*/ 446 h 3330"/>
                  <a:gd name="T10" fmla="*/ 2156 w 3770"/>
                  <a:gd name="T11" fmla="*/ 506 h 3330"/>
                  <a:gd name="T12" fmla="*/ 2094 w 3770"/>
                  <a:gd name="T13" fmla="*/ 594 h 3330"/>
                  <a:gd name="T14" fmla="*/ 1960 w 3770"/>
                  <a:gd name="T15" fmla="*/ 764 h 3330"/>
                  <a:gd name="T16" fmla="*/ 1814 w 3770"/>
                  <a:gd name="T17" fmla="*/ 922 h 3330"/>
                  <a:gd name="T18" fmla="*/ 1656 w 3770"/>
                  <a:gd name="T19" fmla="*/ 1074 h 3330"/>
                  <a:gd name="T20" fmla="*/ 1486 w 3770"/>
                  <a:gd name="T21" fmla="*/ 1214 h 3330"/>
                  <a:gd name="T22" fmla="*/ 1308 w 3770"/>
                  <a:gd name="T23" fmla="*/ 1346 h 3330"/>
                  <a:gd name="T24" fmla="*/ 1122 w 3770"/>
                  <a:gd name="T25" fmla="*/ 1470 h 3330"/>
                  <a:gd name="T26" fmla="*/ 928 w 3770"/>
                  <a:gd name="T27" fmla="*/ 1584 h 3330"/>
                  <a:gd name="T28" fmla="*/ 830 w 3770"/>
                  <a:gd name="T29" fmla="*/ 1638 h 3330"/>
                  <a:gd name="T30" fmla="*/ 682 w 3770"/>
                  <a:gd name="T31" fmla="*/ 1718 h 3330"/>
                  <a:gd name="T32" fmla="*/ 520 w 3770"/>
                  <a:gd name="T33" fmla="*/ 1814 h 3330"/>
                  <a:gd name="T34" fmla="*/ 396 w 3770"/>
                  <a:gd name="T35" fmla="*/ 1900 h 3330"/>
                  <a:gd name="T36" fmla="*/ 316 w 3770"/>
                  <a:gd name="T37" fmla="*/ 1964 h 3330"/>
                  <a:gd name="T38" fmla="*/ 242 w 3770"/>
                  <a:gd name="T39" fmla="*/ 2032 h 3330"/>
                  <a:gd name="T40" fmla="*/ 174 w 3770"/>
                  <a:gd name="T41" fmla="*/ 2106 h 3330"/>
                  <a:gd name="T42" fmla="*/ 116 w 3770"/>
                  <a:gd name="T43" fmla="*/ 2186 h 3330"/>
                  <a:gd name="T44" fmla="*/ 66 w 3770"/>
                  <a:gd name="T45" fmla="*/ 2272 h 3330"/>
                  <a:gd name="T46" fmla="*/ 30 w 3770"/>
                  <a:gd name="T47" fmla="*/ 2364 h 3330"/>
                  <a:gd name="T48" fmla="*/ 6 w 3770"/>
                  <a:gd name="T49" fmla="*/ 2462 h 3330"/>
                  <a:gd name="T50" fmla="*/ 0 w 3770"/>
                  <a:gd name="T51" fmla="*/ 2568 h 3330"/>
                  <a:gd name="T52" fmla="*/ 12 w 3770"/>
                  <a:gd name="T53" fmla="*/ 2680 h 3330"/>
                  <a:gd name="T54" fmla="*/ 42 w 3770"/>
                  <a:gd name="T55" fmla="*/ 2798 h 3330"/>
                  <a:gd name="T56" fmla="*/ 66 w 3770"/>
                  <a:gd name="T57" fmla="*/ 2860 h 3330"/>
                  <a:gd name="T58" fmla="*/ 122 w 3770"/>
                  <a:gd name="T59" fmla="*/ 2978 h 3330"/>
                  <a:gd name="T60" fmla="*/ 188 w 3770"/>
                  <a:gd name="T61" fmla="*/ 3074 h 3330"/>
                  <a:gd name="T62" fmla="*/ 262 w 3770"/>
                  <a:gd name="T63" fmla="*/ 3154 h 3330"/>
                  <a:gd name="T64" fmla="*/ 342 w 3770"/>
                  <a:gd name="T65" fmla="*/ 3216 h 3330"/>
                  <a:gd name="T66" fmla="*/ 430 w 3770"/>
                  <a:gd name="T67" fmla="*/ 3264 h 3330"/>
                  <a:gd name="T68" fmla="*/ 524 w 3770"/>
                  <a:gd name="T69" fmla="*/ 3298 h 3330"/>
                  <a:gd name="T70" fmla="*/ 620 w 3770"/>
                  <a:gd name="T71" fmla="*/ 3318 h 3330"/>
                  <a:gd name="T72" fmla="*/ 720 w 3770"/>
                  <a:gd name="T73" fmla="*/ 3328 h 3330"/>
                  <a:gd name="T74" fmla="*/ 820 w 3770"/>
                  <a:gd name="T75" fmla="*/ 3330 h 3330"/>
                  <a:gd name="T76" fmla="*/ 922 w 3770"/>
                  <a:gd name="T77" fmla="*/ 3324 h 3330"/>
                  <a:gd name="T78" fmla="*/ 1022 w 3770"/>
                  <a:gd name="T79" fmla="*/ 3310 h 3330"/>
                  <a:gd name="T80" fmla="*/ 1214 w 3770"/>
                  <a:gd name="T81" fmla="*/ 3272 h 3330"/>
                  <a:gd name="T82" fmla="*/ 1388 w 3770"/>
                  <a:gd name="T83" fmla="*/ 3226 h 3330"/>
                  <a:gd name="T84" fmla="*/ 1466 w 3770"/>
                  <a:gd name="T85" fmla="*/ 3204 h 3330"/>
                  <a:gd name="T86" fmla="*/ 1684 w 3770"/>
                  <a:gd name="T87" fmla="*/ 3146 h 3330"/>
                  <a:gd name="T88" fmla="*/ 1902 w 3770"/>
                  <a:gd name="T89" fmla="*/ 3098 h 3330"/>
                  <a:gd name="T90" fmla="*/ 2122 w 3770"/>
                  <a:gd name="T91" fmla="*/ 3062 h 3330"/>
                  <a:gd name="T92" fmla="*/ 2342 w 3770"/>
                  <a:gd name="T93" fmla="*/ 3038 h 3330"/>
                  <a:gd name="T94" fmla="*/ 2560 w 3770"/>
                  <a:gd name="T95" fmla="*/ 3030 h 3330"/>
                  <a:gd name="T96" fmla="*/ 2778 w 3770"/>
                  <a:gd name="T97" fmla="*/ 3034 h 3330"/>
                  <a:gd name="T98" fmla="*/ 2994 w 3770"/>
                  <a:gd name="T99" fmla="*/ 3054 h 3330"/>
                  <a:gd name="T100" fmla="*/ 3206 w 3770"/>
                  <a:gd name="T101" fmla="*/ 3090 h 3330"/>
                  <a:gd name="T102" fmla="*/ 3240 w 3770"/>
                  <a:gd name="T103" fmla="*/ 3098 h 3330"/>
                  <a:gd name="T104" fmla="*/ 3344 w 3770"/>
                  <a:gd name="T105" fmla="*/ 3128 h 3330"/>
                  <a:gd name="T106" fmla="*/ 3556 w 3770"/>
                  <a:gd name="T107" fmla="*/ 3198 h 3330"/>
                  <a:gd name="T108" fmla="*/ 3664 w 3770"/>
                  <a:gd name="T109" fmla="*/ 3228 h 3330"/>
                  <a:gd name="T110" fmla="*/ 3734 w 3770"/>
                  <a:gd name="T111" fmla="*/ 3242 h 3330"/>
                  <a:gd name="T112" fmla="*/ 2452 w 3770"/>
                  <a:gd name="T113" fmla="*/ 0 h 3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70" h="3330">
                    <a:moveTo>
                      <a:pt x="2452" y="0"/>
                    </a:moveTo>
                    <a:lnTo>
                      <a:pt x="2452" y="0"/>
                    </a:lnTo>
                    <a:lnTo>
                      <a:pt x="2430" y="28"/>
                    </a:lnTo>
                    <a:lnTo>
                      <a:pt x="2408" y="58"/>
                    </a:lnTo>
                    <a:lnTo>
                      <a:pt x="2388" y="88"/>
                    </a:lnTo>
                    <a:lnTo>
                      <a:pt x="2368" y="118"/>
                    </a:lnTo>
                    <a:lnTo>
                      <a:pt x="2330" y="184"/>
                    </a:lnTo>
                    <a:lnTo>
                      <a:pt x="2296" y="250"/>
                    </a:lnTo>
                    <a:lnTo>
                      <a:pt x="2228" y="382"/>
                    </a:lnTo>
                    <a:lnTo>
                      <a:pt x="2194" y="446"/>
                    </a:lnTo>
                    <a:lnTo>
                      <a:pt x="2174" y="476"/>
                    </a:lnTo>
                    <a:lnTo>
                      <a:pt x="2156" y="506"/>
                    </a:lnTo>
                    <a:lnTo>
                      <a:pt x="2156" y="506"/>
                    </a:lnTo>
                    <a:lnTo>
                      <a:pt x="2094" y="594"/>
                    </a:lnTo>
                    <a:lnTo>
                      <a:pt x="2028" y="680"/>
                    </a:lnTo>
                    <a:lnTo>
                      <a:pt x="1960" y="764"/>
                    </a:lnTo>
                    <a:lnTo>
                      <a:pt x="1888" y="844"/>
                    </a:lnTo>
                    <a:lnTo>
                      <a:pt x="1814" y="922"/>
                    </a:lnTo>
                    <a:lnTo>
                      <a:pt x="1736" y="1000"/>
                    </a:lnTo>
                    <a:lnTo>
                      <a:pt x="1656" y="1074"/>
                    </a:lnTo>
                    <a:lnTo>
                      <a:pt x="1572" y="1146"/>
                    </a:lnTo>
                    <a:lnTo>
                      <a:pt x="1486" y="1214"/>
                    </a:lnTo>
                    <a:lnTo>
                      <a:pt x="1398" y="1282"/>
                    </a:lnTo>
                    <a:lnTo>
                      <a:pt x="1308" y="1346"/>
                    </a:lnTo>
                    <a:lnTo>
                      <a:pt x="1216" y="1410"/>
                    </a:lnTo>
                    <a:lnTo>
                      <a:pt x="1122" y="1470"/>
                    </a:lnTo>
                    <a:lnTo>
                      <a:pt x="1026" y="1528"/>
                    </a:lnTo>
                    <a:lnTo>
                      <a:pt x="928" y="1584"/>
                    </a:lnTo>
                    <a:lnTo>
                      <a:pt x="830" y="1638"/>
                    </a:lnTo>
                    <a:lnTo>
                      <a:pt x="830" y="1638"/>
                    </a:lnTo>
                    <a:lnTo>
                      <a:pt x="758" y="1676"/>
                    </a:lnTo>
                    <a:lnTo>
                      <a:pt x="682" y="1718"/>
                    </a:lnTo>
                    <a:lnTo>
                      <a:pt x="602" y="1764"/>
                    </a:lnTo>
                    <a:lnTo>
                      <a:pt x="520" y="1814"/>
                    </a:lnTo>
                    <a:lnTo>
                      <a:pt x="436" y="1870"/>
                    </a:lnTo>
                    <a:lnTo>
                      <a:pt x="396" y="1900"/>
                    </a:lnTo>
                    <a:lnTo>
                      <a:pt x="356" y="1932"/>
                    </a:lnTo>
                    <a:lnTo>
                      <a:pt x="316" y="1964"/>
                    </a:lnTo>
                    <a:lnTo>
                      <a:pt x="278" y="1996"/>
                    </a:lnTo>
                    <a:lnTo>
                      <a:pt x="242" y="2032"/>
                    </a:lnTo>
                    <a:lnTo>
                      <a:pt x="208" y="2068"/>
                    </a:lnTo>
                    <a:lnTo>
                      <a:pt x="174" y="2106"/>
                    </a:lnTo>
                    <a:lnTo>
                      <a:pt x="144" y="2146"/>
                    </a:lnTo>
                    <a:lnTo>
                      <a:pt x="116" y="2186"/>
                    </a:lnTo>
                    <a:lnTo>
                      <a:pt x="90" y="2228"/>
                    </a:lnTo>
                    <a:lnTo>
                      <a:pt x="66" y="2272"/>
                    </a:lnTo>
                    <a:lnTo>
                      <a:pt x="46" y="2316"/>
                    </a:lnTo>
                    <a:lnTo>
                      <a:pt x="30" y="2364"/>
                    </a:lnTo>
                    <a:lnTo>
                      <a:pt x="16" y="2412"/>
                    </a:lnTo>
                    <a:lnTo>
                      <a:pt x="6" y="2462"/>
                    </a:lnTo>
                    <a:lnTo>
                      <a:pt x="2" y="2514"/>
                    </a:lnTo>
                    <a:lnTo>
                      <a:pt x="0" y="2568"/>
                    </a:lnTo>
                    <a:lnTo>
                      <a:pt x="4" y="2622"/>
                    </a:lnTo>
                    <a:lnTo>
                      <a:pt x="12" y="2680"/>
                    </a:lnTo>
                    <a:lnTo>
                      <a:pt x="24" y="2738"/>
                    </a:lnTo>
                    <a:lnTo>
                      <a:pt x="42" y="2798"/>
                    </a:lnTo>
                    <a:lnTo>
                      <a:pt x="66" y="2860"/>
                    </a:lnTo>
                    <a:lnTo>
                      <a:pt x="66" y="2860"/>
                    </a:lnTo>
                    <a:lnTo>
                      <a:pt x="92" y="2922"/>
                    </a:lnTo>
                    <a:lnTo>
                      <a:pt x="122" y="2978"/>
                    </a:lnTo>
                    <a:lnTo>
                      <a:pt x="154" y="3028"/>
                    </a:lnTo>
                    <a:lnTo>
                      <a:pt x="188" y="3074"/>
                    </a:lnTo>
                    <a:lnTo>
                      <a:pt x="224" y="3116"/>
                    </a:lnTo>
                    <a:lnTo>
                      <a:pt x="262" y="3154"/>
                    </a:lnTo>
                    <a:lnTo>
                      <a:pt x="302" y="3186"/>
                    </a:lnTo>
                    <a:lnTo>
                      <a:pt x="342" y="3216"/>
                    </a:lnTo>
                    <a:lnTo>
                      <a:pt x="386" y="3242"/>
                    </a:lnTo>
                    <a:lnTo>
                      <a:pt x="430" y="3264"/>
                    </a:lnTo>
                    <a:lnTo>
                      <a:pt x="476" y="3282"/>
                    </a:lnTo>
                    <a:lnTo>
                      <a:pt x="524" y="3298"/>
                    </a:lnTo>
                    <a:lnTo>
                      <a:pt x="572" y="3310"/>
                    </a:lnTo>
                    <a:lnTo>
                      <a:pt x="620" y="3318"/>
                    </a:lnTo>
                    <a:lnTo>
                      <a:pt x="670" y="3324"/>
                    </a:lnTo>
                    <a:lnTo>
                      <a:pt x="720" y="3328"/>
                    </a:lnTo>
                    <a:lnTo>
                      <a:pt x="770" y="3330"/>
                    </a:lnTo>
                    <a:lnTo>
                      <a:pt x="820" y="3330"/>
                    </a:lnTo>
                    <a:lnTo>
                      <a:pt x="872" y="3328"/>
                    </a:lnTo>
                    <a:lnTo>
                      <a:pt x="922" y="3324"/>
                    </a:lnTo>
                    <a:lnTo>
                      <a:pt x="972" y="3318"/>
                    </a:lnTo>
                    <a:lnTo>
                      <a:pt x="1022" y="3310"/>
                    </a:lnTo>
                    <a:lnTo>
                      <a:pt x="1120" y="3294"/>
                    </a:lnTo>
                    <a:lnTo>
                      <a:pt x="1214" y="3272"/>
                    </a:lnTo>
                    <a:lnTo>
                      <a:pt x="1304" y="3250"/>
                    </a:lnTo>
                    <a:lnTo>
                      <a:pt x="1388" y="3226"/>
                    </a:lnTo>
                    <a:lnTo>
                      <a:pt x="1466" y="3204"/>
                    </a:lnTo>
                    <a:lnTo>
                      <a:pt x="1466" y="3204"/>
                    </a:lnTo>
                    <a:lnTo>
                      <a:pt x="1574" y="3174"/>
                    </a:lnTo>
                    <a:lnTo>
                      <a:pt x="1684" y="3146"/>
                    </a:lnTo>
                    <a:lnTo>
                      <a:pt x="1792" y="3120"/>
                    </a:lnTo>
                    <a:lnTo>
                      <a:pt x="1902" y="3098"/>
                    </a:lnTo>
                    <a:lnTo>
                      <a:pt x="2012" y="3078"/>
                    </a:lnTo>
                    <a:lnTo>
                      <a:pt x="2122" y="3062"/>
                    </a:lnTo>
                    <a:lnTo>
                      <a:pt x="2232" y="3048"/>
                    </a:lnTo>
                    <a:lnTo>
                      <a:pt x="2342" y="3038"/>
                    </a:lnTo>
                    <a:lnTo>
                      <a:pt x="2452" y="3032"/>
                    </a:lnTo>
                    <a:lnTo>
                      <a:pt x="2560" y="3030"/>
                    </a:lnTo>
                    <a:lnTo>
                      <a:pt x="2670" y="3030"/>
                    </a:lnTo>
                    <a:lnTo>
                      <a:pt x="2778" y="3034"/>
                    </a:lnTo>
                    <a:lnTo>
                      <a:pt x="2886" y="3042"/>
                    </a:lnTo>
                    <a:lnTo>
                      <a:pt x="2994" y="3054"/>
                    </a:lnTo>
                    <a:lnTo>
                      <a:pt x="3100" y="3070"/>
                    </a:lnTo>
                    <a:lnTo>
                      <a:pt x="3206" y="3090"/>
                    </a:lnTo>
                    <a:lnTo>
                      <a:pt x="3206" y="3090"/>
                    </a:lnTo>
                    <a:lnTo>
                      <a:pt x="3240" y="3098"/>
                    </a:lnTo>
                    <a:lnTo>
                      <a:pt x="3274" y="3106"/>
                    </a:lnTo>
                    <a:lnTo>
                      <a:pt x="3344" y="3128"/>
                    </a:lnTo>
                    <a:lnTo>
                      <a:pt x="3484" y="3176"/>
                    </a:lnTo>
                    <a:lnTo>
                      <a:pt x="3556" y="3198"/>
                    </a:lnTo>
                    <a:lnTo>
                      <a:pt x="3628" y="3220"/>
                    </a:lnTo>
                    <a:lnTo>
                      <a:pt x="3664" y="3228"/>
                    </a:lnTo>
                    <a:lnTo>
                      <a:pt x="3698" y="3236"/>
                    </a:lnTo>
                    <a:lnTo>
                      <a:pt x="3734" y="3242"/>
                    </a:lnTo>
                    <a:lnTo>
                      <a:pt x="3770" y="3246"/>
                    </a:lnTo>
                    <a:lnTo>
                      <a:pt x="2452" y="0"/>
                    </a:lnTo>
                    <a:close/>
                  </a:path>
                </a:pathLst>
              </a:custGeom>
              <a:solidFill>
                <a:srgbClr val="9FCCC2"/>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7" name="Freeform 65"/>
              <p:cNvSpPr/>
              <p:nvPr/>
            </p:nvSpPr>
            <p:spPr bwMode="auto">
              <a:xfrm>
                <a:off x="10736263" y="8316913"/>
                <a:ext cx="2660650" cy="1276350"/>
              </a:xfrm>
              <a:custGeom>
                <a:avLst/>
                <a:gdLst>
                  <a:gd name="T0" fmla="*/ 1596 w 1676"/>
                  <a:gd name="T1" fmla="*/ 610 h 804"/>
                  <a:gd name="T2" fmla="*/ 1432 w 1676"/>
                  <a:gd name="T3" fmla="*/ 662 h 804"/>
                  <a:gd name="T4" fmla="*/ 1264 w 1676"/>
                  <a:gd name="T5" fmla="*/ 686 h 804"/>
                  <a:gd name="T6" fmla="*/ 1092 w 1676"/>
                  <a:gd name="T7" fmla="*/ 680 h 804"/>
                  <a:gd name="T8" fmla="*/ 968 w 1676"/>
                  <a:gd name="T9" fmla="*/ 654 h 804"/>
                  <a:gd name="T10" fmla="*/ 816 w 1676"/>
                  <a:gd name="T11" fmla="*/ 600 h 804"/>
                  <a:gd name="T12" fmla="*/ 678 w 1676"/>
                  <a:gd name="T13" fmla="*/ 520 h 804"/>
                  <a:gd name="T14" fmla="*/ 560 w 1676"/>
                  <a:gd name="T15" fmla="*/ 414 h 804"/>
                  <a:gd name="T16" fmla="*/ 490 w 1676"/>
                  <a:gd name="T17" fmla="*/ 316 h 804"/>
                  <a:gd name="T18" fmla="*/ 414 w 1676"/>
                  <a:gd name="T19" fmla="*/ 166 h 804"/>
                  <a:gd name="T20" fmla="*/ 362 w 1676"/>
                  <a:gd name="T21" fmla="*/ 82 h 804"/>
                  <a:gd name="T22" fmla="*/ 270 w 1676"/>
                  <a:gd name="T23" fmla="*/ 12 h 804"/>
                  <a:gd name="T24" fmla="*/ 212 w 1676"/>
                  <a:gd name="T25" fmla="*/ 0 h 804"/>
                  <a:gd name="T26" fmla="*/ 158 w 1676"/>
                  <a:gd name="T27" fmla="*/ 16 h 804"/>
                  <a:gd name="T28" fmla="*/ 52 w 1676"/>
                  <a:gd name="T29" fmla="*/ 84 h 804"/>
                  <a:gd name="T30" fmla="*/ 26 w 1676"/>
                  <a:gd name="T31" fmla="*/ 114 h 804"/>
                  <a:gd name="T32" fmla="*/ 4 w 1676"/>
                  <a:gd name="T33" fmla="*/ 176 h 804"/>
                  <a:gd name="T34" fmla="*/ 8 w 1676"/>
                  <a:gd name="T35" fmla="*/ 306 h 804"/>
                  <a:gd name="T36" fmla="*/ 56 w 1676"/>
                  <a:gd name="T37" fmla="*/ 426 h 804"/>
                  <a:gd name="T38" fmla="*/ 114 w 1676"/>
                  <a:gd name="T39" fmla="*/ 514 h 804"/>
                  <a:gd name="T40" fmla="*/ 268 w 1676"/>
                  <a:gd name="T41" fmla="*/ 658 h 804"/>
                  <a:gd name="T42" fmla="*/ 384 w 1676"/>
                  <a:gd name="T43" fmla="*/ 726 h 804"/>
                  <a:gd name="T44" fmla="*/ 580 w 1676"/>
                  <a:gd name="T45" fmla="*/ 784 h 804"/>
                  <a:gd name="T46" fmla="*/ 814 w 1676"/>
                  <a:gd name="T47" fmla="*/ 804 h 804"/>
                  <a:gd name="T48" fmla="*/ 1024 w 1676"/>
                  <a:gd name="T49" fmla="*/ 800 h 804"/>
                  <a:gd name="T50" fmla="*/ 1230 w 1676"/>
                  <a:gd name="T51" fmla="*/ 772 h 804"/>
                  <a:gd name="T52" fmla="*/ 1384 w 1676"/>
                  <a:gd name="T53" fmla="*/ 730 h 804"/>
                  <a:gd name="T54" fmla="*/ 1520 w 1676"/>
                  <a:gd name="T55" fmla="*/ 668 h 804"/>
                  <a:gd name="T56" fmla="*/ 1636 w 1676"/>
                  <a:gd name="T57" fmla="*/ 594 h 804"/>
                  <a:gd name="T58" fmla="*/ 1608 w 1676"/>
                  <a:gd name="T59" fmla="*/ 610 h 804"/>
                  <a:gd name="T60" fmla="*/ 1564 w 1676"/>
                  <a:gd name="T61" fmla="*/ 632 h 804"/>
                  <a:gd name="T62" fmla="*/ 1484 w 1676"/>
                  <a:gd name="T63" fmla="*/ 666 h 804"/>
                  <a:gd name="T64" fmla="*/ 1326 w 1676"/>
                  <a:gd name="T65" fmla="*/ 708 h 804"/>
                  <a:gd name="T66" fmla="*/ 1134 w 1676"/>
                  <a:gd name="T67" fmla="*/ 734 h 804"/>
                  <a:gd name="T68" fmla="*/ 868 w 1676"/>
                  <a:gd name="T69" fmla="*/ 740 h 804"/>
                  <a:gd name="T70" fmla="*/ 604 w 1676"/>
                  <a:gd name="T71" fmla="*/ 702 h 804"/>
                  <a:gd name="T72" fmla="*/ 512 w 1676"/>
                  <a:gd name="T73" fmla="*/ 672 h 804"/>
                  <a:gd name="T74" fmla="*/ 398 w 1676"/>
                  <a:gd name="T75" fmla="*/ 612 h 804"/>
                  <a:gd name="T76" fmla="*/ 294 w 1676"/>
                  <a:gd name="T77" fmla="*/ 534 h 804"/>
                  <a:gd name="T78" fmla="*/ 208 w 1676"/>
                  <a:gd name="T79" fmla="*/ 440 h 804"/>
                  <a:gd name="T80" fmla="*/ 158 w 1676"/>
                  <a:gd name="T81" fmla="*/ 362 h 804"/>
                  <a:gd name="T82" fmla="*/ 112 w 1676"/>
                  <a:gd name="T83" fmla="*/ 252 h 804"/>
                  <a:gd name="T84" fmla="*/ 100 w 1676"/>
                  <a:gd name="T85" fmla="*/ 172 h 804"/>
                  <a:gd name="T86" fmla="*/ 114 w 1676"/>
                  <a:gd name="T87" fmla="*/ 76 h 804"/>
                  <a:gd name="T88" fmla="*/ 154 w 1676"/>
                  <a:gd name="T89" fmla="*/ 18 h 804"/>
                  <a:gd name="T90" fmla="*/ 144 w 1676"/>
                  <a:gd name="T91" fmla="*/ 24 h 804"/>
                  <a:gd name="T92" fmla="*/ 80 w 1676"/>
                  <a:gd name="T93" fmla="*/ 70 h 804"/>
                  <a:gd name="T94" fmla="*/ 166 w 1676"/>
                  <a:gd name="T95" fmla="*/ 74 h 804"/>
                  <a:gd name="T96" fmla="*/ 238 w 1676"/>
                  <a:gd name="T97" fmla="*/ 124 h 804"/>
                  <a:gd name="T98" fmla="*/ 306 w 1676"/>
                  <a:gd name="T99" fmla="*/ 216 h 804"/>
                  <a:gd name="T100" fmla="*/ 372 w 1676"/>
                  <a:gd name="T101" fmla="*/ 352 h 804"/>
                  <a:gd name="T102" fmla="*/ 480 w 1676"/>
                  <a:gd name="T103" fmla="*/ 504 h 804"/>
                  <a:gd name="T104" fmla="*/ 562 w 1676"/>
                  <a:gd name="T105" fmla="*/ 576 h 804"/>
                  <a:gd name="T106" fmla="*/ 696 w 1676"/>
                  <a:gd name="T107" fmla="*/ 654 h 804"/>
                  <a:gd name="T108" fmla="*/ 938 w 1676"/>
                  <a:gd name="T109" fmla="*/ 736 h 804"/>
                  <a:gd name="T110" fmla="*/ 1098 w 1676"/>
                  <a:gd name="T111" fmla="*/ 754 h 804"/>
                  <a:gd name="T112" fmla="*/ 1262 w 1676"/>
                  <a:gd name="T113" fmla="*/ 742 h 804"/>
                  <a:gd name="T114" fmla="*/ 1514 w 1676"/>
                  <a:gd name="T115" fmla="*/ 668 h 804"/>
                  <a:gd name="T116" fmla="*/ 1626 w 1676"/>
                  <a:gd name="T117" fmla="*/ 606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76" h="804">
                    <a:moveTo>
                      <a:pt x="1676" y="574"/>
                    </a:moveTo>
                    <a:lnTo>
                      <a:pt x="1676" y="574"/>
                    </a:lnTo>
                    <a:lnTo>
                      <a:pt x="1636" y="592"/>
                    </a:lnTo>
                    <a:lnTo>
                      <a:pt x="1596" y="610"/>
                    </a:lnTo>
                    <a:lnTo>
                      <a:pt x="1556" y="626"/>
                    </a:lnTo>
                    <a:lnTo>
                      <a:pt x="1514" y="640"/>
                    </a:lnTo>
                    <a:lnTo>
                      <a:pt x="1474" y="652"/>
                    </a:lnTo>
                    <a:lnTo>
                      <a:pt x="1432" y="662"/>
                    </a:lnTo>
                    <a:lnTo>
                      <a:pt x="1390" y="670"/>
                    </a:lnTo>
                    <a:lnTo>
                      <a:pt x="1348" y="678"/>
                    </a:lnTo>
                    <a:lnTo>
                      <a:pt x="1306" y="682"/>
                    </a:lnTo>
                    <a:lnTo>
                      <a:pt x="1264" y="686"/>
                    </a:lnTo>
                    <a:lnTo>
                      <a:pt x="1222" y="688"/>
                    </a:lnTo>
                    <a:lnTo>
                      <a:pt x="1178" y="686"/>
                    </a:lnTo>
                    <a:lnTo>
                      <a:pt x="1136" y="684"/>
                    </a:lnTo>
                    <a:lnTo>
                      <a:pt x="1092" y="680"/>
                    </a:lnTo>
                    <a:lnTo>
                      <a:pt x="1050" y="672"/>
                    </a:lnTo>
                    <a:lnTo>
                      <a:pt x="1006" y="664"/>
                    </a:lnTo>
                    <a:lnTo>
                      <a:pt x="1006" y="664"/>
                    </a:lnTo>
                    <a:lnTo>
                      <a:pt x="968" y="654"/>
                    </a:lnTo>
                    <a:lnTo>
                      <a:pt x="928" y="644"/>
                    </a:lnTo>
                    <a:lnTo>
                      <a:pt x="890" y="630"/>
                    </a:lnTo>
                    <a:lnTo>
                      <a:pt x="854" y="616"/>
                    </a:lnTo>
                    <a:lnTo>
                      <a:pt x="816" y="600"/>
                    </a:lnTo>
                    <a:lnTo>
                      <a:pt x="780" y="582"/>
                    </a:lnTo>
                    <a:lnTo>
                      <a:pt x="746" y="564"/>
                    </a:lnTo>
                    <a:lnTo>
                      <a:pt x="712" y="542"/>
                    </a:lnTo>
                    <a:lnTo>
                      <a:pt x="678" y="520"/>
                    </a:lnTo>
                    <a:lnTo>
                      <a:pt x="646" y="496"/>
                    </a:lnTo>
                    <a:lnTo>
                      <a:pt x="616" y="470"/>
                    </a:lnTo>
                    <a:lnTo>
                      <a:pt x="588" y="442"/>
                    </a:lnTo>
                    <a:lnTo>
                      <a:pt x="560" y="414"/>
                    </a:lnTo>
                    <a:lnTo>
                      <a:pt x="534" y="382"/>
                    </a:lnTo>
                    <a:lnTo>
                      <a:pt x="512" y="350"/>
                    </a:lnTo>
                    <a:lnTo>
                      <a:pt x="490" y="316"/>
                    </a:lnTo>
                    <a:lnTo>
                      <a:pt x="490" y="316"/>
                    </a:lnTo>
                    <a:lnTo>
                      <a:pt x="474" y="286"/>
                    </a:lnTo>
                    <a:lnTo>
                      <a:pt x="458" y="258"/>
                    </a:lnTo>
                    <a:lnTo>
                      <a:pt x="430" y="196"/>
                    </a:lnTo>
                    <a:lnTo>
                      <a:pt x="414" y="166"/>
                    </a:lnTo>
                    <a:lnTo>
                      <a:pt x="400" y="138"/>
                    </a:lnTo>
                    <a:lnTo>
                      <a:pt x="382" y="110"/>
                    </a:lnTo>
                    <a:lnTo>
                      <a:pt x="362" y="82"/>
                    </a:lnTo>
                    <a:lnTo>
                      <a:pt x="362" y="82"/>
                    </a:lnTo>
                    <a:lnTo>
                      <a:pt x="344" y="62"/>
                    </a:lnTo>
                    <a:lnTo>
                      <a:pt x="322" y="42"/>
                    </a:lnTo>
                    <a:lnTo>
                      <a:pt x="296" y="26"/>
                    </a:lnTo>
                    <a:lnTo>
                      <a:pt x="270" y="12"/>
                    </a:lnTo>
                    <a:lnTo>
                      <a:pt x="256" y="8"/>
                    </a:lnTo>
                    <a:lnTo>
                      <a:pt x="242" y="4"/>
                    </a:lnTo>
                    <a:lnTo>
                      <a:pt x="228" y="2"/>
                    </a:lnTo>
                    <a:lnTo>
                      <a:pt x="212" y="0"/>
                    </a:lnTo>
                    <a:lnTo>
                      <a:pt x="198" y="2"/>
                    </a:lnTo>
                    <a:lnTo>
                      <a:pt x="184" y="4"/>
                    </a:lnTo>
                    <a:lnTo>
                      <a:pt x="170" y="8"/>
                    </a:lnTo>
                    <a:lnTo>
                      <a:pt x="158" y="16"/>
                    </a:lnTo>
                    <a:lnTo>
                      <a:pt x="158" y="16"/>
                    </a:lnTo>
                    <a:lnTo>
                      <a:pt x="104" y="48"/>
                    </a:lnTo>
                    <a:lnTo>
                      <a:pt x="78" y="66"/>
                    </a:lnTo>
                    <a:lnTo>
                      <a:pt x="52" y="84"/>
                    </a:lnTo>
                    <a:lnTo>
                      <a:pt x="52" y="84"/>
                    </a:lnTo>
                    <a:lnTo>
                      <a:pt x="42" y="94"/>
                    </a:lnTo>
                    <a:lnTo>
                      <a:pt x="34" y="104"/>
                    </a:lnTo>
                    <a:lnTo>
                      <a:pt x="26" y="114"/>
                    </a:lnTo>
                    <a:lnTo>
                      <a:pt x="20" y="126"/>
                    </a:lnTo>
                    <a:lnTo>
                      <a:pt x="10" y="150"/>
                    </a:lnTo>
                    <a:lnTo>
                      <a:pt x="4" y="176"/>
                    </a:lnTo>
                    <a:lnTo>
                      <a:pt x="4" y="176"/>
                    </a:lnTo>
                    <a:lnTo>
                      <a:pt x="0" y="210"/>
                    </a:lnTo>
                    <a:lnTo>
                      <a:pt x="0" y="242"/>
                    </a:lnTo>
                    <a:lnTo>
                      <a:pt x="2" y="274"/>
                    </a:lnTo>
                    <a:lnTo>
                      <a:pt x="8" y="306"/>
                    </a:lnTo>
                    <a:lnTo>
                      <a:pt x="18" y="336"/>
                    </a:lnTo>
                    <a:lnTo>
                      <a:pt x="28" y="366"/>
                    </a:lnTo>
                    <a:lnTo>
                      <a:pt x="42" y="396"/>
                    </a:lnTo>
                    <a:lnTo>
                      <a:pt x="56" y="426"/>
                    </a:lnTo>
                    <a:lnTo>
                      <a:pt x="56" y="426"/>
                    </a:lnTo>
                    <a:lnTo>
                      <a:pt x="68" y="448"/>
                    </a:lnTo>
                    <a:lnTo>
                      <a:pt x="82" y="470"/>
                    </a:lnTo>
                    <a:lnTo>
                      <a:pt x="114" y="514"/>
                    </a:lnTo>
                    <a:lnTo>
                      <a:pt x="148" y="554"/>
                    </a:lnTo>
                    <a:lnTo>
                      <a:pt x="184" y="592"/>
                    </a:lnTo>
                    <a:lnTo>
                      <a:pt x="224" y="626"/>
                    </a:lnTo>
                    <a:lnTo>
                      <a:pt x="268" y="658"/>
                    </a:lnTo>
                    <a:lnTo>
                      <a:pt x="312" y="688"/>
                    </a:lnTo>
                    <a:lnTo>
                      <a:pt x="358" y="712"/>
                    </a:lnTo>
                    <a:lnTo>
                      <a:pt x="358" y="712"/>
                    </a:lnTo>
                    <a:lnTo>
                      <a:pt x="384" y="726"/>
                    </a:lnTo>
                    <a:lnTo>
                      <a:pt x="412" y="738"/>
                    </a:lnTo>
                    <a:lnTo>
                      <a:pt x="466" y="758"/>
                    </a:lnTo>
                    <a:lnTo>
                      <a:pt x="522" y="772"/>
                    </a:lnTo>
                    <a:lnTo>
                      <a:pt x="580" y="784"/>
                    </a:lnTo>
                    <a:lnTo>
                      <a:pt x="638" y="794"/>
                    </a:lnTo>
                    <a:lnTo>
                      <a:pt x="698" y="800"/>
                    </a:lnTo>
                    <a:lnTo>
                      <a:pt x="756" y="802"/>
                    </a:lnTo>
                    <a:lnTo>
                      <a:pt x="814" y="804"/>
                    </a:lnTo>
                    <a:lnTo>
                      <a:pt x="814" y="804"/>
                    </a:lnTo>
                    <a:lnTo>
                      <a:pt x="920" y="804"/>
                    </a:lnTo>
                    <a:lnTo>
                      <a:pt x="972" y="804"/>
                    </a:lnTo>
                    <a:lnTo>
                      <a:pt x="1024" y="800"/>
                    </a:lnTo>
                    <a:lnTo>
                      <a:pt x="1076" y="796"/>
                    </a:lnTo>
                    <a:lnTo>
                      <a:pt x="1128" y="790"/>
                    </a:lnTo>
                    <a:lnTo>
                      <a:pt x="1180" y="782"/>
                    </a:lnTo>
                    <a:lnTo>
                      <a:pt x="1230" y="772"/>
                    </a:lnTo>
                    <a:lnTo>
                      <a:pt x="1230" y="772"/>
                    </a:lnTo>
                    <a:lnTo>
                      <a:pt x="1282" y="760"/>
                    </a:lnTo>
                    <a:lnTo>
                      <a:pt x="1334" y="746"/>
                    </a:lnTo>
                    <a:lnTo>
                      <a:pt x="1384" y="730"/>
                    </a:lnTo>
                    <a:lnTo>
                      <a:pt x="1434" y="712"/>
                    </a:lnTo>
                    <a:lnTo>
                      <a:pt x="1434" y="712"/>
                    </a:lnTo>
                    <a:lnTo>
                      <a:pt x="1478" y="692"/>
                    </a:lnTo>
                    <a:lnTo>
                      <a:pt x="1520" y="668"/>
                    </a:lnTo>
                    <a:lnTo>
                      <a:pt x="1560" y="644"/>
                    </a:lnTo>
                    <a:lnTo>
                      <a:pt x="1602" y="616"/>
                    </a:lnTo>
                    <a:lnTo>
                      <a:pt x="1602" y="616"/>
                    </a:lnTo>
                    <a:lnTo>
                      <a:pt x="1636" y="594"/>
                    </a:lnTo>
                    <a:lnTo>
                      <a:pt x="1636" y="594"/>
                    </a:lnTo>
                    <a:lnTo>
                      <a:pt x="1574" y="634"/>
                    </a:lnTo>
                    <a:lnTo>
                      <a:pt x="1574" y="634"/>
                    </a:lnTo>
                    <a:lnTo>
                      <a:pt x="1608" y="610"/>
                    </a:lnTo>
                    <a:lnTo>
                      <a:pt x="1612" y="608"/>
                    </a:lnTo>
                    <a:lnTo>
                      <a:pt x="1606" y="610"/>
                    </a:lnTo>
                    <a:lnTo>
                      <a:pt x="1564" y="632"/>
                    </a:lnTo>
                    <a:lnTo>
                      <a:pt x="1564" y="632"/>
                    </a:lnTo>
                    <a:lnTo>
                      <a:pt x="1540" y="644"/>
                    </a:lnTo>
                    <a:lnTo>
                      <a:pt x="1514" y="654"/>
                    </a:lnTo>
                    <a:lnTo>
                      <a:pt x="1514" y="654"/>
                    </a:lnTo>
                    <a:lnTo>
                      <a:pt x="1484" y="666"/>
                    </a:lnTo>
                    <a:lnTo>
                      <a:pt x="1452" y="676"/>
                    </a:lnTo>
                    <a:lnTo>
                      <a:pt x="1390" y="694"/>
                    </a:lnTo>
                    <a:lnTo>
                      <a:pt x="1390" y="694"/>
                    </a:lnTo>
                    <a:lnTo>
                      <a:pt x="1326" y="708"/>
                    </a:lnTo>
                    <a:lnTo>
                      <a:pt x="1262" y="720"/>
                    </a:lnTo>
                    <a:lnTo>
                      <a:pt x="1198" y="728"/>
                    </a:lnTo>
                    <a:lnTo>
                      <a:pt x="1134" y="734"/>
                    </a:lnTo>
                    <a:lnTo>
                      <a:pt x="1134" y="734"/>
                    </a:lnTo>
                    <a:lnTo>
                      <a:pt x="1068" y="740"/>
                    </a:lnTo>
                    <a:lnTo>
                      <a:pt x="1002" y="742"/>
                    </a:lnTo>
                    <a:lnTo>
                      <a:pt x="934" y="742"/>
                    </a:lnTo>
                    <a:lnTo>
                      <a:pt x="868" y="740"/>
                    </a:lnTo>
                    <a:lnTo>
                      <a:pt x="800" y="736"/>
                    </a:lnTo>
                    <a:lnTo>
                      <a:pt x="734" y="728"/>
                    </a:lnTo>
                    <a:lnTo>
                      <a:pt x="670" y="718"/>
                    </a:lnTo>
                    <a:lnTo>
                      <a:pt x="604" y="702"/>
                    </a:lnTo>
                    <a:lnTo>
                      <a:pt x="604" y="702"/>
                    </a:lnTo>
                    <a:lnTo>
                      <a:pt x="574" y="694"/>
                    </a:lnTo>
                    <a:lnTo>
                      <a:pt x="542" y="684"/>
                    </a:lnTo>
                    <a:lnTo>
                      <a:pt x="512" y="672"/>
                    </a:lnTo>
                    <a:lnTo>
                      <a:pt x="482" y="660"/>
                    </a:lnTo>
                    <a:lnTo>
                      <a:pt x="454" y="644"/>
                    </a:lnTo>
                    <a:lnTo>
                      <a:pt x="426" y="630"/>
                    </a:lnTo>
                    <a:lnTo>
                      <a:pt x="398" y="612"/>
                    </a:lnTo>
                    <a:lnTo>
                      <a:pt x="370" y="596"/>
                    </a:lnTo>
                    <a:lnTo>
                      <a:pt x="344" y="576"/>
                    </a:lnTo>
                    <a:lnTo>
                      <a:pt x="320" y="556"/>
                    </a:lnTo>
                    <a:lnTo>
                      <a:pt x="294" y="534"/>
                    </a:lnTo>
                    <a:lnTo>
                      <a:pt x="272" y="512"/>
                    </a:lnTo>
                    <a:lnTo>
                      <a:pt x="250" y="488"/>
                    </a:lnTo>
                    <a:lnTo>
                      <a:pt x="228" y="464"/>
                    </a:lnTo>
                    <a:lnTo>
                      <a:pt x="208" y="440"/>
                    </a:lnTo>
                    <a:lnTo>
                      <a:pt x="188" y="412"/>
                    </a:lnTo>
                    <a:lnTo>
                      <a:pt x="188" y="412"/>
                    </a:lnTo>
                    <a:lnTo>
                      <a:pt x="172" y="388"/>
                    </a:lnTo>
                    <a:lnTo>
                      <a:pt x="158" y="362"/>
                    </a:lnTo>
                    <a:lnTo>
                      <a:pt x="144" y="336"/>
                    </a:lnTo>
                    <a:lnTo>
                      <a:pt x="132" y="308"/>
                    </a:lnTo>
                    <a:lnTo>
                      <a:pt x="120" y="280"/>
                    </a:lnTo>
                    <a:lnTo>
                      <a:pt x="112" y="252"/>
                    </a:lnTo>
                    <a:lnTo>
                      <a:pt x="106" y="224"/>
                    </a:lnTo>
                    <a:lnTo>
                      <a:pt x="102" y="194"/>
                    </a:lnTo>
                    <a:lnTo>
                      <a:pt x="102" y="194"/>
                    </a:lnTo>
                    <a:lnTo>
                      <a:pt x="100" y="172"/>
                    </a:lnTo>
                    <a:lnTo>
                      <a:pt x="100" y="148"/>
                    </a:lnTo>
                    <a:lnTo>
                      <a:pt x="102" y="124"/>
                    </a:lnTo>
                    <a:lnTo>
                      <a:pt x="106" y="100"/>
                    </a:lnTo>
                    <a:lnTo>
                      <a:pt x="114" y="76"/>
                    </a:lnTo>
                    <a:lnTo>
                      <a:pt x="124" y="54"/>
                    </a:lnTo>
                    <a:lnTo>
                      <a:pt x="136" y="36"/>
                    </a:lnTo>
                    <a:lnTo>
                      <a:pt x="144" y="26"/>
                    </a:lnTo>
                    <a:lnTo>
                      <a:pt x="154" y="18"/>
                    </a:lnTo>
                    <a:lnTo>
                      <a:pt x="154" y="18"/>
                    </a:lnTo>
                    <a:lnTo>
                      <a:pt x="138" y="28"/>
                    </a:lnTo>
                    <a:lnTo>
                      <a:pt x="138" y="28"/>
                    </a:lnTo>
                    <a:lnTo>
                      <a:pt x="144" y="24"/>
                    </a:lnTo>
                    <a:lnTo>
                      <a:pt x="144" y="24"/>
                    </a:lnTo>
                    <a:lnTo>
                      <a:pt x="58" y="80"/>
                    </a:lnTo>
                    <a:lnTo>
                      <a:pt x="58" y="80"/>
                    </a:lnTo>
                    <a:lnTo>
                      <a:pt x="80" y="70"/>
                    </a:lnTo>
                    <a:lnTo>
                      <a:pt x="102" y="66"/>
                    </a:lnTo>
                    <a:lnTo>
                      <a:pt x="124" y="64"/>
                    </a:lnTo>
                    <a:lnTo>
                      <a:pt x="144" y="68"/>
                    </a:lnTo>
                    <a:lnTo>
                      <a:pt x="166" y="74"/>
                    </a:lnTo>
                    <a:lnTo>
                      <a:pt x="184" y="82"/>
                    </a:lnTo>
                    <a:lnTo>
                      <a:pt x="204" y="94"/>
                    </a:lnTo>
                    <a:lnTo>
                      <a:pt x="220" y="108"/>
                    </a:lnTo>
                    <a:lnTo>
                      <a:pt x="238" y="124"/>
                    </a:lnTo>
                    <a:lnTo>
                      <a:pt x="254" y="142"/>
                    </a:lnTo>
                    <a:lnTo>
                      <a:pt x="268" y="160"/>
                    </a:lnTo>
                    <a:lnTo>
                      <a:pt x="282" y="178"/>
                    </a:lnTo>
                    <a:lnTo>
                      <a:pt x="306" y="216"/>
                    </a:lnTo>
                    <a:lnTo>
                      <a:pt x="324" y="254"/>
                    </a:lnTo>
                    <a:lnTo>
                      <a:pt x="324" y="254"/>
                    </a:lnTo>
                    <a:lnTo>
                      <a:pt x="348" y="302"/>
                    </a:lnTo>
                    <a:lnTo>
                      <a:pt x="372" y="352"/>
                    </a:lnTo>
                    <a:lnTo>
                      <a:pt x="400" y="398"/>
                    </a:lnTo>
                    <a:lnTo>
                      <a:pt x="430" y="442"/>
                    </a:lnTo>
                    <a:lnTo>
                      <a:pt x="464" y="484"/>
                    </a:lnTo>
                    <a:lnTo>
                      <a:pt x="480" y="504"/>
                    </a:lnTo>
                    <a:lnTo>
                      <a:pt x="500" y="524"/>
                    </a:lnTo>
                    <a:lnTo>
                      <a:pt x="520" y="542"/>
                    </a:lnTo>
                    <a:lnTo>
                      <a:pt x="540" y="560"/>
                    </a:lnTo>
                    <a:lnTo>
                      <a:pt x="562" y="576"/>
                    </a:lnTo>
                    <a:lnTo>
                      <a:pt x="586" y="592"/>
                    </a:lnTo>
                    <a:lnTo>
                      <a:pt x="586" y="592"/>
                    </a:lnTo>
                    <a:lnTo>
                      <a:pt x="640" y="624"/>
                    </a:lnTo>
                    <a:lnTo>
                      <a:pt x="696" y="654"/>
                    </a:lnTo>
                    <a:lnTo>
                      <a:pt x="754" y="680"/>
                    </a:lnTo>
                    <a:lnTo>
                      <a:pt x="814" y="702"/>
                    </a:lnTo>
                    <a:lnTo>
                      <a:pt x="876" y="722"/>
                    </a:lnTo>
                    <a:lnTo>
                      <a:pt x="938" y="736"/>
                    </a:lnTo>
                    <a:lnTo>
                      <a:pt x="1000" y="746"/>
                    </a:lnTo>
                    <a:lnTo>
                      <a:pt x="1064" y="752"/>
                    </a:lnTo>
                    <a:lnTo>
                      <a:pt x="1064" y="752"/>
                    </a:lnTo>
                    <a:lnTo>
                      <a:pt x="1098" y="754"/>
                    </a:lnTo>
                    <a:lnTo>
                      <a:pt x="1130" y="754"/>
                    </a:lnTo>
                    <a:lnTo>
                      <a:pt x="1164" y="754"/>
                    </a:lnTo>
                    <a:lnTo>
                      <a:pt x="1196" y="750"/>
                    </a:lnTo>
                    <a:lnTo>
                      <a:pt x="1262" y="742"/>
                    </a:lnTo>
                    <a:lnTo>
                      <a:pt x="1326" y="730"/>
                    </a:lnTo>
                    <a:lnTo>
                      <a:pt x="1390" y="712"/>
                    </a:lnTo>
                    <a:lnTo>
                      <a:pt x="1454" y="692"/>
                    </a:lnTo>
                    <a:lnTo>
                      <a:pt x="1514" y="668"/>
                    </a:lnTo>
                    <a:lnTo>
                      <a:pt x="1574" y="640"/>
                    </a:lnTo>
                    <a:lnTo>
                      <a:pt x="1574" y="640"/>
                    </a:lnTo>
                    <a:lnTo>
                      <a:pt x="1600" y="624"/>
                    </a:lnTo>
                    <a:lnTo>
                      <a:pt x="1626" y="606"/>
                    </a:lnTo>
                    <a:lnTo>
                      <a:pt x="1650" y="590"/>
                    </a:lnTo>
                    <a:lnTo>
                      <a:pt x="1676" y="574"/>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8" name="Freeform 66"/>
              <p:cNvSpPr/>
              <p:nvPr/>
            </p:nvSpPr>
            <p:spPr bwMode="auto">
              <a:xfrm>
                <a:off x="10736263" y="8316913"/>
                <a:ext cx="2660650" cy="1276350"/>
              </a:xfrm>
              <a:custGeom>
                <a:avLst/>
                <a:gdLst>
                  <a:gd name="T0" fmla="*/ 1596 w 1676"/>
                  <a:gd name="T1" fmla="*/ 610 h 804"/>
                  <a:gd name="T2" fmla="*/ 1432 w 1676"/>
                  <a:gd name="T3" fmla="*/ 662 h 804"/>
                  <a:gd name="T4" fmla="*/ 1264 w 1676"/>
                  <a:gd name="T5" fmla="*/ 686 h 804"/>
                  <a:gd name="T6" fmla="*/ 1092 w 1676"/>
                  <a:gd name="T7" fmla="*/ 680 h 804"/>
                  <a:gd name="T8" fmla="*/ 968 w 1676"/>
                  <a:gd name="T9" fmla="*/ 654 h 804"/>
                  <a:gd name="T10" fmla="*/ 816 w 1676"/>
                  <a:gd name="T11" fmla="*/ 600 h 804"/>
                  <a:gd name="T12" fmla="*/ 678 w 1676"/>
                  <a:gd name="T13" fmla="*/ 520 h 804"/>
                  <a:gd name="T14" fmla="*/ 560 w 1676"/>
                  <a:gd name="T15" fmla="*/ 414 h 804"/>
                  <a:gd name="T16" fmla="*/ 490 w 1676"/>
                  <a:gd name="T17" fmla="*/ 316 h 804"/>
                  <a:gd name="T18" fmla="*/ 414 w 1676"/>
                  <a:gd name="T19" fmla="*/ 166 h 804"/>
                  <a:gd name="T20" fmla="*/ 362 w 1676"/>
                  <a:gd name="T21" fmla="*/ 82 h 804"/>
                  <a:gd name="T22" fmla="*/ 270 w 1676"/>
                  <a:gd name="T23" fmla="*/ 12 h 804"/>
                  <a:gd name="T24" fmla="*/ 212 w 1676"/>
                  <a:gd name="T25" fmla="*/ 0 h 804"/>
                  <a:gd name="T26" fmla="*/ 158 w 1676"/>
                  <a:gd name="T27" fmla="*/ 16 h 804"/>
                  <a:gd name="T28" fmla="*/ 52 w 1676"/>
                  <a:gd name="T29" fmla="*/ 84 h 804"/>
                  <a:gd name="T30" fmla="*/ 26 w 1676"/>
                  <a:gd name="T31" fmla="*/ 114 h 804"/>
                  <a:gd name="T32" fmla="*/ 4 w 1676"/>
                  <a:gd name="T33" fmla="*/ 176 h 804"/>
                  <a:gd name="T34" fmla="*/ 8 w 1676"/>
                  <a:gd name="T35" fmla="*/ 306 h 804"/>
                  <a:gd name="T36" fmla="*/ 56 w 1676"/>
                  <a:gd name="T37" fmla="*/ 426 h 804"/>
                  <a:gd name="T38" fmla="*/ 114 w 1676"/>
                  <a:gd name="T39" fmla="*/ 514 h 804"/>
                  <a:gd name="T40" fmla="*/ 268 w 1676"/>
                  <a:gd name="T41" fmla="*/ 658 h 804"/>
                  <a:gd name="T42" fmla="*/ 384 w 1676"/>
                  <a:gd name="T43" fmla="*/ 726 h 804"/>
                  <a:gd name="T44" fmla="*/ 580 w 1676"/>
                  <a:gd name="T45" fmla="*/ 784 h 804"/>
                  <a:gd name="T46" fmla="*/ 814 w 1676"/>
                  <a:gd name="T47" fmla="*/ 804 h 804"/>
                  <a:gd name="T48" fmla="*/ 1024 w 1676"/>
                  <a:gd name="T49" fmla="*/ 800 h 804"/>
                  <a:gd name="T50" fmla="*/ 1230 w 1676"/>
                  <a:gd name="T51" fmla="*/ 772 h 804"/>
                  <a:gd name="T52" fmla="*/ 1384 w 1676"/>
                  <a:gd name="T53" fmla="*/ 730 h 804"/>
                  <a:gd name="T54" fmla="*/ 1520 w 1676"/>
                  <a:gd name="T55" fmla="*/ 668 h 804"/>
                  <a:gd name="T56" fmla="*/ 1636 w 1676"/>
                  <a:gd name="T57" fmla="*/ 594 h 804"/>
                  <a:gd name="T58" fmla="*/ 1608 w 1676"/>
                  <a:gd name="T59" fmla="*/ 610 h 804"/>
                  <a:gd name="T60" fmla="*/ 1564 w 1676"/>
                  <a:gd name="T61" fmla="*/ 632 h 804"/>
                  <a:gd name="T62" fmla="*/ 1484 w 1676"/>
                  <a:gd name="T63" fmla="*/ 666 h 804"/>
                  <a:gd name="T64" fmla="*/ 1326 w 1676"/>
                  <a:gd name="T65" fmla="*/ 708 h 804"/>
                  <a:gd name="T66" fmla="*/ 1134 w 1676"/>
                  <a:gd name="T67" fmla="*/ 734 h 804"/>
                  <a:gd name="T68" fmla="*/ 868 w 1676"/>
                  <a:gd name="T69" fmla="*/ 740 h 804"/>
                  <a:gd name="T70" fmla="*/ 604 w 1676"/>
                  <a:gd name="T71" fmla="*/ 702 h 804"/>
                  <a:gd name="T72" fmla="*/ 512 w 1676"/>
                  <a:gd name="T73" fmla="*/ 672 h 804"/>
                  <a:gd name="T74" fmla="*/ 398 w 1676"/>
                  <a:gd name="T75" fmla="*/ 612 h 804"/>
                  <a:gd name="T76" fmla="*/ 294 w 1676"/>
                  <a:gd name="T77" fmla="*/ 534 h 804"/>
                  <a:gd name="T78" fmla="*/ 208 w 1676"/>
                  <a:gd name="T79" fmla="*/ 440 h 804"/>
                  <a:gd name="T80" fmla="*/ 158 w 1676"/>
                  <a:gd name="T81" fmla="*/ 362 h 804"/>
                  <a:gd name="T82" fmla="*/ 112 w 1676"/>
                  <a:gd name="T83" fmla="*/ 252 h 804"/>
                  <a:gd name="T84" fmla="*/ 100 w 1676"/>
                  <a:gd name="T85" fmla="*/ 172 h 804"/>
                  <a:gd name="T86" fmla="*/ 114 w 1676"/>
                  <a:gd name="T87" fmla="*/ 76 h 804"/>
                  <a:gd name="T88" fmla="*/ 154 w 1676"/>
                  <a:gd name="T89" fmla="*/ 18 h 804"/>
                  <a:gd name="T90" fmla="*/ 144 w 1676"/>
                  <a:gd name="T91" fmla="*/ 24 h 804"/>
                  <a:gd name="T92" fmla="*/ 80 w 1676"/>
                  <a:gd name="T93" fmla="*/ 70 h 804"/>
                  <a:gd name="T94" fmla="*/ 166 w 1676"/>
                  <a:gd name="T95" fmla="*/ 74 h 804"/>
                  <a:gd name="T96" fmla="*/ 238 w 1676"/>
                  <a:gd name="T97" fmla="*/ 124 h 804"/>
                  <a:gd name="T98" fmla="*/ 306 w 1676"/>
                  <a:gd name="T99" fmla="*/ 216 h 804"/>
                  <a:gd name="T100" fmla="*/ 372 w 1676"/>
                  <a:gd name="T101" fmla="*/ 352 h 804"/>
                  <a:gd name="T102" fmla="*/ 480 w 1676"/>
                  <a:gd name="T103" fmla="*/ 504 h 804"/>
                  <a:gd name="T104" fmla="*/ 562 w 1676"/>
                  <a:gd name="T105" fmla="*/ 576 h 804"/>
                  <a:gd name="T106" fmla="*/ 696 w 1676"/>
                  <a:gd name="T107" fmla="*/ 654 h 804"/>
                  <a:gd name="T108" fmla="*/ 938 w 1676"/>
                  <a:gd name="T109" fmla="*/ 736 h 804"/>
                  <a:gd name="T110" fmla="*/ 1098 w 1676"/>
                  <a:gd name="T111" fmla="*/ 754 h 804"/>
                  <a:gd name="T112" fmla="*/ 1262 w 1676"/>
                  <a:gd name="T113" fmla="*/ 742 h 804"/>
                  <a:gd name="T114" fmla="*/ 1514 w 1676"/>
                  <a:gd name="T115" fmla="*/ 668 h 804"/>
                  <a:gd name="T116" fmla="*/ 1626 w 1676"/>
                  <a:gd name="T117" fmla="*/ 606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76" h="804">
                    <a:moveTo>
                      <a:pt x="1676" y="574"/>
                    </a:moveTo>
                    <a:lnTo>
                      <a:pt x="1676" y="574"/>
                    </a:lnTo>
                    <a:lnTo>
                      <a:pt x="1636" y="592"/>
                    </a:lnTo>
                    <a:lnTo>
                      <a:pt x="1596" y="610"/>
                    </a:lnTo>
                    <a:lnTo>
                      <a:pt x="1556" y="626"/>
                    </a:lnTo>
                    <a:lnTo>
                      <a:pt x="1514" y="640"/>
                    </a:lnTo>
                    <a:lnTo>
                      <a:pt x="1474" y="652"/>
                    </a:lnTo>
                    <a:lnTo>
                      <a:pt x="1432" y="662"/>
                    </a:lnTo>
                    <a:lnTo>
                      <a:pt x="1390" y="670"/>
                    </a:lnTo>
                    <a:lnTo>
                      <a:pt x="1348" y="678"/>
                    </a:lnTo>
                    <a:lnTo>
                      <a:pt x="1306" y="682"/>
                    </a:lnTo>
                    <a:lnTo>
                      <a:pt x="1264" y="686"/>
                    </a:lnTo>
                    <a:lnTo>
                      <a:pt x="1222" y="688"/>
                    </a:lnTo>
                    <a:lnTo>
                      <a:pt x="1178" y="686"/>
                    </a:lnTo>
                    <a:lnTo>
                      <a:pt x="1136" y="684"/>
                    </a:lnTo>
                    <a:lnTo>
                      <a:pt x="1092" y="680"/>
                    </a:lnTo>
                    <a:lnTo>
                      <a:pt x="1050" y="672"/>
                    </a:lnTo>
                    <a:lnTo>
                      <a:pt x="1006" y="664"/>
                    </a:lnTo>
                    <a:lnTo>
                      <a:pt x="1006" y="664"/>
                    </a:lnTo>
                    <a:lnTo>
                      <a:pt x="968" y="654"/>
                    </a:lnTo>
                    <a:lnTo>
                      <a:pt x="928" y="644"/>
                    </a:lnTo>
                    <a:lnTo>
                      <a:pt x="890" y="630"/>
                    </a:lnTo>
                    <a:lnTo>
                      <a:pt x="854" y="616"/>
                    </a:lnTo>
                    <a:lnTo>
                      <a:pt x="816" y="600"/>
                    </a:lnTo>
                    <a:lnTo>
                      <a:pt x="780" y="582"/>
                    </a:lnTo>
                    <a:lnTo>
                      <a:pt x="746" y="564"/>
                    </a:lnTo>
                    <a:lnTo>
                      <a:pt x="712" y="542"/>
                    </a:lnTo>
                    <a:lnTo>
                      <a:pt x="678" y="520"/>
                    </a:lnTo>
                    <a:lnTo>
                      <a:pt x="646" y="496"/>
                    </a:lnTo>
                    <a:lnTo>
                      <a:pt x="616" y="470"/>
                    </a:lnTo>
                    <a:lnTo>
                      <a:pt x="588" y="442"/>
                    </a:lnTo>
                    <a:lnTo>
                      <a:pt x="560" y="414"/>
                    </a:lnTo>
                    <a:lnTo>
                      <a:pt x="534" y="382"/>
                    </a:lnTo>
                    <a:lnTo>
                      <a:pt x="512" y="350"/>
                    </a:lnTo>
                    <a:lnTo>
                      <a:pt x="490" y="316"/>
                    </a:lnTo>
                    <a:lnTo>
                      <a:pt x="490" y="316"/>
                    </a:lnTo>
                    <a:lnTo>
                      <a:pt x="474" y="286"/>
                    </a:lnTo>
                    <a:lnTo>
                      <a:pt x="458" y="258"/>
                    </a:lnTo>
                    <a:lnTo>
                      <a:pt x="430" y="196"/>
                    </a:lnTo>
                    <a:lnTo>
                      <a:pt x="414" y="166"/>
                    </a:lnTo>
                    <a:lnTo>
                      <a:pt x="400" y="138"/>
                    </a:lnTo>
                    <a:lnTo>
                      <a:pt x="382" y="110"/>
                    </a:lnTo>
                    <a:lnTo>
                      <a:pt x="362" y="82"/>
                    </a:lnTo>
                    <a:lnTo>
                      <a:pt x="362" y="82"/>
                    </a:lnTo>
                    <a:lnTo>
                      <a:pt x="344" y="62"/>
                    </a:lnTo>
                    <a:lnTo>
                      <a:pt x="322" y="42"/>
                    </a:lnTo>
                    <a:lnTo>
                      <a:pt x="296" y="26"/>
                    </a:lnTo>
                    <a:lnTo>
                      <a:pt x="270" y="12"/>
                    </a:lnTo>
                    <a:lnTo>
                      <a:pt x="256" y="8"/>
                    </a:lnTo>
                    <a:lnTo>
                      <a:pt x="242" y="4"/>
                    </a:lnTo>
                    <a:lnTo>
                      <a:pt x="228" y="2"/>
                    </a:lnTo>
                    <a:lnTo>
                      <a:pt x="212" y="0"/>
                    </a:lnTo>
                    <a:lnTo>
                      <a:pt x="198" y="2"/>
                    </a:lnTo>
                    <a:lnTo>
                      <a:pt x="184" y="4"/>
                    </a:lnTo>
                    <a:lnTo>
                      <a:pt x="170" y="8"/>
                    </a:lnTo>
                    <a:lnTo>
                      <a:pt x="158" y="16"/>
                    </a:lnTo>
                    <a:lnTo>
                      <a:pt x="158" y="16"/>
                    </a:lnTo>
                    <a:lnTo>
                      <a:pt x="104" y="48"/>
                    </a:lnTo>
                    <a:lnTo>
                      <a:pt x="78" y="66"/>
                    </a:lnTo>
                    <a:lnTo>
                      <a:pt x="52" y="84"/>
                    </a:lnTo>
                    <a:lnTo>
                      <a:pt x="52" y="84"/>
                    </a:lnTo>
                    <a:lnTo>
                      <a:pt x="42" y="94"/>
                    </a:lnTo>
                    <a:lnTo>
                      <a:pt x="34" y="104"/>
                    </a:lnTo>
                    <a:lnTo>
                      <a:pt x="26" y="114"/>
                    </a:lnTo>
                    <a:lnTo>
                      <a:pt x="20" y="126"/>
                    </a:lnTo>
                    <a:lnTo>
                      <a:pt x="10" y="150"/>
                    </a:lnTo>
                    <a:lnTo>
                      <a:pt x="4" y="176"/>
                    </a:lnTo>
                    <a:lnTo>
                      <a:pt x="4" y="176"/>
                    </a:lnTo>
                    <a:lnTo>
                      <a:pt x="0" y="210"/>
                    </a:lnTo>
                    <a:lnTo>
                      <a:pt x="0" y="242"/>
                    </a:lnTo>
                    <a:lnTo>
                      <a:pt x="2" y="274"/>
                    </a:lnTo>
                    <a:lnTo>
                      <a:pt x="8" y="306"/>
                    </a:lnTo>
                    <a:lnTo>
                      <a:pt x="18" y="336"/>
                    </a:lnTo>
                    <a:lnTo>
                      <a:pt x="28" y="366"/>
                    </a:lnTo>
                    <a:lnTo>
                      <a:pt x="42" y="396"/>
                    </a:lnTo>
                    <a:lnTo>
                      <a:pt x="56" y="426"/>
                    </a:lnTo>
                    <a:lnTo>
                      <a:pt x="56" y="426"/>
                    </a:lnTo>
                    <a:lnTo>
                      <a:pt x="68" y="448"/>
                    </a:lnTo>
                    <a:lnTo>
                      <a:pt x="82" y="470"/>
                    </a:lnTo>
                    <a:lnTo>
                      <a:pt x="114" y="514"/>
                    </a:lnTo>
                    <a:lnTo>
                      <a:pt x="148" y="554"/>
                    </a:lnTo>
                    <a:lnTo>
                      <a:pt x="184" y="592"/>
                    </a:lnTo>
                    <a:lnTo>
                      <a:pt x="224" y="626"/>
                    </a:lnTo>
                    <a:lnTo>
                      <a:pt x="268" y="658"/>
                    </a:lnTo>
                    <a:lnTo>
                      <a:pt x="312" y="688"/>
                    </a:lnTo>
                    <a:lnTo>
                      <a:pt x="358" y="712"/>
                    </a:lnTo>
                    <a:lnTo>
                      <a:pt x="358" y="712"/>
                    </a:lnTo>
                    <a:lnTo>
                      <a:pt x="384" y="726"/>
                    </a:lnTo>
                    <a:lnTo>
                      <a:pt x="412" y="738"/>
                    </a:lnTo>
                    <a:lnTo>
                      <a:pt x="466" y="758"/>
                    </a:lnTo>
                    <a:lnTo>
                      <a:pt x="522" y="772"/>
                    </a:lnTo>
                    <a:lnTo>
                      <a:pt x="580" y="784"/>
                    </a:lnTo>
                    <a:lnTo>
                      <a:pt x="638" y="794"/>
                    </a:lnTo>
                    <a:lnTo>
                      <a:pt x="698" y="800"/>
                    </a:lnTo>
                    <a:lnTo>
                      <a:pt x="756" y="802"/>
                    </a:lnTo>
                    <a:lnTo>
                      <a:pt x="814" y="804"/>
                    </a:lnTo>
                    <a:lnTo>
                      <a:pt x="814" y="804"/>
                    </a:lnTo>
                    <a:lnTo>
                      <a:pt x="920" y="804"/>
                    </a:lnTo>
                    <a:lnTo>
                      <a:pt x="972" y="804"/>
                    </a:lnTo>
                    <a:lnTo>
                      <a:pt x="1024" y="800"/>
                    </a:lnTo>
                    <a:lnTo>
                      <a:pt x="1076" y="796"/>
                    </a:lnTo>
                    <a:lnTo>
                      <a:pt x="1128" y="790"/>
                    </a:lnTo>
                    <a:lnTo>
                      <a:pt x="1180" y="782"/>
                    </a:lnTo>
                    <a:lnTo>
                      <a:pt x="1230" y="772"/>
                    </a:lnTo>
                    <a:lnTo>
                      <a:pt x="1230" y="772"/>
                    </a:lnTo>
                    <a:lnTo>
                      <a:pt x="1282" y="760"/>
                    </a:lnTo>
                    <a:lnTo>
                      <a:pt x="1334" y="746"/>
                    </a:lnTo>
                    <a:lnTo>
                      <a:pt x="1384" y="730"/>
                    </a:lnTo>
                    <a:lnTo>
                      <a:pt x="1434" y="712"/>
                    </a:lnTo>
                    <a:lnTo>
                      <a:pt x="1434" y="712"/>
                    </a:lnTo>
                    <a:lnTo>
                      <a:pt x="1478" y="692"/>
                    </a:lnTo>
                    <a:lnTo>
                      <a:pt x="1520" y="668"/>
                    </a:lnTo>
                    <a:lnTo>
                      <a:pt x="1560" y="644"/>
                    </a:lnTo>
                    <a:lnTo>
                      <a:pt x="1602" y="616"/>
                    </a:lnTo>
                    <a:lnTo>
                      <a:pt x="1602" y="616"/>
                    </a:lnTo>
                    <a:lnTo>
                      <a:pt x="1636" y="594"/>
                    </a:lnTo>
                    <a:lnTo>
                      <a:pt x="1636" y="594"/>
                    </a:lnTo>
                    <a:lnTo>
                      <a:pt x="1574" y="634"/>
                    </a:lnTo>
                    <a:lnTo>
                      <a:pt x="1574" y="634"/>
                    </a:lnTo>
                    <a:lnTo>
                      <a:pt x="1608" y="610"/>
                    </a:lnTo>
                    <a:lnTo>
                      <a:pt x="1612" y="608"/>
                    </a:lnTo>
                    <a:lnTo>
                      <a:pt x="1606" y="610"/>
                    </a:lnTo>
                    <a:lnTo>
                      <a:pt x="1564" y="632"/>
                    </a:lnTo>
                    <a:lnTo>
                      <a:pt x="1564" y="632"/>
                    </a:lnTo>
                    <a:lnTo>
                      <a:pt x="1540" y="644"/>
                    </a:lnTo>
                    <a:lnTo>
                      <a:pt x="1514" y="654"/>
                    </a:lnTo>
                    <a:lnTo>
                      <a:pt x="1514" y="654"/>
                    </a:lnTo>
                    <a:lnTo>
                      <a:pt x="1484" y="666"/>
                    </a:lnTo>
                    <a:lnTo>
                      <a:pt x="1452" y="676"/>
                    </a:lnTo>
                    <a:lnTo>
                      <a:pt x="1390" y="694"/>
                    </a:lnTo>
                    <a:lnTo>
                      <a:pt x="1390" y="694"/>
                    </a:lnTo>
                    <a:lnTo>
                      <a:pt x="1326" y="708"/>
                    </a:lnTo>
                    <a:lnTo>
                      <a:pt x="1262" y="720"/>
                    </a:lnTo>
                    <a:lnTo>
                      <a:pt x="1198" y="728"/>
                    </a:lnTo>
                    <a:lnTo>
                      <a:pt x="1134" y="734"/>
                    </a:lnTo>
                    <a:lnTo>
                      <a:pt x="1134" y="734"/>
                    </a:lnTo>
                    <a:lnTo>
                      <a:pt x="1068" y="740"/>
                    </a:lnTo>
                    <a:lnTo>
                      <a:pt x="1002" y="742"/>
                    </a:lnTo>
                    <a:lnTo>
                      <a:pt x="934" y="742"/>
                    </a:lnTo>
                    <a:lnTo>
                      <a:pt x="868" y="740"/>
                    </a:lnTo>
                    <a:lnTo>
                      <a:pt x="800" y="736"/>
                    </a:lnTo>
                    <a:lnTo>
                      <a:pt x="734" y="728"/>
                    </a:lnTo>
                    <a:lnTo>
                      <a:pt x="670" y="718"/>
                    </a:lnTo>
                    <a:lnTo>
                      <a:pt x="604" y="702"/>
                    </a:lnTo>
                    <a:lnTo>
                      <a:pt x="604" y="702"/>
                    </a:lnTo>
                    <a:lnTo>
                      <a:pt x="574" y="694"/>
                    </a:lnTo>
                    <a:lnTo>
                      <a:pt x="542" y="684"/>
                    </a:lnTo>
                    <a:lnTo>
                      <a:pt x="512" y="672"/>
                    </a:lnTo>
                    <a:lnTo>
                      <a:pt x="482" y="660"/>
                    </a:lnTo>
                    <a:lnTo>
                      <a:pt x="454" y="644"/>
                    </a:lnTo>
                    <a:lnTo>
                      <a:pt x="426" y="630"/>
                    </a:lnTo>
                    <a:lnTo>
                      <a:pt x="398" y="612"/>
                    </a:lnTo>
                    <a:lnTo>
                      <a:pt x="370" y="596"/>
                    </a:lnTo>
                    <a:lnTo>
                      <a:pt x="344" y="576"/>
                    </a:lnTo>
                    <a:lnTo>
                      <a:pt x="320" y="556"/>
                    </a:lnTo>
                    <a:lnTo>
                      <a:pt x="294" y="534"/>
                    </a:lnTo>
                    <a:lnTo>
                      <a:pt x="272" y="512"/>
                    </a:lnTo>
                    <a:lnTo>
                      <a:pt x="250" y="488"/>
                    </a:lnTo>
                    <a:lnTo>
                      <a:pt x="228" y="464"/>
                    </a:lnTo>
                    <a:lnTo>
                      <a:pt x="208" y="440"/>
                    </a:lnTo>
                    <a:lnTo>
                      <a:pt x="188" y="412"/>
                    </a:lnTo>
                    <a:lnTo>
                      <a:pt x="188" y="412"/>
                    </a:lnTo>
                    <a:lnTo>
                      <a:pt x="172" y="388"/>
                    </a:lnTo>
                    <a:lnTo>
                      <a:pt x="158" y="362"/>
                    </a:lnTo>
                    <a:lnTo>
                      <a:pt x="144" y="336"/>
                    </a:lnTo>
                    <a:lnTo>
                      <a:pt x="132" y="308"/>
                    </a:lnTo>
                    <a:lnTo>
                      <a:pt x="120" y="280"/>
                    </a:lnTo>
                    <a:lnTo>
                      <a:pt x="112" y="252"/>
                    </a:lnTo>
                    <a:lnTo>
                      <a:pt x="106" y="224"/>
                    </a:lnTo>
                    <a:lnTo>
                      <a:pt x="102" y="194"/>
                    </a:lnTo>
                    <a:lnTo>
                      <a:pt x="102" y="194"/>
                    </a:lnTo>
                    <a:lnTo>
                      <a:pt x="100" y="172"/>
                    </a:lnTo>
                    <a:lnTo>
                      <a:pt x="100" y="148"/>
                    </a:lnTo>
                    <a:lnTo>
                      <a:pt x="102" y="124"/>
                    </a:lnTo>
                    <a:lnTo>
                      <a:pt x="106" y="100"/>
                    </a:lnTo>
                    <a:lnTo>
                      <a:pt x="114" y="76"/>
                    </a:lnTo>
                    <a:lnTo>
                      <a:pt x="124" y="54"/>
                    </a:lnTo>
                    <a:lnTo>
                      <a:pt x="136" y="36"/>
                    </a:lnTo>
                    <a:lnTo>
                      <a:pt x="144" y="26"/>
                    </a:lnTo>
                    <a:lnTo>
                      <a:pt x="154" y="18"/>
                    </a:lnTo>
                    <a:lnTo>
                      <a:pt x="154" y="18"/>
                    </a:lnTo>
                    <a:lnTo>
                      <a:pt x="138" y="28"/>
                    </a:lnTo>
                    <a:lnTo>
                      <a:pt x="138" y="28"/>
                    </a:lnTo>
                    <a:lnTo>
                      <a:pt x="144" y="24"/>
                    </a:lnTo>
                    <a:lnTo>
                      <a:pt x="144" y="24"/>
                    </a:lnTo>
                    <a:lnTo>
                      <a:pt x="58" y="80"/>
                    </a:lnTo>
                    <a:lnTo>
                      <a:pt x="58" y="80"/>
                    </a:lnTo>
                    <a:lnTo>
                      <a:pt x="80" y="70"/>
                    </a:lnTo>
                    <a:lnTo>
                      <a:pt x="102" y="66"/>
                    </a:lnTo>
                    <a:lnTo>
                      <a:pt x="124" y="64"/>
                    </a:lnTo>
                    <a:lnTo>
                      <a:pt x="144" y="68"/>
                    </a:lnTo>
                    <a:lnTo>
                      <a:pt x="166" y="74"/>
                    </a:lnTo>
                    <a:lnTo>
                      <a:pt x="184" y="82"/>
                    </a:lnTo>
                    <a:lnTo>
                      <a:pt x="204" y="94"/>
                    </a:lnTo>
                    <a:lnTo>
                      <a:pt x="220" y="108"/>
                    </a:lnTo>
                    <a:lnTo>
                      <a:pt x="238" y="124"/>
                    </a:lnTo>
                    <a:lnTo>
                      <a:pt x="254" y="142"/>
                    </a:lnTo>
                    <a:lnTo>
                      <a:pt x="268" y="160"/>
                    </a:lnTo>
                    <a:lnTo>
                      <a:pt x="282" y="178"/>
                    </a:lnTo>
                    <a:lnTo>
                      <a:pt x="306" y="216"/>
                    </a:lnTo>
                    <a:lnTo>
                      <a:pt x="324" y="254"/>
                    </a:lnTo>
                    <a:lnTo>
                      <a:pt x="324" y="254"/>
                    </a:lnTo>
                    <a:lnTo>
                      <a:pt x="348" y="302"/>
                    </a:lnTo>
                    <a:lnTo>
                      <a:pt x="372" y="352"/>
                    </a:lnTo>
                    <a:lnTo>
                      <a:pt x="400" y="398"/>
                    </a:lnTo>
                    <a:lnTo>
                      <a:pt x="430" y="442"/>
                    </a:lnTo>
                    <a:lnTo>
                      <a:pt x="464" y="484"/>
                    </a:lnTo>
                    <a:lnTo>
                      <a:pt x="480" y="504"/>
                    </a:lnTo>
                    <a:lnTo>
                      <a:pt x="500" y="524"/>
                    </a:lnTo>
                    <a:lnTo>
                      <a:pt x="520" y="542"/>
                    </a:lnTo>
                    <a:lnTo>
                      <a:pt x="540" y="560"/>
                    </a:lnTo>
                    <a:lnTo>
                      <a:pt x="562" y="576"/>
                    </a:lnTo>
                    <a:lnTo>
                      <a:pt x="586" y="592"/>
                    </a:lnTo>
                    <a:lnTo>
                      <a:pt x="586" y="592"/>
                    </a:lnTo>
                    <a:lnTo>
                      <a:pt x="640" y="624"/>
                    </a:lnTo>
                    <a:lnTo>
                      <a:pt x="696" y="654"/>
                    </a:lnTo>
                    <a:lnTo>
                      <a:pt x="754" y="680"/>
                    </a:lnTo>
                    <a:lnTo>
                      <a:pt x="814" y="702"/>
                    </a:lnTo>
                    <a:lnTo>
                      <a:pt x="876" y="722"/>
                    </a:lnTo>
                    <a:lnTo>
                      <a:pt x="938" y="736"/>
                    </a:lnTo>
                    <a:lnTo>
                      <a:pt x="1000" y="746"/>
                    </a:lnTo>
                    <a:lnTo>
                      <a:pt x="1064" y="752"/>
                    </a:lnTo>
                    <a:lnTo>
                      <a:pt x="1064" y="752"/>
                    </a:lnTo>
                    <a:lnTo>
                      <a:pt x="1098" y="754"/>
                    </a:lnTo>
                    <a:lnTo>
                      <a:pt x="1130" y="754"/>
                    </a:lnTo>
                    <a:lnTo>
                      <a:pt x="1164" y="754"/>
                    </a:lnTo>
                    <a:lnTo>
                      <a:pt x="1196" y="750"/>
                    </a:lnTo>
                    <a:lnTo>
                      <a:pt x="1262" y="742"/>
                    </a:lnTo>
                    <a:lnTo>
                      <a:pt x="1326" y="730"/>
                    </a:lnTo>
                    <a:lnTo>
                      <a:pt x="1390" y="712"/>
                    </a:lnTo>
                    <a:lnTo>
                      <a:pt x="1454" y="692"/>
                    </a:lnTo>
                    <a:lnTo>
                      <a:pt x="1514" y="668"/>
                    </a:lnTo>
                    <a:lnTo>
                      <a:pt x="1574" y="640"/>
                    </a:lnTo>
                    <a:lnTo>
                      <a:pt x="1574" y="640"/>
                    </a:lnTo>
                    <a:lnTo>
                      <a:pt x="1600" y="624"/>
                    </a:lnTo>
                    <a:lnTo>
                      <a:pt x="1626" y="606"/>
                    </a:lnTo>
                    <a:lnTo>
                      <a:pt x="1650" y="590"/>
                    </a:lnTo>
                    <a:lnTo>
                      <a:pt x="1676" y="5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9" name="Freeform 68"/>
              <p:cNvSpPr/>
              <p:nvPr/>
            </p:nvSpPr>
            <p:spPr bwMode="auto">
              <a:xfrm>
                <a:off x="9805988" y="6831013"/>
                <a:ext cx="752475" cy="892175"/>
              </a:xfrm>
              <a:custGeom>
                <a:avLst/>
                <a:gdLst>
                  <a:gd name="T0" fmla="*/ 442 w 474"/>
                  <a:gd name="T1" fmla="*/ 192 h 562"/>
                  <a:gd name="T2" fmla="*/ 462 w 474"/>
                  <a:gd name="T3" fmla="*/ 246 h 562"/>
                  <a:gd name="T4" fmla="*/ 472 w 474"/>
                  <a:gd name="T5" fmla="*/ 302 h 562"/>
                  <a:gd name="T6" fmla="*/ 472 w 474"/>
                  <a:gd name="T7" fmla="*/ 356 h 562"/>
                  <a:gd name="T8" fmla="*/ 464 w 474"/>
                  <a:gd name="T9" fmla="*/ 406 h 562"/>
                  <a:gd name="T10" fmla="*/ 448 w 474"/>
                  <a:gd name="T11" fmla="*/ 452 h 562"/>
                  <a:gd name="T12" fmla="*/ 424 w 474"/>
                  <a:gd name="T13" fmla="*/ 492 h 562"/>
                  <a:gd name="T14" fmla="*/ 392 w 474"/>
                  <a:gd name="T15" fmla="*/ 524 h 562"/>
                  <a:gd name="T16" fmla="*/ 352 w 474"/>
                  <a:gd name="T17" fmla="*/ 548 h 562"/>
                  <a:gd name="T18" fmla="*/ 332 w 474"/>
                  <a:gd name="T19" fmla="*/ 556 h 562"/>
                  <a:gd name="T20" fmla="*/ 286 w 474"/>
                  <a:gd name="T21" fmla="*/ 562 h 562"/>
                  <a:gd name="T22" fmla="*/ 240 w 474"/>
                  <a:gd name="T23" fmla="*/ 558 h 562"/>
                  <a:gd name="T24" fmla="*/ 194 w 474"/>
                  <a:gd name="T25" fmla="*/ 544 h 562"/>
                  <a:gd name="T26" fmla="*/ 152 w 474"/>
                  <a:gd name="T27" fmla="*/ 520 h 562"/>
                  <a:gd name="T28" fmla="*/ 110 w 474"/>
                  <a:gd name="T29" fmla="*/ 488 h 562"/>
                  <a:gd name="T30" fmla="*/ 74 w 474"/>
                  <a:gd name="T31" fmla="*/ 446 h 562"/>
                  <a:gd name="T32" fmla="*/ 42 w 474"/>
                  <a:gd name="T33" fmla="*/ 398 h 562"/>
                  <a:gd name="T34" fmla="*/ 30 w 474"/>
                  <a:gd name="T35" fmla="*/ 372 h 562"/>
                  <a:gd name="T36" fmla="*/ 10 w 474"/>
                  <a:gd name="T37" fmla="*/ 316 h 562"/>
                  <a:gd name="T38" fmla="*/ 0 w 474"/>
                  <a:gd name="T39" fmla="*/ 262 h 562"/>
                  <a:gd name="T40" fmla="*/ 0 w 474"/>
                  <a:gd name="T41" fmla="*/ 208 h 562"/>
                  <a:gd name="T42" fmla="*/ 8 w 474"/>
                  <a:gd name="T43" fmla="*/ 158 h 562"/>
                  <a:gd name="T44" fmla="*/ 24 w 474"/>
                  <a:gd name="T45" fmla="*/ 112 h 562"/>
                  <a:gd name="T46" fmla="*/ 48 w 474"/>
                  <a:gd name="T47" fmla="*/ 72 h 562"/>
                  <a:gd name="T48" fmla="*/ 80 w 474"/>
                  <a:gd name="T49" fmla="*/ 38 h 562"/>
                  <a:gd name="T50" fmla="*/ 120 w 474"/>
                  <a:gd name="T51" fmla="*/ 16 h 562"/>
                  <a:gd name="T52" fmla="*/ 142 w 474"/>
                  <a:gd name="T53" fmla="*/ 8 h 562"/>
                  <a:gd name="T54" fmla="*/ 186 w 474"/>
                  <a:gd name="T55" fmla="*/ 0 h 562"/>
                  <a:gd name="T56" fmla="*/ 232 w 474"/>
                  <a:gd name="T57" fmla="*/ 4 h 562"/>
                  <a:gd name="T58" fmla="*/ 278 w 474"/>
                  <a:gd name="T59" fmla="*/ 18 h 562"/>
                  <a:gd name="T60" fmla="*/ 322 w 474"/>
                  <a:gd name="T61" fmla="*/ 42 h 562"/>
                  <a:gd name="T62" fmla="*/ 362 w 474"/>
                  <a:gd name="T63" fmla="*/ 76 h 562"/>
                  <a:gd name="T64" fmla="*/ 398 w 474"/>
                  <a:gd name="T65" fmla="*/ 116 h 562"/>
                  <a:gd name="T66" fmla="*/ 430 w 474"/>
                  <a:gd name="T67" fmla="*/ 164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4" h="562">
                    <a:moveTo>
                      <a:pt x="442" y="192"/>
                    </a:moveTo>
                    <a:lnTo>
                      <a:pt x="442" y="192"/>
                    </a:lnTo>
                    <a:lnTo>
                      <a:pt x="454" y="220"/>
                    </a:lnTo>
                    <a:lnTo>
                      <a:pt x="462" y="246"/>
                    </a:lnTo>
                    <a:lnTo>
                      <a:pt x="468" y="274"/>
                    </a:lnTo>
                    <a:lnTo>
                      <a:pt x="472" y="302"/>
                    </a:lnTo>
                    <a:lnTo>
                      <a:pt x="474" y="330"/>
                    </a:lnTo>
                    <a:lnTo>
                      <a:pt x="472" y="356"/>
                    </a:lnTo>
                    <a:lnTo>
                      <a:pt x="470" y="382"/>
                    </a:lnTo>
                    <a:lnTo>
                      <a:pt x="464" y="406"/>
                    </a:lnTo>
                    <a:lnTo>
                      <a:pt x="458" y="430"/>
                    </a:lnTo>
                    <a:lnTo>
                      <a:pt x="448" y="452"/>
                    </a:lnTo>
                    <a:lnTo>
                      <a:pt x="438" y="472"/>
                    </a:lnTo>
                    <a:lnTo>
                      <a:pt x="424" y="492"/>
                    </a:lnTo>
                    <a:lnTo>
                      <a:pt x="408" y="510"/>
                    </a:lnTo>
                    <a:lnTo>
                      <a:pt x="392" y="524"/>
                    </a:lnTo>
                    <a:lnTo>
                      <a:pt x="374" y="538"/>
                    </a:lnTo>
                    <a:lnTo>
                      <a:pt x="352" y="548"/>
                    </a:lnTo>
                    <a:lnTo>
                      <a:pt x="352" y="548"/>
                    </a:lnTo>
                    <a:lnTo>
                      <a:pt x="332" y="556"/>
                    </a:lnTo>
                    <a:lnTo>
                      <a:pt x="308" y="560"/>
                    </a:lnTo>
                    <a:lnTo>
                      <a:pt x="286" y="562"/>
                    </a:lnTo>
                    <a:lnTo>
                      <a:pt x="264" y="562"/>
                    </a:lnTo>
                    <a:lnTo>
                      <a:pt x="240" y="558"/>
                    </a:lnTo>
                    <a:lnTo>
                      <a:pt x="218" y="552"/>
                    </a:lnTo>
                    <a:lnTo>
                      <a:pt x="194" y="544"/>
                    </a:lnTo>
                    <a:lnTo>
                      <a:pt x="172" y="534"/>
                    </a:lnTo>
                    <a:lnTo>
                      <a:pt x="152" y="520"/>
                    </a:lnTo>
                    <a:lnTo>
                      <a:pt x="130" y="506"/>
                    </a:lnTo>
                    <a:lnTo>
                      <a:pt x="110" y="488"/>
                    </a:lnTo>
                    <a:lnTo>
                      <a:pt x="92" y="468"/>
                    </a:lnTo>
                    <a:lnTo>
                      <a:pt x="74" y="446"/>
                    </a:lnTo>
                    <a:lnTo>
                      <a:pt x="58" y="424"/>
                    </a:lnTo>
                    <a:lnTo>
                      <a:pt x="42" y="398"/>
                    </a:lnTo>
                    <a:lnTo>
                      <a:pt x="30" y="372"/>
                    </a:lnTo>
                    <a:lnTo>
                      <a:pt x="30" y="372"/>
                    </a:lnTo>
                    <a:lnTo>
                      <a:pt x="20" y="344"/>
                    </a:lnTo>
                    <a:lnTo>
                      <a:pt x="10" y="316"/>
                    </a:lnTo>
                    <a:lnTo>
                      <a:pt x="4" y="288"/>
                    </a:lnTo>
                    <a:lnTo>
                      <a:pt x="0" y="262"/>
                    </a:lnTo>
                    <a:lnTo>
                      <a:pt x="0" y="234"/>
                    </a:lnTo>
                    <a:lnTo>
                      <a:pt x="0" y="208"/>
                    </a:lnTo>
                    <a:lnTo>
                      <a:pt x="4" y="182"/>
                    </a:lnTo>
                    <a:lnTo>
                      <a:pt x="8" y="158"/>
                    </a:lnTo>
                    <a:lnTo>
                      <a:pt x="16" y="134"/>
                    </a:lnTo>
                    <a:lnTo>
                      <a:pt x="24" y="112"/>
                    </a:lnTo>
                    <a:lnTo>
                      <a:pt x="36" y="90"/>
                    </a:lnTo>
                    <a:lnTo>
                      <a:pt x="48" y="72"/>
                    </a:lnTo>
                    <a:lnTo>
                      <a:pt x="64" y="54"/>
                    </a:lnTo>
                    <a:lnTo>
                      <a:pt x="80" y="38"/>
                    </a:lnTo>
                    <a:lnTo>
                      <a:pt x="100" y="26"/>
                    </a:lnTo>
                    <a:lnTo>
                      <a:pt x="120" y="16"/>
                    </a:lnTo>
                    <a:lnTo>
                      <a:pt x="120" y="16"/>
                    </a:lnTo>
                    <a:lnTo>
                      <a:pt x="142" y="8"/>
                    </a:lnTo>
                    <a:lnTo>
                      <a:pt x="164" y="2"/>
                    </a:lnTo>
                    <a:lnTo>
                      <a:pt x="186" y="0"/>
                    </a:lnTo>
                    <a:lnTo>
                      <a:pt x="210" y="2"/>
                    </a:lnTo>
                    <a:lnTo>
                      <a:pt x="232" y="4"/>
                    </a:lnTo>
                    <a:lnTo>
                      <a:pt x="256" y="10"/>
                    </a:lnTo>
                    <a:lnTo>
                      <a:pt x="278" y="18"/>
                    </a:lnTo>
                    <a:lnTo>
                      <a:pt x="300" y="30"/>
                    </a:lnTo>
                    <a:lnTo>
                      <a:pt x="322" y="42"/>
                    </a:lnTo>
                    <a:lnTo>
                      <a:pt x="342" y="58"/>
                    </a:lnTo>
                    <a:lnTo>
                      <a:pt x="362" y="76"/>
                    </a:lnTo>
                    <a:lnTo>
                      <a:pt x="382" y="94"/>
                    </a:lnTo>
                    <a:lnTo>
                      <a:pt x="398" y="116"/>
                    </a:lnTo>
                    <a:lnTo>
                      <a:pt x="416" y="140"/>
                    </a:lnTo>
                    <a:lnTo>
                      <a:pt x="430" y="164"/>
                    </a:lnTo>
                    <a:lnTo>
                      <a:pt x="442" y="19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0" name="Freeform 70"/>
              <p:cNvSpPr/>
              <p:nvPr/>
            </p:nvSpPr>
            <p:spPr bwMode="auto">
              <a:xfrm>
                <a:off x="9805988" y="6983413"/>
                <a:ext cx="752475" cy="739775"/>
              </a:xfrm>
              <a:custGeom>
                <a:avLst/>
                <a:gdLst>
                  <a:gd name="T0" fmla="*/ 386 w 474"/>
                  <a:gd name="T1" fmla="*/ 338 h 466"/>
                  <a:gd name="T2" fmla="*/ 342 w 474"/>
                  <a:gd name="T3" fmla="*/ 350 h 466"/>
                  <a:gd name="T4" fmla="*/ 296 w 474"/>
                  <a:gd name="T5" fmla="*/ 352 h 466"/>
                  <a:gd name="T6" fmla="*/ 250 w 474"/>
                  <a:gd name="T7" fmla="*/ 342 h 466"/>
                  <a:gd name="T8" fmla="*/ 204 w 474"/>
                  <a:gd name="T9" fmla="*/ 324 h 466"/>
                  <a:gd name="T10" fmla="*/ 162 w 474"/>
                  <a:gd name="T11" fmla="*/ 296 h 466"/>
                  <a:gd name="T12" fmla="*/ 124 w 474"/>
                  <a:gd name="T13" fmla="*/ 258 h 466"/>
                  <a:gd name="T14" fmla="*/ 90 w 474"/>
                  <a:gd name="T15" fmla="*/ 214 h 466"/>
                  <a:gd name="T16" fmla="*/ 62 w 474"/>
                  <a:gd name="T17" fmla="*/ 162 h 466"/>
                  <a:gd name="T18" fmla="*/ 54 w 474"/>
                  <a:gd name="T19" fmla="*/ 142 h 466"/>
                  <a:gd name="T20" fmla="*/ 42 w 474"/>
                  <a:gd name="T21" fmla="*/ 100 h 466"/>
                  <a:gd name="T22" fmla="*/ 34 w 474"/>
                  <a:gd name="T23" fmla="*/ 60 h 466"/>
                  <a:gd name="T24" fmla="*/ 32 w 474"/>
                  <a:gd name="T25" fmla="*/ 0 h 466"/>
                  <a:gd name="T26" fmla="*/ 18 w 474"/>
                  <a:gd name="T27" fmla="*/ 30 h 466"/>
                  <a:gd name="T28" fmla="*/ 2 w 474"/>
                  <a:gd name="T29" fmla="*/ 94 h 466"/>
                  <a:gd name="T30" fmla="*/ 2 w 474"/>
                  <a:gd name="T31" fmla="*/ 164 h 466"/>
                  <a:gd name="T32" fmla="*/ 16 w 474"/>
                  <a:gd name="T33" fmla="*/ 238 h 466"/>
                  <a:gd name="T34" fmla="*/ 30 w 474"/>
                  <a:gd name="T35" fmla="*/ 276 h 466"/>
                  <a:gd name="T36" fmla="*/ 58 w 474"/>
                  <a:gd name="T37" fmla="*/ 328 h 466"/>
                  <a:gd name="T38" fmla="*/ 92 w 474"/>
                  <a:gd name="T39" fmla="*/ 372 h 466"/>
                  <a:gd name="T40" fmla="*/ 130 w 474"/>
                  <a:gd name="T41" fmla="*/ 410 h 466"/>
                  <a:gd name="T42" fmla="*/ 174 w 474"/>
                  <a:gd name="T43" fmla="*/ 438 h 466"/>
                  <a:gd name="T44" fmla="*/ 218 w 474"/>
                  <a:gd name="T45" fmla="*/ 456 h 466"/>
                  <a:gd name="T46" fmla="*/ 264 w 474"/>
                  <a:gd name="T47" fmla="*/ 466 h 466"/>
                  <a:gd name="T48" fmla="*/ 310 w 474"/>
                  <a:gd name="T49" fmla="*/ 464 h 466"/>
                  <a:gd name="T50" fmla="*/ 354 w 474"/>
                  <a:gd name="T51" fmla="*/ 452 h 466"/>
                  <a:gd name="T52" fmla="*/ 366 w 474"/>
                  <a:gd name="T53" fmla="*/ 446 h 466"/>
                  <a:gd name="T54" fmla="*/ 402 w 474"/>
                  <a:gd name="T55" fmla="*/ 420 h 466"/>
                  <a:gd name="T56" fmla="*/ 438 w 474"/>
                  <a:gd name="T57" fmla="*/ 376 h 466"/>
                  <a:gd name="T58" fmla="*/ 462 w 474"/>
                  <a:gd name="T59" fmla="*/ 320 h 466"/>
                  <a:gd name="T60" fmla="*/ 474 w 474"/>
                  <a:gd name="T61" fmla="*/ 256 h 466"/>
                  <a:gd name="T62" fmla="*/ 456 w 474"/>
                  <a:gd name="T63" fmla="*/ 282 h 466"/>
                  <a:gd name="T64" fmla="*/ 436 w 474"/>
                  <a:gd name="T65" fmla="*/ 304 h 466"/>
                  <a:gd name="T66" fmla="*/ 412 w 474"/>
                  <a:gd name="T67" fmla="*/ 324 h 466"/>
                  <a:gd name="T68" fmla="*/ 386 w 474"/>
                  <a:gd name="T69" fmla="*/ 338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4" h="466">
                    <a:moveTo>
                      <a:pt x="386" y="338"/>
                    </a:moveTo>
                    <a:lnTo>
                      <a:pt x="386" y="338"/>
                    </a:lnTo>
                    <a:lnTo>
                      <a:pt x="364" y="346"/>
                    </a:lnTo>
                    <a:lnTo>
                      <a:pt x="342" y="350"/>
                    </a:lnTo>
                    <a:lnTo>
                      <a:pt x="318" y="352"/>
                    </a:lnTo>
                    <a:lnTo>
                      <a:pt x="296" y="352"/>
                    </a:lnTo>
                    <a:lnTo>
                      <a:pt x="272" y="348"/>
                    </a:lnTo>
                    <a:lnTo>
                      <a:pt x="250" y="342"/>
                    </a:lnTo>
                    <a:lnTo>
                      <a:pt x="228" y="334"/>
                    </a:lnTo>
                    <a:lnTo>
                      <a:pt x="204" y="324"/>
                    </a:lnTo>
                    <a:lnTo>
                      <a:pt x="184" y="310"/>
                    </a:lnTo>
                    <a:lnTo>
                      <a:pt x="162" y="296"/>
                    </a:lnTo>
                    <a:lnTo>
                      <a:pt x="142" y="278"/>
                    </a:lnTo>
                    <a:lnTo>
                      <a:pt x="124" y="258"/>
                    </a:lnTo>
                    <a:lnTo>
                      <a:pt x="106" y="236"/>
                    </a:lnTo>
                    <a:lnTo>
                      <a:pt x="90" y="214"/>
                    </a:lnTo>
                    <a:lnTo>
                      <a:pt x="76" y="188"/>
                    </a:lnTo>
                    <a:lnTo>
                      <a:pt x="62" y="162"/>
                    </a:lnTo>
                    <a:lnTo>
                      <a:pt x="62" y="162"/>
                    </a:lnTo>
                    <a:lnTo>
                      <a:pt x="54" y="142"/>
                    </a:lnTo>
                    <a:lnTo>
                      <a:pt x="48" y="120"/>
                    </a:lnTo>
                    <a:lnTo>
                      <a:pt x="42" y="100"/>
                    </a:lnTo>
                    <a:lnTo>
                      <a:pt x="38" y="80"/>
                    </a:lnTo>
                    <a:lnTo>
                      <a:pt x="34" y="60"/>
                    </a:lnTo>
                    <a:lnTo>
                      <a:pt x="32" y="40"/>
                    </a:lnTo>
                    <a:lnTo>
                      <a:pt x="32" y="0"/>
                    </a:lnTo>
                    <a:lnTo>
                      <a:pt x="32" y="0"/>
                    </a:lnTo>
                    <a:lnTo>
                      <a:pt x="18" y="30"/>
                    </a:lnTo>
                    <a:lnTo>
                      <a:pt x="8" y="60"/>
                    </a:lnTo>
                    <a:lnTo>
                      <a:pt x="2" y="94"/>
                    </a:lnTo>
                    <a:lnTo>
                      <a:pt x="0" y="128"/>
                    </a:lnTo>
                    <a:lnTo>
                      <a:pt x="2" y="164"/>
                    </a:lnTo>
                    <a:lnTo>
                      <a:pt x="6" y="202"/>
                    </a:lnTo>
                    <a:lnTo>
                      <a:pt x="16" y="238"/>
                    </a:lnTo>
                    <a:lnTo>
                      <a:pt x="30" y="276"/>
                    </a:lnTo>
                    <a:lnTo>
                      <a:pt x="30" y="276"/>
                    </a:lnTo>
                    <a:lnTo>
                      <a:pt x="44" y="302"/>
                    </a:lnTo>
                    <a:lnTo>
                      <a:pt x="58" y="328"/>
                    </a:lnTo>
                    <a:lnTo>
                      <a:pt x="74" y="350"/>
                    </a:lnTo>
                    <a:lnTo>
                      <a:pt x="92" y="372"/>
                    </a:lnTo>
                    <a:lnTo>
                      <a:pt x="110" y="392"/>
                    </a:lnTo>
                    <a:lnTo>
                      <a:pt x="130" y="410"/>
                    </a:lnTo>
                    <a:lnTo>
                      <a:pt x="152" y="424"/>
                    </a:lnTo>
                    <a:lnTo>
                      <a:pt x="174" y="438"/>
                    </a:lnTo>
                    <a:lnTo>
                      <a:pt x="196" y="448"/>
                    </a:lnTo>
                    <a:lnTo>
                      <a:pt x="218" y="456"/>
                    </a:lnTo>
                    <a:lnTo>
                      <a:pt x="240" y="462"/>
                    </a:lnTo>
                    <a:lnTo>
                      <a:pt x="264" y="466"/>
                    </a:lnTo>
                    <a:lnTo>
                      <a:pt x="286" y="466"/>
                    </a:lnTo>
                    <a:lnTo>
                      <a:pt x="310" y="464"/>
                    </a:lnTo>
                    <a:lnTo>
                      <a:pt x="332" y="460"/>
                    </a:lnTo>
                    <a:lnTo>
                      <a:pt x="354" y="452"/>
                    </a:lnTo>
                    <a:lnTo>
                      <a:pt x="354" y="452"/>
                    </a:lnTo>
                    <a:lnTo>
                      <a:pt x="366" y="446"/>
                    </a:lnTo>
                    <a:lnTo>
                      <a:pt x="378" y="438"/>
                    </a:lnTo>
                    <a:lnTo>
                      <a:pt x="402" y="420"/>
                    </a:lnTo>
                    <a:lnTo>
                      <a:pt x="422" y="400"/>
                    </a:lnTo>
                    <a:lnTo>
                      <a:pt x="438" y="376"/>
                    </a:lnTo>
                    <a:lnTo>
                      <a:pt x="452" y="348"/>
                    </a:lnTo>
                    <a:lnTo>
                      <a:pt x="462" y="320"/>
                    </a:lnTo>
                    <a:lnTo>
                      <a:pt x="470" y="288"/>
                    </a:lnTo>
                    <a:lnTo>
                      <a:pt x="474" y="256"/>
                    </a:lnTo>
                    <a:lnTo>
                      <a:pt x="474" y="256"/>
                    </a:lnTo>
                    <a:lnTo>
                      <a:pt x="456" y="282"/>
                    </a:lnTo>
                    <a:lnTo>
                      <a:pt x="446" y="294"/>
                    </a:lnTo>
                    <a:lnTo>
                      <a:pt x="436" y="304"/>
                    </a:lnTo>
                    <a:lnTo>
                      <a:pt x="424" y="314"/>
                    </a:lnTo>
                    <a:lnTo>
                      <a:pt x="412" y="324"/>
                    </a:lnTo>
                    <a:lnTo>
                      <a:pt x="398" y="332"/>
                    </a:lnTo>
                    <a:lnTo>
                      <a:pt x="386" y="3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1" name="Freeform 71"/>
              <p:cNvSpPr/>
              <p:nvPr/>
            </p:nvSpPr>
            <p:spPr bwMode="auto">
              <a:xfrm>
                <a:off x="11787188" y="7332663"/>
                <a:ext cx="2289175" cy="2216150"/>
              </a:xfrm>
              <a:custGeom>
                <a:avLst/>
                <a:gdLst>
                  <a:gd name="T0" fmla="*/ 0 w 1442"/>
                  <a:gd name="T1" fmla="*/ 282 h 1396"/>
                  <a:gd name="T2" fmla="*/ 76 w 1442"/>
                  <a:gd name="T3" fmla="*/ 336 h 1396"/>
                  <a:gd name="T4" fmla="*/ 192 w 1442"/>
                  <a:gd name="T5" fmla="*/ 426 h 1396"/>
                  <a:gd name="T6" fmla="*/ 342 w 1442"/>
                  <a:gd name="T7" fmla="*/ 552 h 1396"/>
                  <a:gd name="T8" fmla="*/ 504 w 1442"/>
                  <a:gd name="T9" fmla="*/ 706 h 1396"/>
                  <a:gd name="T10" fmla="*/ 586 w 1442"/>
                  <a:gd name="T11" fmla="*/ 794 h 1396"/>
                  <a:gd name="T12" fmla="*/ 664 w 1442"/>
                  <a:gd name="T13" fmla="*/ 886 h 1396"/>
                  <a:gd name="T14" fmla="*/ 736 w 1442"/>
                  <a:gd name="T15" fmla="*/ 982 h 1396"/>
                  <a:gd name="T16" fmla="*/ 802 w 1442"/>
                  <a:gd name="T17" fmla="*/ 1082 h 1396"/>
                  <a:gd name="T18" fmla="*/ 856 w 1442"/>
                  <a:gd name="T19" fmla="*/ 1184 h 1396"/>
                  <a:gd name="T20" fmla="*/ 900 w 1442"/>
                  <a:gd name="T21" fmla="*/ 1290 h 1396"/>
                  <a:gd name="T22" fmla="*/ 928 w 1442"/>
                  <a:gd name="T23" fmla="*/ 1396 h 1396"/>
                  <a:gd name="T24" fmla="*/ 952 w 1442"/>
                  <a:gd name="T25" fmla="*/ 1394 h 1396"/>
                  <a:gd name="T26" fmla="*/ 1014 w 1442"/>
                  <a:gd name="T27" fmla="*/ 1388 h 1396"/>
                  <a:gd name="T28" fmla="*/ 1102 w 1442"/>
                  <a:gd name="T29" fmla="*/ 1370 h 1396"/>
                  <a:gd name="T30" fmla="*/ 1176 w 1442"/>
                  <a:gd name="T31" fmla="*/ 1346 h 1396"/>
                  <a:gd name="T32" fmla="*/ 1226 w 1442"/>
                  <a:gd name="T33" fmla="*/ 1324 h 1396"/>
                  <a:gd name="T34" fmla="*/ 1274 w 1442"/>
                  <a:gd name="T35" fmla="*/ 1294 h 1396"/>
                  <a:gd name="T36" fmla="*/ 1320 w 1442"/>
                  <a:gd name="T37" fmla="*/ 1258 h 1396"/>
                  <a:gd name="T38" fmla="*/ 1362 w 1442"/>
                  <a:gd name="T39" fmla="*/ 1216 h 1396"/>
                  <a:gd name="T40" fmla="*/ 1396 w 1442"/>
                  <a:gd name="T41" fmla="*/ 1164 h 1396"/>
                  <a:gd name="T42" fmla="*/ 1422 w 1442"/>
                  <a:gd name="T43" fmla="*/ 1102 h 1396"/>
                  <a:gd name="T44" fmla="*/ 1438 w 1442"/>
                  <a:gd name="T45" fmla="*/ 1032 h 1396"/>
                  <a:gd name="T46" fmla="*/ 1442 w 1442"/>
                  <a:gd name="T47" fmla="*/ 950 h 1396"/>
                  <a:gd name="T48" fmla="*/ 1440 w 1442"/>
                  <a:gd name="T49" fmla="*/ 906 h 1396"/>
                  <a:gd name="T50" fmla="*/ 1318 w 1442"/>
                  <a:gd name="T51" fmla="*/ 810 h 1396"/>
                  <a:gd name="T52" fmla="*/ 1190 w 1442"/>
                  <a:gd name="T53" fmla="*/ 706 h 1396"/>
                  <a:gd name="T54" fmla="*/ 1042 w 1442"/>
                  <a:gd name="T55" fmla="*/ 576 h 1396"/>
                  <a:gd name="T56" fmla="*/ 892 w 1442"/>
                  <a:gd name="T57" fmla="*/ 432 h 1396"/>
                  <a:gd name="T58" fmla="*/ 788 w 1442"/>
                  <a:gd name="T59" fmla="*/ 318 h 1396"/>
                  <a:gd name="T60" fmla="*/ 726 w 1442"/>
                  <a:gd name="T61" fmla="*/ 242 h 1396"/>
                  <a:gd name="T62" fmla="*/ 674 w 1442"/>
                  <a:gd name="T63" fmla="*/ 170 h 1396"/>
                  <a:gd name="T64" fmla="*/ 632 w 1442"/>
                  <a:gd name="T65" fmla="*/ 98 h 1396"/>
                  <a:gd name="T66" fmla="*/ 604 w 1442"/>
                  <a:gd name="T67" fmla="*/ 32 h 1396"/>
                  <a:gd name="T68" fmla="*/ 0 w 1442"/>
                  <a:gd name="T69" fmla="*/ 282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2" h="1396">
                    <a:moveTo>
                      <a:pt x="0" y="282"/>
                    </a:moveTo>
                    <a:lnTo>
                      <a:pt x="0" y="282"/>
                    </a:lnTo>
                    <a:lnTo>
                      <a:pt x="34" y="306"/>
                    </a:lnTo>
                    <a:lnTo>
                      <a:pt x="76" y="336"/>
                    </a:lnTo>
                    <a:lnTo>
                      <a:pt x="128" y="376"/>
                    </a:lnTo>
                    <a:lnTo>
                      <a:pt x="192" y="426"/>
                    </a:lnTo>
                    <a:lnTo>
                      <a:pt x="264" y="484"/>
                    </a:lnTo>
                    <a:lnTo>
                      <a:pt x="342" y="552"/>
                    </a:lnTo>
                    <a:lnTo>
                      <a:pt x="422" y="626"/>
                    </a:lnTo>
                    <a:lnTo>
                      <a:pt x="504" y="706"/>
                    </a:lnTo>
                    <a:lnTo>
                      <a:pt x="546" y="750"/>
                    </a:lnTo>
                    <a:lnTo>
                      <a:pt x="586" y="794"/>
                    </a:lnTo>
                    <a:lnTo>
                      <a:pt x="626" y="838"/>
                    </a:lnTo>
                    <a:lnTo>
                      <a:pt x="664" y="886"/>
                    </a:lnTo>
                    <a:lnTo>
                      <a:pt x="702" y="932"/>
                    </a:lnTo>
                    <a:lnTo>
                      <a:pt x="736" y="982"/>
                    </a:lnTo>
                    <a:lnTo>
                      <a:pt x="770" y="1032"/>
                    </a:lnTo>
                    <a:lnTo>
                      <a:pt x="802" y="1082"/>
                    </a:lnTo>
                    <a:lnTo>
                      <a:pt x="830" y="1132"/>
                    </a:lnTo>
                    <a:lnTo>
                      <a:pt x="856" y="1184"/>
                    </a:lnTo>
                    <a:lnTo>
                      <a:pt x="880" y="1236"/>
                    </a:lnTo>
                    <a:lnTo>
                      <a:pt x="900" y="1290"/>
                    </a:lnTo>
                    <a:lnTo>
                      <a:pt x="916" y="1342"/>
                    </a:lnTo>
                    <a:lnTo>
                      <a:pt x="928" y="1396"/>
                    </a:lnTo>
                    <a:lnTo>
                      <a:pt x="928" y="1396"/>
                    </a:lnTo>
                    <a:lnTo>
                      <a:pt x="952" y="1394"/>
                    </a:lnTo>
                    <a:lnTo>
                      <a:pt x="980" y="1392"/>
                    </a:lnTo>
                    <a:lnTo>
                      <a:pt x="1014" y="1388"/>
                    </a:lnTo>
                    <a:lnTo>
                      <a:pt x="1056" y="1382"/>
                    </a:lnTo>
                    <a:lnTo>
                      <a:pt x="1102" y="1370"/>
                    </a:lnTo>
                    <a:lnTo>
                      <a:pt x="1152" y="1356"/>
                    </a:lnTo>
                    <a:lnTo>
                      <a:pt x="1176" y="1346"/>
                    </a:lnTo>
                    <a:lnTo>
                      <a:pt x="1202" y="1336"/>
                    </a:lnTo>
                    <a:lnTo>
                      <a:pt x="1226" y="1324"/>
                    </a:lnTo>
                    <a:lnTo>
                      <a:pt x="1250" y="1310"/>
                    </a:lnTo>
                    <a:lnTo>
                      <a:pt x="1274" y="1294"/>
                    </a:lnTo>
                    <a:lnTo>
                      <a:pt x="1298" y="1278"/>
                    </a:lnTo>
                    <a:lnTo>
                      <a:pt x="1320" y="1258"/>
                    </a:lnTo>
                    <a:lnTo>
                      <a:pt x="1342" y="1238"/>
                    </a:lnTo>
                    <a:lnTo>
                      <a:pt x="1362" y="1216"/>
                    </a:lnTo>
                    <a:lnTo>
                      <a:pt x="1380" y="1190"/>
                    </a:lnTo>
                    <a:lnTo>
                      <a:pt x="1396" y="1164"/>
                    </a:lnTo>
                    <a:lnTo>
                      <a:pt x="1410" y="1134"/>
                    </a:lnTo>
                    <a:lnTo>
                      <a:pt x="1422" y="1102"/>
                    </a:lnTo>
                    <a:lnTo>
                      <a:pt x="1432" y="1068"/>
                    </a:lnTo>
                    <a:lnTo>
                      <a:pt x="1438" y="1032"/>
                    </a:lnTo>
                    <a:lnTo>
                      <a:pt x="1442" y="992"/>
                    </a:lnTo>
                    <a:lnTo>
                      <a:pt x="1442" y="950"/>
                    </a:lnTo>
                    <a:lnTo>
                      <a:pt x="1440" y="906"/>
                    </a:lnTo>
                    <a:lnTo>
                      <a:pt x="1440" y="906"/>
                    </a:lnTo>
                    <a:lnTo>
                      <a:pt x="1406" y="880"/>
                    </a:lnTo>
                    <a:lnTo>
                      <a:pt x="1318" y="810"/>
                    </a:lnTo>
                    <a:lnTo>
                      <a:pt x="1258" y="762"/>
                    </a:lnTo>
                    <a:lnTo>
                      <a:pt x="1190" y="706"/>
                    </a:lnTo>
                    <a:lnTo>
                      <a:pt x="1118" y="644"/>
                    </a:lnTo>
                    <a:lnTo>
                      <a:pt x="1042" y="576"/>
                    </a:lnTo>
                    <a:lnTo>
                      <a:pt x="966" y="506"/>
                    </a:lnTo>
                    <a:lnTo>
                      <a:pt x="892" y="432"/>
                    </a:lnTo>
                    <a:lnTo>
                      <a:pt x="820" y="356"/>
                    </a:lnTo>
                    <a:lnTo>
                      <a:pt x="788" y="318"/>
                    </a:lnTo>
                    <a:lnTo>
                      <a:pt x="756" y="280"/>
                    </a:lnTo>
                    <a:lnTo>
                      <a:pt x="726" y="242"/>
                    </a:lnTo>
                    <a:lnTo>
                      <a:pt x="698" y="206"/>
                    </a:lnTo>
                    <a:lnTo>
                      <a:pt x="674" y="170"/>
                    </a:lnTo>
                    <a:lnTo>
                      <a:pt x="650" y="134"/>
                    </a:lnTo>
                    <a:lnTo>
                      <a:pt x="632" y="98"/>
                    </a:lnTo>
                    <a:lnTo>
                      <a:pt x="616" y="64"/>
                    </a:lnTo>
                    <a:lnTo>
                      <a:pt x="604" y="32"/>
                    </a:lnTo>
                    <a:lnTo>
                      <a:pt x="596" y="0"/>
                    </a:lnTo>
                    <a:lnTo>
                      <a:pt x="0" y="282"/>
                    </a:lnTo>
                    <a:close/>
                  </a:path>
                </a:pathLst>
              </a:custGeom>
              <a:solidFill>
                <a:srgbClr val="60A644"/>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2" name="Freeform 72"/>
              <p:cNvSpPr/>
              <p:nvPr/>
            </p:nvSpPr>
            <p:spPr bwMode="auto">
              <a:xfrm>
                <a:off x="11787188" y="7332663"/>
                <a:ext cx="2289175" cy="2216150"/>
              </a:xfrm>
              <a:custGeom>
                <a:avLst/>
                <a:gdLst>
                  <a:gd name="T0" fmla="*/ 0 w 1442"/>
                  <a:gd name="T1" fmla="*/ 282 h 1396"/>
                  <a:gd name="T2" fmla="*/ 76 w 1442"/>
                  <a:gd name="T3" fmla="*/ 336 h 1396"/>
                  <a:gd name="T4" fmla="*/ 192 w 1442"/>
                  <a:gd name="T5" fmla="*/ 426 h 1396"/>
                  <a:gd name="T6" fmla="*/ 342 w 1442"/>
                  <a:gd name="T7" fmla="*/ 552 h 1396"/>
                  <a:gd name="T8" fmla="*/ 504 w 1442"/>
                  <a:gd name="T9" fmla="*/ 706 h 1396"/>
                  <a:gd name="T10" fmla="*/ 586 w 1442"/>
                  <a:gd name="T11" fmla="*/ 794 h 1396"/>
                  <a:gd name="T12" fmla="*/ 664 w 1442"/>
                  <a:gd name="T13" fmla="*/ 886 h 1396"/>
                  <a:gd name="T14" fmla="*/ 736 w 1442"/>
                  <a:gd name="T15" fmla="*/ 982 h 1396"/>
                  <a:gd name="T16" fmla="*/ 802 w 1442"/>
                  <a:gd name="T17" fmla="*/ 1082 h 1396"/>
                  <a:gd name="T18" fmla="*/ 856 w 1442"/>
                  <a:gd name="T19" fmla="*/ 1184 h 1396"/>
                  <a:gd name="T20" fmla="*/ 900 w 1442"/>
                  <a:gd name="T21" fmla="*/ 1290 h 1396"/>
                  <a:gd name="T22" fmla="*/ 928 w 1442"/>
                  <a:gd name="T23" fmla="*/ 1396 h 1396"/>
                  <a:gd name="T24" fmla="*/ 952 w 1442"/>
                  <a:gd name="T25" fmla="*/ 1394 h 1396"/>
                  <a:gd name="T26" fmla="*/ 1014 w 1442"/>
                  <a:gd name="T27" fmla="*/ 1388 h 1396"/>
                  <a:gd name="T28" fmla="*/ 1102 w 1442"/>
                  <a:gd name="T29" fmla="*/ 1370 h 1396"/>
                  <a:gd name="T30" fmla="*/ 1176 w 1442"/>
                  <a:gd name="T31" fmla="*/ 1346 h 1396"/>
                  <a:gd name="T32" fmla="*/ 1226 w 1442"/>
                  <a:gd name="T33" fmla="*/ 1324 h 1396"/>
                  <a:gd name="T34" fmla="*/ 1274 w 1442"/>
                  <a:gd name="T35" fmla="*/ 1294 h 1396"/>
                  <a:gd name="T36" fmla="*/ 1320 w 1442"/>
                  <a:gd name="T37" fmla="*/ 1258 h 1396"/>
                  <a:gd name="T38" fmla="*/ 1362 w 1442"/>
                  <a:gd name="T39" fmla="*/ 1216 h 1396"/>
                  <a:gd name="T40" fmla="*/ 1396 w 1442"/>
                  <a:gd name="T41" fmla="*/ 1164 h 1396"/>
                  <a:gd name="T42" fmla="*/ 1422 w 1442"/>
                  <a:gd name="T43" fmla="*/ 1102 h 1396"/>
                  <a:gd name="T44" fmla="*/ 1438 w 1442"/>
                  <a:gd name="T45" fmla="*/ 1032 h 1396"/>
                  <a:gd name="T46" fmla="*/ 1442 w 1442"/>
                  <a:gd name="T47" fmla="*/ 950 h 1396"/>
                  <a:gd name="T48" fmla="*/ 1440 w 1442"/>
                  <a:gd name="T49" fmla="*/ 906 h 1396"/>
                  <a:gd name="T50" fmla="*/ 1318 w 1442"/>
                  <a:gd name="T51" fmla="*/ 810 h 1396"/>
                  <a:gd name="T52" fmla="*/ 1190 w 1442"/>
                  <a:gd name="T53" fmla="*/ 706 h 1396"/>
                  <a:gd name="T54" fmla="*/ 1042 w 1442"/>
                  <a:gd name="T55" fmla="*/ 576 h 1396"/>
                  <a:gd name="T56" fmla="*/ 892 w 1442"/>
                  <a:gd name="T57" fmla="*/ 432 h 1396"/>
                  <a:gd name="T58" fmla="*/ 788 w 1442"/>
                  <a:gd name="T59" fmla="*/ 318 h 1396"/>
                  <a:gd name="T60" fmla="*/ 726 w 1442"/>
                  <a:gd name="T61" fmla="*/ 242 h 1396"/>
                  <a:gd name="T62" fmla="*/ 674 w 1442"/>
                  <a:gd name="T63" fmla="*/ 170 h 1396"/>
                  <a:gd name="T64" fmla="*/ 632 w 1442"/>
                  <a:gd name="T65" fmla="*/ 98 h 1396"/>
                  <a:gd name="T66" fmla="*/ 604 w 1442"/>
                  <a:gd name="T67" fmla="*/ 32 h 1396"/>
                  <a:gd name="T68" fmla="*/ 0 w 1442"/>
                  <a:gd name="T69" fmla="*/ 282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2" h="1396">
                    <a:moveTo>
                      <a:pt x="0" y="282"/>
                    </a:moveTo>
                    <a:lnTo>
                      <a:pt x="0" y="282"/>
                    </a:lnTo>
                    <a:lnTo>
                      <a:pt x="34" y="306"/>
                    </a:lnTo>
                    <a:lnTo>
                      <a:pt x="76" y="336"/>
                    </a:lnTo>
                    <a:lnTo>
                      <a:pt x="128" y="376"/>
                    </a:lnTo>
                    <a:lnTo>
                      <a:pt x="192" y="426"/>
                    </a:lnTo>
                    <a:lnTo>
                      <a:pt x="264" y="484"/>
                    </a:lnTo>
                    <a:lnTo>
                      <a:pt x="342" y="552"/>
                    </a:lnTo>
                    <a:lnTo>
                      <a:pt x="422" y="626"/>
                    </a:lnTo>
                    <a:lnTo>
                      <a:pt x="504" y="706"/>
                    </a:lnTo>
                    <a:lnTo>
                      <a:pt x="546" y="750"/>
                    </a:lnTo>
                    <a:lnTo>
                      <a:pt x="586" y="794"/>
                    </a:lnTo>
                    <a:lnTo>
                      <a:pt x="626" y="838"/>
                    </a:lnTo>
                    <a:lnTo>
                      <a:pt x="664" y="886"/>
                    </a:lnTo>
                    <a:lnTo>
                      <a:pt x="702" y="932"/>
                    </a:lnTo>
                    <a:lnTo>
                      <a:pt x="736" y="982"/>
                    </a:lnTo>
                    <a:lnTo>
                      <a:pt x="770" y="1032"/>
                    </a:lnTo>
                    <a:lnTo>
                      <a:pt x="802" y="1082"/>
                    </a:lnTo>
                    <a:lnTo>
                      <a:pt x="830" y="1132"/>
                    </a:lnTo>
                    <a:lnTo>
                      <a:pt x="856" y="1184"/>
                    </a:lnTo>
                    <a:lnTo>
                      <a:pt x="880" y="1236"/>
                    </a:lnTo>
                    <a:lnTo>
                      <a:pt x="900" y="1290"/>
                    </a:lnTo>
                    <a:lnTo>
                      <a:pt x="916" y="1342"/>
                    </a:lnTo>
                    <a:lnTo>
                      <a:pt x="928" y="1396"/>
                    </a:lnTo>
                    <a:lnTo>
                      <a:pt x="928" y="1396"/>
                    </a:lnTo>
                    <a:lnTo>
                      <a:pt x="952" y="1394"/>
                    </a:lnTo>
                    <a:lnTo>
                      <a:pt x="980" y="1392"/>
                    </a:lnTo>
                    <a:lnTo>
                      <a:pt x="1014" y="1388"/>
                    </a:lnTo>
                    <a:lnTo>
                      <a:pt x="1056" y="1382"/>
                    </a:lnTo>
                    <a:lnTo>
                      <a:pt x="1102" y="1370"/>
                    </a:lnTo>
                    <a:lnTo>
                      <a:pt x="1152" y="1356"/>
                    </a:lnTo>
                    <a:lnTo>
                      <a:pt x="1176" y="1346"/>
                    </a:lnTo>
                    <a:lnTo>
                      <a:pt x="1202" y="1336"/>
                    </a:lnTo>
                    <a:lnTo>
                      <a:pt x="1226" y="1324"/>
                    </a:lnTo>
                    <a:lnTo>
                      <a:pt x="1250" y="1310"/>
                    </a:lnTo>
                    <a:lnTo>
                      <a:pt x="1274" y="1294"/>
                    </a:lnTo>
                    <a:lnTo>
                      <a:pt x="1298" y="1278"/>
                    </a:lnTo>
                    <a:lnTo>
                      <a:pt x="1320" y="1258"/>
                    </a:lnTo>
                    <a:lnTo>
                      <a:pt x="1342" y="1238"/>
                    </a:lnTo>
                    <a:lnTo>
                      <a:pt x="1362" y="1216"/>
                    </a:lnTo>
                    <a:lnTo>
                      <a:pt x="1380" y="1190"/>
                    </a:lnTo>
                    <a:lnTo>
                      <a:pt x="1396" y="1164"/>
                    </a:lnTo>
                    <a:lnTo>
                      <a:pt x="1410" y="1134"/>
                    </a:lnTo>
                    <a:lnTo>
                      <a:pt x="1422" y="1102"/>
                    </a:lnTo>
                    <a:lnTo>
                      <a:pt x="1432" y="1068"/>
                    </a:lnTo>
                    <a:lnTo>
                      <a:pt x="1438" y="1032"/>
                    </a:lnTo>
                    <a:lnTo>
                      <a:pt x="1442" y="992"/>
                    </a:lnTo>
                    <a:lnTo>
                      <a:pt x="1442" y="950"/>
                    </a:lnTo>
                    <a:lnTo>
                      <a:pt x="1440" y="906"/>
                    </a:lnTo>
                    <a:lnTo>
                      <a:pt x="1440" y="906"/>
                    </a:lnTo>
                    <a:lnTo>
                      <a:pt x="1406" y="880"/>
                    </a:lnTo>
                    <a:lnTo>
                      <a:pt x="1318" y="810"/>
                    </a:lnTo>
                    <a:lnTo>
                      <a:pt x="1258" y="762"/>
                    </a:lnTo>
                    <a:lnTo>
                      <a:pt x="1190" y="706"/>
                    </a:lnTo>
                    <a:lnTo>
                      <a:pt x="1118" y="644"/>
                    </a:lnTo>
                    <a:lnTo>
                      <a:pt x="1042" y="576"/>
                    </a:lnTo>
                    <a:lnTo>
                      <a:pt x="966" y="506"/>
                    </a:lnTo>
                    <a:lnTo>
                      <a:pt x="892" y="432"/>
                    </a:lnTo>
                    <a:lnTo>
                      <a:pt x="820" y="356"/>
                    </a:lnTo>
                    <a:lnTo>
                      <a:pt x="788" y="318"/>
                    </a:lnTo>
                    <a:lnTo>
                      <a:pt x="756" y="280"/>
                    </a:lnTo>
                    <a:lnTo>
                      <a:pt x="726" y="242"/>
                    </a:lnTo>
                    <a:lnTo>
                      <a:pt x="698" y="206"/>
                    </a:lnTo>
                    <a:lnTo>
                      <a:pt x="674" y="170"/>
                    </a:lnTo>
                    <a:lnTo>
                      <a:pt x="650" y="134"/>
                    </a:lnTo>
                    <a:lnTo>
                      <a:pt x="632" y="98"/>
                    </a:lnTo>
                    <a:lnTo>
                      <a:pt x="616" y="64"/>
                    </a:lnTo>
                    <a:lnTo>
                      <a:pt x="604" y="32"/>
                    </a:lnTo>
                    <a:lnTo>
                      <a:pt x="596" y="0"/>
                    </a:lnTo>
                    <a:lnTo>
                      <a:pt x="0" y="2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3" name="Freeform 73"/>
              <p:cNvSpPr/>
              <p:nvPr/>
            </p:nvSpPr>
            <p:spPr bwMode="auto">
              <a:xfrm>
                <a:off x="11647488" y="7427913"/>
                <a:ext cx="2289175" cy="2117725"/>
              </a:xfrm>
              <a:custGeom>
                <a:avLst/>
                <a:gdLst>
                  <a:gd name="T0" fmla="*/ 0 w 1442"/>
                  <a:gd name="T1" fmla="*/ 280 h 1334"/>
                  <a:gd name="T2" fmla="*/ 78 w 1442"/>
                  <a:gd name="T3" fmla="*/ 330 h 1334"/>
                  <a:gd name="T4" fmla="*/ 200 w 1442"/>
                  <a:gd name="T5" fmla="*/ 410 h 1334"/>
                  <a:gd name="T6" fmla="*/ 356 w 1442"/>
                  <a:gd name="T7" fmla="*/ 526 h 1334"/>
                  <a:gd name="T8" fmla="*/ 482 w 1442"/>
                  <a:gd name="T9" fmla="*/ 630 h 1334"/>
                  <a:gd name="T10" fmla="*/ 568 w 1442"/>
                  <a:gd name="T11" fmla="*/ 708 h 1334"/>
                  <a:gd name="T12" fmla="*/ 650 w 1442"/>
                  <a:gd name="T13" fmla="*/ 792 h 1334"/>
                  <a:gd name="T14" fmla="*/ 728 w 1442"/>
                  <a:gd name="T15" fmla="*/ 882 h 1334"/>
                  <a:gd name="T16" fmla="*/ 800 w 1442"/>
                  <a:gd name="T17" fmla="*/ 976 h 1334"/>
                  <a:gd name="T18" fmla="*/ 862 w 1442"/>
                  <a:gd name="T19" fmla="*/ 1074 h 1334"/>
                  <a:gd name="T20" fmla="*/ 914 w 1442"/>
                  <a:gd name="T21" fmla="*/ 1174 h 1334"/>
                  <a:gd name="T22" fmla="*/ 950 w 1442"/>
                  <a:gd name="T23" fmla="*/ 1280 h 1334"/>
                  <a:gd name="T24" fmla="*/ 962 w 1442"/>
                  <a:gd name="T25" fmla="*/ 1332 h 1334"/>
                  <a:gd name="T26" fmla="*/ 1010 w 1442"/>
                  <a:gd name="T27" fmla="*/ 1334 h 1334"/>
                  <a:gd name="T28" fmla="*/ 1082 w 1442"/>
                  <a:gd name="T29" fmla="*/ 1332 h 1334"/>
                  <a:gd name="T30" fmla="*/ 1172 w 1442"/>
                  <a:gd name="T31" fmla="*/ 1318 h 1334"/>
                  <a:gd name="T32" fmla="*/ 1218 w 1442"/>
                  <a:gd name="T33" fmla="*/ 1304 h 1334"/>
                  <a:gd name="T34" fmla="*/ 1264 w 1442"/>
                  <a:gd name="T35" fmla="*/ 1284 h 1334"/>
                  <a:gd name="T36" fmla="*/ 1308 w 1442"/>
                  <a:gd name="T37" fmla="*/ 1258 h 1334"/>
                  <a:gd name="T38" fmla="*/ 1350 w 1442"/>
                  <a:gd name="T39" fmla="*/ 1222 h 1334"/>
                  <a:gd name="T40" fmla="*/ 1384 w 1442"/>
                  <a:gd name="T41" fmla="*/ 1180 h 1334"/>
                  <a:gd name="T42" fmla="*/ 1412 w 1442"/>
                  <a:gd name="T43" fmla="*/ 1128 h 1334"/>
                  <a:gd name="T44" fmla="*/ 1432 w 1442"/>
                  <a:gd name="T45" fmla="*/ 1066 h 1334"/>
                  <a:gd name="T46" fmla="*/ 1442 w 1442"/>
                  <a:gd name="T47" fmla="*/ 990 h 1334"/>
                  <a:gd name="T48" fmla="*/ 1440 w 1442"/>
                  <a:gd name="T49" fmla="*/ 904 h 1334"/>
                  <a:gd name="T50" fmla="*/ 1406 w 1442"/>
                  <a:gd name="T51" fmla="*/ 880 h 1334"/>
                  <a:gd name="T52" fmla="*/ 1258 w 1442"/>
                  <a:gd name="T53" fmla="*/ 762 h 1334"/>
                  <a:gd name="T54" fmla="*/ 1118 w 1442"/>
                  <a:gd name="T55" fmla="*/ 642 h 1334"/>
                  <a:gd name="T56" fmla="*/ 966 w 1442"/>
                  <a:gd name="T57" fmla="*/ 504 h 1334"/>
                  <a:gd name="T58" fmla="*/ 820 w 1442"/>
                  <a:gd name="T59" fmla="*/ 356 h 1334"/>
                  <a:gd name="T60" fmla="*/ 756 w 1442"/>
                  <a:gd name="T61" fmla="*/ 280 h 1334"/>
                  <a:gd name="T62" fmla="*/ 698 w 1442"/>
                  <a:gd name="T63" fmla="*/ 206 h 1334"/>
                  <a:gd name="T64" fmla="*/ 650 w 1442"/>
                  <a:gd name="T65" fmla="*/ 132 h 1334"/>
                  <a:gd name="T66" fmla="*/ 616 w 1442"/>
                  <a:gd name="T67" fmla="*/ 64 h 1334"/>
                  <a:gd name="T68" fmla="*/ 596 w 1442"/>
                  <a:gd name="T69" fmla="*/ 0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2" h="1334">
                    <a:moveTo>
                      <a:pt x="0" y="280"/>
                    </a:moveTo>
                    <a:lnTo>
                      <a:pt x="0" y="280"/>
                    </a:lnTo>
                    <a:lnTo>
                      <a:pt x="36" y="302"/>
                    </a:lnTo>
                    <a:lnTo>
                      <a:pt x="78" y="330"/>
                    </a:lnTo>
                    <a:lnTo>
                      <a:pt x="134" y="366"/>
                    </a:lnTo>
                    <a:lnTo>
                      <a:pt x="200" y="410"/>
                    </a:lnTo>
                    <a:lnTo>
                      <a:pt x="274" y="464"/>
                    </a:lnTo>
                    <a:lnTo>
                      <a:pt x="356" y="526"/>
                    </a:lnTo>
                    <a:lnTo>
                      <a:pt x="440" y="594"/>
                    </a:lnTo>
                    <a:lnTo>
                      <a:pt x="482" y="630"/>
                    </a:lnTo>
                    <a:lnTo>
                      <a:pt x="524" y="668"/>
                    </a:lnTo>
                    <a:lnTo>
                      <a:pt x="568" y="708"/>
                    </a:lnTo>
                    <a:lnTo>
                      <a:pt x="608" y="750"/>
                    </a:lnTo>
                    <a:lnTo>
                      <a:pt x="650" y="792"/>
                    </a:lnTo>
                    <a:lnTo>
                      <a:pt x="690" y="836"/>
                    </a:lnTo>
                    <a:lnTo>
                      <a:pt x="728" y="882"/>
                    </a:lnTo>
                    <a:lnTo>
                      <a:pt x="766" y="928"/>
                    </a:lnTo>
                    <a:lnTo>
                      <a:pt x="800" y="976"/>
                    </a:lnTo>
                    <a:lnTo>
                      <a:pt x="832" y="1024"/>
                    </a:lnTo>
                    <a:lnTo>
                      <a:pt x="862" y="1074"/>
                    </a:lnTo>
                    <a:lnTo>
                      <a:pt x="890" y="1124"/>
                    </a:lnTo>
                    <a:lnTo>
                      <a:pt x="914" y="1174"/>
                    </a:lnTo>
                    <a:lnTo>
                      <a:pt x="934" y="1226"/>
                    </a:lnTo>
                    <a:lnTo>
                      <a:pt x="950" y="1280"/>
                    </a:lnTo>
                    <a:lnTo>
                      <a:pt x="962" y="1332"/>
                    </a:lnTo>
                    <a:lnTo>
                      <a:pt x="962" y="1332"/>
                    </a:lnTo>
                    <a:lnTo>
                      <a:pt x="986" y="1334"/>
                    </a:lnTo>
                    <a:lnTo>
                      <a:pt x="1010" y="1334"/>
                    </a:lnTo>
                    <a:lnTo>
                      <a:pt x="1044" y="1334"/>
                    </a:lnTo>
                    <a:lnTo>
                      <a:pt x="1082" y="1332"/>
                    </a:lnTo>
                    <a:lnTo>
                      <a:pt x="1126" y="1328"/>
                    </a:lnTo>
                    <a:lnTo>
                      <a:pt x="1172" y="1318"/>
                    </a:lnTo>
                    <a:lnTo>
                      <a:pt x="1194" y="1312"/>
                    </a:lnTo>
                    <a:lnTo>
                      <a:pt x="1218" y="1304"/>
                    </a:lnTo>
                    <a:lnTo>
                      <a:pt x="1242" y="1294"/>
                    </a:lnTo>
                    <a:lnTo>
                      <a:pt x="1264" y="1284"/>
                    </a:lnTo>
                    <a:lnTo>
                      <a:pt x="1286" y="1272"/>
                    </a:lnTo>
                    <a:lnTo>
                      <a:pt x="1308" y="1258"/>
                    </a:lnTo>
                    <a:lnTo>
                      <a:pt x="1330" y="1242"/>
                    </a:lnTo>
                    <a:lnTo>
                      <a:pt x="1350" y="1222"/>
                    </a:lnTo>
                    <a:lnTo>
                      <a:pt x="1368" y="1202"/>
                    </a:lnTo>
                    <a:lnTo>
                      <a:pt x="1384" y="1180"/>
                    </a:lnTo>
                    <a:lnTo>
                      <a:pt x="1400" y="1156"/>
                    </a:lnTo>
                    <a:lnTo>
                      <a:pt x="1412" y="1128"/>
                    </a:lnTo>
                    <a:lnTo>
                      <a:pt x="1424" y="1098"/>
                    </a:lnTo>
                    <a:lnTo>
                      <a:pt x="1432" y="1066"/>
                    </a:lnTo>
                    <a:lnTo>
                      <a:pt x="1438" y="1030"/>
                    </a:lnTo>
                    <a:lnTo>
                      <a:pt x="1442" y="990"/>
                    </a:lnTo>
                    <a:lnTo>
                      <a:pt x="1442" y="950"/>
                    </a:lnTo>
                    <a:lnTo>
                      <a:pt x="1440" y="904"/>
                    </a:lnTo>
                    <a:lnTo>
                      <a:pt x="1440" y="904"/>
                    </a:lnTo>
                    <a:lnTo>
                      <a:pt x="1406" y="880"/>
                    </a:lnTo>
                    <a:lnTo>
                      <a:pt x="1318" y="810"/>
                    </a:lnTo>
                    <a:lnTo>
                      <a:pt x="1258" y="762"/>
                    </a:lnTo>
                    <a:lnTo>
                      <a:pt x="1190" y="706"/>
                    </a:lnTo>
                    <a:lnTo>
                      <a:pt x="1118" y="642"/>
                    </a:lnTo>
                    <a:lnTo>
                      <a:pt x="1042" y="576"/>
                    </a:lnTo>
                    <a:lnTo>
                      <a:pt x="966" y="504"/>
                    </a:lnTo>
                    <a:lnTo>
                      <a:pt x="892" y="430"/>
                    </a:lnTo>
                    <a:lnTo>
                      <a:pt x="820" y="356"/>
                    </a:lnTo>
                    <a:lnTo>
                      <a:pt x="788" y="318"/>
                    </a:lnTo>
                    <a:lnTo>
                      <a:pt x="756" y="280"/>
                    </a:lnTo>
                    <a:lnTo>
                      <a:pt x="726" y="242"/>
                    </a:lnTo>
                    <a:lnTo>
                      <a:pt x="698" y="206"/>
                    </a:lnTo>
                    <a:lnTo>
                      <a:pt x="672" y="168"/>
                    </a:lnTo>
                    <a:lnTo>
                      <a:pt x="650" y="132"/>
                    </a:lnTo>
                    <a:lnTo>
                      <a:pt x="632" y="98"/>
                    </a:lnTo>
                    <a:lnTo>
                      <a:pt x="616" y="64"/>
                    </a:lnTo>
                    <a:lnTo>
                      <a:pt x="604" y="32"/>
                    </a:lnTo>
                    <a:lnTo>
                      <a:pt x="596" y="0"/>
                    </a:lnTo>
                    <a:lnTo>
                      <a:pt x="0" y="280"/>
                    </a:lnTo>
                    <a:close/>
                  </a:path>
                </a:pathLst>
              </a:custGeom>
              <a:solidFill>
                <a:srgbClr val="81C343"/>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 name="Freeform 74"/>
              <p:cNvSpPr/>
              <p:nvPr/>
            </p:nvSpPr>
            <p:spPr bwMode="auto">
              <a:xfrm>
                <a:off x="11647488" y="7427913"/>
                <a:ext cx="2289175" cy="2117725"/>
              </a:xfrm>
              <a:custGeom>
                <a:avLst/>
                <a:gdLst>
                  <a:gd name="T0" fmla="*/ 0 w 1442"/>
                  <a:gd name="T1" fmla="*/ 280 h 1334"/>
                  <a:gd name="T2" fmla="*/ 78 w 1442"/>
                  <a:gd name="T3" fmla="*/ 330 h 1334"/>
                  <a:gd name="T4" fmla="*/ 200 w 1442"/>
                  <a:gd name="T5" fmla="*/ 410 h 1334"/>
                  <a:gd name="T6" fmla="*/ 356 w 1442"/>
                  <a:gd name="T7" fmla="*/ 526 h 1334"/>
                  <a:gd name="T8" fmla="*/ 482 w 1442"/>
                  <a:gd name="T9" fmla="*/ 630 h 1334"/>
                  <a:gd name="T10" fmla="*/ 568 w 1442"/>
                  <a:gd name="T11" fmla="*/ 708 h 1334"/>
                  <a:gd name="T12" fmla="*/ 650 w 1442"/>
                  <a:gd name="T13" fmla="*/ 792 h 1334"/>
                  <a:gd name="T14" fmla="*/ 728 w 1442"/>
                  <a:gd name="T15" fmla="*/ 882 h 1334"/>
                  <a:gd name="T16" fmla="*/ 800 w 1442"/>
                  <a:gd name="T17" fmla="*/ 976 h 1334"/>
                  <a:gd name="T18" fmla="*/ 862 w 1442"/>
                  <a:gd name="T19" fmla="*/ 1074 h 1334"/>
                  <a:gd name="T20" fmla="*/ 914 w 1442"/>
                  <a:gd name="T21" fmla="*/ 1174 h 1334"/>
                  <a:gd name="T22" fmla="*/ 950 w 1442"/>
                  <a:gd name="T23" fmla="*/ 1280 h 1334"/>
                  <a:gd name="T24" fmla="*/ 962 w 1442"/>
                  <a:gd name="T25" fmla="*/ 1332 h 1334"/>
                  <a:gd name="T26" fmla="*/ 1010 w 1442"/>
                  <a:gd name="T27" fmla="*/ 1334 h 1334"/>
                  <a:gd name="T28" fmla="*/ 1082 w 1442"/>
                  <a:gd name="T29" fmla="*/ 1332 h 1334"/>
                  <a:gd name="T30" fmla="*/ 1172 w 1442"/>
                  <a:gd name="T31" fmla="*/ 1318 h 1334"/>
                  <a:gd name="T32" fmla="*/ 1218 w 1442"/>
                  <a:gd name="T33" fmla="*/ 1304 h 1334"/>
                  <a:gd name="T34" fmla="*/ 1264 w 1442"/>
                  <a:gd name="T35" fmla="*/ 1284 h 1334"/>
                  <a:gd name="T36" fmla="*/ 1308 w 1442"/>
                  <a:gd name="T37" fmla="*/ 1258 h 1334"/>
                  <a:gd name="T38" fmla="*/ 1350 w 1442"/>
                  <a:gd name="T39" fmla="*/ 1222 h 1334"/>
                  <a:gd name="T40" fmla="*/ 1384 w 1442"/>
                  <a:gd name="T41" fmla="*/ 1180 h 1334"/>
                  <a:gd name="T42" fmla="*/ 1412 w 1442"/>
                  <a:gd name="T43" fmla="*/ 1128 h 1334"/>
                  <a:gd name="T44" fmla="*/ 1432 w 1442"/>
                  <a:gd name="T45" fmla="*/ 1066 h 1334"/>
                  <a:gd name="T46" fmla="*/ 1442 w 1442"/>
                  <a:gd name="T47" fmla="*/ 990 h 1334"/>
                  <a:gd name="T48" fmla="*/ 1440 w 1442"/>
                  <a:gd name="T49" fmla="*/ 904 h 1334"/>
                  <a:gd name="T50" fmla="*/ 1406 w 1442"/>
                  <a:gd name="T51" fmla="*/ 880 h 1334"/>
                  <a:gd name="T52" fmla="*/ 1258 w 1442"/>
                  <a:gd name="T53" fmla="*/ 762 h 1334"/>
                  <a:gd name="T54" fmla="*/ 1118 w 1442"/>
                  <a:gd name="T55" fmla="*/ 642 h 1334"/>
                  <a:gd name="T56" fmla="*/ 966 w 1442"/>
                  <a:gd name="T57" fmla="*/ 504 h 1334"/>
                  <a:gd name="T58" fmla="*/ 820 w 1442"/>
                  <a:gd name="T59" fmla="*/ 356 h 1334"/>
                  <a:gd name="T60" fmla="*/ 756 w 1442"/>
                  <a:gd name="T61" fmla="*/ 280 h 1334"/>
                  <a:gd name="T62" fmla="*/ 698 w 1442"/>
                  <a:gd name="T63" fmla="*/ 206 h 1334"/>
                  <a:gd name="T64" fmla="*/ 650 w 1442"/>
                  <a:gd name="T65" fmla="*/ 132 h 1334"/>
                  <a:gd name="T66" fmla="*/ 616 w 1442"/>
                  <a:gd name="T67" fmla="*/ 64 h 1334"/>
                  <a:gd name="T68" fmla="*/ 596 w 1442"/>
                  <a:gd name="T69" fmla="*/ 0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2" h="1334">
                    <a:moveTo>
                      <a:pt x="0" y="280"/>
                    </a:moveTo>
                    <a:lnTo>
                      <a:pt x="0" y="280"/>
                    </a:lnTo>
                    <a:lnTo>
                      <a:pt x="36" y="302"/>
                    </a:lnTo>
                    <a:lnTo>
                      <a:pt x="78" y="330"/>
                    </a:lnTo>
                    <a:lnTo>
                      <a:pt x="134" y="366"/>
                    </a:lnTo>
                    <a:lnTo>
                      <a:pt x="200" y="410"/>
                    </a:lnTo>
                    <a:lnTo>
                      <a:pt x="274" y="464"/>
                    </a:lnTo>
                    <a:lnTo>
                      <a:pt x="356" y="526"/>
                    </a:lnTo>
                    <a:lnTo>
                      <a:pt x="440" y="594"/>
                    </a:lnTo>
                    <a:lnTo>
                      <a:pt x="482" y="630"/>
                    </a:lnTo>
                    <a:lnTo>
                      <a:pt x="524" y="668"/>
                    </a:lnTo>
                    <a:lnTo>
                      <a:pt x="568" y="708"/>
                    </a:lnTo>
                    <a:lnTo>
                      <a:pt x="608" y="750"/>
                    </a:lnTo>
                    <a:lnTo>
                      <a:pt x="650" y="792"/>
                    </a:lnTo>
                    <a:lnTo>
                      <a:pt x="690" y="836"/>
                    </a:lnTo>
                    <a:lnTo>
                      <a:pt x="728" y="882"/>
                    </a:lnTo>
                    <a:lnTo>
                      <a:pt x="766" y="928"/>
                    </a:lnTo>
                    <a:lnTo>
                      <a:pt x="800" y="976"/>
                    </a:lnTo>
                    <a:lnTo>
                      <a:pt x="832" y="1024"/>
                    </a:lnTo>
                    <a:lnTo>
                      <a:pt x="862" y="1074"/>
                    </a:lnTo>
                    <a:lnTo>
                      <a:pt x="890" y="1124"/>
                    </a:lnTo>
                    <a:lnTo>
                      <a:pt x="914" y="1174"/>
                    </a:lnTo>
                    <a:lnTo>
                      <a:pt x="934" y="1226"/>
                    </a:lnTo>
                    <a:lnTo>
                      <a:pt x="950" y="1280"/>
                    </a:lnTo>
                    <a:lnTo>
                      <a:pt x="962" y="1332"/>
                    </a:lnTo>
                    <a:lnTo>
                      <a:pt x="962" y="1332"/>
                    </a:lnTo>
                    <a:lnTo>
                      <a:pt x="986" y="1334"/>
                    </a:lnTo>
                    <a:lnTo>
                      <a:pt x="1010" y="1334"/>
                    </a:lnTo>
                    <a:lnTo>
                      <a:pt x="1044" y="1334"/>
                    </a:lnTo>
                    <a:lnTo>
                      <a:pt x="1082" y="1332"/>
                    </a:lnTo>
                    <a:lnTo>
                      <a:pt x="1126" y="1328"/>
                    </a:lnTo>
                    <a:lnTo>
                      <a:pt x="1172" y="1318"/>
                    </a:lnTo>
                    <a:lnTo>
                      <a:pt x="1194" y="1312"/>
                    </a:lnTo>
                    <a:lnTo>
                      <a:pt x="1218" y="1304"/>
                    </a:lnTo>
                    <a:lnTo>
                      <a:pt x="1242" y="1294"/>
                    </a:lnTo>
                    <a:lnTo>
                      <a:pt x="1264" y="1284"/>
                    </a:lnTo>
                    <a:lnTo>
                      <a:pt x="1286" y="1272"/>
                    </a:lnTo>
                    <a:lnTo>
                      <a:pt x="1308" y="1258"/>
                    </a:lnTo>
                    <a:lnTo>
                      <a:pt x="1330" y="1242"/>
                    </a:lnTo>
                    <a:lnTo>
                      <a:pt x="1350" y="1222"/>
                    </a:lnTo>
                    <a:lnTo>
                      <a:pt x="1368" y="1202"/>
                    </a:lnTo>
                    <a:lnTo>
                      <a:pt x="1384" y="1180"/>
                    </a:lnTo>
                    <a:lnTo>
                      <a:pt x="1400" y="1156"/>
                    </a:lnTo>
                    <a:lnTo>
                      <a:pt x="1412" y="1128"/>
                    </a:lnTo>
                    <a:lnTo>
                      <a:pt x="1424" y="1098"/>
                    </a:lnTo>
                    <a:lnTo>
                      <a:pt x="1432" y="1066"/>
                    </a:lnTo>
                    <a:lnTo>
                      <a:pt x="1438" y="1030"/>
                    </a:lnTo>
                    <a:lnTo>
                      <a:pt x="1442" y="990"/>
                    </a:lnTo>
                    <a:lnTo>
                      <a:pt x="1442" y="950"/>
                    </a:lnTo>
                    <a:lnTo>
                      <a:pt x="1440" y="904"/>
                    </a:lnTo>
                    <a:lnTo>
                      <a:pt x="1440" y="904"/>
                    </a:lnTo>
                    <a:lnTo>
                      <a:pt x="1406" y="880"/>
                    </a:lnTo>
                    <a:lnTo>
                      <a:pt x="1318" y="810"/>
                    </a:lnTo>
                    <a:lnTo>
                      <a:pt x="1258" y="762"/>
                    </a:lnTo>
                    <a:lnTo>
                      <a:pt x="1190" y="706"/>
                    </a:lnTo>
                    <a:lnTo>
                      <a:pt x="1118" y="642"/>
                    </a:lnTo>
                    <a:lnTo>
                      <a:pt x="1042" y="576"/>
                    </a:lnTo>
                    <a:lnTo>
                      <a:pt x="966" y="504"/>
                    </a:lnTo>
                    <a:lnTo>
                      <a:pt x="892" y="430"/>
                    </a:lnTo>
                    <a:lnTo>
                      <a:pt x="820" y="356"/>
                    </a:lnTo>
                    <a:lnTo>
                      <a:pt x="788" y="318"/>
                    </a:lnTo>
                    <a:lnTo>
                      <a:pt x="756" y="280"/>
                    </a:lnTo>
                    <a:lnTo>
                      <a:pt x="726" y="242"/>
                    </a:lnTo>
                    <a:lnTo>
                      <a:pt x="698" y="206"/>
                    </a:lnTo>
                    <a:lnTo>
                      <a:pt x="672" y="168"/>
                    </a:lnTo>
                    <a:lnTo>
                      <a:pt x="650" y="132"/>
                    </a:lnTo>
                    <a:lnTo>
                      <a:pt x="632" y="98"/>
                    </a:lnTo>
                    <a:lnTo>
                      <a:pt x="616" y="64"/>
                    </a:lnTo>
                    <a:lnTo>
                      <a:pt x="604" y="32"/>
                    </a:lnTo>
                    <a:lnTo>
                      <a:pt x="596" y="0"/>
                    </a:lnTo>
                    <a:lnTo>
                      <a:pt x="0" y="2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5" name="Freeform 75"/>
              <p:cNvSpPr/>
              <p:nvPr/>
            </p:nvSpPr>
            <p:spPr bwMode="auto">
              <a:xfrm>
                <a:off x="10094913" y="7167563"/>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solidFill>
                <a:srgbClr val="9FCCC2"/>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6" name="Freeform 76"/>
              <p:cNvSpPr/>
              <p:nvPr/>
            </p:nvSpPr>
            <p:spPr bwMode="auto">
              <a:xfrm>
                <a:off x="10094913" y="7167563"/>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7" name="Freeform 78"/>
              <p:cNvSpPr/>
              <p:nvPr/>
            </p:nvSpPr>
            <p:spPr bwMode="auto">
              <a:xfrm>
                <a:off x="9990138" y="2627313"/>
                <a:ext cx="5984875" cy="5286375"/>
              </a:xfrm>
              <a:custGeom>
                <a:avLst/>
                <a:gdLst>
                  <a:gd name="T0" fmla="*/ 2452 w 3770"/>
                  <a:gd name="T1" fmla="*/ 0 h 3330"/>
                  <a:gd name="T2" fmla="*/ 2408 w 3770"/>
                  <a:gd name="T3" fmla="*/ 58 h 3330"/>
                  <a:gd name="T4" fmla="*/ 2368 w 3770"/>
                  <a:gd name="T5" fmla="*/ 118 h 3330"/>
                  <a:gd name="T6" fmla="*/ 2296 w 3770"/>
                  <a:gd name="T7" fmla="*/ 250 h 3330"/>
                  <a:gd name="T8" fmla="*/ 2194 w 3770"/>
                  <a:gd name="T9" fmla="*/ 446 h 3330"/>
                  <a:gd name="T10" fmla="*/ 2156 w 3770"/>
                  <a:gd name="T11" fmla="*/ 506 h 3330"/>
                  <a:gd name="T12" fmla="*/ 2094 w 3770"/>
                  <a:gd name="T13" fmla="*/ 594 h 3330"/>
                  <a:gd name="T14" fmla="*/ 1960 w 3770"/>
                  <a:gd name="T15" fmla="*/ 764 h 3330"/>
                  <a:gd name="T16" fmla="*/ 1814 w 3770"/>
                  <a:gd name="T17" fmla="*/ 922 h 3330"/>
                  <a:gd name="T18" fmla="*/ 1656 w 3770"/>
                  <a:gd name="T19" fmla="*/ 1074 h 3330"/>
                  <a:gd name="T20" fmla="*/ 1486 w 3770"/>
                  <a:gd name="T21" fmla="*/ 1214 h 3330"/>
                  <a:gd name="T22" fmla="*/ 1308 w 3770"/>
                  <a:gd name="T23" fmla="*/ 1346 h 3330"/>
                  <a:gd name="T24" fmla="*/ 1122 w 3770"/>
                  <a:gd name="T25" fmla="*/ 1470 h 3330"/>
                  <a:gd name="T26" fmla="*/ 928 w 3770"/>
                  <a:gd name="T27" fmla="*/ 1584 h 3330"/>
                  <a:gd name="T28" fmla="*/ 830 w 3770"/>
                  <a:gd name="T29" fmla="*/ 1638 h 3330"/>
                  <a:gd name="T30" fmla="*/ 682 w 3770"/>
                  <a:gd name="T31" fmla="*/ 1718 h 3330"/>
                  <a:gd name="T32" fmla="*/ 520 w 3770"/>
                  <a:gd name="T33" fmla="*/ 1814 h 3330"/>
                  <a:gd name="T34" fmla="*/ 396 w 3770"/>
                  <a:gd name="T35" fmla="*/ 1900 h 3330"/>
                  <a:gd name="T36" fmla="*/ 316 w 3770"/>
                  <a:gd name="T37" fmla="*/ 1964 h 3330"/>
                  <a:gd name="T38" fmla="*/ 242 w 3770"/>
                  <a:gd name="T39" fmla="*/ 2032 h 3330"/>
                  <a:gd name="T40" fmla="*/ 174 w 3770"/>
                  <a:gd name="T41" fmla="*/ 2106 h 3330"/>
                  <a:gd name="T42" fmla="*/ 116 w 3770"/>
                  <a:gd name="T43" fmla="*/ 2186 h 3330"/>
                  <a:gd name="T44" fmla="*/ 66 w 3770"/>
                  <a:gd name="T45" fmla="*/ 2272 h 3330"/>
                  <a:gd name="T46" fmla="*/ 30 w 3770"/>
                  <a:gd name="T47" fmla="*/ 2364 h 3330"/>
                  <a:gd name="T48" fmla="*/ 6 w 3770"/>
                  <a:gd name="T49" fmla="*/ 2462 h 3330"/>
                  <a:gd name="T50" fmla="*/ 0 w 3770"/>
                  <a:gd name="T51" fmla="*/ 2568 h 3330"/>
                  <a:gd name="T52" fmla="*/ 12 w 3770"/>
                  <a:gd name="T53" fmla="*/ 2680 h 3330"/>
                  <a:gd name="T54" fmla="*/ 42 w 3770"/>
                  <a:gd name="T55" fmla="*/ 2798 h 3330"/>
                  <a:gd name="T56" fmla="*/ 66 w 3770"/>
                  <a:gd name="T57" fmla="*/ 2860 h 3330"/>
                  <a:gd name="T58" fmla="*/ 122 w 3770"/>
                  <a:gd name="T59" fmla="*/ 2978 h 3330"/>
                  <a:gd name="T60" fmla="*/ 188 w 3770"/>
                  <a:gd name="T61" fmla="*/ 3074 h 3330"/>
                  <a:gd name="T62" fmla="*/ 262 w 3770"/>
                  <a:gd name="T63" fmla="*/ 3154 h 3330"/>
                  <a:gd name="T64" fmla="*/ 342 w 3770"/>
                  <a:gd name="T65" fmla="*/ 3216 h 3330"/>
                  <a:gd name="T66" fmla="*/ 430 w 3770"/>
                  <a:gd name="T67" fmla="*/ 3264 h 3330"/>
                  <a:gd name="T68" fmla="*/ 524 w 3770"/>
                  <a:gd name="T69" fmla="*/ 3298 h 3330"/>
                  <a:gd name="T70" fmla="*/ 620 w 3770"/>
                  <a:gd name="T71" fmla="*/ 3318 h 3330"/>
                  <a:gd name="T72" fmla="*/ 720 w 3770"/>
                  <a:gd name="T73" fmla="*/ 3328 h 3330"/>
                  <a:gd name="T74" fmla="*/ 820 w 3770"/>
                  <a:gd name="T75" fmla="*/ 3330 h 3330"/>
                  <a:gd name="T76" fmla="*/ 922 w 3770"/>
                  <a:gd name="T77" fmla="*/ 3324 h 3330"/>
                  <a:gd name="T78" fmla="*/ 1022 w 3770"/>
                  <a:gd name="T79" fmla="*/ 3310 h 3330"/>
                  <a:gd name="T80" fmla="*/ 1214 w 3770"/>
                  <a:gd name="T81" fmla="*/ 3272 h 3330"/>
                  <a:gd name="T82" fmla="*/ 1388 w 3770"/>
                  <a:gd name="T83" fmla="*/ 3226 h 3330"/>
                  <a:gd name="T84" fmla="*/ 1466 w 3770"/>
                  <a:gd name="T85" fmla="*/ 3204 h 3330"/>
                  <a:gd name="T86" fmla="*/ 1684 w 3770"/>
                  <a:gd name="T87" fmla="*/ 3146 h 3330"/>
                  <a:gd name="T88" fmla="*/ 1902 w 3770"/>
                  <a:gd name="T89" fmla="*/ 3098 h 3330"/>
                  <a:gd name="T90" fmla="*/ 2122 w 3770"/>
                  <a:gd name="T91" fmla="*/ 3062 h 3330"/>
                  <a:gd name="T92" fmla="*/ 2342 w 3770"/>
                  <a:gd name="T93" fmla="*/ 3038 h 3330"/>
                  <a:gd name="T94" fmla="*/ 2560 w 3770"/>
                  <a:gd name="T95" fmla="*/ 3030 h 3330"/>
                  <a:gd name="T96" fmla="*/ 2778 w 3770"/>
                  <a:gd name="T97" fmla="*/ 3034 h 3330"/>
                  <a:gd name="T98" fmla="*/ 2994 w 3770"/>
                  <a:gd name="T99" fmla="*/ 3054 h 3330"/>
                  <a:gd name="T100" fmla="*/ 3206 w 3770"/>
                  <a:gd name="T101" fmla="*/ 3090 h 3330"/>
                  <a:gd name="T102" fmla="*/ 3240 w 3770"/>
                  <a:gd name="T103" fmla="*/ 3098 h 3330"/>
                  <a:gd name="T104" fmla="*/ 3344 w 3770"/>
                  <a:gd name="T105" fmla="*/ 3128 h 3330"/>
                  <a:gd name="T106" fmla="*/ 3556 w 3770"/>
                  <a:gd name="T107" fmla="*/ 3198 h 3330"/>
                  <a:gd name="T108" fmla="*/ 3664 w 3770"/>
                  <a:gd name="T109" fmla="*/ 3228 h 3330"/>
                  <a:gd name="T110" fmla="*/ 3734 w 3770"/>
                  <a:gd name="T111" fmla="*/ 3242 h 3330"/>
                  <a:gd name="T112" fmla="*/ 2452 w 3770"/>
                  <a:gd name="T113" fmla="*/ 0 h 3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70" h="3330">
                    <a:moveTo>
                      <a:pt x="2452" y="0"/>
                    </a:moveTo>
                    <a:lnTo>
                      <a:pt x="2452" y="0"/>
                    </a:lnTo>
                    <a:lnTo>
                      <a:pt x="2430" y="28"/>
                    </a:lnTo>
                    <a:lnTo>
                      <a:pt x="2408" y="58"/>
                    </a:lnTo>
                    <a:lnTo>
                      <a:pt x="2388" y="88"/>
                    </a:lnTo>
                    <a:lnTo>
                      <a:pt x="2368" y="118"/>
                    </a:lnTo>
                    <a:lnTo>
                      <a:pt x="2330" y="184"/>
                    </a:lnTo>
                    <a:lnTo>
                      <a:pt x="2296" y="250"/>
                    </a:lnTo>
                    <a:lnTo>
                      <a:pt x="2228" y="382"/>
                    </a:lnTo>
                    <a:lnTo>
                      <a:pt x="2194" y="446"/>
                    </a:lnTo>
                    <a:lnTo>
                      <a:pt x="2174" y="476"/>
                    </a:lnTo>
                    <a:lnTo>
                      <a:pt x="2156" y="506"/>
                    </a:lnTo>
                    <a:lnTo>
                      <a:pt x="2156" y="506"/>
                    </a:lnTo>
                    <a:lnTo>
                      <a:pt x="2094" y="594"/>
                    </a:lnTo>
                    <a:lnTo>
                      <a:pt x="2028" y="680"/>
                    </a:lnTo>
                    <a:lnTo>
                      <a:pt x="1960" y="764"/>
                    </a:lnTo>
                    <a:lnTo>
                      <a:pt x="1888" y="844"/>
                    </a:lnTo>
                    <a:lnTo>
                      <a:pt x="1814" y="922"/>
                    </a:lnTo>
                    <a:lnTo>
                      <a:pt x="1736" y="1000"/>
                    </a:lnTo>
                    <a:lnTo>
                      <a:pt x="1656" y="1074"/>
                    </a:lnTo>
                    <a:lnTo>
                      <a:pt x="1572" y="1146"/>
                    </a:lnTo>
                    <a:lnTo>
                      <a:pt x="1486" y="1214"/>
                    </a:lnTo>
                    <a:lnTo>
                      <a:pt x="1398" y="1282"/>
                    </a:lnTo>
                    <a:lnTo>
                      <a:pt x="1308" y="1346"/>
                    </a:lnTo>
                    <a:lnTo>
                      <a:pt x="1216" y="1410"/>
                    </a:lnTo>
                    <a:lnTo>
                      <a:pt x="1122" y="1470"/>
                    </a:lnTo>
                    <a:lnTo>
                      <a:pt x="1026" y="1528"/>
                    </a:lnTo>
                    <a:lnTo>
                      <a:pt x="928" y="1584"/>
                    </a:lnTo>
                    <a:lnTo>
                      <a:pt x="830" y="1638"/>
                    </a:lnTo>
                    <a:lnTo>
                      <a:pt x="830" y="1638"/>
                    </a:lnTo>
                    <a:lnTo>
                      <a:pt x="758" y="1676"/>
                    </a:lnTo>
                    <a:lnTo>
                      <a:pt x="682" y="1718"/>
                    </a:lnTo>
                    <a:lnTo>
                      <a:pt x="602" y="1764"/>
                    </a:lnTo>
                    <a:lnTo>
                      <a:pt x="520" y="1814"/>
                    </a:lnTo>
                    <a:lnTo>
                      <a:pt x="436" y="1870"/>
                    </a:lnTo>
                    <a:lnTo>
                      <a:pt x="396" y="1900"/>
                    </a:lnTo>
                    <a:lnTo>
                      <a:pt x="356" y="1932"/>
                    </a:lnTo>
                    <a:lnTo>
                      <a:pt x="316" y="1964"/>
                    </a:lnTo>
                    <a:lnTo>
                      <a:pt x="278" y="1996"/>
                    </a:lnTo>
                    <a:lnTo>
                      <a:pt x="242" y="2032"/>
                    </a:lnTo>
                    <a:lnTo>
                      <a:pt x="208" y="2068"/>
                    </a:lnTo>
                    <a:lnTo>
                      <a:pt x="174" y="2106"/>
                    </a:lnTo>
                    <a:lnTo>
                      <a:pt x="144" y="2146"/>
                    </a:lnTo>
                    <a:lnTo>
                      <a:pt x="116" y="2186"/>
                    </a:lnTo>
                    <a:lnTo>
                      <a:pt x="90" y="2228"/>
                    </a:lnTo>
                    <a:lnTo>
                      <a:pt x="66" y="2272"/>
                    </a:lnTo>
                    <a:lnTo>
                      <a:pt x="46" y="2316"/>
                    </a:lnTo>
                    <a:lnTo>
                      <a:pt x="30" y="2364"/>
                    </a:lnTo>
                    <a:lnTo>
                      <a:pt x="16" y="2412"/>
                    </a:lnTo>
                    <a:lnTo>
                      <a:pt x="6" y="2462"/>
                    </a:lnTo>
                    <a:lnTo>
                      <a:pt x="2" y="2514"/>
                    </a:lnTo>
                    <a:lnTo>
                      <a:pt x="0" y="2568"/>
                    </a:lnTo>
                    <a:lnTo>
                      <a:pt x="4" y="2622"/>
                    </a:lnTo>
                    <a:lnTo>
                      <a:pt x="12" y="2680"/>
                    </a:lnTo>
                    <a:lnTo>
                      <a:pt x="24" y="2738"/>
                    </a:lnTo>
                    <a:lnTo>
                      <a:pt x="42" y="2798"/>
                    </a:lnTo>
                    <a:lnTo>
                      <a:pt x="66" y="2860"/>
                    </a:lnTo>
                    <a:lnTo>
                      <a:pt x="66" y="2860"/>
                    </a:lnTo>
                    <a:lnTo>
                      <a:pt x="92" y="2922"/>
                    </a:lnTo>
                    <a:lnTo>
                      <a:pt x="122" y="2978"/>
                    </a:lnTo>
                    <a:lnTo>
                      <a:pt x="154" y="3028"/>
                    </a:lnTo>
                    <a:lnTo>
                      <a:pt x="188" y="3074"/>
                    </a:lnTo>
                    <a:lnTo>
                      <a:pt x="224" y="3116"/>
                    </a:lnTo>
                    <a:lnTo>
                      <a:pt x="262" y="3154"/>
                    </a:lnTo>
                    <a:lnTo>
                      <a:pt x="302" y="3186"/>
                    </a:lnTo>
                    <a:lnTo>
                      <a:pt x="342" y="3216"/>
                    </a:lnTo>
                    <a:lnTo>
                      <a:pt x="386" y="3242"/>
                    </a:lnTo>
                    <a:lnTo>
                      <a:pt x="430" y="3264"/>
                    </a:lnTo>
                    <a:lnTo>
                      <a:pt x="476" y="3282"/>
                    </a:lnTo>
                    <a:lnTo>
                      <a:pt x="524" y="3298"/>
                    </a:lnTo>
                    <a:lnTo>
                      <a:pt x="572" y="3310"/>
                    </a:lnTo>
                    <a:lnTo>
                      <a:pt x="620" y="3318"/>
                    </a:lnTo>
                    <a:lnTo>
                      <a:pt x="670" y="3324"/>
                    </a:lnTo>
                    <a:lnTo>
                      <a:pt x="720" y="3328"/>
                    </a:lnTo>
                    <a:lnTo>
                      <a:pt x="770" y="3330"/>
                    </a:lnTo>
                    <a:lnTo>
                      <a:pt x="820" y="3330"/>
                    </a:lnTo>
                    <a:lnTo>
                      <a:pt x="872" y="3328"/>
                    </a:lnTo>
                    <a:lnTo>
                      <a:pt x="922" y="3324"/>
                    </a:lnTo>
                    <a:lnTo>
                      <a:pt x="972" y="3318"/>
                    </a:lnTo>
                    <a:lnTo>
                      <a:pt x="1022" y="3310"/>
                    </a:lnTo>
                    <a:lnTo>
                      <a:pt x="1120" y="3294"/>
                    </a:lnTo>
                    <a:lnTo>
                      <a:pt x="1214" y="3272"/>
                    </a:lnTo>
                    <a:lnTo>
                      <a:pt x="1304" y="3250"/>
                    </a:lnTo>
                    <a:lnTo>
                      <a:pt x="1388" y="3226"/>
                    </a:lnTo>
                    <a:lnTo>
                      <a:pt x="1466" y="3204"/>
                    </a:lnTo>
                    <a:lnTo>
                      <a:pt x="1466" y="3204"/>
                    </a:lnTo>
                    <a:lnTo>
                      <a:pt x="1574" y="3174"/>
                    </a:lnTo>
                    <a:lnTo>
                      <a:pt x="1684" y="3146"/>
                    </a:lnTo>
                    <a:lnTo>
                      <a:pt x="1792" y="3120"/>
                    </a:lnTo>
                    <a:lnTo>
                      <a:pt x="1902" y="3098"/>
                    </a:lnTo>
                    <a:lnTo>
                      <a:pt x="2012" y="3078"/>
                    </a:lnTo>
                    <a:lnTo>
                      <a:pt x="2122" y="3062"/>
                    </a:lnTo>
                    <a:lnTo>
                      <a:pt x="2232" y="3048"/>
                    </a:lnTo>
                    <a:lnTo>
                      <a:pt x="2342" y="3038"/>
                    </a:lnTo>
                    <a:lnTo>
                      <a:pt x="2452" y="3032"/>
                    </a:lnTo>
                    <a:lnTo>
                      <a:pt x="2560" y="3030"/>
                    </a:lnTo>
                    <a:lnTo>
                      <a:pt x="2670" y="3030"/>
                    </a:lnTo>
                    <a:lnTo>
                      <a:pt x="2778" y="3034"/>
                    </a:lnTo>
                    <a:lnTo>
                      <a:pt x="2886" y="3042"/>
                    </a:lnTo>
                    <a:lnTo>
                      <a:pt x="2994" y="3054"/>
                    </a:lnTo>
                    <a:lnTo>
                      <a:pt x="3100" y="3070"/>
                    </a:lnTo>
                    <a:lnTo>
                      <a:pt x="3206" y="3090"/>
                    </a:lnTo>
                    <a:lnTo>
                      <a:pt x="3206" y="3090"/>
                    </a:lnTo>
                    <a:lnTo>
                      <a:pt x="3240" y="3098"/>
                    </a:lnTo>
                    <a:lnTo>
                      <a:pt x="3274" y="3106"/>
                    </a:lnTo>
                    <a:lnTo>
                      <a:pt x="3344" y="3128"/>
                    </a:lnTo>
                    <a:lnTo>
                      <a:pt x="3484" y="3176"/>
                    </a:lnTo>
                    <a:lnTo>
                      <a:pt x="3556" y="3198"/>
                    </a:lnTo>
                    <a:lnTo>
                      <a:pt x="3628" y="3220"/>
                    </a:lnTo>
                    <a:lnTo>
                      <a:pt x="3664" y="3228"/>
                    </a:lnTo>
                    <a:lnTo>
                      <a:pt x="3698" y="3236"/>
                    </a:lnTo>
                    <a:lnTo>
                      <a:pt x="3734" y="3242"/>
                    </a:lnTo>
                    <a:lnTo>
                      <a:pt x="3770" y="3246"/>
                    </a:lnTo>
                    <a:lnTo>
                      <a:pt x="24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8" name="Freeform 79"/>
              <p:cNvSpPr/>
              <p:nvPr/>
            </p:nvSpPr>
            <p:spPr bwMode="auto">
              <a:xfrm>
                <a:off x="9990138" y="5084763"/>
                <a:ext cx="2689225" cy="2835275"/>
              </a:xfrm>
              <a:custGeom>
                <a:avLst/>
                <a:gdLst>
                  <a:gd name="T0" fmla="*/ 994 w 1694"/>
                  <a:gd name="T1" fmla="*/ 0 h 1786"/>
                  <a:gd name="T2" fmla="*/ 824 w 1694"/>
                  <a:gd name="T3" fmla="*/ 92 h 1786"/>
                  <a:gd name="T4" fmla="*/ 752 w 1694"/>
                  <a:gd name="T5" fmla="*/ 130 h 1786"/>
                  <a:gd name="T6" fmla="*/ 596 w 1694"/>
                  <a:gd name="T7" fmla="*/ 218 h 1786"/>
                  <a:gd name="T8" fmla="*/ 432 w 1694"/>
                  <a:gd name="T9" fmla="*/ 326 h 1786"/>
                  <a:gd name="T10" fmla="*/ 352 w 1694"/>
                  <a:gd name="T11" fmla="*/ 386 h 1786"/>
                  <a:gd name="T12" fmla="*/ 276 w 1694"/>
                  <a:gd name="T13" fmla="*/ 452 h 1786"/>
                  <a:gd name="T14" fmla="*/ 204 w 1694"/>
                  <a:gd name="T15" fmla="*/ 524 h 1786"/>
                  <a:gd name="T16" fmla="*/ 142 w 1694"/>
                  <a:gd name="T17" fmla="*/ 602 h 1786"/>
                  <a:gd name="T18" fmla="*/ 88 w 1694"/>
                  <a:gd name="T19" fmla="*/ 684 h 1786"/>
                  <a:gd name="T20" fmla="*/ 44 w 1694"/>
                  <a:gd name="T21" fmla="*/ 774 h 1786"/>
                  <a:gd name="T22" fmla="*/ 16 w 1694"/>
                  <a:gd name="T23" fmla="*/ 868 h 1786"/>
                  <a:gd name="T24" fmla="*/ 0 w 1694"/>
                  <a:gd name="T25" fmla="*/ 970 h 1786"/>
                  <a:gd name="T26" fmla="*/ 4 w 1694"/>
                  <a:gd name="T27" fmla="*/ 1080 h 1786"/>
                  <a:gd name="T28" fmla="*/ 24 w 1694"/>
                  <a:gd name="T29" fmla="*/ 1194 h 1786"/>
                  <a:gd name="T30" fmla="*/ 66 w 1694"/>
                  <a:gd name="T31" fmla="*/ 1318 h 1786"/>
                  <a:gd name="T32" fmla="*/ 92 w 1694"/>
                  <a:gd name="T33" fmla="*/ 1378 h 1786"/>
                  <a:gd name="T34" fmla="*/ 154 w 1694"/>
                  <a:gd name="T35" fmla="*/ 1486 h 1786"/>
                  <a:gd name="T36" fmla="*/ 222 w 1694"/>
                  <a:gd name="T37" fmla="*/ 1574 h 1786"/>
                  <a:gd name="T38" fmla="*/ 300 w 1694"/>
                  <a:gd name="T39" fmla="*/ 1644 h 1786"/>
                  <a:gd name="T40" fmla="*/ 384 w 1694"/>
                  <a:gd name="T41" fmla="*/ 1698 h 1786"/>
                  <a:gd name="T42" fmla="*/ 474 w 1694"/>
                  <a:gd name="T43" fmla="*/ 1738 h 1786"/>
                  <a:gd name="T44" fmla="*/ 570 w 1694"/>
                  <a:gd name="T45" fmla="*/ 1766 h 1786"/>
                  <a:gd name="T46" fmla="*/ 666 w 1694"/>
                  <a:gd name="T47" fmla="*/ 1780 h 1786"/>
                  <a:gd name="T48" fmla="*/ 766 w 1694"/>
                  <a:gd name="T49" fmla="*/ 1786 h 1786"/>
                  <a:gd name="T50" fmla="*/ 866 w 1694"/>
                  <a:gd name="T51" fmla="*/ 1782 h 1786"/>
                  <a:gd name="T52" fmla="*/ 968 w 1694"/>
                  <a:gd name="T53" fmla="*/ 1772 h 1786"/>
                  <a:gd name="T54" fmla="*/ 1114 w 1694"/>
                  <a:gd name="T55" fmla="*/ 1748 h 1786"/>
                  <a:gd name="T56" fmla="*/ 1298 w 1694"/>
                  <a:gd name="T57" fmla="*/ 1704 h 1786"/>
                  <a:gd name="T58" fmla="*/ 1458 w 1694"/>
                  <a:gd name="T59" fmla="*/ 1658 h 1786"/>
                  <a:gd name="T60" fmla="*/ 1694 w 1694"/>
                  <a:gd name="T61" fmla="*/ 1594 h 1786"/>
                  <a:gd name="T62" fmla="*/ 1636 w 1694"/>
                  <a:gd name="T63" fmla="*/ 1556 h 1786"/>
                  <a:gd name="T64" fmla="*/ 1528 w 1694"/>
                  <a:gd name="T65" fmla="*/ 1468 h 1786"/>
                  <a:gd name="T66" fmla="*/ 1430 w 1694"/>
                  <a:gd name="T67" fmla="*/ 1374 h 1786"/>
                  <a:gd name="T68" fmla="*/ 1342 w 1694"/>
                  <a:gd name="T69" fmla="*/ 1270 h 1786"/>
                  <a:gd name="T70" fmla="*/ 1266 w 1694"/>
                  <a:gd name="T71" fmla="*/ 1162 h 1786"/>
                  <a:gd name="T72" fmla="*/ 1200 w 1694"/>
                  <a:gd name="T73" fmla="*/ 1050 h 1786"/>
                  <a:gd name="T74" fmla="*/ 1142 w 1694"/>
                  <a:gd name="T75" fmla="*/ 934 h 1786"/>
                  <a:gd name="T76" fmla="*/ 1094 w 1694"/>
                  <a:gd name="T77" fmla="*/ 818 h 1786"/>
                  <a:gd name="T78" fmla="*/ 1054 w 1694"/>
                  <a:gd name="T79" fmla="*/ 702 h 1786"/>
                  <a:gd name="T80" fmla="*/ 1022 w 1694"/>
                  <a:gd name="T81" fmla="*/ 588 h 1786"/>
                  <a:gd name="T82" fmla="*/ 998 w 1694"/>
                  <a:gd name="T83" fmla="*/ 476 h 1786"/>
                  <a:gd name="T84" fmla="*/ 982 w 1694"/>
                  <a:gd name="T85" fmla="*/ 370 h 1786"/>
                  <a:gd name="T86" fmla="*/ 974 w 1694"/>
                  <a:gd name="T87" fmla="*/ 272 h 1786"/>
                  <a:gd name="T88" fmla="*/ 972 w 1694"/>
                  <a:gd name="T89" fmla="*/ 180 h 1786"/>
                  <a:gd name="T90" fmla="*/ 976 w 1694"/>
                  <a:gd name="T91" fmla="*/ 100 h 1786"/>
                  <a:gd name="T92" fmla="*/ 986 w 1694"/>
                  <a:gd name="T93" fmla="*/ 30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4" h="1786">
                    <a:moveTo>
                      <a:pt x="994" y="0"/>
                    </a:moveTo>
                    <a:lnTo>
                      <a:pt x="994" y="0"/>
                    </a:lnTo>
                    <a:lnTo>
                      <a:pt x="908" y="46"/>
                    </a:lnTo>
                    <a:lnTo>
                      <a:pt x="824" y="92"/>
                    </a:lnTo>
                    <a:lnTo>
                      <a:pt x="824" y="92"/>
                    </a:lnTo>
                    <a:lnTo>
                      <a:pt x="752" y="130"/>
                    </a:lnTo>
                    <a:lnTo>
                      <a:pt x="676" y="172"/>
                    </a:lnTo>
                    <a:lnTo>
                      <a:pt x="596" y="218"/>
                    </a:lnTo>
                    <a:lnTo>
                      <a:pt x="514" y="270"/>
                    </a:lnTo>
                    <a:lnTo>
                      <a:pt x="432" y="326"/>
                    </a:lnTo>
                    <a:lnTo>
                      <a:pt x="392" y="356"/>
                    </a:lnTo>
                    <a:lnTo>
                      <a:pt x="352" y="386"/>
                    </a:lnTo>
                    <a:lnTo>
                      <a:pt x="314" y="420"/>
                    </a:lnTo>
                    <a:lnTo>
                      <a:pt x="276" y="452"/>
                    </a:lnTo>
                    <a:lnTo>
                      <a:pt x="240" y="488"/>
                    </a:lnTo>
                    <a:lnTo>
                      <a:pt x="204" y="524"/>
                    </a:lnTo>
                    <a:lnTo>
                      <a:pt x="172" y="562"/>
                    </a:lnTo>
                    <a:lnTo>
                      <a:pt x="142" y="602"/>
                    </a:lnTo>
                    <a:lnTo>
                      <a:pt x="114" y="642"/>
                    </a:lnTo>
                    <a:lnTo>
                      <a:pt x="88" y="684"/>
                    </a:lnTo>
                    <a:lnTo>
                      <a:pt x="64" y="728"/>
                    </a:lnTo>
                    <a:lnTo>
                      <a:pt x="44" y="774"/>
                    </a:lnTo>
                    <a:lnTo>
                      <a:pt x="28" y="820"/>
                    </a:lnTo>
                    <a:lnTo>
                      <a:pt x="16" y="868"/>
                    </a:lnTo>
                    <a:lnTo>
                      <a:pt x="6" y="918"/>
                    </a:lnTo>
                    <a:lnTo>
                      <a:pt x="0" y="970"/>
                    </a:lnTo>
                    <a:lnTo>
                      <a:pt x="0" y="1024"/>
                    </a:lnTo>
                    <a:lnTo>
                      <a:pt x="4" y="1080"/>
                    </a:lnTo>
                    <a:lnTo>
                      <a:pt x="12" y="1136"/>
                    </a:lnTo>
                    <a:lnTo>
                      <a:pt x="24" y="1194"/>
                    </a:lnTo>
                    <a:lnTo>
                      <a:pt x="42" y="1256"/>
                    </a:lnTo>
                    <a:lnTo>
                      <a:pt x="66" y="1318"/>
                    </a:lnTo>
                    <a:lnTo>
                      <a:pt x="66" y="1318"/>
                    </a:lnTo>
                    <a:lnTo>
                      <a:pt x="92" y="1378"/>
                    </a:lnTo>
                    <a:lnTo>
                      <a:pt x="122" y="1434"/>
                    </a:lnTo>
                    <a:lnTo>
                      <a:pt x="154" y="1486"/>
                    </a:lnTo>
                    <a:lnTo>
                      <a:pt x="186" y="1532"/>
                    </a:lnTo>
                    <a:lnTo>
                      <a:pt x="222" y="1574"/>
                    </a:lnTo>
                    <a:lnTo>
                      <a:pt x="260" y="1610"/>
                    </a:lnTo>
                    <a:lnTo>
                      <a:pt x="300" y="1644"/>
                    </a:lnTo>
                    <a:lnTo>
                      <a:pt x="342" y="1672"/>
                    </a:lnTo>
                    <a:lnTo>
                      <a:pt x="384" y="1698"/>
                    </a:lnTo>
                    <a:lnTo>
                      <a:pt x="428" y="1720"/>
                    </a:lnTo>
                    <a:lnTo>
                      <a:pt x="474" y="1738"/>
                    </a:lnTo>
                    <a:lnTo>
                      <a:pt x="522" y="1754"/>
                    </a:lnTo>
                    <a:lnTo>
                      <a:pt x="570" y="1766"/>
                    </a:lnTo>
                    <a:lnTo>
                      <a:pt x="618" y="1774"/>
                    </a:lnTo>
                    <a:lnTo>
                      <a:pt x="666" y="1780"/>
                    </a:lnTo>
                    <a:lnTo>
                      <a:pt x="716" y="1784"/>
                    </a:lnTo>
                    <a:lnTo>
                      <a:pt x="766" y="1786"/>
                    </a:lnTo>
                    <a:lnTo>
                      <a:pt x="816" y="1786"/>
                    </a:lnTo>
                    <a:lnTo>
                      <a:pt x="866" y="1782"/>
                    </a:lnTo>
                    <a:lnTo>
                      <a:pt x="918" y="1778"/>
                    </a:lnTo>
                    <a:lnTo>
                      <a:pt x="968" y="1772"/>
                    </a:lnTo>
                    <a:lnTo>
                      <a:pt x="1016" y="1766"/>
                    </a:lnTo>
                    <a:lnTo>
                      <a:pt x="1114" y="1748"/>
                    </a:lnTo>
                    <a:lnTo>
                      <a:pt x="1208" y="1726"/>
                    </a:lnTo>
                    <a:lnTo>
                      <a:pt x="1298" y="1704"/>
                    </a:lnTo>
                    <a:lnTo>
                      <a:pt x="1458" y="1658"/>
                    </a:lnTo>
                    <a:lnTo>
                      <a:pt x="1458" y="1658"/>
                    </a:lnTo>
                    <a:lnTo>
                      <a:pt x="1576" y="1624"/>
                    </a:lnTo>
                    <a:lnTo>
                      <a:pt x="1694" y="1594"/>
                    </a:lnTo>
                    <a:lnTo>
                      <a:pt x="1694" y="1594"/>
                    </a:lnTo>
                    <a:lnTo>
                      <a:pt x="1636" y="1556"/>
                    </a:lnTo>
                    <a:lnTo>
                      <a:pt x="1580" y="1514"/>
                    </a:lnTo>
                    <a:lnTo>
                      <a:pt x="1528" y="1468"/>
                    </a:lnTo>
                    <a:lnTo>
                      <a:pt x="1476" y="1422"/>
                    </a:lnTo>
                    <a:lnTo>
                      <a:pt x="1430" y="1374"/>
                    </a:lnTo>
                    <a:lnTo>
                      <a:pt x="1384" y="1324"/>
                    </a:lnTo>
                    <a:lnTo>
                      <a:pt x="1342" y="1270"/>
                    </a:lnTo>
                    <a:lnTo>
                      <a:pt x="1304" y="1218"/>
                    </a:lnTo>
                    <a:lnTo>
                      <a:pt x="1266" y="1162"/>
                    </a:lnTo>
                    <a:lnTo>
                      <a:pt x="1232" y="1106"/>
                    </a:lnTo>
                    <a:lnTo>
                      <a:pt x="1200" y="1050"/>
                    </a:lnTo>
                    <a:lnTo>
                      <a:pt x="1170" y="992"/>
                    </a:lnTo>
                    <a:lnTo>
                      <a:pt x="1142" y="934"/>
                    </a:lnTo>
                    <a:lnTo>
                      <a:pt x="1116" y="876"/>
                    </a:lnTo>
                    <a:lnTo>
                      <a:pt x="1094" y="818"/>
                    </a:lnTo>
                    <a:lnTo>
                      <a:pt x="1072" y="760"/>
                    </a:lnTo>
                    <a:lnTo>
                      <a:pt x="1054" y="702"/>
                    </a:lnTo>
                    <a:lnTo>
                      <a:pt x="1036" y="644"/>
                    </a:lnTo>
                    <a:lnTo>
                      <a:pt x="1022" y="588"/>
                    </a:lnTo>
                    <a:lnTo>
                      <a:pt x="1010" y="532"/>
                    </a:lnTo>
                    <a:lnTo>
                      <a:pt x="998" y="476"/>
                    </a:lnTo>
                    <a:lnTo>
                      <a:pt x="990" y="422"/>
                    </a:lnTo>
                    <a:lnTo>
                      <a:pt x="982" y="370"/>
                    </a:lnTo>
                    <a:lnTo>
                      <a:pt x="978" y="320"/>
                    </a:lnTo>
                    <a:lnTo>
                      <a:pt x="974" y="272"/>
                    </a:lnTo>
                    <a:lnTo>
                      <a:pt x="972" y="224"/>
                    </a:lnTo>
                    <a:lnTo>
                      <a:pt x="972" y="180"/>
                    </a:lnTo>
                    <a:lnTo>
                      <a:pt x="974" y="138"/>
                    </a:lnTo>
                    <a:lnTo>
                      <a:pt x="976" y="100"/>
                    </a:lnTo>
                    <a:lnTo>
                      <a:pt x="980" y="62"/>
                    </a:lnTo>
                    <a:lnTo>
                      <a:pt x="986" y="30"/>
                    </a:lnTo>
                    <a:lnTo>
                      <a:pt x="994" y="0"/>
                    </a:lnTo>
                    <a:close/>
                  </a:path>
                </a:pathLst>
              </a:custGeom>
              <a:solidFill>
                <a:srgbClr val="5BA193"/>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9" name="Freeform 80"/>
              <p:cNvSpPr/>
              <p:nvPr/>
            </p:nvSpPr>
            <p:spPr bwMode="auto">
              <a:xfrm>
                <a:off x="9990138" y="5084763"/>
                <a:ext cx="2689225" cy="2835275"/>
              </a:xfrm>
              <a:custGeom>
                <a:avLst/>
                <a:gdLst>
                  <a:gd name="T0" fmla="*/ 994 w 1694"/>
                  <a:gd name="T1" fmla="*/ 0 h 1786"/>
                  <a:gd name="T2" fmla="*/ 824 w 1694"/>
                  <a:gd name="T3" fmla="*/ 92 h 1786"/>
                  <a:gd name="T4" fmla="*/ 752 w 1694"/>
                  <a:gd name="T5" fmla="*/ 130 h 1786"/>
                  <a:gd name="T6" fmla="*/ 596 w 1694"/>
                  <a:gd name="T7" fmla="*/ 218 h 1786"/>
                  <a:gd name="T8" fmla="*/ 432 w 1694"/>
                  <a:gd name="T9" fmla="*/ 326 h 1786"/>
                  <a:gd name="T10" fmla="*/ 352 w 1694"/>
                  <a:gd name="T11" fmla="*/ 386 h 1786"/>
                  <a:gd name="T12" fmla="*/ 276 w 1694"/>
                  <a:gd name="T13" fmla="*/ 452 h 1786"/>
                  <a:gd name="T14" fmla="*/ 204 w 1694"/>
                  <a:gd name="T15" fmla="*/ 524 h 1786"/>
                  <a:gd name="T16" fmla="*/ 142 w 1694"/>
                  <a:gd name="T17" fmla="*/ 602 h 1786"/>
                  <a:gd name="T18" fmla="*/ 88 w 1694"/>
                  <a:gd name="T19" fmla="*/ 684 h 1786"/>
                  <a:gd name="T20" fmla="*/ 44 w 1694"/>
                  <a:gd name="T21" fmla="*/ 774 h 1786"/>
                  <a:gd name="T22" fmla="*/ 16 w 1694"/>
                  <a:gd name="T23" fmla="*/ 868 h 1786"/>
                  <a:gd name="T24" fmla="*/ 0 w 1694"/>
                  <a:gd name="T25" fmla="*/ 970 h 1786"/>
                  <a:gd name="T26" fmla="*/ 4 w 1694"/>
                  <a:gd name="T27" fmla="*/ 1080 h 1786"/>
                  <a:gd name="T28" fmla="*/ 24 w 1694"/>
                  <a:gd name="T29" fmla="*/ 1194 h 1786"/>
                  <a:gd name="T30" fmla="*/ 66 w 1694"/>
                  <a:gd name="T31" fmla="*/ 1318 h 1786"/>
                  <a:gd name="T32" fmla="*/ 92 w 1694"/>
                  <a:gd name="T33" fmla="*/ 1378 h 1786"/>
                  <a:gd name="T34" fmla="*/ 154 w 1694"/>
                  <a:gd name="T35" fmla="*/ 1486 h 1786"/>
                  <a:gd name="T36" fmla="*/ 222 w 1694"/>
                  <a:gd name="T37" fmla="*/ 1574 h 1786"/>
                  <a:gd name="T38" fmla="*/ 300 w 1694"/>
                  <a:gd name="T39" fmla="*/ 1644 h 1786"/>
                  <a:gd name="T40" fmla="*/ 384 w 1694"/>
                  <a:gd name="T41" fmla="*/ 1698 h 1786"/>
                  <a:gd name="T42" fmla="*/ 474 w 1694"/>
                  <a:gd name="T43" fmla="*/ 1738 h 1786"/>
                  <a:gd name="T44" fmla="*/ 570 w 1694"/>
                  <a:gd name="T45" fmla="*/ 1766 h 1786"/>
                  <a:gd name="T46" fmla="*/ 666 w 1694"/>
                  <a:gd name="T47" fmla="*/ 1780 h 1786"/>
                  <a:gd name="T48" fmla="*/ 766 w 1694"/>
                  <a:gd name="T49" fmla="*/ 1786 h 1786"/>
                  <a:gd name="T50" fmla="*/ 866 w 1694"/>
                  <a:gd name="T51" fmla="*/ 1782 h 1786"/>
                  <a:gd name="T52" fmla="*/ 968 w 1694"/>
                  <a:gd name="T53" fmla="*/ 1772 h 1786"/>
                  <a:gd name="T54" fmla="*/ 1114 w 1694"/>
                  <a:gd name="T55" fmla="*/ 1748 h 1786"/>
                  <a:gd name="T56" fmla="*/ 1298 w 1694"/>
                  <a:gd name="T57" fmla="*/ 1704 h 1786"/>
                  <a:gd name="T58" fmla="*/ 1458 w 1694"/>
                  <a:gd name="T59" fmla="*/ 1658 h 1786"/>
                  <a:gd name="T60" fmla="*/ 1694 w 1694"/>
                  <a:gd name="T61" fmla="*/ 1594 h 1786"/>
                  <a:gd name="T62" fmla="*/ 1636 w 1694"/>
                  <a:gd name="T63" fmla="*/ 1556 h 1786"/>
                  <a:gd name="T64" fmla="*/ 1528 w 1694"/>
                  <a:gd name="T65" fmla="*/ 1468 h 1786"/>
                  <a:gd name="T66" fmla="*/ 1430 w 1694"/>
                  <a:gd name="T67" fmla="*/ 1374 h 1786"/>
                  <a:gd name="T68" fmla="*/ 1342 w 1694"/>
                  <a:gd name="T69" fmla="*/ 1270 h 1786"/>
                  <a:gd name="T70" fmla="*/ 1266 w 1694"/>
                  <a:gd name="T71" fmla="*/ 1162 h 1786"/>
                  <a:gd name="T72" fmla="*/ 1200 w 1694"/>
                  <a:gd name="T73" fmla="*/ 1050 h 1786"/>
                  <a:gd name="T74" fmla="*/ 1142 w 1694"/>
                  <a:gd name="T75" fmla="*/ 934 h 1786"/>
                  <a:gd name="T76" fmla="*/ 1094 w 1694"/>
                  <a:gd name="T77" fmla="*/ 818 h 1786"/>
                  <a:gd name="T78" fmla="*/ 1054 w 1694"/>
                  <a:gd name="T79" fmla="*/ 702 h 1786"/>
                  <a:gd name="T80" fmla="*/ 1022 w 1694"/>
                  <a:gd name="T81" fmla="*/ 588 h 1786"/>
                  <a:gd name="T82" fmla="*/ 998 w 1694"/>
                  <a:gd name="T83" fmla="*/ 476 h 1786"/>
                  <a:gd name="T84" fmla="*/ 982 w 1694"/>
                  <a:gd name="T85" fmla="*/ 370 h 1786"/>
                  <a:gd name="T86" fmla="*/ 974 w 1694"/>
                  <a:gd name="T87" fmla="*/ 272 h 1786"/>
                  <a:gd name="T88" fmla="*/ 972 w 1694"/>
                  <a:gd name="T89" fmla="*/ 180 h 1786"/>
                  <a:gd name="T90" fmla="*/ 976 w 1694"/>
                  <a:gd name="T91" fmla="*/ 100 h 1786"/>
                  <a:gd name="T92" fmla="*/ 986 w 1694"/>
                  <a:gd name="T93" fmla="*/ 30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4" h="1786">
                    <a:moveTo>
                      <a:pt x="994" y="0"/>
                    </a:moveTo>
                    <a:lnTo>
                      <a:pt x="994" y="0"/>
                    </a:lnTo>
                    <a:lnTo>
                      <a:pt x="908" y="46"/>
                    </a:lnTo>
                    <a:lnTo>
                      <a:pt x="824" y="92"/>
                    </a:lnTo>
                    <a:lnTo>
                      <a:pt x="824" y="92"/>
                    </a:lnTo>
                    <a:lnTo>
                      <a:pt x="752" y="130"/>
                    </a:lnTo>
                    <a:lnTo>
                      <a:pt x="676" y="172"/>
                    </a:lnTo>
                    <a:lnTo>
                      <a:pt x="596" y="218"/>
                    </a:lnTo>
                    <a:lnTo>
                      <a:pt x="514" y="270"/>
                    </a:lnTo>
                    <a:lnTo>
                      <a:pt x="432" y="326"/>
                    </a:lnTo>
                    <a:lnTo>
                      <a:pt x="392" y="356"/>
                    </a:lnTo>
                    <a:lnTo>
                      <a:pt x="352" y="386"/>
                    </a:lnTo>
                    <a:lnTo>
                      <a:pt x="314" y="420"/>
                    </a:lnTo>
                    <a:lnTo>
                      <a:pt x="276" y="452"/>
                    </a:lnTo>
                    <a:lnTo>
                      <a:pt x="240" y="488"/>
                    </a:lnTo>
                    <a:lnTo>
                      <a:pt x="204" y="524"/>
                    </a:lnTo>
                    <a:lnTo>
                      <a:pt x="172" y="562"/>
                    </a:lnTo>
                    <a:lnTo>
                      <a:pt x="142" y="602"/>
                    </a:lnTo>
                    <a:lnTo>
                      <a:pt x="114" y="642"/>
                    </a:lnTo>
                    <a:lnTo>
                      <a:pt x="88" y="684"/>
                    </a:lnTo>
                    <a:lnTo>
                      <a:pt x="64" y="728"/>
                    </a:lnTo>
                    <a:lnTo>
                      <a:pt x="44" y="774"/>
                    </a:lnTo>
                    <a:lnTo>
                      <a:pt x="28" y="820"/>
                    </a:lnTo>
                    <a:lnTo>
                      <a:pt x="16" y="868"/>
                    </a:lnTo>
                    <a:lnTo>
                      <a:pt x="6" y="918"/>
                    </a:lnTo>
                    <a:lnTo>
                      <a:pt x="0" y="970"/>
                    </a:lnTo>
                    <a:lnTo>
                      <a:pt x="0" y="1024"/>
                    </a:lnTo>
                    <a:lnTo>
                      <a:pt x="4" y="1080"/>
                    </a:lnTo>
                    <a:lnTo>
                      <a:pt x="12" y="1136"/>
                    </a:lnTo>
                    <a:lnTo>
                      <a:pt x="24" y="1194"/>
                    </a:lnTo>
                    <a:lnTo>
                      <a:pt x="42" y="1256"/>
                    </a:lnTo>
                    <a:lnTo>
                      <a:pt x="66" y="1318"/>
                    </a:lnTo>
                    <a:lnTo>
                      <a:pt x="66" y="1318"/>
                    </a:lnTo>
                    <a:lnTo>
                      <a:pt x="92" y="1378"/>
                    </a:lnTo>
                    <a:lnTo>
                      <a:pt x="122" y="1434"/>
                    </a:lnTo>
                    <a:lnTo>
                      <a:pt x="154" y="1486"/>
                    </a:lnTo>
                    <a:lnTo>
                      <a:pt x="186" y="1532"/>
                    </a:lnTo>
                    <a:lnTo>
                      <a:pt x="222" y="1574"/>
                    </a:lnTo>
                    <a:lnTo>
                      <a:pt x="260" y="1610"/>
                    </a:lnTo>
                    <a:lnTo>
                      <a:pt x="300" y="1644"/>
                    </a:lnTo>
                    <a:lnTo>
                      <a:pt x="342" y="1672"/>
                    </a:lnTo>
                    <a:lnTo>
                      <a:pt x="384" y="1698"/>
                    </a:lnTo>
                    <a:lnTo>
                      <a:pt x="428" y="1720"/>
                    </a:lnTo>
                    <a:lnTo>
                      <a:pt x="474" y="1738"/>
                    </a:lnTo>
                    <a:lnTo>
                      <a:pt x="522" y="1754"/>
                    </a:lnTo>
                    <a:lnTo>
                      <a:pt x="570" y="1766"/>
                    </a:lnTo>
                    <a:lnTo>
                      <a:pt x="618" y="1774"/>
                    </a:lnTo>
                    <a:lnTo>
                      <a:pt x="666" y="1780"/>
                    </a:lnTo>
                    <a:lnTo>
                      <a:pt x="716" y="1784"/>
                    </a:lnTo>
                    <a:lnTo>
                      <a:pt x="766" y="1786"/>
                    </a:lnTo>
                    <a:lnTo>
                      <a:pt x="816" y="1786"/>
                    </a:lnTo>
                    <a:lnTo>
                      <a:pt x="866" y="1782"/>
                    </a:lnTo>
                    <a:lnTo>
                      <a:pt x="918" y="1778"/>
                    </a:lnTo>
                    <a:lnTo>
                      <a:pt x="968" y="1772"/>
                    </a:lnTo>
                    <a:lnTo>
                      <a:pt x="1016" y="1766"/>
                    </a:lnTo>
                    <a:lnTo>
                      <a:pt x="1114" y="1748"/>
                    </a:lnTo>
                    <a:lnTo>
                      <a:pt x="1208" y="1726"/>
                    </a:lnTo>
                    <a:lnTo>
                      <a:pt x="1298" y="1704"/>
                    </a:lnTo>
                    <a:lnTo>
                      <a:pt x="1458" y="1658"/>
                    </a:lnTo>
                    <a:lnTo>
                      <a:pt x="1458" y="1658"/>
                    </a:lnTo>
                    <a:lnTo>
                      <a:pt x="1576" y="1624"/>
                    </a:lnTo>
                    <a:lnTo>
                      <a:pt x="1694" y="1594"/>
                    </a:lnTo>
                    <a:lnTo>
                      <a:pt x="1694" y="1594"/>
                    </a:lnTo>
                    <a:lnTo>
                      <a:pt x="1636" y="1556"/>
                    </a:lnTo>
                    <a:lnTo>
                      <a:pt x="1580" y="1514"/>
                    </a:lnTo>
                    <a:lnTo>
                      <a:pt x="1528" y="1468"/>
                    </a:lnTo>
                    <a:lnTo>
                      <a:pt x="1476" y="1422"/>
                    </a:lnTo>
                    <a:lnTo>
                      <a:pt x="1430" y="1374"/>
                    </a:lnTo>
                    <a:lnTo>
                      <a:pt x="1384" y="1324"/>
                    </a:lnTo>
                    <a:lnTo>
                      <a:pt x="1342" y="1270"/>
                    </a:lnTo>
                    <a:lnTo>
                      <a:pt x="1304" y="1218"/>
                    </a:lnTo>
                    <a:lnTo>
                      <a:pt x="1266" y="1162"/>
                    </a:lnTo>
                    <a:lnTo>
                      <a:pt x="1232" y="1106"/>
                    </a:lnTo>
                    <a:lnTo>
                      <a:pt x="1200" y="1050"/>
                    </a:lnTo>
                    <a:lnTo>
                      <a:pt x="1170" y="992"/>
                    </a:lnTo>
                    <a:lnTo>
                      <a:pt x="1142" y="934"/>
                    </a:lnTo>
                    <a:lnTo>
                      <a:pt x="1116" y="876"/>
                    </a:lnTo>
                    <a:lnTo>
                      <a:pt x="1094" y="818"/>
                    </a:lnTo>
                    <a:lnTo>
                      <a:pt x="1072" y="760"/>
                    </a:lnTo>
                    <a:lnTo>
                      <a:pt x="1054" y="702"/>
                    </a:lnTo>
                    <a:lnTo>
                      <a:pt x="1036" y="644"/>
                    </a:lnTo>
                    <a:lnTo>
                      <a:pt x="1022" y="588"/>
                    </a:lnTo>
                    <a:lnTo>
                      <a:pt x="1010" y="532"/>
                    </a:lnTo>
                    <a:lnTo>
                      <a:pt x="998" y="476"/>
                    </a:lnTo>
                    <a:lnTo>
                      <a:pt x="990" y="422"/>
                    </a:lnTo>
                    <a:lnTo>
                      <a:pt x="982" y="370"/>
                    </a:lnTo>
                    <a:lnTo>
                      <a:pt x="978" y="320"/>
                    </a:lnTo>
                    <a:lnTo>
                      <a:pt x="974" y="272"/>
                    </a:lnTo>
                    <a:lnTo>
                      <a:pt x="972" y="224"/>
                    </a:lnTo>
                    <a:lnTo>
                      <a:pt x="972" y="180"/>
                    </a:lnTo>
                    <a:lnTo>
                      <a:pt x="974" y="138"/>
                    </a:lnTo>
                    <a:lnTo>
                      <a:pt x="976" y="100"/>
                    </a:lnTo>
                    <a:lnTo>
                      <a:pt x="980" y="62"/>
                    </a:lnTo>
                    <a:lnTo>
                      <a:pt x="986" y="30"/>
                    </a:lnTo>
                    <a:lnTo>
                      <a:pt x="99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 name="Freeform 81"/>
              <p:cNvSpPr/>
              <p:nvPr/>
            </p:nvSpPr>
            <p:spPr bwMode="auto">
              <a:xfrm>
                <a:off x="13581063" y="2624138"/>
                <a:ext cx="2425700" cy="5099050"/>
              </a:xfrm>
              <a:custGeom>
                <a:avLst/>
                <a:gdLst>
                  <a:gd name="T0" fmla="*/ 398 w 1528"/>
                  <a:gd name="T1" fmla="*/ 1712 h 3212"/>
                  <a:gd name="T2" fmla="*/ 306 w 1528"/>
                  <a:gd name="T3" fmla="*/ 1462 h 3212"/>
                  <a:gd name="T4" fmla="*/ 232 w 1528"/>
                  <a:gd name="T5" fmla="*/ 1226 h 3212"/>
                  <a:gd name="T6" fmla="*/ 176 w 1528"/>
                  <a:gd name="T7" fmla="*/ 1004 h 3212"/>
                  <a:gd name="T8" fmla="*/ 136 w 1528"/>
                  <a:gd name="T9" fmla="*/ 798 h 3212"/>
                  <a:gd name="T10" fmla="*/ 116 w 1528"/>
                  <a:gd name="T11" fmla="*/ 610 h 3212"/>
                  <a:gd name="T12" fmla="*/ 112 w 1528"/>
                  <a:gd name="T13" fmla="*/ 444 h 3212"/>
                  <a:gd name="T14" fmla="*/ 126 w 1528"/>
                  <a:gd name="T15" fmla="*/ 300 h 3212"/>
                  <a:gd name="T16" fmla="*/ 156 w 1528"/>
                  <a:gd name="T17" fmla="*/ 180 h 3212"/>
                  <a:gd name="T18" fmla="*/ 204 w 1528"/>
                  <a:gd name="T19" fmla="*/ 86 h 3212"/>
                  <a:gd name="T20" fmla="*/ 268 w 1528"/>
                  <a:gd name="T21" fmla="*/ 20 h 3212"/>
                  <a:gd name="T22" fmla="*/ 272 w 1528"/>
                  <a:gd name="T23" fmla="*/ 2 h 3212"/>
                  <a:gd name="T24" fmla="*/ 224 w 1528"/>
                  <a:gd name="T25" fmla="*/ 6 h 3212"/>
                  <a:gd name="T26" fmla="*/ 192 w 1528"/>
                  <a:gd name="T27" fmla="*/ 26 h 3212"/>
                  <a:gd name="T28" fmla="*/ 124 w 1528"/>
                  <a:gd name="T29" fmla="*/ 94 h 3212"/>
                  <a:gd name="T30" fmla="*/ 72 w 1528"/>
                  <a:gd name="T31" fmla="*/ 190 h 3212"/>
                  <a:gd name="T32" fmla="*/ 32 w 1528"/>
                  <a:gd name="T33" fmla="*/ 316 h 3212"/>
                  <a:gd name="T34" fmla="*/ 8 w 1528"/>
                  <a:gd name="T35" fmla="*/ 468 h 3212"/>
                  <a:gd name="T36" fmla="*/ 0 w 1528"/>
                  <a:gd name="T37" fmla="*/ 642 h 3212"/>
                  <a:gd name="T38" fmla="*/ 10 w 1528"/>
                  <a:gd name="T39" fmla="*/ 838 h 3212"/>
                  <a:gd name="T40" fmla="*/ 38 w 1528"/>
                  <a:gd name="T41" fmla="*/ 1052 h 3212"/>
                  <a:gd name="T42" fmla="*/ 86 w 1528"/>
                  <a:gd name="T43" fmla="*/ 1284 h 3212"/>
                  <a:gd name="T44" fmla="*/ 154 w 1528"/>
                  <a:gd name="T45" fmla="*/ 1528 h 3212"/>
                  <a:gd name="T46" fmla="*/ 244 w 1528"/>
                  <a:gd name="T47" fmla="*/ 1786 h 3212"/>
                  <a:gd name="T48" fmla="*/ 316 w 1528"/>
                  <a:gd name="T49" fmla="*/ 1966 h 3212"/>
                  <a:gd name="T50" fmla="*/ 434 w 1528"/>
                  <a:gd name="T51" fmla="*/ 2218 h 3212"/>
                  <a:gd name="T52" fmla="*/ 556 w 1528"/>
                  <a:gd name="T53" fmla="*/ 2444 h 3212"/>
                  <a:gd name="T54" fmla="*/ 680 w 1528"/>
                  <a:gd name="T55" fmla="*/ 2640 h 3212"/>
                  <a:gd name="T56" fmla="*/ 806 w 1528"/>
                  <a:gd name="T57" fmla="*/ 2808 h 3212"/>
                  <a:gd name="T58" fmla="*/ 932 w 1528"/>
                  <a:gd name="T59" fmla="*/ 2948 h 3212"/>
                  <a:gd name="T60" fmla="*/ 1054 w 1528"/>
                  <a:gd name="T61" fmla="*/ 3058 h 3212"/>
                  <a:gd name="T62" fmla="*/ 1174 w 1528"/>
                  <a:gd name="T63" fmla="*/ 3138 h 3212"/>
                  <a:gd name="T64" fmla="*/ 1290 w 1528"/>
                  <a:gd name="T65" fmla="*/ 3190 h 3212"/>
                  <a:gd name="T66" fmla="*/ 1398 w 1528"/>
                  <a:gd name="T67" fmla="*/ 3212 h 3212"/>
                  <a:gd name="T68" fmla="*/ 1496 w 1528"/>
                  <a:gd name="T69" fmla="*/ 3204 h 3212"/>
                  <a:gd name="T70" fmla="*/ 1498 w 1528"/>
                  <a:gd name="T71" fmla="*/ 3192 h 3212"/>
                  <a:gd name="T72" fmla="*/ 1404 w 1528"/>
                  <a:gd name="T73" fmla="*/ 3166 h 3212"/>
                  <a:gd name="T74" fmla="*/ 1304 w 1528"/>
                  <a:gd name="T75" fmla="*/ 3112 h 3212"/>
                  <a:gd name="T76" fmla="*/ 1202 w 1528"/>
                  <a:gd name="T77" fmla="*/ 3034 h 3212"/>
                  <a:gd name="T78" fmla="*/ 1098 w 1528"/>
                  <a:gd name="T79" fmla="*/ 2930 h 3212"/>
                  <a:gd name="T80" fmla="*/ 992 w 1528"/>
                  <a:gd name="T81" fmla="*/ 2804 h 3212"/>
                  <a:gd name="T82" fmla="*/ 884 w 1528"/>
                  <a:gd name="T83" fmla="*/ 2658 h 3212"/>
                  <a:gd name="T84" fmla="*/ 776 w 1528"/>
                  <a:gd name="T85" fmla="*/ 2490 h 3212"/>
                  <a:gd name="T86" fmla="*/ 568 w 1528"/>
                  <a:gd name="T87" fmla="*/ 2098 h 3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28" h="3212">
                    <a:moveTo>
                      <a:pt x="434" y="1798"/>
                    </a:moveTo>
                    <a:lnTo>
                      <a:pt x="434" y="1798"/>
                    </a:lnTo>
                    <a:lnTo>
                      <a:pt x="398" y="1712"/>
                    </a:lnTo>
                    <a:lnTo>
                      <a:pt x="366" y="1628"/>
                    </a:lnTo>
                    <a:lnTo>
                      <a:pt x="334" y="1544"/>
                    </a:lnTo>
                    <a:lnTo>
                      <a:pt x="306" y="1462"/>
                    </a:lnTo>
                    <a:lnTo>
                      <a:pt x="280" y="1382"/>
                    </a:lnTo>
                    <a:lnTo>
                      <a:pt x="254" y="1304"/>
                    </a:lnTo>
                    <a:lnTo>
                      <a:pt x="232" y="1226"/>
                    </a:lnTo>
                    <a:lnTo>
                      <a:pt x="210" y="1150"/>
                    </a:lnTo>
                    <a:lnTo>
                      <a:pt x="192" y="1076"/>
                    </a:lnTo>
                    <a:lnTo>
                      <a:pt x="176" y="1004"/>
                    </a:lnTo>
                    <a:lnTo>
                      <a:pt x="160" y="934"/>
                    </a:lnTo>
                    <a:lnTo>
                      <a:pt x="148" y="864"/>
                    </a:lnTo>
                    <a:lnTo>
                      <a:pt x="136" y="798"/>
                    </a:lnTo>
                    <a:lnTo>
                      <a:pt x="128" y="734"/>
                    </a:lnTo>
                    <a:lnTo>
                      <a:pt x="120" y="670"/>
                    </a:lnTo>
                    <a:lnTo>
                      <a:pt x="116" y="610"/>
                    </a:lnTo>
                    <a:lnTo>
                      <a:pt x="112" y="552"/>
                    </a:lnTo>
                    <a:lnTo>
                      <a:pt x="110" y="498"/>
                    </a:lnTo>
                    <a:lnTo>
                      <a:pt x="112" y="444"/>
                    </a:lnTo>
                    <a:lnTo>
                      <a:pt x="114" y="394"/>
                    </a:lnTo>
                    <a:lnTo>
                      <a:pt x="118" y="344"/>
                    </a:lnTo>
                    <a:lnTo>
                      <a:pt x="126" y="300"/>
                    </a:lnTo>
                    <a:lnTo>
                      <a:pt x="134" y="256"/>
                    </a:lnTo>
                    <a:lnTo>
                      <a:pt x="144" y="216"/>
                    </a:lnTo>
                    <a:lnTo>
                      <a:pt x="156" y="180"/>
                    </a:lnTo>
                    <a:lnTo>
                      <a:pt x="170" y="146"/>
                    </a:lnTo>
                    <a:lnTo>
                      <a:pt x="186" y="114"/>
                    </a:lnTo>
                    <a:lnTo>
                      <a:pt x="204" y="86"/>
                    </a:lnTo>
                    <a:lnTo>
                      <a:pt x="222" y="60"/>
                    </a:lnTo>
                    <a:lnTo>
                      <a:pt x="244" y="38"/>
                    </a:lnTo>
                    <a:lnTo>
                      <a:pt x="268" y="20"/>
                    </a:lnTo>
                    <a:lnTo>
                      <a:pt x="292" y="4"/>
                    </a:lnTo>
                    <a:lnTo>
                      <a:pt x="292" y="4"/>
                    </a:lnTo>
                    <a:lnTo>
                      <a:pt x="272" y="2"/>
                    </a:lnTo>
                    <a:lnTo>
                      <a:pt x="252" y="0"/>
                    </a:lnTo>
                    <a:lnTo>
                      <a:pt x="234" y="4"/>
                    </a:lnTo>
                    <a:lnTo>
                      <a:pt x="224" y="6"/>
                    </a:lnTo>
                    <a:lnTo>
                      <a:pt x="216" y="10"/>
                    </a:lnTo>
                    <a:lnTo>
                      <a:pt x="216" y="10"/>
                    </a:lnTo>
                    <a:lnTo>
                      <a:pt x="192" y="26"/>
                    </a:lnTo>
                    <a:lnTo>
                      <a:pt x="168" y="44"/>
                    </a:lnTo>
                    <a:lnTo>
                      <a:pt x="146" y="68"/>
                    </a:lnTo>
                    <a:lnTo>
                      <a:pt x="124" y="94"/>
                    </a:lnTo>
                    <a:lnTo>
                      <a:pt x="106" y="122"/>
                    </a:lnTo>
                    <a:lnTo>
                      <a:pt x="88" y="156"/>
                    </a:lnTo>
                    <a:lnTo>
                      <a:pt x="72" y="190"/>
                    </a:lnTo>
                    <a:lnTo>
                      <a:pt x="58" y="230"/>
                    </a:lnTo>
                    <a:lnTo>
                      <a:pt x="44" y="272"/>
                    </a:lnTo>
                    <a:lnTo>
                      <a:pt x="32" y="316"/>
                    </a:lnTo>
                    <a:lnTo>
                      <a:pt x="22" y="364"/>
                    </a:lnTo>
                    <a:lnTo>
                      <a:pt x="14" y="414"/>
                    </a:lnTo>
                    <a:lnTo>
                      <a:pt x="8" y="468"/>
                    </a:lnTo>
                    <a:lnTo>
                      <a:pt x="4" y="524"/>
                    </a:lnTo>
                    <a:lnTo>
                      <a:pt x="2" y="582"/>
                    </a:lnTo>
                    <a:lnTo>
                      <a:pt x="0" y="642"/>
                    </a:lnTo>
                    <a:lnTo>
                      <a:pt x="2" y="706"/>
                    </a:lnTo>
                    <a:lnTo>
                      <a:pt x="6" y="770"/>
                    </a:lnTo>
                    <a:lnTo>
                      <a:pt x="10" y="838"/>
                    </a:lnTo>
                    <a:lnTo>
                      <a:pt x="18" y="908"/>
                    </a:lnTo>
                    <a:lnTo>
                      <a:pt x="26" y="980"/>
                    </a:lnTo>
                    <a:lnTo>
                      <a:pt x="38" y="1052"/>
                    </a:lnTo>
                    <a:lnTo>
                      <a:pt x="52" y="1128"/>
                    </a:lnTo>
                    <a:lnTo>
                      <a:pt x="68" y="1204"/>
                    </a:lnTo>
                    <a:lnTo>
                      <a:pt x="86" y="1284"/>
                    </a:lnTo>
                    <a:lnTo>
                      <a:pt x="106" y="1364"/>
                    </a:lnTo>
                    <a:lnTo>
                      <a:pt x="128" y="1446"/>
                    </a:lnTo>
                    <a:lnTo>
                      <a:pt x="154" y="1528"/>
                    </a:lnTo>
                    <a:lnTo>
                      <a:pt x="182" y="1614"/>
                    </a:lnTo>
                    <a:lnTo>
                      <a:pt x="210" y="1700"/>
                    </a:lnTo>
                    <a:lnTo>
                      <a:pt x="244" y="1786"/>
                    </a:lnTo>
                    <a:lnTo>
                      <a:pt x="278" y="1874"/>
                    </a:lnTo>
                    <a:lnTo>
                      <a:pt x="278" y="1874"/>
                    </a:lnTo>
                    <a:lnTo>
                      <a:pt x="316" y="1966"/>
                    </a:lnTo>
                    <a:lnTo>
                      <a:pt x="354" y="2052"/>
                    </a:lnTo>
                    <a:lnTo>
                      <a:pt x="394" y="2138"/>
                    </a:lnTo>
                    <a:lnTo>
                      <a:pt x="434" y="2218"/>
                    </a:lnTo>
                    <a:lnTo>
                      <a:pt x="474" y="2298"/>
                    </a:lnTo>
                    <a:lnTo>
                      <a:pt x="514" y="2372"/>
                    </a:lnTo>
                    <a:lnTo>
                      <a:pt x="556" y="2444"/>
                    </a:lnTo>
                    <a:lnTo>
                      <a:pt x="598" y="2512"/>
                    </a:lnTo>
                    <a:lnTo>
                      <a:pt x="638" y="2578"/>
                    </a:lnTo>
                    <a:lnTo>
                      <a:pt x="680" y="2640"/>
                    </a:lnTo>
                    <a:lnTo>
                      <a:pt x="722" y="2700"/>
                    </a:lnTo>
                    <a:lnTo>
                      <a:pt x="764" y="2756"/>
                    </a:lnTo>
                    <a:lnTo>
                      <a:pt x="806" y="2808"/>
                    </a:lnTo>
                    <a:lnTo>
                      <a:pt x="848" y="2858"/>
                    </a:lnTo>
                    <a:lnTo>
                      <a:pt x="890" y="2904"/>
                    </a:lnTo>
                    <a:lnTo>
                      <a:pt x="932" y="2948"/>
                    </a:lnTo>
                    <a:lnTo>
                      <a:pt x="974" y="2988"/>
                    </a:lnTo>
                    <a:lnTo>
                      <a:pt x="1014" y="3024"/>
                    </a:lnTo>
                    <a:lnTo>
                      <a:pt x="1054" y="3058"/>
                    </a:lnTo>
                    <a:lnTo>
                      <a:pt x="1096" y="3088"/>
                    </a:lnTo>
                    <a:lnTo>
                      <a:pt x="1136" y="3114"/>
                    </a:lnTo>
                    <a:lnTo>
                      <a:pt x="1174" y="3138"/>
                    </a:lnTo>
                    <a:lnTo>
                      <a:pt x="1214" y="3158"/>
                    </a:lnTo>
                    <a:lnTo>
                      <a:pt x="1252" y="3176"/>
                    </a:lnTo>
                    <a:lnTo>
                      <a:pt x="1290" y="3190"/>
                    </a:lnTo>
                    <a:lnTo>
                      <a:pt x="1326" y="3200"/>
                    </a:lnTo>
                    <a:lnTo>
                      <a:pt x="1362" y="3208"/>
                    </a:lnTo>
                    <a:lnTo>
                      <a:pt x="1398" y="3212"/>
                    </a:lnTo>
                    <a:lnTo>
                      <a:pt x="1432" y="3212"/>
                    </a:lnTo>
                    <a:lnTo>
                      <a:pt x="1464" y="3210"/>
                    </a:lnTo>
                    <a:lnTo>
                      <a:pt x="1496" y="3204"/>
                    </a:lnTo>
                    <a:lnTo>
                      <a:pt x="1528" y="3196"/>
                    </a:lnTo>
                    <a:lnTo>
                      <a:pt x="1528" y="3196"/>
                    </a:lnTo>
                    <a:lnTo>
                      <a:pt x="1498" y="3192"/>
                    </a:lnTo>
                    <a:lnTo>
                      <a:pt x="1466" y="3186"/>
                    </a:lnTo>
                    <a:lnTo>
                      <a:pt x="1436" y="3178"/>
                    </a:lnTo>
                    <a:lnTo>
                      <a:pt x="1404" y="3166"/>
                    </a:lnTo>
                    <a:lnTo>
                      <a:pt x="1370" y="3152"/>
                    </a:lnTo>
                    <a:lnTo>
                      <a:pt x="1338" y="3134"/>
                    </a:lnTo>
                    <a:lnTo>
                      <a:pt x="1304" y="3112"/>
                    </a:lnTo>
                    <a:lnTo>
                      <a:pt x="1270" y="3090"/>
                    </a:lnTo>
                    <a:lnTo>
                      <a:pt x="1236" y="3062"/>
                    </a:lnTo>
                    <a:lnTo>
                      <a:pt x="1202" y="3034"/>
                    </a:lnTo>
                    <a:lnTo>
                      <a:pt x="1168" y="3002"/>
                    </a:lnTo>
                    <a:lnTo>
                      <a:pt x="1132" y="2968"/>
                    </a:lnTo>
                    <a:lnTo>
                      <a:pt x="1098" y="2930"/>
                    </a:lnTo>
                    <a:lnTo>
                      <a:pt x="1062" y="2892"/>
                    </a:lnTo>
                    <a:lnTo>
                      <a:pt x="1026" y="2850"/>
                    </a:lnTo>
                    <a:lnTo>
                      <a:pt x="992" y="2804"/>
                    </a:lnTo>
                    <a:lnTo>
                      <a:pt x="956" y="2758"/>
                    </a:lnTo>
                    <a:lnTo>
                      <a:pt x="920" y="2708"/>
                    </a:lnTo>
                    <a:lnTo>
                      <a:pt x="884" y="2658"/>
                    </a:lnTo>
                    <a:lnTo>
                      <a:pt x="848" y="2604"/>
                    </a:lnTo>
                    <a:lnTo>
                      <a:pt x="812" y="2548"/>
                    </a:lnTo>
                    <a:lnTo>
                      <a:pt x="776" y="2490"/>
                    </a:lnTo>
                    <a:lnTo>
                      <a:pt x="706" y="2366"/>
                    </a:lnTo>
                    <a:lnTo>
                      <a:pt x="636" y="2236"/>
                    </a:lnTo>
                    <a:lnTo>
                      <a:pt x="568" y="2098"/>
                    </a:lnTo>
                    <a:lnTo>
                      <a:pt x="500" y="1952"/>
                    </a:lnTo>
                    <a:lnTo>
                      <a:pt x="434" y="1798"/>
                    </a:lnTo>
                    <a:close/>
                  </a:path>
                </a:pathLst>
              </a:custGeom>
              <a:solidFill>
                <a:srgbClr val="231F20">
                  <a:alpha val="40000"/>
                </a:srgbClr>
              </a:solidFill>
              <a:ln>
                <a:noFill/>
              </a:ln>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1" name="Freeform 82"/>
              <p:cNvSpPr/>
              <p:nvPr/>
            </p:nvSpPr>
            <p:spPr bwMode="auto">
              <a:xfrm>
                <a:off x="13581063" y="2624138"/>
                <a:ext cx="2425700" cy="5099050"/>
              </a:xfrm>
              <a:custGeom>
                <a:avLst/>
                <a:gdLst>
                  <a:gd name="T0" fmla="*/ 398 w 1528"/>
                  <a:gd name="T1" fmla="*/ 1712 h 3212"/>
                  <a:gd name="T2" fmla="*/ 306 w 1528"/>
                  <a:gd name="T3" fmla="*/ 1462 h 3212"/>
                  <a:gd name="T4" fmla="*/ 232 w 1528"/>
                  <a:gd name="T5" fmla="*/ 1226 h 3212"/>
                  <a:gd name="T6" fmla="*/ 176 w 1528"/>
                  <a:gd name="T7" fmla="*/ 1004 h 3212"/>
                  <a:gd name="T8" fmla="*/ 136 w 1528"/>
                  <a:gd name="T9" fmla="*/ 798 h 3212"/>
                  <a:gd name="T10" fmla="*/ 116 w 1528"/>
                  <a:gd name="T11" fmla="*/ 610 h 3212"/>
                  <a:gd name="T12" fmla="*/ 112 w 1528"/>
                  <a:gd name="T13" fmla="*/ 444 h 3212"/>
                  <a:gd name="T14" fmla="*/ 126 w 1528"/>
                  <a:gd name="T15" fmla="*/ 300 h 3212"/>
                  <a:gd name="T16" fmla="*/ 156 w 1528"/>
                  <a:gd name="T17" fmla="*/ 180 h 3212"/>
                  <a:gd name="T18" fmla="*/ 204 w 1528"/>
                  <a:gd name="T19" fmla="*/ 86 h 3212"/>
                  <a:gd name="T20" fmla="*/ 268 w 1528"/>
                  <a:gd name="T21" fmla="*/ 20 h 3212"/>
                  <a:gd name="T22" fmla="*/ 272 w 1528"/>
                  <a:gd name="T23" fmla="*/ 2 h 3212"/>
                  <a:gd name="T24" fmla="*/ 224 w 1528"/>
                  <a:gd name="T25" fmla="*/ 6 h 3212"/>
                  <a:gd name="T26" fmla="*/ 192 w 1528"/>
                  <a:gd name="T27" fmla="*/ 26 h 3212"/>
                  <a:gd name="T28" fmla="*/ 124 w 1528"/>
                  <a:gd name="T29" fmla="*/ 94 h 3212"/>
                  <a:gd name="T30" fmla="*/ 72 w 1528"/>
                  <a:gd name="T31" fmla="*/ 190 h 3212"/>
                  <a:gd name="T32" fmla="*/ 32 w 1528"/>
                  <a:gd name="T33" fmla="*/ 316 h 3212"/>
                  <a:gd name="T34" fmla="*/ 8 w 1528"/>
                  <a:gd name="T35" fmla="*/ 468 h 3212"/>
                  <a:gd name="T36" fmla="*/ 0 w 1528"/>
                  <a:gd name="T37" fmla="*/ 642 h 3212"/>
                  <a:gd name="T38" fmla="*/ 10 w 1528"/>
                  <a:gd name="T39" fmla="*/ 838 h 3212"/>
                  <a:gd name="T40" fmla="*/ 38 w 1528"/>
                  <a:gd name="T41" fmla="*/ 1052 h 3212"/>
                  <a:gd name="T42" fmla="*/ 86 w 1528"/>
                  <a:gd name="T43" fmla="*/ 1284 h 3212"/>
                  <a:gd name="T44" fmla="*/ 154 w 1528"/>
                  <a:gd name="T45" fmla="*/ 1528 h 3212"/>
                  <a:gd name="T46" fmla="*/ 244 w 1528"/>
                  <a:gd name="T47" fmla="*/ 1786 h 3212"/>
                  <a:gd name="T48" fmla="*/ 316 w 1528"/>
                  <a:gd name="T49" fmla="*/ 1966 h 3212"/>
                  <a:gd name="T50" fmla="*/ 434 w 1528"/>
                  <a:gd name="T51" fmla="*/ 2218 h 3212"/>
                  <a:gd name="T52" fmla="*/ 556 w 1528"/>
                  <a:gd name="T53" fmla="*/ 2444 h 3212"/>
                  <a:gd name="T54" fmla="*/ 680 w 1528"/>
                  <a:gd name="T55" fmla="*/ 2640 h 3212"/>
                  <a:gd name="T56" fmla="*/ 806 w 1528"/>
                  <a:gd name="T57" fmla="*/ 2808 h 3212"/>
                  <a:gd name="T58" fmla="*/ 932 w 1528"/>
                  <a:gd name="T59" fmla="*/ 2948 h 3212"/>
                  <a:gd name="T60" fmla="*/ 1054 w 1528"/>
                  <a:gd name="T61" fmla="*/ 3058 h 3212"/>
                  <a:gd name="T62" fmla="*/ 1174 w 1528"/>
                  <a:gd name="T63" fmla="*/ 3138 h 3212"/>
                  <a:gd name="T64" fmla="*/ 1290 w 1528"/>
                  <a:gd name="T65" fmla="*/ 3190 h 3212"/>
                  <a:gd name="T66" fmla="*/ 1398 w 1528"/>
                  <a:gd name="T67" fmla="*/ 3212 h 3212"/>
                  <a:gd name="T68" fmla="*/ 1496 w 1528"/>
                  <a:gd name="T69" fmla="*/ 3204 h 3212"/>
                  <a:gd name="T70" fmla="*/ 1498 w 1528"/>
                  <a:gd name="T71" fmla="*/ 3192 h 3212"/>
                  <a:gd name="T72" fmla="*/ 1404 w 1528"/>
                  <a:gd name="T73" fmla="*/ 3166 h 3212"/>
                  <a:gd name="T74" fmla="*/ 1304 w 1528"/>
                  <a:gd name="T75" fmla="*/ 3112 h 3212"/>
                  <a:gd name="T76" fmla="*/ 1202 w 1528"/>
                  <a:gd name="T77" fmla="*/ 3034 h 3212"/>
                  <a:gd name="T78" fmla="*/ 1098 w 1528"/>
                  <a:gd name="T79" fmla="*/ 2930 h 3212"/>
                  <a:gd name="T80" fmla="*/ 992 w 1528"/>
                  <a:gd name="T81" fmla="*/ 2804 h 3212"/>
                  <a:gd name="T82" fmla="*/ 884 w 1528"/>
                  <a:gd name="T83" fmla="*/ 2658 h 3212"/>
                  <a:gd name="T84" fmla="*/ 776 w 1528"/>
                  <a:gd name="T85" fmla="*/ 2490 h 3212"/>
                  <a:gd name="T86" fmla="*/ 568 w 1528"/>
                  <a:gd name="T87" fmla="*/ 2098 h 3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28" h="3212">
                    <a:moveTo>
                      <a:pt x="434" y="1798"/>
                    </a:moveTo>
                    <a:lnTo>
                      <a:pt x="434" y="1798"/>
                    </a:lnTo>
                    <a:lnTo>
                      <a:pt x="398" y="1712"/>
                    </a:lnTo>
                    <a:lnTo>
                      <a:pt x="366" y="1628"/>
                    </a:lnTo>
                    <a:lnTo>
                      <a:pt x="334" y="1544"/>
                    </a:lnTo>
                    <a:lnTo>
                      <a:pt x="306" y="1462"/>
                    </a:lnTo>
                    <a:lnTo>
                      <a:pt x="280" y="1382"/>
                    </a:lnTo>
                    <a:lnTo>
                      <a:pt x="254" y="1304"/>
                    </a:lnTo>
                    <a:lnTo>
                      <a:pt x="232" y="1226"/>
                    </a:lnTo>
                    <a:lnTo>
                      <a:pt x="210" y="1150"/>
                    </a:lnTo>
                    <a:lnTo>
                      <a:pt x="192" y="1076"/>
                    </a:lnTo>
                    <a:lnTo>
                      <a:pt x="176" y="1004"/>
                    </a:lnTo>
                    <a:lnTo>
                      <a:pt x="160" y="934"/>
                    </a:lnTo>
                    <a:lnTo>
                      <a:pt x="148" y="864"/>
                    </a:lnTo>
                    <a:lnTo>
                      <a:pt x="136" y="798"/>
                    </a:lnTo>
                    <a:lnTo>
                      <a:pt x="128" y="734"/>
                    </a:lnTo>
                    <a:lnTo>
                      <a:pt x="120" y="670"/>
                    </a:lnTo>
                    <a:lnTo>
                      <a:pt x="116" y="610"/>
                    </a:lnTo>
                    <a:lnTo>
                      <a:pt x="112" y="552"/>
                    </a:lnTo>
                    <a:lnTo>
                      <a:pt x="110" y="498"/>
                    </a:lnTo>
                    <a:lnTo>
                      <a:pt x="112" y="444"/>
                    </a:lnTo>
                    <a:lnTo>
                      <a:pt x="114" y="394"/>
                    </a:lnTo>
                    <a:lnTo>
                      <a:pt x="118" y="344"/>
                    </a:lnTo>
                    <a:lnTo>
                      <a:pt x="126" y="300"/>
                    </a:lnTo>
                    <a:lnTo>
                      <a:pt x="134" y="256"/>
                    </a:lnTo>
                    <a:lnTo>
                      <a:pt x="144" y="216"/>
                    </a:lnTo>
                    <a:lnTo>
                      <a:pt x="156" y="180"/>
                    </a:lnTo>
                    <a:lnTo>
                      <a:pt x="170" y="146"/>
                    </a:lnTo>
                    <a:lnTo>
                      <a:pt x="186" y="114"/>
                    </a:lnTo>
                    <a:lnTo>
                      <a:pt x="204" y="86"/>
                    </a:lnTo>
                    <a:lnTo>
                      <a:pt x="222" y="60"/>
                    </a:lnTo>
                    <a:lnTo>
                      <a:pt x="244" y="38"/>
                    </a:lnTo>
                    <a:lnTo>
                      <a:pt x="268" y="20"/>
                    </a:lnTo>
                    <a:lnTo>
                      <a:pt x="292" y="4"/>
                    </a:lnTo>
                    <a:lnTo>
                      <a:pt x="292" y="4"/>
                    </a:lnTo>
                    <a:lnTo>
                      <a:pt x="272" y="2"/>
                    </a:lnTo>
                    <a:lnTo>
                      <a:pt x="252" y="0"/>
                    </a:lnTo>
                    <a:lnTo>
                      <a:pt x="234" y="4"/>
                    </a:lnTo>
                    <a:lnTo>
                      <a:pt x="224" y="6"/>
                    </a:lnTo>
                    <a:lnTo>
                      <a:pt x="216" y="10"/>
                    </a:lnTo>
                    <a:lnTo>
                      <a:pt x="216" y="10"/>
                    </a:lnTo>
                    <a:lnTo>
                      <a:pt x="192" y="26"/>
                    </a:lnTo>
                    <a:lnTo>
                      <a:pt x="168" y="44"/>
                    </a:lnTo>
                    <a:lnTo>
                      <a:pt x="146" y="68"/>
                    </a:lnTo>
                    <a:lnTo>
                      <a:pt x="124" y="94"/>
                    </a:lnTo>
                    <a:lnTo>
                      <a:pt x="106" y="122"/>
                    </a:lnTo>
                    <a:lnTo>
                      <a:pt x="88" y="156"/>
                    </a:lnTo>
                    <a:lnTo>
                      <a:pt x="72" y="190"/>
                    </a:lnTo>
                    <a:lnTo>
                      <a:pt x="58" y="230"/>
                    </a:lnTo>
                    <a:lnTo>
                      <a:pt x="44" y="272"/>
                    </a:lnTo>
                    <a:lnTo>
                      <a:pt x="32" y="316"/>
                    </a:lnTo>
                    <a:lnTo>
                      <a:pt x="22" y="364"/>
                    </a:lnTo>
                    <a:lnTo>
                      <a:pt x="14" y="414"/>
                    </a:lnTo>
                    <a:lnTo>
                      <a:pt x="8" y="468"/>
                    </a:lnTo>
                    <a:lnTo>
                      <a:pt x="4" y="524"/>
                    </a:lnTo>
                    <a:lnTo>
                      <a:pt x="2" y="582"/>
                    </a:lnTo>
                    <a:lnTo>
                      <a:pt x="0" y="642"/>
                    </a:lnTo>
                    <a:lnTo>
                      <a:pt x="2" y="706"/>
                    </a:lnTo>
                    <a:lnTo>
                      <a:pt x="6" y="770"/>
                    </a:lnTo>
                    <a:lnTo>
                      <a:pt x="10" y="838"/>
                    </a:lnTo>
                    <a:lnTo>
                      <a:pt x="18" y="908"/>
                    </a:lnTo>
                    <a:lnTo>
                      <a:pt x="26" y="980"/>
                    </a:lnTo>
                    <a:lnTo>
                      <a:pt x="38" y="1052"/>
                    </a:lnTo>
                    <a:lnTo>
                      <a:pt x="52" y="1128"/>
                    </a:lnTo>
                    <a:lnTo>
                      <a:pt x="68" y="1204"/>
                    </a:lnTo>
                    <a:lnTo>
                      <a:pt x="86" y="1284"/>
                    </a:lnTo>
                    <a:lnTo>
                      <a:pt x="106" y="1364"/>
                    </a:lnTo>
                    <a:lnTo>
                      <a:pt x="128" y="1446"/>
                    </a:lnTo>
                    <a:lnTo>
                      <a:pt x="154" y="1528"/>
                    </a:lnTo>
                    <a:lnTo>
                      <a:pt x="182" y="1614"/>
                    </a:lnTo>
                    <a:lnTo>
                      <a:pt x="210" y="1700"/>
                    </a:lnTo>
                    <a:lnTo>
                      <a:pt x="244" y="1786"/>
                    </a:lnTo>
                    <a:lnTo>
                      <a:pt x="278" y="1874"/>
                    </a:lnTo>
                    <a:lnTo>
                      <a:pt x="278" y="1874"/>
                    </a:lnTo>
                    <a:lnTo>
                      <a:pt x="316" y="1966"/>
                    </a:lnTo>
                    <a:lnTo>
                      <a:pt x="354" y="2052"/>
                    </a:lnTo>
                    <a:lnTo>
                      <a:pt x="394" y="2138"/>
                    </a:lnTo>
                    <a:lnTo>
                      <a:pt x="434" y="2218"/>
                    </a:lnTo>
                    <a:lnTo>
                      <a:pt x="474" y="2298"/>
                    </a:lnTo>
                    <a:lnTo>
                      <a:pt x="514" y="2372"/>
                    </a:lnTo>
                    <a:lnTo>
                      <a:pt x="556" y="2444"/>
                    </a:lnTo>
                    <a:lnTo>
                      <a:pt x="598" y="2512"/>
                    </a:lnTo>
                    <a:lnTo>
                      <a:pt x="638" y="2578"/>
                    </a:lnTo>
                    <a:lnTo>
                      <a:pt x="680" y="2640"/>
                    </a:lnTo>
                    <a:lnTo>
                      <a:pt x="722" y="2700"/>
                    </a:lnTo>
                    <a:lnTo>
                      <a:pt x="764" y="2756"/>
                    </a:lnTo>
                    <a:lnTo>
                      <a:pt x="806" y="2808"/>
                    </a:lnTo>
                    <a:lnTo>
                      <a:pt x="848" y="2858"/>
                    </a:lnTo>
                    <a:lnTo>
                      <a:pt x="890" y="2904"/>
                    </a:lnTo>
                    <a:lnTo>
                      <a:pt x="932" y="2948"/>
                    </a:lnTo>
                    <a:lnTo>
                      <a:pt x="974" y="2988"/>
                    </a:lnTo>
                    <a:lnTo>
                      <a:pt x="1014" y="3024"/>
                    </a:lnTo>
                    <a:lnTo>
                      <a:pt x="1054" y="3058"/>
                    </a:lnTo>
                    <a:lnTo>
                      <a:pt x="1096" y="3088"/>
                    </a:lnTo>
                    <a:lnTo>
                      <a:pt x="1136" y="3114"/>
                    </a:lnTo>
                    <a:lnTo>
                      <a:pt x="1174" y="3138"/>
                    </a:lnTo>
                    <a:lnTo>
                      <a:pt x="1214" y="3158"/>
                    </a:lnTo>
                    <a:lnTo>
                      <a:pt x="1252" y="3176"/>
                    </a:lnTo>
                    <a:lnTo>
                      <a:pt x="1290" y="3190"/>
                    </a:lnTo>
                    <a:lnTo>
                      <a:pt x="1326" y="3200"/>
                    </a:lnTo>
                    <a:lnTo>
                      <a:pt x="1362" y="3208"/>
                    </a:lnTo>
                    <a:lnTo>
                      <a:pt x="1398" y="3212"/>
                    </a:lnTo>
                    <a:lnTo>
                      <a:pt x="1432" y="3212"/>
                    </a:lnTo>
                    <a:lnTo>
                      <a:pt x="1464" y="3210"/>
                    </a:lnTo>
                    <a:lnTo>
                      <a:pt x="1496" y="3204"/>
                    </a:lnTo>
                    <a:lnTo>
                      <a:pt x="1528" y="3196"/>
                    </a:lnTo>
                    <a:lnTo>
                      <a:pt x="1528" y="3196"/>
                    </a:lnTo>
                    <a:lnTo>
                      <a:pt x="1498" y="3192"/>
                    </a:lnTo>
                    <a:lnTo>
                      <a:pt x="1466" y="3186"/>
                    </a:lnTo>
                    <a:lnTo>
                      <a:pt x="1436" y="3178"/>
                    </a:lnTo>
                    <a:lnTo>
                      <a:pt x="1404" y="3166"/>
                    </a:lnTo>
                    <a:lnTo>
                      <a:pt x="1370" y="3152"/>
                    </a:lnTo>
                    <a:lnTo>
                      <a:pt x="1338" y="3134"/>
                    </a:lnTo>
                    <a:lnTo>
                      <a:pt x="1304" y="3112"/>
                    </a:lnTo>
                    <a:lnTo>
                      <a:pt x="1270" y="3090"/>
                    </a:lnTo>
                    <a:lnTo>
                      <a:pt x="1236" y="3062"/>
                    </a:lnTo>
                    <a:lnTo>
                      <a:pt x="1202" y="3034"/>
                    </a:lnTo>
                    <a:lnTo>
                      <a:pt x="1168" y="3002"/>
                    </a:lnTo>
                    <a:lnTo>
                      <a:pt x="1132" y="2968"/>
                    </a:lnTo>
                    <a:lnTo>
                      <a:pt x="1098" y="2930"/>
                    </a:lnTo>
                    <a:lnTo>
                      <a:pt x="1062" y="2892"/>
                    </a:lnTo>
                    <a:lnTo>
                      <a:pt x="1026" y="2850"/>
                    </a:lnTo>
                    <a:lnTo>
                      <a:pt x="992" y="2804"/>
                    </a:lnTo>
                    <a:lnTo>
                      <a:pt x="956" y="2758"/>
                    </a:lnTo>
                    <a:lnTo>
                      <a:pt x="920" y="2708"/>
                    </a:lnTo>
                    <a:lnTo>
                      <a:pt x="884" y="2658"/>
                    </a:lnTo>
                    <a:lnTo>
                      <a:pt x="848" y="2604"/>
                    </a:lnTo>
                    <a:lnTo>
                      <a:pt x="812" y="2548"/>
                    </a:lnTo>
                    <a:lnTo>
                      <a:pt x="776" y="2490"/>
                    </a:lnTo>
                    <a:lnTo>
                      <a:pt x="706" y="2366"/>
                    </a:lnTo>
                    <a:lnTo>
                      <a:pt x="636" y="2236"/>
                    </a:lnTo>
                    <a:lnTo>
                      <a:pt x="568" y="2098"/>
                    </a:lnTo>
                    <a:lnTo>
                      <a:pt x="500" y="1952"/>
                    </a:lnTo>
                    <a:lnTo>
                      <a:pt x="434" y="17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 name="Freeform 83"/>
              <p:cNvSpPr/>
              <p:nvPr/>
            </p:nvSpPr>
            <p:spPr bwMode="auto">
              <a:xfrm>
                <a:off x="13666788" y="8770938"/>
                <a:ext cx="412750" cy="692150"/>
              </a:xfrm>
              <a:custGeom>
                <a:avLst/>
                <a:gdLst>
                  <a:gd name="T0" fmla="*/ 168 w 260"/>
                  <a:gd name="T1" fmla="*/ 58 h 436"/>
                  <a:gd name="T2" fmla="*/ 256 w 260"/>
                  <a:gd name="T3" fmla="*/ 0 h 436"/>
                  <a:gd name="T4" fmla="*/ 256 w 260"/>
                  <a:gd name="T5" fmla="*/ 0 h 436"/>
                  <a:gd name="T6" fmla="*/ 258 w 260"/>
                  <a:gd name="T7" fmla="*/ 14 h 436"/>
                  <a:gd name="T8" fmla="*/ 260 w 260"/>
                  <a:gd name="T9" fmla="*/ 52 h 436"/>
                  <a:gd name="T10" fmla="*/ 258 w 260"/>
                  <a:gd name="T11" fmla="*/ 78 h 436"/>
                  <a:gd name="T12" fmla="*/ 256 w 260"/>
                  <a:gd name="T13" fmla="*/ 108 h 436"/>
                  <a:gd name="T14" fmla="*/ 252 w 260"/>
                  <a:gd name="T15" fmla="*/ 140 h 436"/>
                  <a:gd name="T16" fmla="*/ 244 w 260"/>
                  <a:gd name="T17" fmla="*/ 176 h 436"/>
                  <a:gd name="T18" fmla="*/ 232 w 260"/>
                  <a:gd name="T19" fmla="*/ 212 h 436"/>
                  <a:gd name="T20" fmla="*/ 216 w 260"/>
                  <a:gd name="T21" fmla="*/ 248 h 436"/>
                  <a:gd name="T22" fmla="*/ 206 w 260"/>
                  <a:gd name="T23" fmla="*/ 268 h 436"/>
                  <a:gd name="T24" fmla="*/ 196 w 260"/>
                  <a:gd name="T25" fmla="*/ 286 h 436"/>
                  <a:gd name="T26" fmla="*/ 184 w 260"/>
                  <a:gd name="T27" fmla="*/ 304 h 436"/>
                  <a:gd name="T28" fmla="*/ 170 w 260"/>
                  <a:gd name="T29" fmla="*/ 320 h 436"/>
                  <a:gd name="T30" fmla="*/ 154 w 260"/>
                  <a:gd name="T31" fmla="*/ 338 h 436"/>
                  <a:gd name="T32" fmla="*/ 138 w 260"/>
                  <a:gd name="T33" fmla="*/ 354 h 436"/>
                  <a:gd name="T34" fmla="*/ 118 w 260"/>
                  <a:gd name="T35" fmla="*/ 370 h 436"/>
                  <a:gd name="T36" fmla="*/ 98 w 260"/>
                  <a:gd name="T37" fmla="*/ 386 h 436"/>
                  <a:gd name="T38" fmla="*/ 76 w 260"/>
                  <a:gd name="T39" fmla="*/ 400 h 436"/>
                  <a:gd name="T40" fmla="*/ 52 w 260"/>
                  <a:gd name="T41" fmla="*/ 414 h 436"/>
                  <a:gd name="T42" fmla="*/ 28 w 260"/>
                  <a:gd name="T43" fmla="*/ 426 h 436"/>
                  <a:gd name="T44" fmla="*/ 0 w 260"/>
                  <a:gd name="T45" fmla="*/ 436 h 436"/>
                  <a:gd name="T46" fmla="*/ 0 w 260"/>
                  <a:gd name="T47" fmla="*/ 436 h 436"/>
                  <a:gd name="T48" fmla="*/ 8 w 260"/>
                  <a:gd name="T49" fmla="*/ 432 h 436"/>
                  <a:gd name="T50" fmla="*/ 30 w 260"/>
                  <a:gd name="T51" fmla="*/ 418 h 436"/>
                  <a:gd name="T52" fmla="*/ 44 w 260"/>
                  <a:gd name="T53" fmla="*/ 408 h 436"/>
                  <a:gd name="T54" fmla="*/ 62 w 260"/>
                  <a:gd name="T55" fmla="*/ 394 h 436"/>
                  <a:gd name="T56" fmla="*/ 78 w 260"/>
                  <a:gd name="T57" fmla="*/ 378 h 436"/>
                  <a:gd name="T58" fmla="*/ 96 w 260"/>
                  <a:gd name="T59" fmla="*/ 358 h 436"/>
                  <a:gd name="T60" fmla="*/ 112 w 260"/>
                  <a:gd name="T61" fmla="*/ 334 h 436"/>
                  <a:gd name="T62" fmla="*/ 128 w 260"/>
                  <a:gd name="T63" fmla="*/ 306 h 436"/>
                  <a:gd name="T64" fmla="*/ 144 w 260"/>
                  <a:gd name="T65" fmla="*/ 276 h 436"/>
                  <a:gd name="T66" fmla="*/ 156 w 260"/>
                  <a:gd name="T67" fmla="*/ 240 h 436"/>
                  <a:gd name="T68" fmla="*/ 164 w 260"/>
                  <a:gd name="T69" fmla="*/ 202 h 436"/>
                  <a:gd name="T70" fmla="*/ 170 w 260"/>
                  <a:gd name="T71" fmla="*/ 158 h 436"/>
                  <a:gd name="T72" fmla="*/ 172 w 260"/>
                  <a:gd name="T73" fmla="*/ 112 h 436"/>
                  <a:gd name="T74" fmla="*/ 170 w 260"/>
                  <a:gd name="T75" fmla="*/ 86 h 436"/>
                  <a:gd name="T76" fmla="*/ 168 w 260"/>
                  <a:gd name="T77" fmla="*/ 58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0" h="436">
                    <a:moveTo>
                      <a:pt x="168" y="58"/>
                    </a:moveTo>
                    <a:lnTo>
                      <a:pt x="256" y="0"/>
                    </a:lnTo>
                    <a:lnTo>
                      <a:pt x="256" y="0"/>
                    </a:lnTo>
                    <a:lnTo>
                      <a:pt x="258" y="14"/>
                    </a:lnTo>
                    <a:lnTo>
                      <a:pt x="260" y="52"/>
                    </a:lnTo>
                    <a:lnTo>
                      <a:pt x="258" y="78"/>
                    </a:lnTo>
                    <a:lnTo>
                      <a:pt x="256" y="108"/>
                    </a:lnTo>
                    <a:lnTo>
                      <a:pt x="252" y="140"/>
                    </a:lnTo>
                    <a:lnTo>
                      <a:pt x="244" y="176"/>
                    </a:lnTo>
                    <a:lnTo>
                      <a:pt x="232" y="212"/>
                    </a:lnTo>
                    <a:lnTo>
                      <a:pt x="216" y="248"/>
                    </a:lnTo>
                    <a:lnTo>
                      <a:pt x="206" y="268"/>
                    </a:lnTo>
                    <a:lnTo>
                      <a:pt x="196" y="286"/>
                    </a:lnTo>
                    <a:lnTo>
                      <a:pt x="184" y="304"/>
                    </a:lnTo>
                    <a:lnTo>
                      <a:pt x="170" y="320"/>
                    </a:lnTo>
                    <a:lnTo>
                      <a:pt x="154" y="338"/>
                    </a:lnTo>
                    <a:lnTo>
                      <a:pt x="138" y="354"/>
                    </a:lnTo>
                    <a:lnTo>
                      <a:pt x="118" y="370"/>
                    </a:lnTo>
                    <a:lnTo>
                      <a:pt x="98" y="386"/>
                    </a:lnTo>
                    <a:lnTo>
                      <a:pt x="76" y="400"/>
                    </a:lnTo>
                    <a:lnTo>
                      <a:pt x="52" y="414"/>
                    </a:lnTo>
                    <a:lnTo>
                      <a:pt x="28" y="426"/>
                    </a:lnTo>
                    <a:lnTo>
                      <a:pt x="0" y="436"/>
                    </a:lnTo>
                    <a:lnTo>
                      <a:pt x="0" y="436"/>
                    </a:lnTo>
                    <a:lnTo>
                      <a:pt x="8" y="432"/>
                    </a:lnTo>
                    <a:lnTo>
                      <a:pt x="30" y="418"/>
                    </a:lnTo>
                    <a:lnTo>
                      <a:pt x="44" y="408"/>
                    </a:lnTo>
                    <a:lnTo>
                      <a:pt x="62" y="394"/>
                    </a:lnTo>
                    <a:lnTo>
                      <a:pt x="78" y="378"/>
                    </a:lnTo>
                    <a:lnTo>
                      <a:pt x="96" y="358"/>
                    </a:lnTo>
                    <a:lnTo>
                      <a:pt x="112" y="334"/>
                    </a:lnTo>
                    <a:lnTo>
                      <a:pt x="128" y="306"/>
                    </a:lnTo>
                    <a:lnTo>
                      <a:pt x="144" y="276"/>
                    </a:lnTo>
                    <a:lnTo>
                      <a:pt x="156" y="240"/>
                    </a:lnTo>
                    <a:lnTo>
                      <a:pt x="164" y="202"/>
                    </a:lnTo>
                    <a:lnTo>
                      <a:pt x="170" y="158"/>
                    </a:lnTo>
                    <a:lnTo>
                      <a:pt x="172" y="112"/>
                    </a:lnTo>
                    <a:lnTo>
                      <a:pt x="170" y="86"/>
                    </a:lnTo>
                    <a:lnTo>
                      <a:pt x="168" y="58"/>
                    </a:lnTo>
                    <a:close/>
                  </a:path>
                </a:pathLst>
              </a:custGeom>
              <a:solidFill>
                <a:srgbClr val="528D3F"/>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 name="Freeform 84"/>
              <p:cNvSpPr/>
              <p:nvPr/>
            </p:nvSpPr>
            <p:spPr bwMode="auto">
              <a:xfrm>
                <a:off x="13666788" y="8770938"/>
                <a:ext cx="412750" cy="692150"/>
              </a:xfrm>
              <a:custGeom>
                <a:avLst/>
                <a:gdLst>
                  <a:gd name="T0" fmla="*/ 168 w 260"/>
                  <a:gd name="T1" fmla="*/ 58 h 436"/>
                  <a:gd name="T2" fmla="*/ 256 w 260"/>
                  <a:gd name="T3" fmla="*/ 0 h 436"/>
                  <a:gd name="T4" fmla="*/ 256 w 260"/>
                  <a:gd name="T5" fmla="*/ 0 h 436"/>
                  <a:gd name="T6" fmla="*/ 258 w 260"/>
                  <a:gd name="T7" fmla="*/ 14 h 436"/>
                  <a:gd name="T8" fmla="*/ 260 w 260"/>
                  <a:gd name="T9" fmla="*/ 52 h 436"/>
                  <a:gd name="T10" fmla="*/ 258 w 260"/>
                  <a:gd name="T11" fmla="*/ 78 h 436"/>
                  <a:gd name="T12" fmla="*/ 256 w 260"/>
                  <a:gd name="T13" fmla="*/ 108 h 436"/>
                  <a:gd name="T14" fmla="*/ 252 w 260"/>
                  <a:gd name="T15" fmla="*/ 140 h 436"/>
                  <a:gd name="T16" fmla="*/ 244 w 260"/>
                  <a:gd name="T17" fmla="*/ 176 h 436"/>
                  <a:gd name="T18" fmla="*/ 232 w 260"/>
                  <a:gd name="T19" fmla="*/ 212 h 436"/>
                  <a:gd name="T20" fmla="*/ 216 w 260"/>
                  <a:gd name="T21" fmla="*/ 248 h 436"/>
                  <a:gd name="T22" fmla="*/ 206 w 260"/>
                  <a:gd name="T23" fmla="*/ 268 h 436"/>
                  <a:gd name="T24" fmla="*/ 196 w 260"/>
                  <a:gd name="T25" fmla="*/ 286 h 436"/>
                  <a:gd name="T26" fmla="*/ 184 w 260"/>
                  <a:gd name="T27" fmla="*/ 304 h 436"/>
                  <a:gd name="T28" fmla="*/ 170 w 260"/>
                  <a:gd name="T29" fmla="*/ 320 h 436"/>
                  <a:gd name="T30" fmla="*/ 154 w 260"/>
                  <a:gd name="T31" fmla="*/ 338 h 436"/>
                  <a:gd name="T32" fmla="*/ 138 w 260"/>
                  <a:gd name="T33" fmla="*/ 354 h 436"/>
                  <a:gd name="T34" fmla="*/ 118 w 260"/>
                  <a:gd name="T35" fmla="*/ 370 h 436"/>
                  <a:gd name="T36" fmla="*/ 98 w 260"/>
                  <a:gd name="T37" fmla="*/ 386 h 436"/>
                  <a:gd name="T38" fmla="*/ 76 w 260"/>
                  <a:gd name="T39" fmla="*/ 400 h 436"/>
                  <a:gd name="T40" fmla="*/ 52 w 260"/>
                  <a:gd name="T41" fmla="*/ 414 h 436"/>
                  <a:gd name="T42" fmla="*/ 28 w 260"/>
                  <a:gd name="T43" fmla="*/ 426 h 436"/>
                  <a:gd name="T44" fmla="*/ 0 w 260"/>
                  <a:gd name="T45" fmla="*/ 436 h 436"/>
                  <a:gd name="T46" fmla="*/ 0 w 260"/>
                  <a:gd name="T47" fmla="*/ 436 h 436"/>
                  <a:gd name="T48" fmla="*/ 8 w 260"/>
                  <a:gd name="T49" fmla="*/ 432 h 436"/>
                  <a:gd name="T50" fmla="*/ 30 w 260"/>
                  <a:gd name="T51" fmla="*/ 418 h 436"/>
                  <a:gd name="T52" fmla="*/ 44 w 260"/>
                  <a:gd name="T53" fmla="*/ 408 h 436"/>
                  <a:gd name="T54" fmla="*/ 62 w 260"/>
                  <a:gd name="T55" fmla="*/ 394 h 436"/>
                  <a:gd name="T56" fmla="*/ 78 w 260"/>
                  <a:gd name="T57" fmla="*/ 378 h 436"/>
                  <a:gd name="T58" fmla="*/ 96 w 260"/>
                  <a:gd name="T59" fmla="*/ 358 h 436"/>
                  <a:gd name="T60" fmla="*/ 112 w 260"/>
                  <a:gd name="T61" fmla="*/ 334 h 436"/>
                  <a:gd name="T62" fmla="*/ 128 w 260"/>
                  <a:gd name="T63" fmla="*/ 306 h 436"/>
                  <a:gd name="T64" fmla="*/ 144 w 260"/>
                  <a:gd name="T65" fmla="*/ 276 h 436"/>
                  <a:gd name="T66" fmla="*/ 156 w 260"/>
                  <a:gd name="T67" fmla="*/ 240 h 436"/>
                  <a:gd name="T68" fmla="*/ 164 w 260"/>
                  <a:gd name="T69" fmla="*/ 202 h 436"/>
                  <a:gd name="T70" fmla="*/ 170 w 260"/>
                  <a:gd name="T71" fmla="*/ 158 h 436"/>
                  <a:gd name="T72" fmla="*/ 172 w 260"/>
                  <a:gd name="T73" fmla="*/ 112 h 436"/>
                  <a:gd name="T74" fmla="*/ 170 w 260"/>
                  <a:gd name="T75" fmla="*/ 86 h 436"/>
                  <a:gd name="T76" fmla="*/ 168 w 260"/>
                  <a:gd name="T77" fmla="*/ 58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0" h="436">
                    <a:moveTo>
                      <a:pt x="168" y="58"/>
                    </a:moveTo>
                    <a:lnTo>
                      <a:pt x="256" y="0"/>
                    </a:lnTo>
                    <a:lnTo>
                      <a:pt x="256" y="0"/>
                    </a:lnTo>
                    <a:lnTo>
                      <a:pt x="258" y="14"/>
                    </a:lnTo>
                    <a:lnTo>
                      <a:pt x="260" y="52"/>
                    </a:lnTo>
                    <a:lnTo>
                      <a:pt x="258" y="78"/>
                    </a:lnTo>
                    <a:lnTo>
                      <a:pt x="256" y="108"/>
                    </a:lnTo>
                    <a:lnTo>
                      <a:pt x="252" y="140"/>
                    </a:lnTo>
                    <a:lnTo>
                      <a:pt x="244" y="176"/>
                    </a:lnTo>
                    <a:lnTo>
                      <a:pt x="232" y="212"/>
                    </a:lnTo>
                    <a:lnTo>
                      <a:pt x="216" y="248"/>
                    </a:lnTo>
                    <a:lnTo>
                      <a:pt x="206" y="268"/>
                    </a:lnTo>
                    <a:lnTo>
                      <a:pt x="196" y="286"/>
                    </a:lnTo>
                    <a:lnTo>
                      <a:pt x="184" y="304"/>
                    </a:lnTo>
                    <a:lnTo>
                      <a:pt x="170" y="320"/>
                    </a:lnTo>
                    <a:lnTo>
                      <a:pt x="154" y="338"/>
                    </a:lnTo>
                    <a:lnTo>
                      <a:pt x="138" y="354"/>
                    </a:lnTo>
                    <a:lnTo>
                      <a:pt x="118" y="370"/>
                    </a:lnTo>
                    <a:lnTo>
                      <a:pt x="98" y="386"/>
                    </a:lnTo>
                    <a:lnTo>
                      <a:pt x="76" y="400"/>
                    </a:lnTo>
                    <a:lnTo>
                      <a:pt x="52" y="414"/>
                    </a:lnTo>
                    <a:lnTo>
                      <a:pt x="28" y="426"/>
                    </a:lnTo>
                    <a:lnTo>
                      <a:pt x="0" y="436"/>
                    </a:lnTo>
                    <a:lnTo>
                      <a:pt x="0" y="436"/>
                    </a:lnTo>
                    <a:lnTo>
                      <a:pt x="8" y="432"/>
                    </a:lnTo>
                    <a:lnTo>
                      <a:pt x="30" y="418"/>
                    </a:lnTo>
                    <a:lnTo>
                      <a:pt x="44" y="408"/>
                    </a:lnTo>
                    <a:lnTo>
                      <a:pt x="62" y="394"/>
                    </a:lnTo>
                    <a:lnTo>
                      <a:pt x="78" y="378"/>
                    </a:lnTo>
                    <a:lnTo>
                      <a:pt x="96" y="358"/>
                    </a:lnTo>
                    <a:lnTo>
                      <a:pt x="112" y="334"/>
                    </a:lnTo>
                    <a:lnTo>
                      <a:pt x="128" y="306"/>
                    </a:lnTo>
                    <a:lnTo>
                      <a:pt x="144" y="276"/>
                    </a:lnTo>
                    <a:lnTo>
                      <a:pt x="156" y="240"/>
                    </a:lnTo>
                    <a:lnTo>
                      <a:pt x="164" y="202"/>
                    </a:lnTo>
                    <a:lnTo>
                      <a:pt x="170" y="158"/>
                    </a:lnTo>
                    <a:lnTo>
                      <a:pt x="172" y="112"/>
                    </a:lnTo>
                    <a:lnTo>
                      <a:pt x="170" y="86"/>
                    </a:lnTo>
                    <a:lnTo>
                      <a:pt x="168"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 name="Freeform 85"/>
              <p:cNvSpPr/>
              <p:nvPr/>
            </p:nvSpPr>
            <p:spPr bwMode="auto">
              <a:xfrm>
                <a:off x="13044488" y="7888288"/>
                <a:ext cx="422275" cy="266700"/>
              </a:xfrm>
              <a:custGeom>
                <a:avLst/>
                <a:gdLst>
                  <a:gd name="T0" fmla="*/ 0 w 266"/>
                  <a:gd name="T1" fmla="*/ 16 h 168"/>
                  <a:gd name="T2" fmla="*/ 148 w 266"/>
                  <a:gd name="T3" fmla="*/ 168 h 168"/>
                  <a:gd name="T4" fmla="*/ 266 w 266"/>
                  <a:gd name="T5" fmla="*/ 66 h 168"/>
                  <a:gd name="T6" fmla="*/ 266 w 266"/>
                  <a:gd name="T7" fmla="*/ 66 h 168"/>
                  <a:gd name="T8" fmla="*/ 262 w 266"/>
                  <a:gd name="T9" fmla="*/ 60 h 168"/>
                  <a:gd name="T10" fmla="*/ 250 w 266"/>
                  <a:gd name="T11" fmla="*/ 50 h 168"/>
                  <a:gd name="T12" fmla="*/ 230 w 266"/>
                  <a:gd name="T13" fmla="*/ 34 h 168"/>
                  <a:gd name="T14" fmla="*/ 216 w 266"/>
                  <a:gd name="T15" fmla="*/ 26 h 168"/>
                  <a:gd name="T16" fmla="*/ 200 w 266"/>
                  <a:gd name="T17" fmla="*/ 20 h 168"/>
                  <a:gd name="T18" fmla="*/ 184 w 266"/>
                  <a:gd name="T19" fmla="*/ 12 h 168"/>
                  <a:gd name="T20" fmla="*/ 164 w 266"/>
                  <a:gd name="T21" fmla="*/ 6 h 168"/>
                  <a:gd name="T22" fmla="*/ 142 w 266"/>
                  <a:gd name="T23" fmla="*/ 2 h 168"/>
                  <a:gd name="T24" fmla="*/ 118 w 266"/>
                  <a:gd name="T25" fmla="*/ 0 h 168"/>
                  <a:gd name="T26" fmla="*/ 92 w 266"/>
                  <a:gd name="T27" fmla="*/ 0 h 168"/>
                  <a:gd name="T28" fmla="*/ 64 w 266"/>
                  <a:gd name="T29" fmla="*/ 2 h 168"/>
                  <a:gd name="T30" fmla="*/ 34 w 266"/>
                  <a:gd name="T31" fmla="*/ 8 h 168"/>
                  <a:gd name="T32" fmla="*/ 0 w 266"/>
                  <a:gd name="T33" fmla="*/ 1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 h="168">
                    <a:moveTo>
                      <a:pt x="0" y="16"/>
                    </a:moveTo>
                    <a:lnTo>
                      <a:pt x="148" y="168"/>
                    </a:lnTo>
                    <a:lnTo>
                      <a:pt x="266" y="66"/>
                    </a:lnTo>
                    <a:lnTo>
                      <a:pt x="266" y="66"/>
                    </a:lnTo>
                    <a:lnTo>
                      <a:pt x="262" y="60"/>
                    </a:lnTo>
                    <a:lnTo>
                      <a:pt x="250" y="50"/>
                    </a:lnTo>
                    <a:lnTo>
                      <a:pt x="230" y="34"/>
                    </a:lnTo>
                    <a:lnTo>
                      <a:pt x="216" y="26"/>
                    </a:lnTo>
                    <a:lnTo>
                      <a:pt x="200" y="20"/>
                    </a:lnTo>
                    <a:lnTo>
                      <a:pt x="184" y="12"/>
                    </a:lnTo>
                    <a:lnTo>
                      <a:pt x="164" y="6"/>
                    </a:lnTo>
                    <a:lnTo>
                      <a:pt x="142" y="2"/>
                    </a:lnTo>
                    <a:lnTo>
                      <a:pt x="118" y="0"/>
                    </a:lnTo>
                    <a:lnTo>
                      <a:pt x="92" y="0"/>
                    </a:lnTo>
                    <a:lnTo>
                      <a:pt x="64" y="2"/>
                    </a:lnTo>
                    <a:lnTo>
                      <a:pt x="34" y="8"/>
                    </a:lnTo>
                    <a:lnTo>
                      <a:pt x="0" y="16"/>
                    </a:lnTo>
                    <a:close/>
                  </a:path>
                </a:pathLst>
              </a:custGeom>
              <a:solidFill>
                <a:srgbClr val="373020"/>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 name="Freeform 86"/>
              <p:cNvSpPr/>
              <p:nvPr/>
            </p:nvSpPr>
            <p:spPr bwMode="auto">
              <a:xfrm>
                <a:off x="13044488" y="7888288"/>
                <a:ext cx="422275" cy="266700"/>
              </a:xfrm>
              <a:custGeom>
                <a:avLst/>
                <a:gdLst>
                  <a:gd name="T0" fmla="*/ 0 w 266"/>
                  <a:gd name="T1" fmla="*/ 16 h 168"/>
                  <a:gd name="T2" fmla="*/ 148 w 266"/>
                  <a:gd name="T3" fmla="*/ 168 h 168"/>
                  <a:gd name="T4" fmla="*/ 266 w 266"/>
                  <a:gd name="T5" fmla="*/ 66 h 168"/>
                  <a:gd name="T6" fmla="*/ 266 w 266"/>
                  <a:gd name="T7" fmla="*/ 66 h 168"/>
                  <a:gd name="T8" fmla="*/ 262 w 266"/>
                  <a:gd name="T9" fmla="*/ 60 h 168"/>
                  <a:gd name="T10" fmla="*/ 250 w 266"/>
                  <a:gd name="T11" fmla="*/ 50 h 168"/>
                  <a:gd name="T12" fmla="*/ 230 w 266"/>
                  <a:gd name="T13" fmla="*/ 34 h 168"/>
                  <a:gd name="T14" fmla="*/ 216 w 266"/>
                  <a:gd name="T15" fmla="*/ 26 h 168"/>
                  <a:gd name="T16" fmla="*/ 200 w 266"/>
                  <a:gd name="T17" fmla="*/ 20 h 168"/>
                  <a:gd name="T18" fmla="*/ 184 w 266"/>
                  <a:gd name="T19" fmla="*/ 12 h 168"/>
                  <a:gd name="T20" fmla="*/ 164 w 266"/>
                  <a:gd name="T21" fmla="*/ 6 h 168"/>
                  <a:gd name="T22" fmla="*/ 142 w 266"/>
                  <a:gd name="T23" fmla="*/ 2 h 168"/>
                  <a:gd name="T24" fmla="*/ 118 w 266"/>
                  <a:gd name="T25" fmla="*/ 0 h 168"/>
                  <a:gd name="T26" fmla="*/ 92 w 266"/>
                  <a:gd name="T27" fmla="*/ 0 h 168"/>
                  <a:gd name="T28" fmla="*/ 64 w 266"/>
                  <a:gd name="T29" fmla="*/ 2 h 168"/>
                  <a:gd name="T30" fmla="*/ 34 w 266"/>
                  <a:gd name="T31" fmla="*/ 8 h 168"/>
                  <a:gd name="T32" fmla="*/ 0 w 266"/>
                  <a:gd name="T33" fmla="*/ 1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 h="168">
                    <a:moveTo>
                      <a:pt x="0" y="16"/>
                    </a:moveTo>
                    <a:lnTo>
                      <a:pt x="148" y="168"/>
                    </a:lnTo>
                    <a:lnTo>
                      <a:pt x="266" y="66"/>
                    </a:lnTo>
                    <a:lnTo>
                      <a:pt x="266" y="66"/>
                    </a:lnTo>
                    <a:lnTo>
                      <a:pt x="262" y="60"/>
                    </a:lnTo>
                    <a:lnTo>
                      <a:pt x="250" y="50"/>
                    </a:lnTo>
                    <a:lnTo>
                      <a:pt x="230" y="34"/>
                    </a:lnTo>
                    <a:lnTo>
                      <a:pt x="216" y="26"/>
                    </a:lnTo>
                    <a:lnTo>
                      <a:pt x="200" y="20"/>
                    </a:lnTo>
                    <a:lnTo>
                      <a:pt x="184" y="12"/>
                    </a:lnTo>
                    <a:lnTo>
                      <a:pt x="164" y="6"/>
                    </a:lnTo>
                    <a:lnTo>
                      <a:pt x="142" y="2"/>
                    </a:lnTo>
                    <a:lnTo>
                      <a:pt x="118" y="0"/>
                    </a:lnTo>
                    <a:lnTo>
                      <a:pt x="92" y="0"/>
                    </a:lnTo>
                    <a:lnTo>
                      <a:pt x="64" y="2"/>
                    </a:lnTo>
                    <a:lnTo>
                      <a:pt x="34" y="8"/>
                    </a:lnTo>
                    <a:lnTo>
                      <a:pt x="0"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6" name="Freeform 87"/>
              <p:cNvSpPr/>
              <p:nvPr/>
            </p:nvSpPr>
            <p:spPr bwMode="auto">
              <a:xfrm>
                <a:off x="12984163" y="7888288"/>
                <a:ext cx="419100" cy="266700"/>
              </a:xfrm>
              <a:custGeom>
                <a:avLst/>
                <a:gdLst>
                  <a:gd name="T0" fmla="*/ 0 w 264"/>
                  <a:gd name="T1" fmla="*/ 16 h 168"/>
                  <a:gd name="T2" fmla="*/ 146 w 264"/>
                  <a:gd name="T3" fmla="*/ 168 h 168"/>
                  <a:gd name="T4" fmla="*/ 264 w 264"/>
                  <a:gd name="T5" fmla="*/ 66 h 168"/>
                  <a:gd name="T6" fmla="*/ 264 w 264"/>
                  <a:gd name="T7" fmla="*/ 66 h 168"/>
                  <a:gd name="T8" fmla="*/ 260 w 264"/>
                  <a:gd name="T9" fmla="*/ 60 h 168"/>
                  <a:gd name="T10" fmla="*/ 248 w 264"/>
                  <a:gd name="T11" fmla="*/ 50 h 168"/>
                  <a:gd name="T12" fmla="*/ 228 w 264"/>
                  <a:gd name="T13" fmla="*/ 34 h 168"/>
                  <a:gd name="T14" fmla="*/ 214 w 264"/>
                  <a:gd name="T15" fmla="*/ 26 h 168"/>
                  <a:gd name="T16" fmla="*/ 200 w 264"/>
                  <a:gd name="T17" fmla="*/ 20 h 168"/>
                  <a:gd name="T18" fmla="*/ 182 w 264"/>
                  <a:gd name="T19" fmla="*/ 12 h 168"/>
                  <a:gd name="T20" fmla="*/ 162 w 264"/>
                  <a:gd name="T21" fmla="*/ 6 h 168"/>
                  <a:gd name="T22" fmla="*/ 140 w 264"/>
                  <a:gd name="T23" fmla="*/ 2 h 168"/>
                  <a:gd name="T24" fmla="*/ 116 w 264"/>
                  <a:gd name="T25" fmla="*/ 0 h 168"/>
                  <a:gd name="T26" fmla="*/ 90 w 264"/>
                  <a:gd name="T27" fmla="*/ 0 h 168"/>
                  <a:gd name="T28" fmla="*/ 62 w 264"/>
                  <a:gd name="T29" fmla="*/ 2 h 168"/>
                  <a:gd name="T30" fmla="*/ 32 w 264"/>
                  <a:gd name="T31" fmla="*/ 8 h 168"/>
                  <a:gd name="T32" fmla="*/ 0 w 264"/>
                  <a:gd name="T33" fmla="*/ 1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4" h="168">
                    <a:moveTo>
                      <a:pt x="0" y="16"/>
                    </a:moveTo>
                    <a:lnTo>
                      <a:pt x="146" y="168"/>
                    </a:lnTo>
                    <a:lnTo>
                      <a:pt x="264" y="66"/>
                    </a:lnTo>
                    <a:lnTo>
                      <a:pt x="264" y="66"/>
                    </a:lnTo>
                    <a:lnTo>
                      <a:pt x="260" y="60"/>
                    </a:lnTo>
                    <a:lnTo>
                      <a:pt x="248" y="50"/>
                    </a:lnTo>
                    <a:lnTo>
                      <a:pt x="228" y="34"/>
                    </a:lnTo>
                    <a:lnTo>
                      <a:pt x="214" y="26"/>
                    </a:lnTo>
                    <a:lnTo>
                      <a:pt x="200" y="20"/>
                    </a:lnTo>
                    <a:lnTo>
                      <a:pt x="182" y="12"/>
                    </a:lnTo>
                    <a:lnTo>
                      <a:pt x="162" y="6"/>
                    </a:lnTo>
                    <a:lnTo>
                      <a:pt x="140" y="2"/>
                    </a:lnTo>
                    <a:lnTo>
                      <a:pt x="116" y="0"/>
                    </a:lnTo>
                    <a:lnTo>
                      <a:pt x="90" y="0"/>
                    </a:lnTo>
                    <a:lnTo>
                      <a:pt x="62" y="2"/>
                    </a:lnTo>
                    <a:lnTo>
                      <a:pt x="32" y="8"/>
                    </a:lnTo>
                    <a:lnTo>
                      <a:pt x="0" y="16"/>
                    </a:lnTo>
                    <a:close/>
                  </a:path>
                </a:pathLst>
              </a:custGeom>
              <a:solidFill>
                <a:srgbClr val="3E3826"/>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7" name="Freeform 88"/>
              <p:cNvSpPr/>
              <p:nvPr/>
            </p:nvSpPr>
            <p:spPr bwMode="auto">
              <a:xfrm>
                <a:off x="12984163" y="7888288"/>
                <a:ext cx="419100" cy="266700"/>
              </a:xfrm>
              <a:custGeom>
                <a:avLst/>
                <a:gdLst>
                  <a:gd name="T0" fmla="*/ 0 w 264"/>
                  <a:gd name="T1" fmla="*/ 16 h 168"/>
                  <a:gd name="T2" fmla="*/ 146 w 264"/>
                  <a:gd name="T3" fmla="*/ 168 h 168"/>
                  <a:gd name="T4" fmla="*/ 264 w 264"/>
                  <a:gd name="T5" fmla="*/ 66 h 168"/>
                  <a:gd name="T6" fmla="*/ 264 w 264"/>
                  <a:gd name="T7" fmla="*/ 66 h 168"/>
                  <a:gd name="T8" fmla="*/ 260 w 264"/>
                  <a:gd name="T9" fmla="*/ 60 h 168"/>
                  <a:gd name="T10" fmla="*/ 248 w 264"/>
                  <a:gd name="T11" fmla="*/ 50 h 168"/>
                  <a:gd name="T12" fmla="*/ 228 w 264"/>
                  <a:gd name="T13" fmla="*/ 34 h 168"/>
                  <a:gd name="T14" fmla="*/ 214 w 264"/>
                  <a:gd name="T15" fmla="*/ 26 h 168"/>
                  <a:gd name="T16" fmla="*/ 200 w 264"/>
                  <a:gd name="T17" fmla="*/ 20 h 168"/>
                  <a:gd name="T18" fmla="*/ 182 w 264"/>
                  <a:gd name="T19" fmla="*/ 12 h 168"/>
                  <a:gd name="T20" fmla="*/ 162 w 264"/>
                  <a:gd name="T21" fmla="*/ 6 h 168"/>
                  <a:gd name="T22" fmla="*/ 140 w 264"/>
                  <a:gd name="T23" fmla="*/ 2 h 168"/>
                  <a:gd name="T24" fmla="*/ 116 w 264"/>
                  <a:gd name="T25" fmla="*/ 0 h 168"/>
                  <a:gd name="T26" fmla="*/ 90 w 264"/>
                  <a:gd name="T27" fmla="*/ 0 h 168"/>
                  <a:gd name="T28" fmla="*/ 62 w 264"/>
                  <a:gd name="T29" fmla="*/ 2 h 168"/>
                  <a:gd name="T30" fmla="*/ 32 w 264"/>
                  <a:gd name="T31" fmla="*/ 8 h 168"/>
                  <a:gd name="T32" fmla="*/ 0 w 264"/>
                  <a:gd name="T33" fmla="*/ 1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4" h="168">
                    <a:moveTo>
                      <a:pt x="0" y="16"/>
                    </a:moveTo>
                    <a:lnTo>
                      <a:pt x="146" y="168"/>
                    </a:lnTo>
                    <a:lnTo>
                      <a:pt x="264" y="66"/>
                    </a:lnTo>
                    <a:lnTo>
                      <a:pt x="264" y="66"/>
                    </a:lnTo>
                    <a:lnTo>
                      <a:pt x="260" y="60"/>
                    </a:lnTo>
                    <a:lnTo>
                      <a:pt x="248" y="50"/>
                    </a:lnTo>
                    <a:lnTo>
                      <a:pt x="228" y="34"/>
                    </a:lnTo>
                    <a:lnTo>
                      <a:pt x="214" y="26"/>
                    </a:lnTo>
                    <a:lnTo>
                      <a:pt x="200" y="20"/>
                    </a:lnTo>
                    <a:lnTo>
                      <a:pt x="182" y="12"/>
                    </a:lnTo>
                    <a:lnTo>
                      <a:pt x="162" y="6"/>
                    </a:lnTo>
                    <a:lnTo>
                      <a:pt x="140" y="2"/>
                    </a:lnTo>
                    <a:lnTo>
                      <a:pt x="116" y="0"/>
                    </a:lnTo>
                    <a:lnTo>
                      <a:pt x="90" y="0"/>
                    </a:lnTo>
                    <a:lnTo>
                      <a:pt x="62" y="2"/>
                    </a:lnTo>
                    <a:lnTo>
                      <a:pt x="32" y="8"/>
                    </a:lnTo>
                    <a:lnTo>
                      <a:pt x="0"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8" name="Freeform 89"/>
              <p:cNvSpPr/>
              <p:nvPr/>
            </p:nvSpPr>
            <p:spPr bwMode="auto">
              <a:xfrm>
                <a:off x="13215938" y="7993063"/>
                <a:ext cx="250825" cy="171450"/>
              </a:xfrm>
              <a:custGeom>
                <a:avLst/>
                <a:gdLst>
                  <a:gd name="T0" fmla="*/ 118 w 158"/>
                  <a:gd name="T1" fmla="*/ 0 h 108"/>
                  <a:gd name="T2" fmla="*/ 158 w 158"/>
                  <a:gd name="T3" fmla="*/ 0 h 108"/>
                  <a:gd name="T4" fmla="*/ 34 w 158"/>
                  <a:gd name="T5" fmla="*/ 108 h 108"/>
                  <a:gd name="T6" fmla="*/ 0 w 158"/>
                  <a:gd name="T7" fmla="*/ 102 h 108"/>
                  <a:gd name="T8" fmla="*/ 118 w 158"/>
                  <a:gd name="T9" fmla="*/ 0 h 108"/>
                </a:gdLst>
                <a:ahLst/>
                <a:cxnLst>
                  <a:cxn ang="0">
                    <a:pos x="T0" y="T1"/>
                  </a:cxn>
                  <a:cxn ang="0">
                    <a:pos x="T2" y="T3"/>
                  </a:cxn>
                  <a:cxn ang="0">
                    <a:pos x="T4" y="T5"/>
                  </a:cxn>
                  <a:cxn ang="0">
                    <a:pos x="T6" y="T7"/>
                  </a:cxn>
                  <a:cxn ang="0">
                    <a:pos x="T8" y="T9"/>
                  </a:cxn>
                </a:cxnLst>
                <a:rect l="0" t="0" r="r" b="b"/>
                <a:pathLst>
                  <a:path w="158" h="108">
                    <a:moveTo>
                      <a:pt x="118" y="0"/>
                    </a:moveTo>
                    <a:lnTo>
                      <a:pt x="158" y="0"/>
                    </a:lnTo>
                    <a:lnTo>
                      <a:pt x="34" y="108"/>
                    </a:lnTo>
                    <a:lnTo>
                      <a:pt x="0" y="102"/>
                    </a:lnTo>
                    <a:lnTo>
                      <a:pt x="118" y="0"/>
                    </a:lnTo>
                    <a:close/>
                  </a:path>
                </a:pathLst>
              </a:custGeom>
              <a:solidFill>
                <a:srgbClr val="221D15"/>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9" name="Freeform 91"/>
              <p:cNvSpPr/>
              <p:nvPr/>
            </p:nvSpPr>
            <p:spPr bwMode="auto">
              <a:xfrm>
                <a:off x="10501313" y="5341938"/>
                <a:ext cx="403225" cy="403225"/>
              </a:xfrm>
              <a:custGeom>
                <a:avLst/>
                <a:gdLst>
                  <a:gd name="T0" fmla="*/ 70 w 254"/>
                  <a:gd name="T1" fmla="*/ 22 h 254"/>
                  <a:gd name="T2" fmla="*/ 70 w 254"/>
                  <a:gd name="T3" fmla="*/ 22 h 254"/>
                  <a:gd name="T4" fmla="*/ 52 w 254"/>
                  <a:gd name="T5" fmla="*/ 34 h 254"/>
                  <a:gd name="T6" fmla="*/ 36 w 254"/>
                  <a:gd name="T7" fmla="*/ 46 h 254"/>
                  <a:gd name="T8" fmla="*/ 22 w 254"/>
                  <a:gd name="T9" fmla="*/ 58 h 254"/>
                  <a:gd name="T10" fmla="*/ 12 w 254"/>
                  <a:gd name="T11" fmla="*/ 70 h 254"/>
                  <a:gd name="T12" fmla="*/ 4 w 254"/>
                  <a:gd name="T13" fmla="*/ 84 h 254"/>
                  <a:gd name="T14" fmla="*/ 0 w 254"/>
                  <a:gd name="T15" fmla="*/ 96 h 254"/>
                  <a:gd name="T16" fmla="*/ 0 w 254"/>
                  <a:gd name="T17" fmla="*/ 108 h 254"/>
                  <a:gd name="T18" fmla="*/ 4 w 254"/>
                  <a:gd name="T19" fmla="*/ 118 h 254"/>
                  <a:gd name="T20" fmla="*/ 68 w 254"/>
                  <a:gd name="T21" fmla="*/ 236 h 254"/>
                  <a:gd name="T22" fmla="*/ 68 w 254"/>
                  <a:gd name="T23" fmla="*/ 236 h 254"/>
                  <a:gd name="T24" fmla="*/ 76 w 254"/>
                  <a:gd name="T25" fmla="*/ 244 h 254"/>
                  <a:gd name="T26" fmla="*/ 86 w 254"/>
                  <a:gd name="T27" fmla="*/ 250 h 254"/>
                  <a:gd name="T28" fmla="*/ 98 w 254"/>
                  <a:gd name="T29" fmla="*/ 254 h 254"/>
                  <a:gd name="T30" fmla="*/ 112 w 254"/>
                  <a:gd name="T31" fmla="*/ 254 h 254"/>
                  <a:gd name="T32" fmla="*/ 130 w 254"/>
                  <a:gd name="T33" fmla="*/ 252 h 254"/>
                  <a:gd name="T34" fmla="*/ 146 w 254"/>
                  <a:gd name="T35" fmla="*/ 248 h 254"/>
                  <a:gd name="T36" fmla="*/ 166 w 254"/>
                  <a:gd name="T37" fmla="*/ 240 h 254"/>
                  <a:gd name="T38" fmla="*/ 184 w 254"/>
                  <a:gd name="T39" fmla="*/ 232 h 254"/>
                  <a:gd name="T40" fmla="*/ 184 w 254"/>
                  <a:gd name="T41" fmla="*/ 232 h 254"/>
                  <a:gd name="T42" fmla="*/ 202 w 254"/>
                  <a:gd name="T43" fmla="*/ 220 h 254"/>
                  <a:gd name="T44" fmla="*/ 218 w 254"/>
                  <a:gd name="T45" fmla="*/ 208 h 254"/>
                  <a:gd name="T46" fmla="*/ 230 w 254"/>
                  <a:gd name="T47" fmla="*/ 196 h 254"/>
                  <a:gd name="T48" fmla="*/ 242 w 254"/>
                  <a:gd name="T49" fmla="*/ 184 h 254"/>
                  <a:gd name="T50" fmla="*/ 248 w 254"/>
                  <a:gd name="T51" fmla="*/ 170 h 254"/>
                  <a:gd name="T52" fmla="*/ 254 w 254"/>
                  <a:gd name="T53" fmla="*/ 158 h 254"/>
                  <a:gd name="T54" fmla="*/ 254 w 254"/>
                  <a:gd name="T55" fmla="*/ 146 h 254"/>
                  <a:gd name="T56" fmla="*/ 250 w 254"/>
                  <a:gd name="T57" fmla="*/ 136 h 254"/>
                  <a:gd name="T58" fmla="*/ 186 w 254"/>
                  <a:gd name="T59" fmla="*/ 18 h 254"/>
                  <a:gd name="T60" fmla="*/ 186 w 254"/>
                  <a:gd name="T61" fmla="*/ 18 h 254"/>
                  <a:gd name="T62" fmla="*/ 178 w 254"/>
                  <a:gd name="T63" fmla="*/ 10 h 254"/>
                  <a:gd name="T64" fmla="*/ 168 w 254"/>
                  <a:gd name="T65" fmla="*/ 4 h 254"/>
                  <a:gd name="T66" fmla="*/ 156 w 254"/>
                  <a:gd name="T67" fmla="*/ 0 h 254"/>
                  <a:gd name="T68" fmla="*/ 142 w 254"/>
                  <a:gd name="T69" fmla="*/ 0 h 254"/>
                  <a:gd name="T70" fmla="*/ 124 w 254"/>
                  <a:gd name="T71" fmla="*/ 2 h 254"/>
                  <a:gd name="T72" fmla="*/ 106 w 254"/>
                  <a:gd name="T73" fmla="*/ 6 h 254"/>
                  <a:gd name="T74" fmla="*/ 88 w 254"/>
                  <a:gd name="T75" fmla="*/ 14 h 254"/>
                  <a:gd name="T76" fmla="*/ 70 w 254"/>
                  <a:gd name="T77" fmla="*/ 2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4" h="254">
                    <a:moveTo>
                      <a:pt x="70" y="22"/>
                    </a:moveTo>
                    <a:lnTo>
                      <a:pt x="70" y="22"/>
                    </a:lnTo>
                    <a:lnTo>
                      <a:pt x="52" y="34"/>
                    </a:lnTo>
                    <a:lnTo>
                      <a:pt x="36" y="46"/>
                    </a:lnTo>
                    <a:lnTo>
                      <a:pt x="22" y="58"/>
                    </a:lnTo>
                    <a:lnTo>
                      <a:pt x="12" y="70"/>
                    </a:lnTo>
                    <a:lnTo>
                      <a:pt x="4" y="84"/>
                    </a:lnTo>
                    <a:lnTo>
                      <a:pt x="0" y="96"/>
                    </a:lnTo>
                    <a:lnTo>
                      <a:pt x="0" y="108"/>
                    </a:lnTo>
                    <a:lnTo>
                      <a:pt x="4" y="118"/>
                    </a:lnTo>
                    <a:lnTo>
                      <a:pt x="68" y="236"/>
                    </a:lnTo>
                    <a:lnTo>
                      <a:pt x="68" y="236"/>
                    </a:lnTo>
                    <a:lnTo>
                      <a:pt x="76" y="244"/>
                    </a:lnTo>
                    <a:lnTo>
                      <a:pt x="86" y="250"/>
                    </a:lnTo>
                    <a:lnTo>
                      <a:pt x="98" y="254"/>
                    </a:lnTo>
                    <a:lnTo>
                      <a:pt x="112" y="254"/>
                    </a:lnTo>
                    <a:lnTo>
                      <a:pt x="130" y="252"/>
                    </a:lnTo>
                    <a:lnTo>
                      <a:pt x="146" y="248"/>
                    </a:lnTo>
                    <a:lnTo>
                      <a:pt x="166" y="240"/>
                    </a:lnTo>
                    <a:lnTo>
                      <a:pt x="184" y="232"/>
                    </a:lnTo>
                    <a:lnTo>
                      <a:pt x="184" y="232"/>
                    </a:lnTo>
                    <a:lnTo>
                      <a:pt x="202" y="220"/>
                    </a:lnTo>
                    <a:lnTo>
                      <a:pt x="218" y="208"/>
                    </a:lnTo>
                    <a:lnTo>
                      <a:pt x="230" y="196"/>
                    </a:lnTo>
                    <a:lnTo>
                      <a:pt x="242" y="184"/>
                    </a:lnTo>
                    <a:lnTo>
                      <a:pt x="248" y="170"/>
                    </a:lnTo>
                    <a:lnTo>
                      <a:pt x="254" y="158"/>
                    </a:lnTo>
                    <a:lnTo>
                      <a:pt x="254" y="146"/>
                    </a:lnTo>
                    <a:lnTo>
                      <a:pt x="250" y="136"/>
                    </a:lnTo>
                    <a:lnTo>
                      <a:pt x="186" y="18"/>
                    </a:lnTo>
                    <a:lnTo>
                      <a:pt x="186" y="18"/>
                    </a:lnTo>
                    <a:lnTo>
                      <a:pt x="178" y="10"/>
                    </a:lnTo>
                    <a:lnTo>
                      <a:pt x="168" y="4"/>
                    </a:lnTo>
                    <a:lnTo>
                      <a:pt x="156" y="0"/>
                    </a:lnTo>
                    <a:lnTo>
                      <a:pt x="142" y="0"/>
                    </a:lnTo>
                    <a:lnTo>
                      <a:pt x="124" y="2"/>
                    </a:lnTo>
                    <a:lnTo>
                      <a:pt x="106" y="6"/>
                    </a:lnTo>
                    <a:lnTo>
                      <a:pt x="88" y="14"/>
                    </a:lnTo>
                    <a:lnTo>
                      <a:pt x="70" y="22"/>
                    </a:lnTo>
                    <a:close/>
                  </a:path>
                </a:pathLst>
              </a:custGeom>
              <a:solidFill>
                <a:srgbClr val="373020"/>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0" name="Freeform 92"/>
              <p:cNvSpPr/>
              <p:nvPr/>
            </p:nvSpPr>
            <p:spPr bwMode="auto">
              <a:xfrm>
                <a:off x="10501313" y="5341938"/>
                <a:ext cx="403225" cy="403225"/>
              </a:xfrm>
              <a:custGeom>
                <a:avLst/>
                <a:gdLst>
                  <a:gd name="T0" fmla="*/ 70 w 254"/>
                  <a:gd name="T1" fmla="*/ 22 h 254"/>
                  <a:gd name="T2" fmla="*/ 70 w 254"/>
                  <a:gd name="T3" fmla="*/ 22 h 254"/>
                  <a:gd name="T4" fmla="*/ 52 w 254"/>
                  <a:gd name="T5" fmla="*/ 34 h 254"/>
                  <a:gd name="T6" fmla="*/ 36 w 254"/>
                  <a:gd name="T7" fmla="*/ 46 h 254"/>
                  <a:gd name="T8" fmla="*/ 22 w 254"/>
                  <a:gd name="T9" fmla="*/ 58 h 254"/>
                  <a:gd name="T10" fmla="*/ 12 w 254"/>
                  <a:gd name="T11" fmla="*/ 70 h 254"/>
                  <a:gd name="T12" fmla="*/ 4 w 254"/>
                  <a:gd name="T13" fmla="*/ 84 h 254"/>
                  <a:gd name="T14" fmla="*/ 0 w 254"/>
                  <a:gd name="T15" fmla="*/ 96 h 254"/>
                  <a:gd name="T16" fmla="*/ 0 w 254"/>
                  <a:gd name="T17" fmla="*/ 108 h 254"/>
                  <a:gd name="T18" fmla="*/ 4 w 254"/>
                  <a:gd name="T19" fmla="*/ 118 h 254"/>
                  <a:gd name="T20" fmla="*/ 68 w 254"/>
                  <a:gd name="T21" fmla="*/ 236 h 254"/>
                  <a:gd name="T22" fmla="*/ 68 w 254"/>
                  <a:gd name="T23" fmla="*/ 236 h 254"/>
                  <a:gd name="T24" fmla="*/ 76 w 254"/>
                  <a:gd name="T25" fmla="*/ 244 h 254"/>
                  <a:gd name="T26" fmla="*/ 86 w 254"/>
                  <a:gd name="T27" fmla="*/ 250 h 254"/>
                  <a:gd name="T28" fmla="*/ 98 w 254"/>
                  <a:gd name="T29" fmla="*/ 254 h 254"/>
                  <a:gd name="T30" fmla="*/ 112 w 254"/>
                  <a:gd name="T31" fmla="*/ 254 h 254"/>
                  <a:gd name="T32" fmla="*/ 130 w 254"/>
                  <a:gd name="T33" fmla="*/ 252 h 254"/>
                  <a:gd name="T34" fmla="*/ 146 w 254"/>
                  <a:gd name="T35" fmla="*/ 248 h 254"/>
                  <a:gd name="T36" fmla="*/ 166 w 254"/>
                  <a:gd name="T37" fmla="*/ 240 h 254"/>
                  <a:gd name="T38" fmla="*/ 184 w 254"/>
                  <a:gd name="T39" fmla="*/ 232 h 254"/>
                  <a:gd name="T40" fmla="*/ 184 w 254"/>
                  <a:gd name="T41" fmla="*/ 232 h 254"/>
                  <a:gd name="T42" fmla="*/ 202 w 254"/>
                  <a:gd name="T43" fmla="*/ 220 h 254"/>
                  <a:gd name="T44" fmla="*/ 218 w 254"/>
                  <a:gd name="T45" fmla="*/ 208 h 254"/>
                  <a:gd name="T46" fmla="*/ 230 w 254"/>
                  <a:gd name="T47" fmla="*/ 196 h 254"/>
                  <a:gd name="T48" fmla="*/ 242 w 254"/>
                  <a:gd name="T49" fmla="*/ 184 h 254"/>
                  <a:gd name="T50" fmla="*/ 248 w 254"/>
                  <a:gd name="T51" fmla="*/ 170 h 254"/>
                  <a:gd name="T52" fmla="*/ 254 w 254"/>
                  <a:gd name="T53" fmla="*/ 158 h 254"/>
                  <a:gd name="T54" fmla="*/ 254 w 254"/>
                  <a:gd name="T55" fmla="*/ 146 h 254"/>
                  <a:gd name="T56" fmla="*/ 250 w 254"/>
                  <a:gd name="T57" fmla="*/ 136 h 254"/>
                  <a:gd name="T58" fmla="*/ 186 w 254"/>
                  <a:gd name="T59" fmla="*/ 18 h 254"/>
                  <a:gd name="T60" fmla="*/ 186 w 254"/>
                  <a:gd name="T61" fmla="*/ 18 h 254"/>
                  <a:gd name="T62" fmla="*/ 178 w 254"/>
                  <a:gd name="T63" fmla="*/ 10 h 254"/>
                  <a:gd name="T64" fmla="*/ 168 w 254"/>
                  <a:gd name="T65" fmla="*/ 4 h 254"/>
                  <a:gd name="T66" fmla="*/ 156 w 254"/>
                  <a:gd name="T67" fmla="*/ 0 h 254"/>
                  <a:gd name="T68" fmla="*/ 142 w 254"/>
                  <a:gd name="T69" fmla="*/ 0 h 254"/>
                  <a:gd name="T70" fmla="*/ 124 w 254"/>
                  <a:gd name="T71" fmla="*/ 2 h 254"/>
                  <a:gd name="T72" fmla="*/ 106 w 254"/>
                  <a:gd name="T73" fmla="*/ 6 h 254"/>
                  <a:gd name="T74" fmla="*/ 88 w 254"/>
                  <a:gd name="T75" fmla="*/ 14 h 254"/>
                  <a:gd name="T76" fmla="*/ 70 w 254"/>
                  <a:gd name="T77" fmla="*/ 2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4" h="254">
                    <a:moveTo>
                      <a:pt x="70" y="22"/>
                    </a:moveTo>
                    <a:lnTo>
                      <a:pt x="70" y="22"/>
                    </a:lnTo>
                    <a:lnTo>
                      <a:pt x="52" y="34"/>
                    </a:lnTo>
                    <a:lnTo>
                      <a:pt x="36" y="46"/>
                    </a:lnTo>
                    <a:lnTo>
                      <a:pt x="22" y="58"/>
                    </a:lnTo>
                    <a:lnTo>
                      <a:pt x="12" y="70"/>
                    </a:lnTo>
                    <a:lnTo>
                      <a:pt x="4" y="84"/>
                    </a:lnTo>
                    <a:lnTo>
                      <a:pt x="0" y="96"/>
                    </a:lnTo>
                    <a:lnTo>
                      <a:pt x="0" y="108"/>
                    </a:lnTo>
                    <a:lnTo>
                      <a:pt x="4" y="118"/>
                    </a:lnTo>
                    <a:lnTo>
                      <a:pt x="68" y="236"/>
                    </a:lnTo>
                    <a:lnTo>
                      <a:pt x="68" y="236"/>
                    </a:lnTo>
                    <a:lnTo>
                      <a:pt x="76" y="244"/>
                    </a:lnTo>
                    <a:lnTo>
                      <a:pt x="86" y="250"/>
                    </a:lnTo>
                    <a:lnTo>
                      <a:pt x="98" y="254"/>
                    </a:lnTo>
                    <a:lnTo>
                      <a:pt x="112" y="254"/>
                    </a:lnTo>
                    <a:lnTo>
                      <a:pt x="130" y="252"/>
                    </a:lnTo>
                    <a:lnTo>
                      <a:pt x="146" y="248"/>
                    </a:lnTo>
                    <a:lnTo>
                      <a:pt x="166" y="240"/>
                    </a:lnTo>
                    <a:lnTo>
                      <a:pt x="184" y="232"/>
                    </a:lnTo>
                    <a:lnTo>
                      <a:pt x="184" y="232"/>
                    </a:lnTo>
                    <a:lnTo>
                      <a:pt x="202" y="220"/>
                    </a:lnTo>
                    <a:lnTo>
                      <a:pt x="218" y="208"/>
                    </a:lnTo>
                    <a:lnTo>
                      <a:pt x="230" y="196"/>
                    </a:lnTo>
                    <a:lnTo>
                      <a:pt x="242" y="184"/>
                    </a:lnTo>
                    <a:lnTo>
                      <a:pt x="248" y="170"/>
                    </a:lnTo>
                    <a:lnTo>
                      <a:pt x="254" y="158"/>
                    </a:lnTo>
                    <a:lnTo>
                      <a:pt x="254" y="146"/>
                    </a:lnTo>
                    <a:lnTo>
                      <a:pt x="250" y="136"/>
                    </a:lnTo>
                    <a:lnTo>
                      <a:pt x="186" y="18"/>
                    </a:lnTo>
                    <a:lnTo>
                      <a:pt x="186" y="18"/>
                    </a:lnTo>
                    <a:lnTo>
                      <a:pt x="178" y="10"/>
                    </a:lnTo>
                    <a:lnTo>
                      <a:pt x="168" y="4"/>
                    </a:lnTo>
                    <a:lnTo>
                      <a:pt x="156" y="0"/>
                    </a:lnTo>
                    <a:lnTo>
                      <a:pt x="142" y="0"/>
                    </a:lnTo>
                    <a:lnTo>
                      <a:pt x="124" y="2"/>
                    </a:lnTo>
                    <a:lnTo>
                      <a:pt x="106" y="6"/>
                    </a:lnTo>
                    <a:lnTo>
                      <a:pt x="88" y="14"/>
                    </a:lnTo>
                    <a:lnTo>
                      <a:pt x="70"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1" name="Freeform 93"/>
              <p:cNvSpPr/>
              <p:nvPr/>
            </p:nvSpPr>
            <p:spPr bwMode="auto">
              <a:xfrm>
                <a:off x="10615613" y="5341938"/>
                <a:ext cx="288925" cy="403225"/>
              </a:xfrm>
              <a:custGeom>
                <a:avLst/>
                <a:gdLst>
                  <a:gd name="T0" fmla="*/ 60 w 182"/>
                  <a:gd name="T1" fmla="*/ 2 h 254"/>
                  <a:gd name="T2" fmla="*/ 60 w 182"/>
                  <a:gd name="T3" fmla="*/ 2 h 254"/>
                  <a:gd name="T4" fmla="*/ 66 w 182"/>
                  <a:gd name="T5" fmla="*/ 8 h 254"/>
                  <a:gd name="T6" fmla="*/ 130 w 182"/>
                  <a:gd name="T7" fmla="*/ 126 h 254"/>
                  <a:gd name="T8" fmla="*/ 130 w 182"/>
                  <a:gd name="T9" fmla="*/ 126 h 254"/>
                  <a:gd name="T10" fmla="*/ 134 w 182"/>
                  <a:gd name="T11" fmla="*/ 136 h 254"/>
                  <a:gd name="T12" fmla="*/ 134 w 182"/>
                  <a:gd name="T13" fmla="*/ 148 h 254"/>
                  <a:gd name="T14" fmla="*/ 130 w 182"/>
                  <a:gd name="T15" fmla="*/ 160 h 254"/>
                  <a:gd name="T16" fmla="*/ 122 w 182"/>
                  <a:gd name="T17" fmla="*/ 174 h 254"/>
                  <a:gd name="T18" fmla="*/ 112 w 182"/>
                  <a:gd name="T19" fmla="*/ 186 h 254"/>
                  <a:gd name="T20" fmla="*/ 98 w 182"/>
                  <a:gd name="T21" fmla="*/ 198 h 254"/>
                  <a:gd name="T22" fmla="*/ 82 w 182"/>
                  <a:gd name="T23" fmla="*/ 210 h 254"/>
                  <a:gd name="T24" fmla="*/ 64 w 182"/>
                  <a:gd name="T25" fmla="*/ 222 h 254"/>
                  <a:gd name="T26" fmla="*/ 64 w 182"/>
                  <a:gd name="T27" fmla="*/ 222 h 254"/>
                  <a:gd name="T28" fmla="*/ 48 w 182"/>
                  <a:gd name="T29" fmla="*/ 230 h 254"/>
                  <a:gd name="T30" fmla="*/ 32 w 182"/>
                  <a:gd name="T31" fmla="*/ 236 h 254"/>
                  <a:gd name="T32" fmla="*/ 16 w 182"/>
                  <a:gd name="T33" fmla="*/ 240 h 254"/>
                  <a:gd name="T34" fmla="*/ 0 w 182"/>
                  <a:gd name="T35" fmla="*/ 244 h 254"/>
                  <a:gd name="T36" fmla="*/ 0 w 182"/>
                  <a:gd name="T37" fmla="*/ 244 h 254"/>
                  <a:gd name="T38" fmla="*/ 10 w 182"/>
                  <a:gd name="T39" fmla="*/ 248 h 254"/>
                  <a:gd name="T40" fmla="*/ 20 w 182"/>
                  <a:gd name="T41" fmla="*/ 252 h 254"/>
                  <a:gd name="T42" fmla="*/ 32 w 182"/>
                  <a:gd name="T43" fmla="*/ 254 h 254"/>
                  <a:gd name="T44" fmla="*/ 46 w 182"/>
                  <a:gd name="T45" fmla="*/ 254 h 254"/>
                  <a:gd name="T46" fmla="*/ 62 w 182"/>
                  <a:gd name="T47" fmla="*/ 252 h 254"/>
                  <a:gd name="T48" fmla="*/ 78 w 182"/>
                  <a:gd name="T49" fmla="*/ 246 h 254"/>
                  <a:gd name="T50" fmla="*/ 94 w 182"/>
                  <a:gd name="T51" fmla="*/ 240 h 254"/>
                  <a:gd name="T52" fmla="*/ 112 w 182"/>
                  <a:gd name="T53" fmla="*/ 232 h 254"/>
                  <a:gd name="T54" fmla="*/ 112 w 182"/>
                  <a:gd name="T55" fmla="*/ 232 h 254"/>
                  <a:gd name="T56" fmla="*/ 130 w 182"/>
                  <a:gd name="T57" fmla="*/ 222 h 254"/>
                  <a:gd name="T58" fmla="*/ 146 w 182"/>
                  <a:gd name="T59" fmla="*/ 210 h 254"/>
                  <a:gd name="T60" fmla="*/ 158 w 182"/>
                  <a:gd name="T61" fmla="*/ 196 h 254"/>
                  <a:gd name="T62" fmla="*/ 168 w 182"/>
                  <a:gd name="T63" fmla="*/ 184 h 254"/>
                  <a:gd name="T64" fmla="*/ 176 w 182"/>
                  <a:gd name="T65" fmla="*/ 170 h 254"/>
                  <a:gd name="T66" fmla="*/ 180 w 182"/>
                  <a:gd name="T67" fmla="*/ 158 h 254"/>
                  <a:gd name="T68" fmla="*/ 182 w 182"/>
                  <a:gd name="T69" fmla="*/ 148 h 254"/>
                  <a:gd name="T70" fmla="*/ 178 w 182"/>
                  <a:gd name="T71" fmla="*/ 138 h 254"/>
                  <a:gd name="T72" fmla="*/ 112 w 182"/>
                  <a:gd name="T73" fmla="*/ 18 h 254"/>
                  <a:gd name="T74" fmla="*/ 112 w 182"/>
                  <a:gd name="T75" fmla="*/ 18 h 254"/>
                  <a:gd name="T76" fmla="*/ 110 w 182"/>
                  <a:gd name="T77" fmla="*/ 14 h 254"/>
                  <a:gd name="T78" fmla="*/ 104 w 182"/>
                  <a:gd name="T79" fmla="*/ 10 h 254"/>
                  <a:gd name="T80" fmla="*/ 92 w 182"/>
                  <a:gd name="T81" fmla="*/ 4 h 254"/>
                  <a:gd name="T82" fmla="*/ 78 w 182"/>
                  <a:gd name="T83" fmla="*/ 0 h 254"/>
                  <a:gd name="T84" fmla="*/ 60 w 182"/>
                  <a:gd name="T85" fmla="*/ 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2" h="254">
                    <a:moveTo>
                      <a:pt x="60" y="2"/>
                    </a:moveTo>
                    <a:lnTo>
                      <a:pt x="60" y="2"/>
                    </a:lnTo>
                    <a:lnTo>
                      <a:pt x="66" y="8"/>
                    </a:lnTo>
                    <a:lnTo>
                      <a:pt x="130" y="126"/>
                    </a:lnTo>
                    <a:lnTo>
                      <a:pt x="130" y="126"/>
                    </a:lnTo>
                    <a:lnTo>
                      <a:pt x="134" y="136"/>
                    </a:lnTo>
                    <a:lnTo>
                      <a:pt x="134" y="148"/>
                    </a:lnTo>
                    <a:lnTo>
                      <a:pt x="130" y="160"/>
                    </a:lnTo>
                    <a:lnTo>
                      <a:pt x="122" y="174"/>
                    </a:lnTo>
                    <a:lnTo>
                      <a:pt x="112" y="186"/>
                    </a:lnTo>
                    <a:lnTo>
                      <a:pt x="98" y="198"/>
                    </a:lnTo>
                    <a:lnTo>
                      <a:pt x="82" y="210"/>
                    </a:lnTo>
                    <a:lnTo>
                      <a:pt x="64" y="222"/>
                    </a:lnTo>
                    <a:lnTo>
                      <a:pt x="64" y="222"/>
                    </a:lnTo>
                    <a:lnTo>
                      <a:pt x="48" y="230"/>
                    </a:lnTo>
                    <a:lnTo>
                      <a:pt x="32" y="236"/>
                    </a:lnTo>
                    <a:lnTo>
                      <a:pt x="16" y="240"/>
                    </a:lnTo>
                    <a:lnTo>
                      <a:pt x="0" y="244"/>
                    </a:lnTo>
                    <a:lnTo>
                      <a:pt x="0" y="244"/>
                    </a:lnTo>
                    <a:lnTo>
                      <a:pt x="10" y="248"/>
                    </a:lnTo>
                    <a:lnTo>
                      <a:pt x="20" y="252"/>
                    </a:lnTo>
                    <a:lnTo>
                      <a:pt x="32" y="254"/>
                    </a:lnTo>
                    <a:lnTo>
                      <a:pt x="46" y="254"/>
                    </a:lnTo>
                    <a:lnTo>
                      <a:pt x="62" y="252"/>
                    </a:lnTo>
                    <a:lnTo>
                      <a:pt x="78" y="246"/>
                    </a:lnTo>
                    <a:lnTo>
                      <a:pt x="94" y="240"/>
                    </a:lnTo>
                    <a:lnTo>
                      <a:pt x="112" y="232"/>
                    </a:lnTo>
                    <a:lnTo>
                      <a:pt x="112" y="232"/>
                    </a:lnTo>
                    <a:lnTo>
                      <a:pt x="130" y="222"/>
                    </a:lnTo>
                    <a:lnTo>
                      <a:pt x="146" y="210"/>
                    </a:lnTo>
                    <a:lnTo>
                      <a:pt x="158" y="196"/>
                    </a:lnTo>
                    <a:lnTo>
                      <a:pt x="168" y="184"/>
                    </a:lnTo>
                    <a:lnTo>
                      <a:pt x="176" y="170"/>
                    </a:lnTo>
                    <a:lnTo>
                      <a:pt x="180" y="158"/>
                    </a:lnTo>
                    <a:lnTo>
                      <a:pt x="182" y="148"/>
                    </a:lnTo>
                    <a:lnTo>
                      <a:pt x="178" y="138"/>
                    </a:lnTo>
                    <a:lnTo>
                      <a:pt x="112" y="18"/>
                    </a:lnTo>
                    <a:lnTo>
                      <a:pt x="112" y="18"/>
                    </a:lnTo>
                    <a:lnTo>
                      <a:pt x="110" y="14"/>
                    </a:lnTo>
                    <a:lnTo>
                      <a:pt x="104" y="10"/>
                    </a:lnTo>
                    <a:lnTo>
                      <a:pt x="92" y="4"/>
                    </a:lnTo>
                    <a:lnTo>
                      <a:pt x="78" y="0"/>
                    </a:lnTo>
                    <a:lnTo>
                      <a:pt x="60" y="2"/>
                    </a:lnTo>
                    <a:close/>
                  </a:path>
                </a:pathLst>
              </a:custGeom>
              <a:solidFill>
                <a:srgbClr val="231F20">
                  <a:alpha val="90000"/>
                </a:srgbClr>
              </a:solidFill>
              <a:ln>
                <a:noFill/>
              </a:ln>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2" name="Freeform 94"/>
              <p:cNvSpPr/>
              <p:nvPr/>
            </p:nvSpPr>
            <p:spPr bwMode="auto">
              <a:xfrm>
                <a:off x="10615613" y="5341938"/>
                <a:ext cx="288925" cy="403225"/>
              </a:xfrm>
              <a:custGeom>
                <a:avLst/>
                <a:gdLst>
                  <a:gd name="T0" fmla="*/ 60 w 182"/>
                  <a:gd name="T1" fmla="*/ 2 h 254"/>
                  <a:gd name="T2" fmla="*/ 60 w 182"/>
                  <a:gd name="T3" fmla="*/ 2 h 254"/>
                  <a:gd name="T4" fmla="*/ 66 w 182"/>
                  <a:gd name="T5" fmla="*/ 8 h 254"/>
                  <a:gd name="T6" fmla="*/ 130 w 182"/>
                  <a:gd name="T7" fmla="*/ 126 h 254"/>
                  <a:gd name="T8" fmla="*/ 130 w 182"/>
                  <a:gd name="T9" fmla="*/ 126 h 254"/>
                  <a:gd name="T10" fmla="*/ 134 w 182"/>
                  <a:gd name="T11" fmla="*/ 136 h 254"/>
                  <a:gd name="T12" fmla="*/ 134 w 182"/>
                  <a:gd name="T13" fmla="*/ 148 h 254"/>
                  <a:gd name="T14" fmla="*/ 130 w 182"/>
                  <a:gd name="T15" fmla="*/ 160 h 254"/>
                  <a:gd name="T16" fmla="*/ 122 w 182"/>
                  <a:gd name="T17" fmla="*/ 174 h 254"/>
                  <a:gd name="T18" fmla="*/ 112 w 182"/>
                  <a:gd name="T19" fmla="*/ 186 h 254"/>
                  <a:gd name="T20" fmla="*/ 98 w 182"/>
                  <a:gd name="T21" fmla="*/ 198 h 254"/>
                  <a:gd name="T22" fmla="*/ 82 w 182"/>
                  <a:gd name="T23" fmla="*/ 210 h 254"/>
                  <a:gd name="T24" fmla="*/ 64 w 182"/>
                  <a:gd name="T25" fmla="*/ 222 h 254"/>
                  <a:gd name="T26" fmla="*/ 64 w 182"/>
                  <a:gd name="T27" fmla="*/ 222 h 254"/>
                  <a:gd name="T28" fmla="*/ 48 w 182"/>
                  <a:gd name="T29" fmla="*/ 230 h 254"/>
                  <a:gd name="T30" fmla="*/ 32 w 182"/>
                  <a:gd name="T31" fmla="*/ 236 h 254"/>
                  <a:gd name="T32" fmla="*/ 16 w 182"/>
                  <a:gd name="T33" fmla="*/ 240 h 254"/>
                  <a:gd name="T34" fmla="*/ 0 w 182"/>
                  <a:gd name="T35" fmla="*/ 244 h 254"/>
                  <a:gd name="T36" fmla="*/ 0 w 182"/>
                  <a:gd name="T37" fmla="*/ 244 h 254"/>
                  <a:gd name="T38" fmla="*/ 10 w 182"/>
                  <a:gd name="T39" fmla="*/ 248 h 254"/>
                  <a:gd name="T40" fmla="*/ 20 w 182"/>
                  <a:gd name="T41" fmla="*/ 252 h 254"/>
                  <a:gd name="T42" fmla="*/ 32 w 182"/>
                  <a:gd name="T43" fmla="*/ 254 h 254"/>
                  <a:gd name="T44" fmla="*/ 46 w 182"/>
                  <a:gd name="T45" fmla="*/ 254 h 254"/>
                  <a:gd name="T46" fmla="*/ 62 w 182"/>
                  <a:gd name="T47" fmla="*/ 252 h 254"/>
                  <a:gd name="T48" fmla="*/ 78 w 182"/>
                  <a:gd name="T49" fmla="*/ 246 h 254"/>
                  <a:gd name="T50" fmla="*/ 94 w 182"/>
                  <a:gd name="T51" fmla="*/ 240 h 254"/>
                  <a:gd name="T52" fmla="*/ 112 w 182"/>
                  <a:gd name="T53" fmla="*/ 232 h 254"/>
                  <a:gd name="T54" fmla="*/ 112 w 182"/>
                  <a:gd name="T55" fmla="*/ 232 h 254"/>
                  <a:gd name="T56" fmla="*/ 130 w 182"/>
                  <a:gd name="T57" fmla="*/ 222 h 254"/>
                  <a:gd name="T58" fmla="*/ 146 w 182"/>
                  <a:gd name="T59" fmla="*/ 210 h 254"/>
                  <a:gd name="T60" fmla="*/ 158 w 182"/>
                  <a:gd name="T61" fmla="*/ 196 h 254"/>
                  <a:gd name="T62" fmla="*/ 168 w 182"/>
                  <a:gd name="T63" fmla="*/ 184 h 254"/>
                  <a:gd name="T64" fmla="*/ 176 w 182"/>
                  <a:gd name="T65" fmla="*/ 170 h 254"/>
                  <a:gd name="T66" fmla="*/ 180 w 182"/>
                  <a:gd name="T67" fmla="*/ 158 h 254"/>
                  <a:gd name="T68" fmla="*/ 182 w 182"/>
                  <a:gd name="T69" fmla="*/ 148 h 254"/>
                  <a:gd name="T70" fmla="*/ 178 w 182"/>
                  <a:gd name="T71" fmla="*/ 138 h 254"/>
                  <a:gd name="T72" fmla="*/ 112 w 182"/>
                  <a:gd name="T73" fmla="*/ 18 h 254"/>
                  <a:gd name="T74" fmla="*/ 112 w 182"/>
                  <a:gd name="T75" fmla="*/ 18 h 254"/>
                  <a:gd name="T76" fmla="*/ 110 w 182"/>
                  <a:gd name="T77" fmla="*/ 14 h 254"/>
                  <a:gd name="T78" fmla="*/ 104 w 182"/>
                  <a:gd name="T79" fmla="*/ 10 h 254"/>
                  <a:gd name="T80" fmla="*/ 92 w 182"/>
                  <a:gd name="T81" fmla="*/ 4 h 254"/>
                  <a:gd name="T82" fmla="*/ 78 w 182"/>
                  <a:gd name="T83" fmla="*/ 0 h 254"/>
                  <a:gd name="T84" fmla="*/ 60 w 182"/>
                  <a:gd name="T85" fmla="*/ 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2" h="254">
                    <a:moveTo>
                      <a:pt x="60" y="2"/>
                    </a:moveTo>
                    <a:lnTo>
                      <a:pt x="60" y="2"/>
                    </a:lnTo>
                    <a:lnTo>
                      <a:pt x="66" y="8"/>
                    </a:lnTo>
                    <a:lnTo>
                      <a:pt x="130" y="126"/>
                    </a:lnTo>
                    <a:lnTo>
                      <a:pt x="130" y="126"/>
                    </a:lnTo>
                    <a:lnTo>
                      <a:pt x="134" y="136"/>
                    </a:lnTo>
                    <a:lnTo>
                      <a:pt x="134" y="148"/>
                    </a:lnTo>
                    <a:lnTo>
                      <a:pt x="130" y="160"/>
                    </a:lnTo>
                    <a:lnTo>
                      <a:pt x="122" y="174"/>
                    </a:lnTo>
                    <a:lnTo>
                      <a:pt x="112" y="186"/>
                    </a:lnTo>
                    <a:lnTo>
                      <a:pt x="98" y="198"/>
                    </a:lnTo>
                    <a:lnTo>
                      <a:pt x="82" y="210"/>
                    </a:lnTo>
                    <a:lnTo>
                      <a:pt x="64" y="222"/>
                    </a:lnTo>
                    <a:lnTo>
                      <a:pt x="64" y="222"/>
                    </a:lnTo>
                    <a:lnTo>
                      <a:pt x="48" y="230"/>
                    </a:lnTo>
                    <a:lnTo>
                      <a:pt x="32" y="236"/>
                    </a:lnTo>
                    <a:lnTo>
                      <a:pt x="16" y="240"/>
                    </a:lnTo>
                    <a:lnTo>
                      <a:pt x="0" y="244"/>
                    </a:lnTo>
                    <a:lnTo>
                      <a:pt x="0" y="244"/>
                    </a:lnTo>
                    <a:lnTo>
                      <a:pt x="10" y="248"/>
                    </a:lnTo>
                    <a:lnTo>
                      <a:pt x="20" y="252"/>
                    </a:lnTo>
                    <a:lnTo>
                      <a:pt x="32" y="254"/>
                    </a:lnTo>
                    <a:lnTo>
                      <a:pt x="46" y="254"/>
                    </a:lnTo>
                    <a:lnTo>
                      <a:pt x="62" y="252"/>
                    </a:lnTo>
                    <a:lnTo>
                      <a:pt x="78" y="246"/>
                    </a:lnTo>
                    <a:lnTo>
                      <a:pt x="94" y="240"/>
                    </a:lnTo>
                    <a:lnTo>
                      <a:pt x="112" y="232"/>
                    </a:lnTo>
                    <a:lnTo>
                      <a:pt x="112" y="232"/>
                    </a:lnTo>
                    <a:lnTo>
                      <a:pt x="130" y="222"/>
                    </a:lnTo>
                    <a:lnTo>
                      <a:pt x="146" y="210"/>
                    </a:lnTo>
                    <a:lnTo>
                      <a:pt x="158" y="196"/>
                    </a:lnTo>
                    <a:lnTo>
                      <a:pt x="168" y="184"/>
                    </a:lnTo>
                    <a:lnTo>
                      <a:pt x="176" y="170"/>
                    </a:lnTo>
                    <a:lnTo>
                      <a:pt x="180" y="158"/>
                    </a:lnTo>
                    <a:lnTo>
                      <a:pt x="182" y="148"/>
                    </a:lnTo>
                    <a:lnTo>
                      <a:pt x="178" y="138"/>
                    </a:lnTo>
                    <a:lnTo>
                      <a:pt x="112" y="18"/>
                    </a:lnTo>
                    <a:lnTo>
                      <a:pt x="112" y="18"/>
                    </a:lnTo>
                    <a:lnTo>
                      <a:pt x="110" y="14"/>
                    </a:lnTo>
                    <a:lnTo>
                      <a:pt x="104" y="10"/>
                    </a:lnTo>
                    <a:lnTo>
                      <a:pt x="92" y="4"/>
                    </a:lnTo>
                    <a:lnTo>
                      <a:pt x="78" y="0"/>
                    </a:lnTo>
                    <a:lnTo>
                      <a:pt x="6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3" name="Freeform 95"/>
              <p:cNvSpPr/>
              <p:nvPr/>
            </p:nvSpPr>
            <p:spPr bwMode="auto">
              <a:xfrm>
                <a:off x="10555288" y="5510213"/>
                <a:ext cx="117475" cy="161925"/>
              </a:xfrm>
              <a:custGeom>
                <a:avLst/>
                <a:gdLst>
                  <a:gd name="T0" fmla="*/ 0 w 74"/>
                  <a:gd name="T1" fmla="*/ 0 h 102"/>
                  <a:gd name="T2" fmla="*/ 54 w 74"/>
                  <a:gd name="T3" fmla="*/ 102 h 102"/>
                  <a:gd name="T4" fmla="*/ 74 w 74"/>
                  <a:gd name="T5" fmla="*/ 88 h 102"/>
                  <a:gd name="T6" fmla="*/ 0 w 74"/>
                  <a:gd name="T7" fmla="*/ 0 h 102"/>
                </a:gdLst>
                <a:ahLst/>
                <a:cxnLst>
                  <a:cxn ang="0">
                    <a:pos x="T0" y="T1"/>
                  </a:cxn>
                  <a:cxn ang="0">
                    <a:pos x="T2" y="T3"/>
                  </a:cxn>
                  <a:cxn ang="0">
                    <a:pos x="T4" y="T5"/>
                  </a:cxn>
                  <a:cxn ang="0">
                    <a:pos x="T6" y="T7"/>
                  </a:cxn>
                </a:cxnLst>
                <a:rect l="0" t="0" r="r" b="b"/>
                <a:pathLst>
                  <a:path w="74" h="102">
                    <a:moveTo>
                      <a:pt x="0" y="0"/>
                    </a:moveTo>
                    <a:lnTo>
                      <a:pt x="54" y="102"/>
                    </a:lnTo>
                    <a:lnTo>
                      <a:pt x="74" y="88"/>
                    </a:lnTo>
                    <a:lnTo>
                      <a:pt x="0" y="0"/>
                    </a:lnTo>
                    <a:close/>
                  </a:path>
                </a:pathLst>
              </a:custGeom>
              <a:solidFill>
                <a:srgbClr val="FFFFFF">
                  <a:alpha val="60000"/>
                </a:srgbClr>
              </a:solidFill>
              <a:ln>
                <a:noFill/>
              </a:ln>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4" name="Freeform 97"/>
              <p:cNvSpPr/>
              <p:nvPr/>
            </p:nvSpPr>
            <p:spPr bwMode="auto">
              <a:xfrm>
                <a:off x="13339763" y="8958263"/>
                <a:ext cx="508000" cy="438150"/>
              </a:xfrm>
              <a:custGeom>
                <a:avLst/>
                <a:gdLst>
                  <a:gd name="T0" fmla="*/ 0 w 320"/>
                  <a:gd name="T1" fmla="*/ 274 h 276"/>
                  <a:gd name="T2" fmla="*/ 0 w 320"/>
                  <a:gd name="T3" fmla="*/ 274 h 276"/>
                  <a:gd name="T4" fmla="*/ 12 w 320"/>
                  <a:gd name="T5" fmla="*/ 272 h 276"/>
                  <a:gd name="T6" fmla="*/ 44 w 320"/>
                  <a:gd name="T7" fmla="*/ 264 h 276"/>
                  <a:gd name="T8" fmla="*/ 66 w 320"/>
                  <a:gd name="T9" fmla="*/ 256 h 276"/>
                  <a:gd name="T10" fmla="*/ 90 w 320"/>
                  <a:gd name="T11" fmla="*/ 248 h 276"/>
                  <a:gd name="T12" fmla="*/ 118 w 320"/>
                  <a:gd name="T13" fmla="*/ 238 h 276"/>
                  <a:gd name="T14" fmla="*/ 144 w 320"/>
                  <a:gd name="T15" fmla="*/ 224 h 276"/>
                  <a:gd name="T16" fmla="*/ 172 w 320"/>
                  <a:gd name="T17" fmla="*/ 208 h 276"/>
                  <a:gd name="T18" fmla="*/ 200 w 320"/>
                  <a:gd name="T19" fmla="*/ 188 h 276"/>
                  <a:gd name="T20" fmla="*/ 228 w 320"/>
                  <a:gd name="T21" fmla="*/ 166 h 276"/>
                  <a:gd name="T22" fmla="*/ 252 w 320"/>
                  <a:gd name="T23" fmla="*/ 140 h 276"/>
                  <a:gd name="T24" fmla="*/ 276 w 320"/>
                  <a:gd name="T25" fmla="*/ 112 h 276"/>
                  <a:gd name="T26" fmla="*/ 286 w 320"/>
                  <a:gd name="T27" fmla="*/ 96 h 276"/>
                  <a:gd name="T28" fmla="*/ 294 w 320"/>
                  <a:gd name="T29" fmla="*/ 78 h 276"/>
                  <a:gd name="T30" fmla="*/ 302 w 320"/>
                  <a:gd name="T31" fmla="*/ 60 h 276"/>
                  <a:gd name="T32" fmla="*/ 310 w 320"/>
                  <a:gd name="T33" fmla="*/ 42 h 276"/>
                  <a:gd name="T34" fmla="*/ 316 w 320"/>
                  <a:gd name="T35" fmla="*/ 22 h 276"/>
                  <a:gd name="T36" fmla="*/ 320 w 320"/>
                  <a:gd name="T37" fmla="*/ 0 h 276"/>
                  <a:gd name="T38" fmla="*/ 320 w 320"/>
                  <a:gd name="T39" fmla="*/ 0 h 276"/>
                  <a:gd name="T40" fmla="*/ 318 w 320"/>
                  <a:gd name="T41" fmla="*/ 14 h 276"/>
                  <a:gd name="T42" fmla="*/ 312 w 320"/>
                  <a:gd name="T43" fmla="*/ 48 h 276"/>
                  <a:gd name="T44" fmla="*/ 306 w 320"/>
                  <a:gd name="T45" fmla="*/ 70 h 276"/>
                  <a:gd name="T46" fmla="*/ 296 w 320"/>
                  <a:gd name="T47" fmla="*/ 94 h 276"/>
                  <a:gd name="T48" fmla="*/ 284 w 320"/>
                  <a:gd name="T49" fmla="*/ 122 h 276"/>
                  <a:gd name="T50" fmla="*/ 270 w 320"/>
                  <a:gd name="T51" fmla="*/ 148 h 276"/>
                  <a:gd name="T52" fmla="*/ 252 w 320"/>
                  <a:gd name="T53" fmla="*/ 176 h 276"/>
                  <a:gd name="T54" fmla="*/ 230 w 320"/>
                  <a:gd name="T55" fmla="*/ 200 h 276"/>
                  <a:gd name="T56" fmla="*/ 218 w 320"/>
                  <a:gd name="T57" fmla="*/ 212 h 276"/>
                  <a:gd name="T58" fmla="*/ 204 w 320"/>
                  <a:gd name="T59" fmla="*/ 224 h 276"/>
                  <a:gd name="T60" fmla="*/ 190 w 320"/>
                  <a:gd name="T61" fmla="*/ 234 h 276"/>
                  <a:gd name="T62" fmla="*/ 174 w 320"/>
                  <a:gd name="T63" fmla="*/ 244 h 276"/>
                  <a:gd name="T64" fmla="*/ 158 w 320"/>
                  <a:gd name="T65" fmla="*/ 252 h 276"/>
                  <a:gd name="T66" fmla="*/ 138 w 320"/>
                  <a:gd name="T67" fmla="*/ 260 h 276"/>
                  <a:gd name="T68" fmla="*/ 120 w 320"/>
                  <a:gd name="T69" fmla="*/ 266 h 276"/>
                  <a:gd name="T70" fmla="*/ 98 w 320"/>
                  <a:gd name="T71" fmla="*/ 270 h 276"/>
                  <a:gd name="T72" fmla="*/ 76 w 320"/>
                  <a:gd name="T73" fmla="*/ 274 h 276"/>
                  <a:gd name="T74" fmla="*/ 52 w 320"/>
                  <a:gd name="T75" fmla="*/ 276 h 276"/>
                  <a:gd name="T76" fmla="*/ 28 w 320"/>
                  <a:gd name="T77" fmla="*/ 276 h 276"/>
                  <a:gd name="T78" fmla="*/ 0 w 320"/>
                  <a:gd name="T79" fmla="*/ 27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0" h="276">
                    <a:moveTo>
                      <a:pt x="0" y="274"/>
                    </a:moveTo>
                    <a:lnTo>
                      <a:pt x="0" y="274"/>
                    </a:lnTo>
                    <a:lnTo>
                      <a:pt x="12" y="272"/>
                    </a:lnTo>
                    <a:lnTo>
                      <a:pt x="44" y="264"/>
                    </a:lnTo>
                    <a:lnTo>
                      <a:pt x="66" y="256"/>
                    </a:lnTo>
                    <a:lnTo>
                      <a:pt x="90" y="248"/>
                    </a:lnTo>
                    <a:lnTo>
                      <a:pt x="118" y="238"/>
                    </a:lnTo>
                    <a:lnTo>
                      <a:pt x="144" y="224"/>
                    </a:lnTo>
                    <a:lnTo>
                      <a:pt x="172" y="208"/>
                    </a:lnTo>
                    <a:lnTo>
                      <a:pt x="200" y="188"/>
                    </a:lnTo>
                    <a:lnTo>
                      <a:pt x="228" y="166"/>
                    </a:lnTo>
                    <a:lnTo>
                      <a:pt x="252" y="140"/>
                    </a:lnTo>
                    <a:lnTo>
                      <a:pt x="276" y="112"/>
                    </a:lnTo>
                    <a:lnTo>
                      <a:pt x="286" y="96"/>
                    </a:lnTo>
                    <a:lnTo>
                      <a:pt x="294" y="78"/>
                    </a:lnTo>
                    <a:lnTo>
                      <a:pt x="302" y="60"/>
                    </a:lnTo>
                    <a:lnTo>
                      <a:pt x="310" y="42"/>
                    </a:lnTo>
                    <a:lnTo>
                      <a:pt x="316" y="22"/>
                    </a:lnTo>
                    <a:lnTo>
                      <a:pt x="320" y="0"/>
                    </a:lnTo>
                    <a:lnTo>
                      <a:pt x="320" y="0"/>
                    </a:lnTo>
                    <a:lnTo>
                      <a:pt x="318" y="14"/>
                    </a:lnTo>
                    <a:lnTo>
                      <a:pt x="312" y="48"/>
                    </a:lnTo>
                    <a:lnTo>
                      <a:pt x="306" y="70"/>
                    </a:lnTo>
                    <a:lnTo>
                      <a:pt x="296" y="94"/>
                    </a:lnTo>
                    <a:lnTo>
                      <a:pt x="284" y="122"/>
                    </a:lnTo>
                    <a:lnTo>
                      <a:pt x="270" y="148"/>
                    </a:lnTo>
                    <a:lnTo>
                      <a:pt x="252" y="176"/>
                    </a:lnTo>
                    <a:lnTo>
                      <a:pt x="230" y="200"/>
                    </a:lnTo>
                    <a:lnTo>
                      <a:pt x="218" y="212"/>
                    </a:lnTo>
                    <a:lnTo>
                      <a:pt x="204" y="224"/>
                    </a:lnTo>
                    <a:lnTo>
                      <a:pt x="190" y="234"/>
                    </a:lnTo>
                    <a:lnTo>
                      <a:pt x="174" y="244"/>
                    </a:lnTo>
                    <a:lnTo>
                      <a:pt x="158" y="252"/>
                    </a:lnTo>
                    <a:lnTo>
                      <a:pt x="138" y="260"/>
                    </a:lnTo>
                    <a:lnTo>
                      <a:pt x="120" y="266"/>
                    </a:lnTo>
                    <a:lnTo>
                      <a:pt x="98" y="270"/>
                    </a:lnTo>
                    <a:lnTo>
                      <a:pt x="76" y="274"/>
                    </a:lnTo>
                    <a:lnTo>
                      <a:pt x="52" y="276"/>
                    </a:lnTo>
                    <a:lnTo>
                      <a:pt x="28" y="276"/>
                    </a:lnTo>
                    <a:lnTo>
                      <a:pt x="0" y="274"/>
                    </a:lnTo>
                    <a:close/>
                  </a:path>
                </a:pathLst>
              </a:custGeom>
              <a:solidFill>
                <a:srgbClr val="FFFFFF">
                  <a:alpha val="50000"/>
                </a:srgbClr>
              </a:solidFill>
              <a:ln>
                <a:noFill/>
              </a:ln>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 name="Freeform 98"/>
              <p:cNvSpPr/>
              <p:nvPr/>
            </p:nvSpPr>
            <p:spPr bwMode="auto">
              <a:xfrm>
                <a:off x="13339763" y="8958263"/>
                <a:ext cx="508000" cy="438150"/>
              </a:xfrm>
              <a:custGeom>
                <a:avLst/>
                <a:gdLst>
                  <a:gd name="T0" fmla="*/ 0 w 320"/>
                  <a:gd name="T1" fmla="*/ 274 h 276"/>
                  <a:gd name="T2" fmla="*/ 0 w 320"/>
                  <a:gd name="T3" fmla="*/ 274 h 276"/>
                  <a:gd name="T4" fmla="*/ 12 w 320"/>
                  <a:gd name="T5" fmla="*/ 272 h 276"/>
                  <a:gd name="T6" fmla="*/ 44 w 320"/>
                  <a:gd name="T7" fmla="*/ 264 h 276"/>
                  <a:gd name="T8" fmla="*/ 66 w 320"/>
                  <a:gd name="T9" fmla="*/ 256 h 276"/>
                  <a:gd name="T10" fmla="*/ 90 w 320"/>
                  <a:gd name="T11" fmla="*/ 248 h 276"/>
                  <a:gd name="T12" fmla="*/ 118 w 320"/>
                  <a:gd name="T13" fmla="*/ 238 h 276"/>
                  <a:gd name="T14" fmla="*/ 144 w 320"/>
                  <a:gd name="T15" fmla="*/ 224 h 276"/>
                  <a:gd name="T16" fmla="*/ 172 w 320"/>
                  <a:gd name="T17" fmla="*/ 208 h 276"/>
                  <a:gd name="T18" fmla="*/ 200 w 320"/>
                  <a:gd name="T19" fmla="*/ 188 h 276"/>
                  <a:gd name="T20" fmla="*/ 228 w 320"/>
                  <a:gd name="T21" fmla="*/ 166 h 276"/>
                  <a:gd name="T22" fmla="*/ 252 w 320"/>
                  <a:gd name="T23" fmla="*/ 140 h 276"/>
                  <a:gd name="T24" fmla="*/ 276 w 320"/>
                  <a:gd name="T25" fmla="*/ 112 h 276"/>
                  <a:gd name="T26" fmla="*/ 286 w 320"/>
                  <a:gd name="T27" fmla="*/ 96 h 276"/>
                  <a:gd name="T28" fmla="*/ 294 w 320"/>
                  <a:gd name="T29" fmla="*/ 78 h 276"/>
                  <a:gd name="T30" fmla="*/ 302 w 320"/>
                  <a:gd name="T31" fmla="*/ 60 h 276"/>
                  <a:gd name="T32" fmla="*/ 310 w 320"/>
                  <a:gd name="T33" fmla="*/ 42 h 276"/>
                  <a:gd name="T34" fmla="*/ 316 w 320"/>
                  <a:gd name="T35" fmla="*/ 22 h 276"/>
                  <a:gd name="T36" fmla="*/ 320 w 320"/>
                  <a:gd name="T37" fmla="*/ 0 h 276"/>
                  <a:gd name="T38" fmla="*/ 320 w 320"/>
                  <a:gd name="T39" fmla="*/ 0 h 276"/>
                  <a:gd name="T40" fmla="*/ 318 w 320"/>
                  <a:gd name="T41" fmla="*/ 14 h 276"/>
                  <a:gd name="T42" fmla="*/ 312 w 320"/>
                  <a:gd name="T43" fmla="*/ 48 h 276"/>
                  <a:gd name="T44" fmla="*/ 306 w 320"/>
                  <a:gd name="T45" fmla="*/ 70 h 276"/>
                  <a:gd name="T46" fmla="*/ 296 w 320"/>
                  <a:gd name="T47" fmla="*/ 94 h 276"/>
                  <a:gd name="T48" fmla="*/ 284 w 320"/>
                  <a:gd name="T49" fmla="*/ 122 h 276"/>
                  <a:gd name="T50" fmla="*/ 270 w 320"/>
                  <a:gd name="T51" fmla="*/ 148 h 276"/>
                  <a:gd name="T52" fmla="*/ 252 w 320"/>
                  <a:gd name="T53" fmla="*/ 176 h 276"/>
                  <a:gd name="T54" fmla="*/ 230 w 320"/>
                  <a:gd name="T55" fmla="*/ 200 h 276"/>
                  <a:gd name="T56" fmla="*/ 218 w 320"/>
                  <a:gd name="T57" fmla="*/ 212 h 276"/>
                  <a:gd name="T58" fmla="*/ 204 w 320"/>
                  <a:gd name="T59" fmla="*/ 224 h 276"/>
                  <a:gd name="T60" fmla="*/ 190 w 320"/>
                  <a:gd name="T61" fmla="*/ 234 h 276"/>
                  <a:gd name="T62" fmla="*/ 174 w 320"/>
                  <a:gd name="T63" fmla="*/ 244 h 276"/>
                  <a:gd name="T64" fmla="*/ 158 w 320"/>
                  <a:gd name="T65" fmla="*/ 252 h 276"/>
                  <a:gd name="T66" fmla="*/ 138 w 320"/>
                  <a:gd name="T67" fmla="*/ 260 h 276"/>
                  <a:gd name="T68" fmla="*/ 120 w 320"/>
                  <a:gd name="T69" fmla="*/ 266 h 276"/>
                  <a:gd name="T70" fmla="*/ 98 w 320"/>
                  <a:gd name="T71" fmla="*/ 270 h 276"/>
                  <a:gd name="T72" fmla="*/ 76 w 320"/>
                  <a:gd name="T73" fmla="*/ 274 h 276"/>
                  <a:gd name="T74" fmla="*/ 52 w 320"/>
                  <a:gd name="T75" fmla="*/ 276 h 276"/>
                  <a:gd name="T76" fmla="*/ 28 w 320"/>
                  <a:gd name="T77" fmla="*/ 276 h 276"/>
                  <a:gd name="T78" fmla="*/ 0 w 320"/>
                  <a:gd name="T79" fmla="*/ 27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0" h="276">
                    <a:moveTo>
                      <a:pt x="0" y="274"/>
                    </a:moveTo>
                    <a:lnTo>
                      <a:pt x="0" y="274"/>
                    </a:lnTo>
                    <a:lnTo>
                      <a:pt x="12" y="272"/>
                    </a:lnTo>
                    <a:lnTo>
                      <a:pt x="44" y="264"/>
                    </a:lnTo>
                    <a:lnTo>
                      <a:pt x="66" y="256"/>
                    </a:lnTo>
                    <a:lnTo>
                      <a:pt x="90" y="248"/>
                    </a:lnTo>
                    <a:lnTo>
                      <a:pt x="118" y="238"/>
                    </a:lnTo>
                    <a:lnTo>
                      <a:pt x="144" y="224"/>
                    </a:lnTo>
                    <a:lnTo>
                      <a:pt x="172" y="208"/>
                    </a:lnTo>
                    <a:lnTo>
                      <a:pt x="200" y="188"/>
                    </a:lnTo>
                    <a:lnTo>
                      <a:pt x="228" y="166"/>
                    </a:lnTo>
                    <a:lnTo>
                      <a:pt x="252" y="140"/>
                    </a:lnTo>
                    <a:lnTo>
                      <a:pt x="276" y="112"/>
                    </a:lnTo>
                    <a:lnTo>
                      <a:pt x="286" y="96"/>
                    </a:lnTo>
                    <a:lnTo>
                      <a:pt x="294" y="78"/>
                    </a:lnTo>
                    <a:lnTo>
                      <a:pt x="302" y="60"/>
                    </a:lnTo>
                    <a:lnTo>
                      <a:pt x="310" y="42"/>
                    </a:lnTo>
                    <a:lnTo>
                      <a:pt x="316" y="22"/>
                    </a:lnTo>
                    <a:lnTo>
                      <a:pt x="320" y="0"/>
                    </a:lnTo>
                    <a:lnTo>
                      <a:pt x="320" y="0"/>
                    </a:lnTo>
                    <a:lnTo>
                      <a:pt x="318" y="14"/>
                    </a:lnTo>
                    <a:lnTo>
                      <a:pt x="312" y="48"/>
                    </a:lnTo>
                    <a:lnTo>
                      <a:pt x="306" y="70"/>
                    </a:lnTo>
                    <a:lnTo>
                      <a:pt x="296" y="94"/>
                    </a:lnTo>
                    <a:lnTo>
                      <a:pt x="284" y="122"/>
                    </a:lnTo>
                    <a:lnTo>
                      <a:pt x="270" y="148"/>
                    </a:lnTo>
                    <a:lnTo>
                      <a:pt x="252" y="176"/>
                    </a:lnTo>
                    <a:lnTo>
                      <a:pt x="230" y="200"/>
                    </a:lnTo>
                    <a:lnTo>
                      <a:pt x="218" y="212"/>
                    </a:lnTo>
                    <a:lnTo>
                      <a:pt x="204" y="224"/>
                    </a:lnTo>
                    <a:lnTo>
                      <a:pt x="190" y="234"/>
                    </a:lnTo>
                    <a:lnTo>
                      <a:pt x="174" y="244"/>
                    </a:lnTo>
                    <a:lnTo>
                      <a:pt x="158" y="252"/>
                    </a:lnTo>
                    <a:lnTo>
                      <a:pt x="138" y="260"/>
                    </a:lnTo>
                    <a:lnTo>
                      <a:pt x="120" y="266"/>
                    </a:lnTo>
                    <a:lnTo>
                      <a:pt x="98" y="270"/>
                    </a:lnTo>
                    <a:lnTo>
                      <a:pt x="76" y="274"/>
                    </a:lnTo>
                    <a:lnTo>
                      <a:pt x="52" y="276"/>
                    </a:lnTo>
                    <a:lnTo>
                      <a:pt x="28" y="276"/>
                    </a:lnTo>
                    <a:lnTo>
                      <a:pt x="0" y="2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6" name="Freeform 99"/>
              <p:cNvSpPr/>
              <p:nvPr/>
            </p:nvSpPr>
            <p:spPr bwMode="auto">
              <a:xfrm>
                <a:off x="11974513" y="7913688"/>
                <a:ext cx="1282700" cy="1371600"/>
              </a:xfrm>
              <a:custGeom>
                <a:avLst/>
                <a:gdLst>
                  <a:gd name="T0" fmla="*/ 0 w 808"/>
                  <a:gd name="T1" fmla="*/ 0 h 864"/>
                  <a:gd name="T2" fmla="*/ 0 w 808"/>
                  <a:gd name="T3" fmla="*/ 0 h 864"/>
                  <a:gd name="T4" fmla="*/ 30 w 808"/>
                  <a:gd name="T5" fmla="*/ 20 h 864"/>
                  <a:gd name="T6" fmla="*/ 114 w 808"/>
                  <a:gd name="T7" fmla="*/ 78 h 864"/>
                  <a:gd name="T8" fmla="*/ 170 w 808"/>
                  <a:gd name="T9" fmla="*/ 118 h 864"/>
                  <a:gd name="T10" fmla="*/ 232 w 808"/>
                  <a:gd name="T11" fmla="*/ 166 h 864"/>
                  <a:gd name="T12" fmla="*/ 300 w 808"/>
                  <a:gd name="T13" fmla="*/ 218 h 864"/>
                  <a:gd name="T14" fmla="*/ 372 w 808"/>
                  <a:gd name="T15" fmla="*/ 278 h 864"/>
                  <a:gd name="T16" fmla="*/ 444 w 808"/>
                  <a:gd name="T17" fmla="*/ 342 h 864"/>
                  <a:gd name="T18" fmla="*/ 514 w 808"/>
                  <a:gd name="T19" fmla="*/ 410 h 864"/>
                  <a:gd name="T20" fmla="*/ 548 w 808"/>
                  <a:gd name="T21" fmla="*/ 446 h 864"/>
                  <a:gd name="T22" fmla="*/ 582 w 808"/>
                  <a:gd name="T23" fmla="*/ 482 h 864"/>
                  <a:gd name="T24" fmla="*/ 614 w 808"/>
                  <a:gd name="T25" fmla="*/ 518 h 864"/>
                  <a:gd name="T26" fmla="*/ 646 w 808"/>
                  <a:gd name="T27" fmla="*/ 556 h 864"/>
                  <a:gd name="T28" fmla="*/ 674 w 808"/>
                  <a:gd name="T29" fmla="*/ 594 h 864"/>
                  <a:gd name="T30" fmla="*/ 702 w 808"/>
                  <a:gd name="T31" fmla="*/ 632 h 864"/>
                  <a:gd name="T32" fmla="*/ 726 w 808"/>
                  <a:gd name="T33" fmla="*/ 670 h 864"/>
                  <a:gd name="T34" fmla="*/ 748 w 808"/>
                  <a:gd name="T35" fmla="*/ 708 h 864"/>
                  <a:gd name="T36" fmla="*/ 768 w 808"/>
                  <a:gd name="T37" fmla="*/ 748 h 864"/>
                  <a:gd name="T38" fmla="*/ 784 w 808"/>
                  <a:gd name="T39" fmla="*/ 786 h 864"/>
                  <a:gd name="T40" fmla="*/ 798 w 808"/>
                  <a:gd name="T41" fmla="*/ 824 h 864"/>
                  <a:gd name="T42" fmla="*/ 808 w 808"/>
                  <a:gd name="T43" fmla="*/ 864 h 864"/>
                  <a:gd name="T44" fmla="*/ 808 w 808"/>
                  <a:gd name="T45" fmla="*/ 864 h 864"/>
                  <a:gd name="T46" fmla="*/ 802 w 808"/>
                  <a:gd name="T47" fmla="*/ 836 h 864"/>
                  <a:gd name="T48" fmla="*/ 792 w 808"/>
                  <a:gd name="T49" fmla="*/ 806 h 864"/>
                  <a:gd name="T50" fmla="*/ 778 w 808"/>
                  <a:gd name="T51" fmla="*/ 764 h 864"/>
                  <a:gd name="T52" fmla="*/ 760 w 808"/>
                  <a:gd name="T53" fmla="*/ 714 h 864"/>
                  <a:gd name="T54" fmla="*/ 734 w 808"/>
                  <a:gd name="T55" fmla="*/ 658 h 864"/>
                  <a:gd name="T56" fmla="*/ 702 w 808"/>
                  <a:gd name="T57" fmla="*/ 596 h 864"/>
                  <a:gd name="T58" fmla="*/ 682 w 808"/>
                  <a:gd name="T59" fmla="*/ 562 h 864"/>
                  <a:gd name="T60" fmla="*/ 662 w 808"/>
                  <a:gd name="T61" fmla="*/ 528 h 864"/>
                  <a:gd name="T62" fmla="*/ 640 w 808"/>
                  <a:gd name="T63" fmla="*/ 494 h 864"/>
                  <a:gd name="T64" fmla="*/ 614 w 808"/>
                  <a:gd name="T65" fmla="*/ 458 h 864"/>
                  <a:gd name="T66" fmla="*/ 588 w 808"/>
                  <a:gd name="T67" fmla="*/ 422 h 864"/>
                  <a:gd name="T68" fmla="*/ 558 w 808"/>
                  <a:gd name="T69" fmla="*/ 386 h 864"/>
                  <a:gd name="T70" fmla="*/ 526 w 808"/>
                  <a:gd name="T71" fmla="*/ 350 h 864"/>
                  <a:gd name="T72" fmla="*/ 492 w 808"/>
                  <a:gd name="T73" fmla="*/ 314 h 864"/>
                  <a:gd name="T74" fmla="*/ 456 w 808"/>
                  <a:gd name="T75" fmla="*/ 278 h 864"/>
                  <a:gd name="T76" fmla="*/ 416 w 808"/>
                  <a:gd name="T77" fmla="*/ 244 h 864"/>
                  <a:gd name="T78" fmla="*/ 374 w 808"/>
                  <a:gd name="T79" fmla="*/ 208 h 864"/>
                  <a:gd name="T80" fmla="*/ 330 w 808"/>
                  <a:gd name="T81" fmla="*/ 176 h 864"/>
                  <a:gd name="T82" fmla="*/ 282 w 808"/>
                  <a:gd name="T83" fmla="*/ 142 h 864"/>
                  <a:gd name="T84" fmla="*/ 232 w 808"/>
                  <a:gd name="T85" fmla="*/ 112 h 864"/>
                  <a:gd name="T86" fmla="*/ 178 w 808"/>
                  <a:gd name="T87" fmla="*/ 82 h 864"/>
                  <a:gd name="T88" fmla="*/ 122 w 808"/>
                  <a:gd name="T89" fmla="*/ 52 h 864"/>
                  <a:gd name="T90" fmla="*/ 62 w 808"/>
                  <a:gd name="T91" fmla="*/ 26 h 864"/>
                  <a:gd name="T92" fmla="*/ 0 w 808"/>
                  <a:gd name="T93"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08" h="864">
                    <a:moveTo>
                      <a:pt x="0" y="0"/>
                    </a:moveTo>
                    <a:lnTo>
                      <a:pt x="0" y="0"/>
                    </a:lnTo>
                    <a:lnTo>
                      <a:pt x="30" y="20"/>
                    </a:lnTo>
                    <a:lnTo>
                      <a:pt x="114" y="78"/>
                    </a:lnTo>
                    <a:lnTo>
                      <a:pt x="170" y="118"/>
                    </a:lnTo>
                    <a:lnTo>
                      <a:pt x="232" y="166"/>
                    </a:lnTo>
                    <a:lnTo>
                      <a:pt x="300" y="218"/>
                    </a:lnTo>
                    <a:lnTo>
                      <a:pt x="372" y="278"/>
                    </a:lnTo>
                    <a:lnTo>
                      <a:pt x="444" y="342"/>
                    </a:lnTo>
                    <a:lnTo>
                      <a:pt x="514" y="410"/>
                    </a:lnTo>
                    <a:lnTo>
                      <a:pt x="548" y="446"/>
                    </a:lnTo>
                    <a:lnTo>
                      <a:pt x="582" y="482"/>
                    </a:lnTo>
                    <a:lnTo>
                      <a:pt x="614" y="518"/>
                    </a:lnTo>
                    <a:lnTo>
                      <a:pt x="646" y="556"/>
                    </a:lnTo>
                    <a:lnTo>
                      <a:pt x="674" y="594"/>
                    </a:lnTo>
                    <a:lnTo>
                      <a:pt x="702" y="632"/>
                    </a:lnTo>
                    <a:lnTo>
                      <a:pt x="726" y="670"/>
                    </a:lnTo>
                    <a:lnTo>
                      <a:pt x="748" y="708"/>
                    </a:lnTo>
                    <a:lnTo>
                      <a:pt x="768" y="748"/>
                    </a:lnTo>
                    <a:lnTo>
                      <a:pt x="784" y="786"/>
                    </a:lnTo>
                    <a:lnTo>
                      <a:pt x="798" y="824"/>
                    </a:lnTo>
                    <a:lnTo>
                      <a:pt x="808" y="864"/>
                    </a:lnTo>
                    <a:lnTo>
                      <a:pt x="808" y="864"/>
                    </a:lnTo>
                    <a:lnTo>
                      <a:pt x="802" y="836"/>
                    </a:lnTo>
                    <a:lnTo>
                      <a:pt x="792" y="806"/>
                    </a:lnTo>
                    <a:lnTo>
                      <a:pt x="778" y="764"/>
                    </a:lnTo>
                    <a:lnTo>
                      <a:pt x="760" y="714"/>
                    </a:lnTo>
                    <a:lnTo>
                      <a:pt x="734" y="658"/>
                    </a:lnTo>
                    <a:lnTo>
                      <a:pt x="702" y="596"/>
                    </a:lnTo>
                    <a:lnTo>
                      <a:pt x="682" y="562"/>
                    </a:lnTo>
                    <a:lnTo>
                      <a:pt x="662" y="528"/>
                    </a:lnTo>
                    <a:lnTo>
                      <a:pt x="640" y="494"/>
                    </a:lnTo>
                    <a:lnTo>
                      <a:pt x="614" y="458"/>
                    </a:lnTo>
                    <a:lnTo>
                      <a:pt x="588" y="422"/>
                    </a:lnTo>
                    <a:lnTo>
                      <a:pt x="558" y="386"/>
                    </a:lnTo>
                    <a:lnTo>
                      <a:pt x="526" y="350"/>
                    </a:lnTo>
                    <a:lnTo>
                      <a:pt x="492" y="314"/>
                    </a:lnTo>
                    <a:lnTo>
                      <a:pt x="456" y="278"/>
                    </a:lnTo>
                    <a:lnTo>
                      <a:pt x="416" y="244"/>
                    </a:lnTo>
                    <a:lnTo>
                      <a:pt x="374" y="208"/>
                    </a:lnTo>
                    <a:lnTo>
                      <a:pt x="330" y="176"/>
                    </a:lnTo>
                    <a:lnTo>
                      <a:pt x="282" y="142"/>
                    </a:lnTo>
                    <a:lnTo>
                      <a:pt x="232" y="112"/>
                    </a:lnTo>
                    <a:lnTo>
                      <a:pt x="178" y="82"/>
                    </a:lnTo>
                    <a:lnTo>
                      <a:pt x="122" y="52"/>
                    </a:lnTo>
                    <a:lnTo>
                      <a:pt x="62" y="26"/>
                    </a:lnTo>
                    <a:lnTo>
                      <a:pt x="0" y="0"/>
                    </a:lnTo>
                    <a:close/>
                  </a:path>
                </a:pathLst>
              </a:custGeom>
              <a:solidFill>
                <a:srgbClr val="FFFFFF">
                  <a:alpha val="50000"/>
                </a:srgbClr>
              </a:solidFill>
              <a:ln>
                <a:noFill/>
              </a:ln>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7" name="Freeform 100"/>
              <p:cNvSpPr/>
              <p:nvPr/>
            </p:nvSpPr>
            <p:spPr bwMode="auto">
              <a:xfrm>
                <a:off x="11974513" y="7913688"/>
                <a:ext cx="1282700" cy="1371600"/>
              </a:xfrm>
              <a:custGeom>
                <a:avLst/>
                <a:gdLst>
                  <a:gd name="T0" fmla="*/ 0 w 808"/>
                  <a:gd name="T1" fmla="*/ 0 h 864"/>
                  <a:gd name="T2" fmla="*/ 0 w 808"/>
                  <a:gd name="T3" fmla="*/ 0 h 864"/>
                  <a:gd name="T4" fmla="*/ 30 w 808"/>
                  <a:gd name="T5" fmla="*/ 20 h 864"/>
                  <a:gd name="T6" fmla="*/ 114 w 808"/>
                  <a:gd name="T7" fmla="*/ 78 h 864"/>
                  <a:gd name="T8" fmla="*/ 170 w 808"/>
                  <a:gd name="T9" fmla="*/ 118 h 864"/>
                  <a:gd name="T10" fmla="*/ 232 w 808"/>
                  <a:gd name="T11" fmla="*/ 166 h 864"/>
                  <a:gd name="T12" fmla="*/ 300 w 808"/>
                  <a:gd name="T13" fmla="*/ 218 h 864"/>
                  <a:gd name="T14" fmla="*/ 372 w 808"/>
                  <a:gd name="T15" fmla="*/ 278 h 864"/>
                  <a:gd name="T16" fmla="*/ 444 w 808"/>
                  <a:gd name="T17" fmla="*/ 342 h 864"/>
                  <a:gd name="T18" fmla="*/ 514 w 808"/>
                  <a:gd name="T19" fmla="*/ 410 h 864"/>
                  <a:gd name="T20" fmla="*/ 548 w 808"/>
                  <a:gd name="T21" fmla="*/ 446 h 864"/>
                  <a:gd name="T22" fmla="*/ 582 w 808"/>
                  <a:gd name="T23" fmla="*/ 482 h 864"/>
                  <a:gd name="T24" fmla="*/ 614 w 808"/>
                  <a:gd name="T25" fmla="*/ 518 h 864"/>
                  <a:gd name="T26" fmla="*/ 646 w 808"/>
                  <a:gd name="T27" fmla="*/ 556 h 864"/>
                  <a:gd name="T28" fmla="*/ 674 w 808"/>
                  <a:gd name="T29" fmla="*/ 594 h 864"/>
                  <a:gd name="T30" fmla="*/ 702 w 808"/>
                  <a:gd name="T31" fmla="*/ 632 h 864"/>
                  <a:gd name="T32" fmla="*/ 726 w 808"/>
                  <a:gd name="T33" fmla="*/ 670 h 864"/>
                  <a:gd name="T34" fmla="*/ 748 w 808"/>
                  <a:gd name="T35" fmla="*/ 708 h 864"/>
                  <a:gd name="T36" fmla="*/ 768 w 808"/>
                  <a:gd name="T37" fmla="*/ 748 h 864"/>
                  <a:gd name="T38" fmla="*/ 784 w 808"/>
                  <a:gd name="T39" fmla="*/ 786 h 864"/>
                  <a:gd name="T40" fmla="*/ 798 w 808"/>
                  <a:gd name="T41" fmla="*/ 824 h 864"/>
                  <a:gd name="T42" fmla="*/ 808 w 808"/>
                  <a:gd name="T43" fmla="*/ 864 h 864"/>
                  <a:gd name="T44" fmla="*/ 808 w 808"/>
                  <a:gd name="T45" fmla="*/ 864 h 864"/>
                  <a:gd name="T46" fmla="*/ 802 w 808"/>
                  <a:gd name="T47" fmla="*/ 836 h 864"/>
                  <a:gd name="T48" fmla="*/ 792 w 808"/>
                  <a:gd name="T49" fmla="*/ 806 h 864"/>
                  <a:gd name="T50" fmla="*/ 778 w 808"/>
                  <a:gd name="T51" fmla="*/ 764 h 864"/>
                  <a:gd name="T52" fmla="*/ 760 w 808"/>
                  <a:gd name="T53" fmla="*/ 714 h 864"/>
                  <a:gd name="T54" fmla="*/ 734 w 808"/>
                  <a:gd name="T55" fmla="*/ 658 h 864"/>
                  <a:gd name="T56" fmla="*/ 702 w 808"/>
                  <a:gd name="T57" fmla="*/ 596 h 864"/>
                  <a:gd name="T58" fmla="*/ 682 w 808"/>
                  <a:gd name="T59" fmla="*/ 562 h 864"/>
                  <a:gd name="T60" fmla="*/ 662 w 808"/>
                  <a:gd name="T61" fmla="*/ 528 h 864"/>
                  <a:gd name="T62" fmla="*/ 640 w 808"/>
                  <a:gd name="T63" fmla="*/ 494 h 864"/>
                  <a:gd name="T64" fmla="*/ 614 w 808"/>
                  <a:gd name="T65" fmla="*/ 458 h 864"/>
                  <a:gd name="T66" fmla="*/ 588 w 808"/>
                  <a:gd name="T67" fmla="*/ 422 h 864"/>
                  <a:gd name="T68" fmla="*/ 558 w 808"/>
                  <a:gd name="T69" fmla="*/ 386 h 864"/>
                  <a:gd name="T70" fmla="*/ 526 w 808"/>
                  <a:gd name="T71" fmla="*/ 350 h 864"/>
                  <a:gd name="T72" fmla="*/ 492 w 808"/>
                  <a:gd name="T73" fmla="*/ 314 h 864"/>
                  <a:gd name="T74" fmla="*/ 456 w 808"/>
                  <a:gd name="T75" fmla="*/ 278 h 864"/>
                  <a:gd name="T76" fmla="*/ 416 w 808"/>
                  <a:gd name="T77" fmla="*/ 244 h 864"/>
                  <a:gd name="T78" fmla="*/ 374 w 808"/>
                  <a:gd name="T79" fmla="*/ 208 h 864"/>
                  <a:gd name="T80" fmla="*/ 330 w 808"/>
                  <a:gd name="T81" fmla="*/ 176 h 864"/>
                  <a:gd name="T82" fmla="*/ 282 w 808"/>
                  <a:gd name="T83" fmla="*/ 142 h 864"/>
                  <a:gd name="T84" fmla="*/ 232 w 808"/>
                  <a:gd name="T85" fmla="*/ 112 h 864"/>
                  <a:gd name="T86" fmla="*/ 178 w 808"/>
                  <a:gd name="T87" fmla="*/ 82 h 864"/>
                  <a:gd name="T88" fmla="*/ 122 w 808"/>
                  <a:gd name="T89" fmla="*/ 52 h 864"/>
                  <a:gd name="T90" fmla="*/ 62 w 808"/>
                  <a:gd name="T91" fmla="*/ 26 h 864"/>
                  <a:gd name="T92" fmla="*/ 0 w 808"/>
                  <a:gd name="T93"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08" h="864">
                    <a:moveTo>
                      <a:pt x="0" y="0"/>
                    </a:moveTo>
                    <a:lnTo>
                      <a:pt x="0" y="0"/>
                    </a:lnTo>
                    <a:lnTo>
                      <a:pt x="30" y="20"/>
                    </a:lnTo>
                    <a:lnTo>
                      <a:pt x="114" y="78"/>
                    </a:lnTo>
                    <a:lnTo>
                      <a:pt x="170" y="118"/>
                    </a:lnTo>
                    <a:lnTo>
                      <a:pt x="232" y="166"/>
                    </a:lnTo>
                    <a:lnTo>
                      <a:pt x="300" y="218"/>
                    </a:lnTo>
                    <a:lnTo>
                      <a:pt x="372" y="278"/>
                    </a:lnTo>
                    <a:lnTo>
                      <a:pt x="444" y="342"/>
                    </a:lnTo>
                    <a:lnTo>
                      <a:pt x="514" y="410"/>
                    </a:lnTo>
                    <a:lnTo>
                      <a:pt x="548" y="446"/>
                    </a:lnTo>
                    <a:lnTo>
                      <a:pt x="582" y="482"/>
                    </a:lnTo>
                    <a:lnTo>
                      <a:pt x="614" y="518"/>
                    </a:lnTo>
                    <a:lnTo>
                      <a:pt x="646" y="556"/>
                    </a:lnTo>
                    <a:lnTo>
                      <a:pt x="674" y="594"/>
                    </a:lnTo>
                    <a:lnTo>
                      <a:pt x="702" y="632"/>
                    </a:lnTo>
                    <a:lnTo>
                      <a:pt x="726" y="670"/>
                    </a:lnTo>
                    <a:lnTo>
                      <a:pt x="748" y="708"/>
                    </a:lnTo>
                    <a:lnTo>
                      <a:pt x="768" y="748"/>
                    </a:lnTo>
                    <a:lnTo>
                      <a:pt x="784" y="786"/>
                    </a:lnTo>
                    <a:lnTo>
                      <a:pt x="798" y="824"/>
                    </a:lnTo>
                    <a:lnTo>
                      <a:pt x="808" y="864"/>
                    </a:lnTo>
                    <a:lnTo>
                      <a:pt x="808" y="864"/>
                    </a:lnTo>
                    <a:lnTo>
                      <a:pt x="802" y="836"/>
                    </a:lnTo>
                    <a:lnTo>
                      <a:pt x="792" y="806"/>
                    </a:lnTo>
                    <a:lnTo>
                      <a:pt x="778" y="764"/>
                    </a:lnTo>
                    <a:lnTo>
                      <a:pt x="760" y="714"/>
                    </a:lnTo>
                    <a:lnTo>
                      <a:pt x="734" y="658"/>
                    </a:lnTo>
                    <a:lnTo>
                      <a:pt x="702" y="596"/>
                    </a:lnTo>
                    <a:lnTo>
                      <a:pt x="682" y="562"/>
                    </a:lnTo>
                    <a:lnTo>
                      <a:pt x="662" y="528"/>
                    </a:lnTo>
                    <a:lnTo>
                      <a:pt x="640" y="494"/>
                    </a:lnTo>
                    <a:lnTo>
                      <a:pt x="614" y="458"/>
                    </a:lnTo>
                    <a:lnTo>
                      <a:pt x="588" y="422"/>
                    </a:lnTo>
                    <a:lnTo>
                      <a:pt x="558" y="386"/>
                    </a:lnTo>
                    <a:lnTo>
                      <a:pt x="526" y="350"/>
                    </a:lnTo>
                    <a:lnTo>
                      <a:pt x="492" y="314"/>
                    </a:lnTo>
                    <a:lnTo>
                      <a:pt x="456" y="278"/>
                    </a:lnTo>
                    <a:lnTo>
                      <a:pt x="416" y="244"/>
                    </a:lnTo>
                    <a:lnTo>
                      <a:pt x="374" y="208"/>
                    </a:lnTo>
                    <a:lnTo>
                      <a:pt x="330" y="176"/>
                    </a:lnTo>
                    <a:lnTo>
                      <a:pt x="282" y="142"/>
                    </a:lnTo>
                    <a:lnTo>
                      <a:pt x="232" y="112"/>
                    </a:lnTo>
                    <a:lnTo>
                      <a:pt x="178" y="82"/>
                    </a:lnTo>
                    <a:lnTo>
                      <a:pt x="122" y="52"/>
                    </a:lnTo>
                    <a:lnTo>
                      <a:pt x="62" y="2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8" name="Freeform 102"/>
              <p:cNvSpPr/>
              <p:nvPr/>
            </p:nvSpPr>
            <p:spPr bwMode="auto">
              <a:xfrm>
                <a:off x="11895138" y="7866063"/>
                <a:ext cx="539750" cy="508000"/>
              </a:xfrm>
              <a:custGeom>
                <a:avLst/>
                <a:gdLst>
                  <a:gd name="T0" fmla="*/ 320 w 340"/>
                  <a:gd name="T1" fmla="*/ 72 h 320"/>
                  <a:gd name="T2" fmla="*/ 332 w 340"/>
                  <a:gd name="T3" fmla="*/ 100 h 320"/>
                  <a:gd name="T4" fmla="*/ 340 w 340"/>
                  <a:gd name="T5" fmla="*/ 130 h 320"/>
                  <a:gd name="T6" fmla="*/ 340 w 340"/>
                  <a:gd name="T7" fmla="*/ 160 h 320"/>
                  <a:gd name="T8" fmla="*/ 334 w 340"/>
                  <a:gd name="T9" fmla="*/ 190 h 320"/>
                  <a:gd name="T10" fmla="*/ 322 w 340"/>
                  <a:gd name="T11" fmla="*/ 220 h 320"/>
                  <a:gd name="T12" fmla="*/ 304 w 340"/>
                  <a:gd name="T13" fmla="*/ 246 h 320"/>
                  <a:gd name="T14" fmla="*/ 282 w 340"/>
                  <a:gd name="T15" fmla="*/ 272 h 320"/>
                  <a:gd name="T16" fmla="*/ 254 w 340"/>
                  <a:gd name="T17" fmla="*/ 292 h 320"/>
                  <a:gd name="T18" fmla="*/ 238 w 340"/>
                  <a:gd name="T19" fmla="*/ 300 h 320"/>
                  <a:gd name="T20" fmla="*/ 206 w 340"/>
                  <a:gd name="T21" fmla="*/ 314 h 320"/>
                  <a:gd name="T22" fmla="*/ 174 w 340"/>
                  <a:gd name="T23" fmla="*/ 320 h 320"/>
                  <a:gd name="T24" fmla="*/ 142 w 340"/>
                  <a:gd name="T25" fmla="*/ 320 h 320"/>
                  <a:gd name="T26" fmla="*/ 112 w 340"/>
                  <a:gd name="T27" fmla="*/ 316 h 320"/>
                  <a:gd name="T28" fmla="*/ 82 w 340"/>
                  <a:gd name="T29" fmla="*/ 304 h 320"/>
                  <a:gd name="T30" fmla="*/ 58 w 340"/>
                  <a:gd name="T31" fmla="*/ 288 h 320"/>
                  <a:gd name="T32" fmla="*/ 36 w 340"/>
                  <a:gd name="T33" fmla="*/ 266 h 320"/>
                  <a:gd name="T34" fmla="*/ 26 w 340"/>
                  <a:gd name="T35" fmla="*/ 254 h 320"/>
                  <a:gd name="T36" fmla="*/ 12 w 340"/>
                  <a:gd name="T37" fmla="*/ 226 h 320"/>
                  <a:gd name="T38" fmla="*/ 4 w 340"/>
                  <a:gd name="T39" fmla="*/ 194 h 320"/>
                  <a:gd name="T40" fmla="*/ 0 w 340"/>
                  <a:gd name="T41" fmla="*/ 164 h 320"/>
                  <a:gd name="T42" fmla="*/ 2 w 340"/>
                  <a:gd name="T43" fmla="*/ 132 h 320"/>
                  <a:gd name="T44" fmla="*/ 10 w 340"/>
                  <a:gd name="T45" fmla="*/ 102 h 320"/>
                  <a:gd name="T46" fmla="*/ 24 w 340"/>
                  <a:gd name="T47" fmla="*/ 74 h 320"/>
                  <a:gd name="T48" fmla="*/ 44 w 340"/>
                  <a:gd name="T49" fmla="*/ 48 h 320"/>
                  <a:gd name="T50" fmla="*/ 70 w 340"/>
                  <a:gd name="T51" fmla="*/ 28 h 320"/>
                  <a:gd name="T52" fmla="*/ 86 w 340"/>
                  <a:gd name="T53" fmla="*/ 18 h 320"/>
                  <a:gd name="T54" fmla="*/ 120 w 340"/>
                  <a:gd name="T55" fmla="*/ 6 h 320"/>
                  <a:gd name="T56" fmla="*/ 156 w 340"/>
                  <a:gd name="T57" fmla="*/ 2 h 320"/>
                  <a:gd name="T58" fmla="*/ 190 w 340"/>
                  <a:gd name="T59" fmla="*/ 2 h 320"/>
                  <a:gd name="T60" fmla="*/ 226 w 340"/>
                  <a:gd name="T61" fmla="*/ 8 h 320"/>
                  <a:gd name="T62" fmla="*/ 258 w 340"/>
                  <a:gd name="T63" fmla="*/ 20 h 320"/>
                  <a:gd name="T64" fmla="*/ 286 w 340"/>
                  <a:gd name="T65" fmla="*/ 36 h 320"/>
                  <a:gd name="T66" fmla="*/ 310 w 340"/>
                  <a:gd name="T67" fmla="*/ 5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0" h="320">
                    <a:moveTo>
                      <a:pt x="320" y="72"/>
                    </a:moveTo>
                    <a:lnTo>
                      <a:pt x="320" y="72"/>
                    </a:lnTo>
                    <a:lnTo>
                      <a:pt x="326" y="86"/>
                    </a:lnTo>
                    <a:lnTo>
                      <a:pt x="332" y="100"/>
                    </a:lnTo>
                    <a:lnTo>
                      <a:pt x="336" y="114"/>
                    </a:lnTo>
                    <a:lnTo>
                      <a:pt x="340" y="130"/>
                    </a:lnTo>
                    <a:lnTo>
                      <a:pt x="340" y="144"/>
                    </a:lnTo>
                    <a:lnTo>
                      <a:pt x="340" y="160"/>
                    </a:lnTo>
                    <a:lnTo>
                      <a:pt x="338" y="174"/>
                    </a:lnTo>
                    <a:lnTo>
                      <a:pt x="334" y="190"/>
                    </a:lnTo>
                    <a:lnTo>
                      <a:pt x="328" y="204"/>
                    </a:lnTo>
                    <a:lnTo>
                      <a:pt x="322" y="220"/>
                    </a:lnTo>
                    <a:lnTo>
                      <a:pt x="314" y="234"/>
                    </a:lnTo>
                    <a:lnTo>
                      <a:pt x="304" y="246"/>
                    </a:lnTo>
                    <a:lnTo>
                      <a:pt x="294" y="260"/>
                    </a:lnTo>
                    <a:lnTo>
                      <a:pt x="282" y="272"/>
                    </a:lnTo>
                    <a:lnTo>
                      <a:pt x="268" y="282"/>
                    </a:lnTo>
                    <a:lnTo>
                      <a:pt x="254" y="292"/>
                    </a:lnTo>
                    <a:lnTo>
                      <a:pt x="254" y="292"/>
                    </a:lnTo>
                    <a:lnTo>
                      <a:pt x="238" y="300"/>
                    </a:lnTo>
                    <a:lnTo>
                      <a:pt x="222" y="308"/>
                    </a:lnTo>
                    <a:lnTo>
                      <a:pt x="206" y="314"/>
                    </a:lnTo>
                    <a:lnTo>
                      <a:pt x="190" y="318"/>
                    </a:lnTo>
                    <a:lnTo>
                      <a:pt x="174" y="320"/>
                    </a:lnTo>
                    <a:lnTo>
                      <a:pt x="158" y="320"/>
                    </a:lnTo>
                    <a:lnTo>
                      <a:pt x="142" y="320"/>
                    </a:lnTo>
                    <a:lnTo>
                      <a:pt x="126" y="318"/>
                    </a:lnTo>
                    <a:lnTo>
                      <a:pt x="112" y="316"/>
                    </a:lnTo>
                    <a:lnTo>
                      <a:pt x="96" y="310"/>
                    </a:lnTo>
                    <a:lnTo>
                      <a:pt x="82" y="304"/>
                    </a:lnTo>
                    <a:lnTo>
                      <a:pt x="70" y="296"/>
                    </a:lnTo>
                    <a:lnTo>
                      <a:pt x="58" y="288"/>
                    </a:lnTo>
                    <a:lnTo>
                      <a:pt x="46" y="278"/>
                    </a:lnTo>
                    <a:lnTo>
                      <a:pt x="36" y="266"/>
                    </a:lnTo>
                    <a:lnTo>
                      <a:pt x="26" y="254"/>
                    </a:lnTo>
                    <a:lnTo>
                      <a:pt x="26" y="254"/>
                    </a:lnTo>
                    <a:lnTo>
                      <a:pt x="20" y="240"/>
                    </a:lnTo>
                    <a:lnTo>
                      <a:pt x="12" y="226"/>
                    </a:lnTo>
                    <a:lnTo>
                      <a:pt x="8" y="210"/>
                    </a:lnTo>
                    <a:lnTo>
                      <a:pt x="4" y="194"/>
                    </a:lnTo>
                    <a:lnTo>
                      <a:pt x="2" y="180"/>
                    </a:lnTo>
                    <a:lnTo>
                      <a:pt x="0" y="164"/>
                    </a:lnTo>
                    <a:lnTo>
                      <a:pt x="0" y="148"/>
                    </a:lnTo>
                    <a:lnTo>
                      <a:pt x="2" y="132"/>
                    </a:lnTo>
                    <a:lnTo>
                      <a:pt x="6" y="118"/>
                    </a:lnTo>
                    <a:lnTo>
                      <a:pt x="10" y="102"/>
                    </a:lnTo>
                    <a:lnTo>
                      <a:pt x="16" y="88"/>
                    </a:lnTo>
                    <a:lnTo>
                      <a:pt x="24" y="74"/>
                    </a:lnTo>
                    <a:lnTo>
                      <a:pt x="34" y="60"/>
                    </a:lnTo>
                    <a:lnTo>
                      <a:pt x="44" y="48"/>
                    </a:lnTo>
                    <a:lnTo>
                      <a:pt x="56" y="38"/>
                    </a:lnTo>
                    <a:lnTo>
                      <a:pt x="70" y="28"/>
                    </a:lnTo>
                    <a:lnTo>
                      <a:pt x="70" y="28"/>
                    </a:lnTo>
                    <a:lnTo>
                      <a:pt x="86" y="18"/>
                    </a:lnTo>
                    <a:lnTo>
                      <a:pt x="102" y="12"/>
                    </a:lnTo>
                    <a:lnTo>
                      <a:pt x="120" y="6"/>
                    </a:lnTo>
                    <a:lnTo>
                      <a:pt x="138" y="4"/>
                    </a:lnTo>
                    <a:lnTo>
                      <a:pt x="156" y="2"/>
                    </a:lnTo>
                    <a:lnTo>
                      <a:pt x="174" y="0"/>
                    </a:lnTo>
                    <a:lnTo>
                      <a:pt x="190" y="2"/>
                    </a:lnTo>
                    <a:lnTo>
                      <a:pt x="208" y="4"/>
                    </a:lnTo>
                    <a:lnTo>
                      <a:pt x="226" y="8"/>
                    </a:lnTo>
                    <a:lnTo>
                      <a:pt x="242" y="12"/>
                    </a:lnTo>
                    <a:lnTo>
                      <a:pt x="258" y="20"/>
                    </a:lnTo>
                    <a:lnTo>
                      <a:pt x="272" y="28"/>
                    </a:lnTo>
                    <a:lnTo>
                      <a:pt x="286" y="36"/>
                    </a:lnTo>
                    <a:lnTo>
                      <a:pt x="298" y="46"/>
                    </a:lnTo>
                    <a:lnTo>
                      <a:pt x="310" y="58"/>
                    </a:lnTo>
                    <a:lnTo>
                      <a:pt x="320" y="72"/>
                    </a:lnTo>
                    <a:close/>
                  </a:path>
                </a:pathLst>
              </a:cu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9" name="Freeform 103"/>
              <p:cNvSpPr/>
              <p:nvPr/>
            </p:nvSpPr>
            <p:spPr bwMode="auto">
              <a:xfrm>
                <a:off x="11895138" y="7866063"/>
                <a:ext cx="539750" cy="508000"/>
              </a:xfrm>
              <a:custGeom>
                <a:avLst/>
                <a:gdLst>
                  <a:gd name="T0" fmla="*/ 320 w 340"/>
                  <a:gd name="T1" fmla="*/ 72 h 320"/>
                  <a:gd name="T2" fmla="*/ 332 w 340"/>
                  <a:gd name="T3" fmla="*/ 100 h 320"/>
                  <a:gd name="T4" fmla="*/ 340 w 340"/>
                  <a:gd name="T5" fmla="*/ 130 h 320"/>
                  <a:gd name="T6" fmla="*/ 340 w 340"/>
                  <a:gd name="T7" fmla="*/ 160 h 320"/>
                  <a:gd name="T8" fmla="*/ 334 w 340"/>
                  <a:gd name="T9" fmla="*/ 190 h 320"/>
                  <a:gd name="T10" fmla="*/ 322 w 340"/>
                  <a:gd name="T11" fmla="*/ 220 h 320"/>
                  <a:gd name="T12" fmla="*/ 304 w 340"/>
                  <a:gd name="T13" fmla="*/ 246 h 320"/>
                  <a:gd name="T14" fmla="*/ 282 w 340"/>
                  <a:gd name="T15" fmla="*/ 272 h 320"/>
                  <a:gd name="T16" fmla="*/ 254 w 340"/>
                  <a:gd name="T17" fmla="*/ 292 h 320"/>
                  <a:gd name="T18" fmla="*/ 238 w 340"/>
                  <a:gd name="T19" fmla="*/ 300 h 320"/>
                  <a:gd name="T20" fmla="*/ 206 w 340"/>
                  <a:gd name="T21" fmla="*/ 314 h 320"/>
                  <a:gd name="T22" fmla="*/ 174 w 340"/>
                  <a:gd name="T23" fmla="*/ 320 h 320"/>
                  <a:gd name="T24" fmla="*/ 142 w 340"/>
                  <a:gd name="T25" fmla="*/ 320 h 320"/>
                  <a:gd name="T26" fmla="*/ 112 w 340"/>
                  <a:gd name="T27" fmla="*/ 316 h 320"/>
                  <a:gd name="T28" fmla="*/ 82 w 340"/>
                  <a:gd name="T29" fmla="*/ 304 h 320"/>
                  <a:gd name="T30" fmla="*/ 58 w 340"/>
                  <a:gd name="T31" fmla="*/ 288 h 320"/>
                  <a:gd name="T32" fmla="*/ 36 w 340"/>
                  <a:gd name="T33" fmla="*/ 266 h 320"/>
                  <a:gd name="T34" fmla="*/ 26 w 340"/>
                  <a:gd name="T35" fmla="*/ 254 h 320"/>
                  <a:gd name="T36" fmla="*/ 12 w 340"/>
                  <a:gd name="T37" fmla="*/ 226 h 320"/>
                  <a:gd name="T38" fmla="*/ 4 w 340"/>
                  <a:gd name="T39" fmla="*/ 194 h 320"/>
                  <a:gd name="T40" fmla="*/ 0 w 340"/>
                  <a:gd name="T41" fmla="*/ 164 h 320"/>
                  <a:gd name="T42" fmla="*/ 2 w 340"/>
                  <a:gd name="T43" fmla="*/ 132 h 320"/>
                  <a:gd name="T44" fmla="*/ 10 w 340"/>
                  <a:gd name="T45" fmla="*/ 102 h 320"/>
                  <a:gd name="T46" fmla="*/ 24 w 340"/>
                  <a:gd name="T47" fmla="*/ 74 h 320"/>
                  <a:gd name="T48" fmla="*/ 44 w 340"/>
                  <a:gd name="T49" fmla="*/ 48 h 320"/>
                  <a:gd name="T50" fmla="*/ 70 w 340"/>
                  <a:gd name="T51" fmla="*/ 28 h 320"/>
                  <a:gd name="T52" fmla="*/ 86 w 340"/>
                  <a:gd name="T53" fmla="*/ 18 h 320"/>
                  <a:gd name="T54" fmla="*/ 120 w 340"/>
                  <a:gd name="T55" fmla="*/ 6 h 320"/>
                  <a:gd name="T56" fmla="*/ 156 w 340"/>
                  <a:gd name="T57" fmla="*/ 2 h 320"/>
                  <a:gd name="T58" fmla="*/ 190 w 340"/>
                  <a:gd name="T59" fmla="*/ 2 h 320"/>
                  <a:gd name="T60" fmla="*/ 226 w 340"/>
                  <a:gd name="T61" fmla="*/ 8 h 320"/>
                  <a:gd name="T62" fmla="*/ 258 w 340"/>
                  <a:gd name="T63" fmla="*/ 20 h 320"/>
                  <a:gd name="T64" fmla="*/ 286 w 340"/>
                  <a:gd name="T65" fmla="*/ 36 h 320"/>
                  <a:gd name="T66" fmla="*/ 310 w 340"/>
                  <a:gd name="T67" fmla="*/ 5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0" h="320">
                    <a:moveTo>
                      <a:pt x="320" y="72"/>
                    </a:moveTo>
                    <a:lnTo>
                      <a:pt x="320" y="72"/>
                    </a:lnTo>
                    <a:lnTo>
                      <a:pt x="326" y="86"/>
                    </a:lnTo>
                    <a:lnTo>
                      <a:pt x="332" y="100"/>
                    </a:lnTo>
                    <a:lnTo>
                      <a:pt x="336" y="114"/>
                    </a:lnTo>
                    <a:lnTo>
                      <a:pt x="340" y="130"/>
                    </a:lnTo>
                    <a:lnTo>
                      <a:pt x="340" y="144"/>
                    </a:lnTo>
                    <a:lnTo>
                      <a:pt x="340" y="160"/>
                    </a:lnTo>
                    <a:lnTo>
                      <a:pt x="338" y="174"/>
                    </a:lnTo>
                    <a:lnTo>
                      <a:pt x="334" y="190"/>
                    </a:lnTo>
                    <a:lnTo>
                      <a:pt x="328" y="204"/>
                    </a:lnTo>
                    <a:lnTo>
                      <a:pt x="322" y="220"/>
                    </a:lnTo>
                    <a:lnTo>
                      <a:pt x="314" y="234"/>
                    </a:lnTo>
                    <a:lnTo>
                      <a:pt x="304" y="246"/>
                    </a:lnTo>
                    <a:lnTo>
                      <a:pt x="294" y="260"/>
                    </a:lnTo>
                    <a:lnTo>
                      <a:pt x="282" y="272"/>
                    </a:lnTo>
                    <a:lnTo>
                      <a:pt x="268" y="282"/>
                    </a:lnTo>
                    <a:lnTo>
                      <a:pt x="254" y="292"/>
                    </a:lnTo>
                    <a:lnTo>
                      <a:pt x="254" y="292"/>
                    </a:lnTo>
                    <a:lnTo>
                      <a:pt x="238" y="300"/>
                    </a:lnTo>
                    <a:lnTo>
                      <a:pt x="222" y="308"/>
                    </a:lnTo>
                    <a:lnTo>
                      <a:pt x="206" y="314"/>
                    </a:lnTo>
                    <a:lnTo>
                      <a:pt x="190" y="318"/>
                    </a:lnTo>
                    <a:lnTo>
                      <a:pt x="174" y="320"/>
                    </a:lnTo>
                    <a:lnTo>
                      <a:pt x="158" y="320"/>
                    </a:lnTo>
                    <a:lnTo>
                      <a:pt x="142" y="320"/>
                    </a:lnTo>
                    <a:lnTo>
                      <a:pt x="126" y="318"/>
                    </a:lnTo>
                    <a:lnTo>
                      <a:pt x="112" y="316"/>
                    </a:lnTo>
                    <a:lnTo>
                      <a:pt x="96" y="310"/>
                    </a:lnTo>
                    <a:lnTo>
                      <a:pt x="82" y="304"/>
                    </a:lnTo>
                    <a:lnTo>
                      <a:pt x="70" y="296"/>
                    </a:lnTo>
                    <a:lnTo>
                      <a:pt x="58" y="288"/>
                    </a:lnTo>
                    <a:lnTo>
                      <a:pt x="46" y="278"/>
                    </a:lnTo>
                    <a:lnTo>
                      <a:pt x="36" y="266"/>
                    </a:lnTo>
                    <a:lnTo>
                      <a:pt x="26" y="254"/>
                    </a:lnTo>
                    <a:lnTo>
                      <a:pt x="26" y="254"/>
                    </a:lnTo>
                    <a:lnTo>
                      <a:pt x="20" y="240"/>
                    </a:lnTo>
                    <a:lnTo>
                      <a:pt x="12" y="226"/>
                    </a:lnTo>
                    <a:lnTo>
                      <a:pt x="8" y="210"/>
                    </a:lnTo>
                    <a:lnTo>
                      <a:pt x="4" y="194"/>
                    </a:lnTo>
                    <a:lnTo>
                      <a:pt x="2" y="180"/>
                    </a:lnTo>
                    <a:lnTo>
                      <a:pt x="0" y="164"/>
                    </a:lnTo>
                    <a:lnTo>
                      <a:pt x="0" y="148"/>
                    </a:lnTo>
                    <a:lnTo>
                      <a:pt x="2" y="132"/>
                    </a:lnTo>
                    <a:lnTo>
                      <a:pt x="6" y="118"/>
                    </a:lnTo>
                    <a:lnTo>
                      <a:pt x="10" y="102"/>
                    </a:lnTo>
                    <a:lnTo>
                      <a:pt x="16" y="88"/>
                    </a:lnTo>
                    <a:lnTo>
                      <a:pt x="24" y="74"/>
                    </a:lnTo>
                    <a:lnTo>
                      <a:pt x="34" y="60"/>
                    </a:lnTo>
                    <a:lnTo>
                      <a:pt x="44" y="48"/>
                    </a:lnTo>
                    <a:lnTo>
                      <a:pt x="56" y="38"/>
                    </a:lnTo>
                    <a:lnTo>
                      <a:pt x="70" y="28"/>
                    </a:lnTo>
                    <a:lnTo>
                      <a:pt x="70" y="28"/>
                    </a:lnTo>
                    <a:lnTo>
                      <a:pt x="86" y="18"/>
                    </a:lnTo>
                    <a:lnTo>
                      <a:pt x="102" y="12"/>
                    </a:lnTo>
                    <a:lnTo>
                      <a:pt x="120" y="6"/>
                    </a:lnTo>
                    <a:lnTo>
                      <a:pt x="138" y="4"/>
                    </a:lnTo>
                    <a:lnTo>
                      <a:pt x="156" y="2"/>
                    </a:lnTo>
                    <a:lnTo>
                      <a:pt x="174" y="0"/>
                    </a:lnTo>
                    <a:lnTo>
                      <a:pt x="190" y="2"/>
                    </a:lnTo>
                    <a:lnTo>
                      <a:pt x="208" y="4"/>
                    </a:lnTo>
                    <a:lnTo>
                      <a:pt x="226" y="8"/>
                    </a:lnTo>
                    <a:lnTo>
                      <a:pt x="242" y="12"/>
                    </a:lnTo>
                    <a:lnTo>
                      <a:pt x="258" y="20"/>
                    </a:lnTo>
                    <a:lnTo>
                      <a:pt x="272" y="28"/>
                    </a:lnTo>
                    <a:lnTo>
                      <a:pt x="286" y="36"/>
                    </a:lnTo>
                    <a:lnTo>
                      <a:pt x="298" y="46"/>
                    </a:lnTo>
                    <a:lnTo>
                      <a:pt x="310" y="58"/>
                    </a:lnTo>
                    <a:lnTo>
                      <a:pt x="32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0" name="Freeform 104"/>
              <p:cNvSpPr/>
              <p:nvPr/>
            </p:nvSpPr>
            <p:spPr bwMode="auto">
              <a:xfrm>
                <a:off x="11831638" y="7900988"/>
                <a:ext cx="539750" cy="508000"/>
              </a:xfrm>
              <a:custGeom>
                <a:avLst/>
                <a:gdLst>
                  <a:gd name="T0" fmla="*/ 320 w 340"/>
                  <a:gd name="T1" fmla="*/ 70 h 320"/>
                  <a:gd name="T2" fmla="*/ 332 w 340"/>
                  <a:gd name="T3" fmla="*/ 98 h 320"/>
                  <a:gd name="T4" fmla="*/ 340 w 340"/>
                  <a:gd name="T5" fmla="*/ 128 h 320"/>
                  <a:gd name="T6" fmla="*/ 340 w 340"/>
                  <a:gd name="T7" fmla="*/ 158 h 320"/>
                  <a:gd name="T8" fmla="*/ 334 w 340"/>
                  <a:gd name="T9" fmla="*/ 190 h 320"/>
                  <a:gd name="T10" fmla="*/ 322 w 340"/>
                  <a:gd name="T11" fmla="*/ 218 h 320"/>
                  <a:gd name="T12" fmla="*/ 304 w 340"/>
                  <a:gd name="T13" fmla="*/ 246 h 320"/>
                  <a:gd name="T14" fmla="*/ 282 w 340"/>
                  <a:gd name="T15" fmla="*/ 270 h 320"/>
                  <a:gd name="T16" fmla="*/ 254 w 340"/>
                  <a:gd name="T17" fmla="*/ 292 h 320"/>
                  <a:gd name="T18" fmla="*/ 238 w 340"/>
                  <a:gd name="T19" fmla="*/ 300 h 320"/>
                  <a:gd name="T20" fmla="*/ 208 w 340"/>
                  <a:gd name="T21" fmla="*/ 312 h 320"/>
                  <a:gd name="T22" fmla="*/ 174 w 340"/>
                  <a:gd name="T23" fmla="*/ 320 h 320"/>
                  <a:gd name="T24" fmla="*/ 142 w 340"/>
                  <a:gd name="T25" fmla="*/ 320 h 320"/>
                  <a:gd name="T26" fmla="*/ 112 w 340"/>
                  <a:gd name="T27" fmla="*/ 314 h 320"/>
                  <a:gd name="T28" fmla="*/ 84 w 340"/>
                  <a:gd name="T29" fmla="*/ 304 h 320"/>
                  <a:gd name="T30" fmla="*/ 58 w 340"/>
                  <a:gd name="T31" fmla="*/ 288 h 320"/>
                  <a:gd name="T32" fmla="*/ 36 w 340"/>
                  <a:gd name="T33" fmla="*/ 266 h 320"/>
                  <a:gd name="T34" fmla="*/ 28 w 340"/>
                  <a:gd name="T35" fmla="*/ 252 h 320"/>
                  <a:gd name="T36" fmla="*/ 14 w 340"/>
                  <a:gd name="T37" fmla="*/ 224 h 320"/>
                  <a:gd name="T38" fmla="*/ 4 w 340"/>
                  <a:gd name="T39" fmla="*/ 194 h 320"/>
                  <a:gd name="T40" fmla="*/ 0 w 340"/>
                  <a:gd name="T41" fmla="*/ 162 h 320"/>
                  <a:gd name="T42" fmla="*/ 2 w 340"/>
                  <a:gd name="T43" fmla="*/ 132 h 320"/>
                  <a:gd name="T44" fmla="*/ 10 w 340"/>
                  <a:gd name="T45" fmla="*/ 102 h 320"/>
                  <a:gd name="T46" fmla="*/ 24 w 340"/>
                  <a:gd name="T47" fmla="*/ 74 h 320"/>
                  <a:gd name="T48" fmla="*/ 44 w 340"/>
                  <a:gd name="T49" fmla="*/ 48 h 320"/>
                  <a:gd name="T50" fmla="*/ 72 w 340"/>
                  <a:gd name="T51" fmla="*/ 26 h 320"/>
                  <a:gd name="T52" fmla="*/ 86 w 340"/>
                  <a:gd name="T53" fmla="*/ 18 h 320"/>
                  <a:gd name="T54" fmla="*/ 120 w 340"/>
                  <a:gd name="T55" fmla="*/ 6 h 320"/>
                  <a:gd name="T56" fmla="*/ 156 w 340"/>
                  <a:gd name="T57" fmla="*/ 0 h 320"/>
                  <a:gd name="T58" fmla="*/ 192 w 340"/>
                  <a:gd name="T59" fmla="*/ 0 h 320"/>
                  <a:gd name="T60" fmla="*/ 226 w 340"/>
                  <a:gd name="T61" fmla="*/ 6 h 320"/>
                  <a:gd name="T62" fmla="*/ 258 w 340"/>
                  <a:gd name="T63" fmla="*/ 18 h 320"/>
                  <a:gd name="T64" fmla="*/ 286 w 340"/>
                  <a:gd name="T65" fmla="*/ 36 h 320"/>
                  <a:gd name="T66" fmla="*/ 310 w 340"/>
                  <a:gd name="T67" fmla="*/ 5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0" h="320">
                    <a:moveTo>
                      <a:pt x="320" y="70"/>
                    </a:moveTo>
                    <a:lnTo>
                      <a:pt x="320" y="70"/>
                    </a:lnTo>
                    <a:lnTo>
                      <a:pt x="328" y="84"/>
                    </a:lnTo>
                    <a:lnTo>
                      <a:pt x="332" y="98"/>
                    </a:lnTo>
                    <a:lnTo>
                      <a:pt x="336" y="114"/>
                    </a:lnTo>
                    <a:lnTo>
                      <a:pt x="340" y="128"/>
                    </a:lnTo>
                    <a:lnTo>
                      <a:pt x="340" y="144"/>
                    </a:lnTo>
                    <a:lnTo>
                      <a:pt x="340" y="158"/>
                    </a:lnTo>
                    <a:lnTo>
                      <a:pt x="338" y="174"/>
                    </a:lnTo>
                    <a:lnTo>
                      <a:pt x="334" y="190"/>
                    </a:lnTo>
                    <a:lnTo>
                      <a:pt x="328" y="204"/>
                    </a:lnTo>
                    <a:lnTo>
                      <a:pt x="322" y="218"/>
                    </a:lnTo>
                    <a:lnTo>
                      <a:pt x="314" y="232"/>
                    </a:lnTo>
                    <a:lnTo>
                      <a:pt x="304" y="246"/>
                    </a:lnTo>
                    <a:lnTo>
                      <a:pt x="294" y="258"/>
                    </a:lnTo>
                    <a:lnTo>
                      <a:pt x="282" y="270"/>
                    </a:lnTo>
                    <a:lnTo>
                      <a:pt x="268" y="282"/>
                    </a:lnTo>
                    <a:lnTo>
                      <a:pt x="254" y="292"/>
                    </a:lnTo>
                    <a:lnTo>
                      <a:pt x="254" y="292"/>
                    </a:lnTo>
                    <a:lnTo>
                      <a:pt x="238" y="300"/>
                    </a:lnTo>
                    <a:lnTo>
                      <a:pt x="224" y="308"/>
                    </a:lnTo>
                    <a:lnTo>
                      <a:pt x="208" y="312"/>
                    </a:lnTo>
                    <a:lnTo>
                      <a:pt x="190" y="316"/>
                    </a:lnTo>
                    <a:lnTo>
                      <a:pt x="174" y="320"/>
                    </a:lnTo>
                    <a:lnTo>
                      <a:pt x="158" y="320"/>
                    </a:lnTo>
                    <a:lnTo>
                      <a:pt x="142" y="320"/>
                    </a:lnTo>
                    <a:lnTo>
                      <a:pt x="128" y="318"/>
                    </a:lnTo>
                    <a:lnTo>
                      <a:pt x="112" y="314"/>
                    </a:lnTo>
                    <a:lnTo>
                      <a:pt x="98" y="310"/>
                    </a:lnTo>
                    <a:lnTo>
                      <a:pt x="84" y="304"/>
                    </a:lnTo>
                    <a:lnTo>
                      <a:pt x="70" y="296"/>
                    </a:lnTo>
                    <a:lnTo>
                      <a:pt x="58" y="288"/>
                    </a:lnTo>
                    <a:lnTo>
                      <a:pt x="46" y="276"/>
                    </a:lnTo>
                    <a:lnTo>
                      <a:pt x="36" y="266"/>
                    </a:lnTo>
                    <a:lnTo>
                      <a:pt x="28" y="252"/>
                    </a:lnTo>
                    <a:lnTo>
                      <a:pt x="28" y="252"/>
                    </a:lnTo>
                    <a:lnTo>
                      <a:pt x="20" y="238"/>
                    </a:lnTo>
                    <a:lnTo>
                      <a:pt x="14" y="224"/>
                    </a:lnTo>
                    <a:lnTo>
                      <a:pt x="8" y="210"/>
                    </a:lnTo>
                    <a:lnTo>
                      <a:pt x="4" y="194"/>
                    </a:lnTo>
                    <a:lnTo>
                      <a:pt x="2" y="178"/>
                    </a:lnTo>
                    <a:lnTo>
                      <a:pt x="0" y="162"/>
                    </a:lnTo>
                    <a:lnTo>
                      <a:pt x="0" y="148"/>
                    </a:lnTo>
                    <a:lnTo>
                      <a:pt x="2" y="132"/>
                    </a:lnTo>
                    <a:lnTo>
                      <a:pt x="6" y="116"/>
                    </a:lnTo>
                    <a:lnTo>
                      <a:pt x="10" y="102"/>
                    </a:lnTo>
                    <a:lnTo>
                      <a:pt x="16" y="88"/>
                    </a:lnTo>
                    <a:lnTo>
                      <a:pt x="24" y="74"/>
                    </a:lnTo>
                    <a:lnTo>
                      <a:pt x="34" y="60"/>
                    </a:lnTo>
                    <a:lnTo>
                      <a:pt x="44" y="48"/>
                    </a:lnTo>
                    <a:lnTo>
                      <a:pt x="58" y="36"/>
                    </a:lnTo>
                    <a:lnTo>
                      <a:pt x="72" y="26"/>
                    </a:lnTo>
                    <a:lnTo>
                      <a:pt x="72" y="26"/>
                    </a:lnTo>
                    <a:lnTo>
                      <a:pt x="86" y="18"/>
                    </a:lnTo>
                    <a:lnTo>
                      <a:pt x="104" y="12"/>
                    </a:lnTo>
                    <a:lnTo>
                      <a:pt x="120" y="6"/>
                    </a:lnTo>
                    <a:lnTo>
                      <a:pt x="138" y="2"/>
                    </a:lnTo>
                    <a:lnTo>
                      <a:pt x="156" y="0"/>
                    </a:lnTo>
                    <a:lnTo>
                      <a:pt x="174" y="0"/>
                    </a:lnTo>
                    <a:lnTo>
                      <a:pt x="192" y="0"/>
                    </a:lnTo>
                    <a:lnTo>
                      <a:pt x="208" y="4"/>
                    </a:lnTo>
                    <a:lnTo>
                      <a:pt x="226" y="6"/>
                    </a:lnTo>
                    <a:lnTo>
                      <a:pt x="242" y="12"/>
                    </a:lnTo>
                    <a:lnTo>
                      <a:pt x="258" y="18"/>
                    </a:lnTo>
                    <a:lnTo>
                      <a:pt x="274" y="26"/>
                    </a:lnTo>
                    <a:lnTo>
                      <a:pt x="286" y="36"/>
                    </a:lnTo>
                    <a:lnTo>
                      <a:pt x="300" y="46"/>
                    </a:lnTo>
                    <a:lnTo>
                      <a:pt x="310" y="58"/>
                    </a:lnTo>
                    <a:lnTo>
                      <a:pt x="320" y="70"/>
                    </a:lnTo>
                    <a:close/>
                  </a:path>
                </a:pathLst>
              </a:custGeom>
              <a:solidFill>
                <a:srgbClr val="E7E8E8"/>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1" name="Freeform 105"/>
              <p:cNvSpPr/>
              <p:nvPr/>
            </p:nvSpPr>
            <p:spPr bwMode="auto">
              <a:xfrm>
                <a:off x="11831638" y="7900988"/>
                <a:ext cx="539750" cy="508000"/>
              </a:xfrm>
              <a:custGeom>
                <a:avLst/>
                <a:gdLst>
                  <a:gd name="T0" fmla="*/ 320 w 340"/>
                  <a:gd name="T1" fmla="*/ 70 h 320"/>
                  <a:gd name="T2" fmla="*/ 332 w 340"/>
                  <a:gd name="T3" fmla="*/ 98 h 320"/>
                  <a:gd name="T4" fmla="*/ 340 w 340"/>
                  <a:gd name="T5" fmla="*/ 128 h 320"/>
                  <a:gd name="T6" fmla="*/ 340 w 340"/>
                  <a:gd name="T7" fmla="*/ 158 h 320"/>
                  <a:gd name="T8" fmla="*/ 334 w 340"/>
                  <a:gd name="T9" fmla="*/ 190 h 320"/>
                  <a:gd name="T10" fmla="*/ 322 w 340"/>
                  <a:gd name="T11" fmla="*/ 218 h 320"/>
                  <a:gd name="T12" fmla="*/ 304 w 340"/>
                  <a:gd name="T13" fmla="*/ 246 h 320"/>
                  <a:gd name="T14" fmla="*/ 282 w 340"/>
                  <a:gd name="T15" fmla="*/ 270 h 320"/>
                  <a:gd name="T16" fmla="*/ 254 w 340"/>
                  <a:gd name="T17" fmla="*/ 292 h 320"/>
                  <a:gd name="T18" fmla="*/ 238 w 340"/>
                  <a:gd name="T19" fmla="*/ 300 h 320"/>
                  <a:gd name="T20" fmla="*/ 208 w 340"/>
                  <a:gd name="T21" fmla="*/ 312 h 320"/>
                  <a:gd name="T22" fmla="*/ 174 w 340"/>
                  <a:gd name="T23" fmla="*/ 320 h 320"/>
                  <a:gd name="T24" fmla="*/ 142 w 340"/>
                  <a:gd name="T25" fmla="*/ 320 h 320"/>
                  <a:gd name="T26" fmla="*/ 112 w 340"/>
                  <a:gd name="T27" fmla="*/ 314 h 320"/>
                  <a:gd name="T28" fmla="*/ 84 w 340"/>
                  <a:gd name="T29" fmla="*/ 304 h 320"/>
                  <a:gd name="T30" fmla="*/ 58 w 340"/>
                  <a:gd name="T31" fmla="*/ 288 h 320"/>
                  <a:gd name="T32" fmla="*/ 36 w 340"/>
                  <a:gd name="T33" fmla="*/ 266 h 320"/>
                  <a:gd name="T34" fmla="*/ 28 w 340"/>
                  <a:gd name="T35" fmla="*/ 252 h 320"/>
                  <a:gd name="T36" fmla="*/ 14 w 340"/>
                  <a:gd name="T37" fmla="*/ 224 h 320"/>
                  <a:gd name="T38" fmla="*/ 4 w 340"/>
                  <a:gd name="T39" fmla="*/ 194 h 320"/>
                  <a:gd name="T40" fmla="*/ 0 w 340"/>
                  <a:gd name="T41" fmla="*/ 162 h 320"/>
                  <a:gd name="T42" fmla="*/ 2 w 340"/>
                  <a:gd name="T43" fmla="*/ 132 h 320"/>
                  <a:gd name="T44" fmla="*/ 10 w 340"/>
                  <a:gd name="T45" fmla="*/ 102 h 320"/>
                  <a:gd name="T46" fmla="*/ 24 w 340"/>
                  <a:gd name="T47" fmla="*/ 74 h 320"/>
                  <a:gd name="T48" fmla="*/ 44 w 340"/>
                  <a:gd name="T49" fmla="*/ 48 h 320"/>
                  <a:gd name="T50" fmla="*/ 72 w 340"/>
                  <a:gd name="T51" fmla="*/ 26 h 320"/>
                  <a:gd name="T52" fmla="*/ 86 w 340"/>
                  <a:gd name="T53" fmla="*/ 18 h 320"/>
                  <a:gd name="T54" fmla="*/ 120 w 340"/>
                  <a:gd name="T55" fmla="*/ 6 h 320"/>
                  <a:gd name="T56" fmla="*/ 156 w 340"/>
                  <a:gd name="T57" fmla="*/ 0 h 320"/>
                  <a:gd name="T58" fmla="*/ 192 w 340"/>
                  <a:gd name="T59" fmla="*/ 0 h 320"/>
                  <a:gd name="T60" fmla="*/ 226 w 340"/>
                  <a:gd name="T61" fmla="*/ 6 h 320"/>
                  <a:gd name="T62" fmla="*/ 258 w 340"/>
                  <a:gd name="T63" fmla="*/ 18 h 320"/>
                  <a:gd name="T64" fmla="*/ 286 w 340"/>
                  <a:gd name="T65" fmla="*/ 36 h 320"/>
                  <a:gd name="T66" fmla="*/ 310 w 340"/>
                  <a:gd name="T67" fmla="*/ 5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0" h="320">
                    <a:moveTo>
                      <a:pt x="320" y="70"/>
                    </a:moveTo>
                    <a:lnTo>
                      <a:pt x="320" y="70"/>
                    </a:lnTo>
                    <a:lnTo>
                      <a:pt x="328" y="84"/>
                    </a:lnTo>
                    <a:lnTo>
                      <a:pt x="332" y="98"/>
                    </a:lnTo>
                    <a:lnTo>
                      <a:pt x="336" y="114"/>
                    </a:lnTo>
                    <a:lnTo>
                      <a:pt x="340" y="128"/>
                    </a:lnTo>
                    <a:lnTo>
                      <a:pt x="340" y="144"/>
                    </a:lnTo>
                    <a:lnTo>
                      <a:pt x="340" y="158"/>
                    </a:lnTo>
                    <a:lnTo>
                      <a:pt x="338" y="174"/>
                    </a:lnTo>
                    <a:lnTo>
                      <a:pt x="334" y="190"/>
                    </a:lnTo>
                    <a:lnTo>
                      <a:pt x="328" y="204"/>
                    </a:lnTo>
                    <a:lnTo>
                      <a:pt x="322" y="218"/>
                    </a:lnTo>
                    <a:lnTo>
                      <a:pt x="314" y="232"/>
                    </a:lnTo>
                    <a:lnTo>
                      <a:pt x="304" y="246"/>
                    </a:lnTo>
                    <a:lnTo>
                      <a:pt x="294" y="258"/>
                    </a:lnTo>
                    <a:lnTo>
                      <a:pt x="282" y="270"/>
                    </a:lnTo>
                    <a:lnTo>
                      <a:pt x="268" y="282"/>
                    </a:lnTo>
                    <a:lnTo>
                      <a:pt x="254" y="292"/>
                    </a:lnTo>
                    <a:lnTo>
                      <a:pt x="254" y="292"/>
                    </a:lnTo>
                    <a:lnTo>
                      <a:pt x="238" y="300"/>
                    </a:lnTo>
                    <a:lnTo>
                      <a:pt x="224" y="308"/>
                    </a:lnTo>
                    <a:lnTo>
                      <a:pt x="208" y="312"/>
                    </a:lnTo>
                    <a:lnTo>
                      <a:pt x="190" y="316"/>
                    </a:lnTo>
                    <a:lnTo>
                      <a:pt x="174" y="320"/>
                    </a:lnTo>
                    <a:lnTo>
                      <a:pt x="158" y="320"/>
                    </a:lnTo>
                    <a:lnTo>
                      <a:pt x="142" y="320"/>
                    </a:lnTo>
                    <a:lnTo>
                      <a:pt x="128" y="318"/>
                    </a:lnTo>
                    <a:lnTo>
                      <a:pt x="112" y="314"/>
                    </a:lnTo>
                    <a:lnTo>
                      <a:pt x="98" y="310"/>
                    </a:lnTo>
                    <a:lnTo>
                      <a:pt x="84" y="304"/>
                    </a:lnTo>
                    <a:lnTo>
                      <a:pt x="70" y="296"/>
                    </a:lnTo>
                    <a:lnTo>
                      <a:pt x="58" y="288"/>
                    </a:lnTo>
                    <a:lnTo>
                      <a:pt x="46" y="276"/>
                    </a:lnTo>
                    <a:lnTo>
                      <a:pt x="36" y="266"/>
                    </a:lnTo>
                    <a:lnTo>
                      <a:pt x="28" y="252"/>
                    </a:lnTo>
                    <a:lnTo>
                      <a:pt x="28" y="252"/>
                    </a:lnTo>
                    <a:lnTo>
                      <a:pt x="20" y="238"/>
                    </a:lnTo>
                    <a:lnTo>
                      <a:pt x="14" y="224"/>
                    </a:lnTo>
                    <a:lnTo>
                      <a:pt x="8" y="210"/>
                    </a:lnTo>
                    <a:lnTo>
                      <a:pt x="4" y="194"/>
                    </a:lnTo>
                    <a:lnTo>
                      <a:pt x="2" y="178"/>
                    </a:lnTo>
                    <a:lnTo>
                      <a:pt x="0" y="162"/>
                    </a:lnTo>
                    <a:lnTo>
                      <a:pt x="0" y="148"/>
                    </a:lnTo>
                    <a:lnTo>
                      <a:pt x="2" y="132"/>
                    </a:lnTo>
                    <a:lnTo>
                      <a:pt x="6" y="116"/>
                    </a:lnTo>
                    <a:lnTo>
                      <a:pt x="10" y="102"/>
                    </a:lnTo>
                    <a:lnTo>
                      <a:pt x="16" y="88"/>
                    </a:lnTo>
                    <a:lnTo>
                      <a:pt x="24" y="74"/>
                    </a:lnTo>
                    <a:lnTo>
                      <a:pt x="34" y="60"/>
                    </a:lnTo>
                    <a:lnTo>
                      <a:pt x="44" y="48"/>
                    </a:lnTo>
                    <a:lnTo>
                      <a:pt x="58" y="36"/>
                    </a:lnTo>
                    <a:lnTo>
                      <a:pt x="72" y="26"/>
                    </a:lnTo>
                    <a:lnTo>
                      <a:pt x="72" y="26"/>
                    </a:lnTo>
                    <a:lnTo>
                      <a:pt x="86" y="18"/>
                    </a:lnTo>
                    <a:lnTo>
                      <a:pt x="104" y="12"/>
                    </a:lnTo>
                    <a:lnTo>
                      <a:pt x="120" y="6"/>
                    </a:lnTo>
                    <a:lnTo>
                      <a:pt x="138" y="2"/>
                    </a:lnTo>
                    <a:lnTo>
                      <a:pt x="156" y="0"/>
                    </a:lnTo>
                    <a:lnTo>
                      <a:pt x="174" y="0"/>
                    </a:lnTo>
                    <a:lnTo>
                      <a:pt x="192" y="0"/>
                    </a:lnTo>
                    <a:lnTo>
                      <a:pt x="208" y="4"/>
                    </a:lnTo>
                    <a:lnTo>
                      <a:pt x="226" y="6"/>
                    </a:lnTo>
                    <a:lnTo>
                      <a:pt x="242" y="12"/>
                    </a:lnTo>
                    <a:lnTo>
                      <a:pt x="258" y="18"/>
                    </a:lnTo>
                    <a:lnTo>
                      <a:pt x="274" y="26"/>
                    </a:lnTo>
                    <a:lnTo>
                      <a:pt x="286" y="36"/>
                    </a:lnTo>
                    <a:lnTo>
                      <a:pt x="300" y="46"/>
                    </a:lnTo>
                    <a:lnTo>
                      <a:pt x="310" y="58"/>
                    </a:lnTo>
                    <a:lnTo>
                      <a:pt x="320" y="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2" name="Freeform 106"/>
              <p:cNvSpPr/>
              <p:nvPr/>
            </p:nvSpPr>
            <p:spPr bwMode="auto">
              <a:xfrm>
                <a:off x="11936413" y="7999413"/>
                <a:ext cx="330200" cy="311150"/>
              </a:xfrm>
              <a:custGeom>
                <a:avLst/>
                <a:gdLst>
                  <a:gd name="T0" fmla="*/ 196 w 208"/>
                  <a:gd name="T1" fmla="*/ 44 h 196"/>
                  <a:gd name="T2" fmla="*/ 196 w 208"/>
                  <a:gd name="T3" fmla="*/ 44 h 196"/>
                  <a:gd name="T4" fmla="*/ 204 w 208"/>
                  <a:gd name="T5" fmla="*/ 60 h 196"/>
                  <a:gd name="T6" fmla="*/ 208 w 208"/>
                  <a:gd name="T7" fmla="*/ 78 h 196"/>
                  <a:gd name="T8" fmla="*/ 208 w 208"/>
                  <a:gd name="T9" fmla="*/ 98 h 196"/>
                  <a:gd name="T10" fmla="*/ 204 w 208"/>
                  <a:gd name="T11" fmla="*/ 116 h 196"/>
                  <a:gd name="T12" fmla="*/ 198 w 208"/>
                  <a:gd name="T13" fmla="*/ 134 h 196"/>
                  <a:gd name="T14" fmla="*/ 186 w 208"/>
                  <a:gd name="T15" fmla="*/ 150 h 196"/>
                  <a:gd name="T16" fmla="*/ 172 w 208"/>
                  <a:gd name="T17" fmla="*/ 166 h 196"/>
                  <a:gd name="T18" fmla="*/ 156 w 208"/>
                  <a:gd name="T19" fmla="*/ 178 h 196"/>
                  <a:gd name="T20" fmla="*/ 156 w 208"/>
                  <a:gd name="T21" fmla="*/ 178 h 196"/>
                  <a:gd name="T22" fmla="*/ 136 w 208"/>
                  <a:gd name="T23" fmla="*/ 188 h 196"/>
                  <a:gd name="T24" fmla="*/ 116 w 208"/>
                  <a:gd name="T25" fmla="*/ 194 h 196"/>
                  <a:gd name="T26" fmla="*/ 98 w 208"/>
                  <a:gd name="T27" fmla="*/ 196 h 196"/>
                  <a:gd name="T28" fmla="*/ 78 w 208"/>
                  <a:gd name="T29" fmla="*/ 194 h 196"/>
                  <a:gd name="T30" fmla="*/ 60 w 208"/>
                  <a:gd name="T31" fmla="*/ 190 h 196"/>
                  <a:gd name="T32" fmla="*/ 42 w 208"/>
                  <a:gd name="T33" fmla="*/ 182 h 196"/>
                  <a:gd name="T34" fmla="*/ 28 w 208"/>
                  <a:gd name="T35" fmla="*/ 170 h 196"/>
                  <a:gd name="T36" fmla="*/ 16 w 208"/>
                  <a:gd name="T37" fmla="*/ 154 h 196"/>
                  <a:gd name="T38" fmla="*/ 16 w 208"/>
                  <a:gd name="T39" fmla="*/ 154 h 196"/>
                  <a:gd name="T40" fmla="*/ 8 w 208"/>
                  <a:gd name="T41" fmla="*/ 138 h 196"/>
                  <a:gd name="T42" fmla="*/ 2 w 208"/>
                  <a:gd name="T43" fmla="*/ 118 h 196"/>
                  <a:gd name="T44" fmla="*/ 0 w 208"/>
                  <a:gd name="T45" fmla="*/ 100 h 196"/>
                  <a:gd name="T46" fmla="*/ 2 w 208"/>
                  <a:gd name="T47" fmla="*/ 80 h 196"/>
                  <a:gd name="T48" fmla="*/ 6 w 208"/>
                  <a:gd name="T49" fmla="*/ 62 h 196"/>
                  <a:gd name="T50" fmla="*/ 14 w 208"/>
                  <a:gd name="T51" fmla="*/ 44 h 196"/>
                  <a:gd name="T52" fmla="*/ 28 w 208"/>
                  <a:gd name="T53" fmla="*/ 30 h 196"/>
                  <a:gd name="T54" fmla="*/ 34 w 208"/>
                  <a:gd name="T55" fmla="*/ 22 h 196"/>
                  <a:gd name="T56" fmla="*/ 44 w 208"/>
                  <a:gd name="T57" fmla="*/ 16 h 196"/>
                  <a:gd name="T58" fmla="*/ 44 w 208"/>
                  <a:gd name="T59" fmla="*/ 16 h 196"/>
                  <a:gd name="T60" fmla="*/ 64 w 208"/>
                  <a:gd name="T61" fmla="*/ 6 h 196"/>
                  <a:gd name="T62" fmla="*/ 84 w 208"/>
                  <a:gd name="T63" fmla="*/ 2 h 196"/>
                  <a:gd name="T64" fmla="*/ 106 w 208"/>
                  <a:gd name="T65" fmla="*/ 0 h 196"/>
                  <a:gd name="T66" fmla="*/ 128 w 208"/>
                  <a:gd name="T67" fmla="*/ 2 h 196"/>
                  <a:gd name="T68" fmla="*/ 148 w 208"/>
                  <a:gd name="T69" fmla="*/ 8 h 196"/>
                  <a:gd name="T70" fmla="*/ 168 w 208"/>
                  <a:gd name="T71" fmla="*/ 16 h 196"/>
                  <a:gd name="T72" fmla="*/ 184 w 208"/>
                  <a:gd name="T73" fmla="*/ 28 h 196"/>
                  <a:gd name="T74" fmla="*/ 190 w 208"/>
                  <a:gd name="T75" fmla="*/ 36 h 196"/>
                  <a:gd name="T76" fmla="*/ 196 w 208"/>
                  <a:gd name="T77" fmla="*/ 4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8" h="196">
                    <a:moveTo>
                      <a:pt x="196" y="44"/>
                    </a:moveTo>
                    <a:lnTo>
                      <a:pt x="196" y="44"/>
                    </a:lnTo>
                    <a:lnTo>
                      <a:pt x="204" y="60"/>
                    </a:lnTo>
                    <a:lnTo>
                      <a:pt x="208" y="78"/>
                    </a:lnTo>
                    <a:lnTo>
                      <a:pt x="208" y="98"/>
                    </a:lnTo>
                    <a:lnTo>
                      <a:pt x="204" y="116"/>
                    </a:lnTo>
                    <a:lnTo>
                      <a:pt x="198" y="134"/>
                    </a:lnTo>
                    <a:lnTo>
                      <a:pt x="186" y="150"/>
                    </a:lnTo>
                    <a:lnTo>
                      <a:pt x="172" y="166"/>
                    </a:lnTo>
                    <a:lnTo>
                      <a:pt x="156" y="178"/>
                    </a:lnTo>
                    <a:lnTo>
                      <a:pt x="156" y="178"/>
                    </a:lnTo>
                    <a:lnTo>
                      <a:pt x="136" y="188"/>
                    </a:lnTo>
                    <a:lnTo>
                      <a:pt x="116" y="194"/>
                    </a:lnTo>
                    <a:lnTo>
                      <a:pt x="98" y="196"/>
                    </a:lnTo>
                    <a:lnTo>
                      <a:pt x="78" y="194"/>
                    </a:lnTo>
                    <a:lnTo>
                      <a:pt x="60" y="190"/>
                    </a:lnTo>
                    <a:lnTo>
                      <a:pt x="42" y="182"/>
                    </a:lnTo>
                    <a:lnTo>
                      <a:pt x="28" y="170"/>
                    </a:lnTo>
                    <a:lnTo>
                      <a:pt x="16" y="154"/>
                    </a:lnTo>
                    <a:lnTo>
                      <a:pt x="16" y="154"/>
                    </a:lnTo>
                    <a:lnTo>
                      <a:pt x="8" y="138"/>
                    </a:lnTo>
                    <a:lnTo>
                      <a:pt x="2" y="118"/>
                    </a:lnTo>
                    <a:lnTo>
                      <a:pt x="0" y="100"/>
                    </a:lnTo>
                    <a:lnTo>
                      <a:pt x="2" y="80"/>
                    </a:lnTo>
                    <a:lnTo>
                      <a:pt x="6" y="62"/>
                    </a:lnTo>
                    <a:lnTo>
                      <a:pt x="14" y="44"/>
                    </a:lnTo>
                    <a:lnTo>
                      <a:pt x="28" y="30"/>
                    </a:lnTo>
                    <a:lnTo>
                      <a:pt x="34" y="22"/>
                    </a:lnTo>
                    <a:lnTo>
                      <a:pt x="44" y="16"/>
                    </a:lnTo>
                    <a:lnTo>
                      <a:pt x="44" y="16"/>
                    </a:lnTo>
                    <a:lnTo>
                      <a:pt x="64" y="6"/>
                    </a:lnTo>
                    <a:lnTo>
                      <a:pt x="84" y="2"/>
                    </a:lnTo>
                    <a:lnTo>
                      <a:pt x="106" y="0"/>
                    </a:lnTo>
                    <a:lnTo>
                      <a:pt x="128" y="2"/>
                    </a:lnTo>
                    <a:lnTo>
                      <a:pt x="148" y="8"/>
                    </a:lnTo>
                    <a:lnTo>
                      <a:pt x="168" y="16"/>
                    </a:lnTo>
                    <a:lnTo>
                      <a:pt x="184" y="28"/>
                    </a:lnTo>
                    <a:lnTo>
                      <a:pt x="190" y="36"/>
                    </a:lnTo>
                    <a:lnTo>
                      <a:pt x="196" y="44"/>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3" name="Freeform 107"/>
              <p:cNvSpPr/>
              <p:nvPr/>
            </p:nvSpPr>
            <p:spPr bwMode="auto">
              <a:xfrm>
                <a:off x="11936413" y="7999413"/>
                <a:ext cx="330200" cy="311150"/>
              </a:xfrm>
              <a:custGeom>
                <a:avLst/>
                <a:gdLst>
                  <a:gd name="T0" fmla="*/ 196 w 208"/>
                  <a:gd name="T1" fmla="*/ 44 h 196"/>
                  <a:gd name="T2" fmla="*/ 196 w 208"/>
                  <a:gd name="T3" fmla="*/ 44 h 196"/>
                  <a:gd name="T4" fmla="*/ 204 w 208"/>
                  <a:gd name="T5" fmla="*/ 60 h 196"/>
                  <a:gd name="T6" fmla="*/ 208 w 208"/>
                  <a:gd name="T7" fmla="*/ 78 h 196"/>
                  <a:gd name="T8" fmla="*/ 208 w 208"/>
                  <a:gd name="T9" fmla="*/ 98 h 196"/>
                  <a:gd name="T10" fmla="*/ 204 w 208"/>
                  <a:gd name="T11" fmla="*/ 116 h 196"/>
                  <a:gd name="T12" fmla="*/ 198 w 208"/>
                  <a:gd name="T13" fmla="*/ 134 h 196"/>
                  <a:gd name="T14" fmla="*/ 186 w 208"/>
                  <a:gd name="T15" fmla="*/ 150 h 196"/>
                  <a:gd name="T16" fmla="*/ 172 w 208"/>
                  <a:gd name="T17" fmla="*/ 166 h 196"/>
                  <a:gd name="T18" fmla="*/ 156 w 208"/>
                  <a:gd name="T19" fmla="*/ 178 h 196"/>
                  <a:gd name="T20" fmla="*/ 156 w 208"/>
                  <a:gd name="T21" fmla="*/ 178 h 196"/>
                  <a:gd name="T22" fmla="*/ 136 w 208"/>
                  <a:gd name="T23" fmla="*/ 188 h 196"/>
                  <a:gd name="T24" fmla="*/ 116 w 208"/>
                  <a:gd name="T25" fmla="*/ 194 h 196"/>
                  <a:gd name="T26" fmla="*/ 98 w 208"/>
                  <a:gd name="T27" fmla="*/ 196 h 196"/>
                  <a:gd name="T28" fmla="*/ 78 w 208"/>
                  <a:gd name="T29" fmla="*/ 194 h 196"/>
                  <a:gd name="T30" fmla="*/ 60 w 208"/>
                  <a:gd name="T31" fmla="*/ 190 h 196"/>
                  <a:gd name="T32" fmla="*/ 42 w 208"/>
                  <a:gd name="T33" fmla="*/ 182 h 196"/>
                  <a:gd name="T34" fmla="*/ 28 w 208"/>
                  <a:gd name="T35" fmla="*/ 170 h 196"/>
                  <a:gd name="T36" fmla="*/ 16 w 208"/>
                  <a:gd name="T37" fmla="*/ 154 h 196"/>
                  <a:gd name="T38" fmla="*/ 16 w 208"/>
                  <a:gd name="T39" fmla="*/ 154 h 196"/>
                  <a:gd name="T40" fmla="*/ 8 w 208"/>
                  <a:gd name="T41" fmla="*/ 138 h 196"/>
                  <a:gd name="T42" fmla="*/ 2 w 208"/>
                  <a:gd name="T43" fmla="*/ 118 h 196"/>
                  <a:gd name="T44" fmla="*/ 0 w 208"/>
                  <a:gd name="T45" fmla="*/ 100 h 196"/>
                  <a:gd name="T46" fmla="*/ 2 w 208"/>
                  <a:gd name="T47" fmla="*/ 80 h 196"/>
                  <a:gd name="T48" fmla="*/ 6 w 208"/>
                  <a:gd name="T49" fmla="*/ 62 h 196"/>
                  <a:gd name="T50" fmla="*/ 14 w 208"/>
                  <a:gd name="T51" fmla="*/ 44 h 196"/>
                  <a:gd name="T52" fmla="*/ 28 w 208"/>
                  <a:gd name="T53" fmla="*/ 30 h 196"/>
                  <a:gd name="T54" fmla="*/ 34 w 208"/>
                  <a:gd name="T55" fmla="*/ 22 h 196"/>
                  <a:gd name="T56" fmla="*/ 44 w 208"/>
                  <a:gd name="T57" fmla="*/ 16 h 196"/>
                  <a:gd name="T58" fmla="*/ 44 w 208"/>
                  <a:gd name="T59" fmla="*/ 16 h 196"/>
                  <a:gd name="T60" fmla="*/ 64 w 208"/>
                  <a:gd name="T61" fmla="*/ 6 h 196"/>
                  <a:gd name="T62" fmla="*/ 84 w 208"/>
                  <a:gd name="T63" fmla="*/ 2 h 196"/>
                  <a:gd name="T64" fmla="*/ 106 w 208"/>
                  <a:gd name="T65" fmla="*/ 0 h 196"/>
                  <a:gd name="T66" fmla="*/ 128 w 208"/>
                  <a:gd name="T67" fmla="*/ 2 h 196"/>
                  <a:gd name="T68" fmla="*/ 148 w 208"/>
                  <a:gd name="T69" fmla="*/ 8 h 196"/>
                  <a:gd name="T70" fmla="*/ 168 w 208"/>
                  <a:gd name="T71" fmla="*/ 16 h 196"/>
                  <a:gd name="T72" fmla="*/ 184 w 208"/>
                  <a:gd name="T73" fmla="*/ 28 h 196"/>
                  <a:gd name="T74" fmla="*/ 190 w 208"/>
                  <a:gd name="T75" fmla="*/ 36 h 196"/>
                  <a:gd name="T76" fmla="*/ 196 w 208"/>
                  <a:gd name="T77" fmla="*/ 4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8" h="196">
                    <a:moveTo>
                      <a:pt x="196" y="44"/>
                    </a:moveTo>
                    <a:lnTo>
                      <a:pt x="196" y="44"/>
                    </a:lnTo>
                    <a:lnTo>
                      <a:pt x="204" y="60"/>
                    </a:lnTo>
                    <a:lnTo>
                      <a:pt x="208" y="78"/>
                    </a:lnTo>
                    <a:lnTo>
                      <a:pt x="208" y="98"/>
                    </a:lnTo>
                    <a:lnTo>
                      <a:pt x="204" y="116"/>
                    </a:lnTo>
                    <a:lnTo>
                      <a:pt x="198" y="134"/>
                    </a:lnTo>
                    <a:lnTo>
                      <a:pt x="186" y="150"/>
                    </a:lnTo>
                    <a:lnTo>
                      <a:pt x="172" y="166"/>
                    </a:lnTo>
                    <a:lnTo>
                      <a:pt x="156" y="178"/>
                    </a:lnTo>
                    <a:lnTo>
                      <a:pt x="156" y="178"/>
                    </a:lnTo>
                    <a:lnTo>
                      <a:pt x="136" y="188"/>
                    </a:lnTo>
                    <a:lnTo>
                      <a:pt x="116" y="194"/>
                    </a:lnTo>
                    <a:lnTo>
                      <a:pt x="98" y="196"/>
                    </a:lnTo>
                    <a:lnTo>
                      <a:pt x="78" y="194"/>
                    </a:lnTo>
                    <a:lnTo>
                      <a:pt x="60" y="190"/>
                    </a:lnTo>
                    <a:lnTo>
                      <a:pt x="42" y="182"/>
                    </a:lnTo>
                    <a:lnTo>
                      <a:pt x="28" y="170"/>
                    </a:lnTo>
                    <a:lnTo>
                      <a:pt x="16" y="154"/>
                    </a:lnTo>
                    <a:lnTo>
                      <a:pt x="16" y="154"/>
                    </a:lnTo>
                    <a:lnTo>
                      <a:pt x="8" y="138"/>
                    </a:lnTo>
                    <a:lnTo>
                      <a:pt x="2" y="118"/>
                    </a:lnTo>
                    <a:lnTo>
                      <a:pt x="0" y="100"/>
                    </a:lnTo>
                    <a:lnTo>
                      <a:pt x="2" y="80"/>
                    </a:lnTo>
                    <a:lnTo>
                      <a:pt x="6" y="62"/>
                    </a:lnTo>
                    <a:lnTo>
                      <a:pt x="14" y="44"/>
                    </a:lnTo>
                    <a:lnTo>
                      <a:pt x="28" y="30"/>
                    </a:lnTo>
                    <a:lnTo>
                      <a:pt x="34" y="22"/>
                    </a:lnTo>
                    <a:lnTo>
                      <a:pt x="44" y="16"/>
                    </a:lnTo>
                    <a:lnTo>
                      <a:pt x="44" y="16"/>
                    </a:lnTo>
                    <a:lnTo>
                      <a:pt x="64" y="6"/>
                    </a:lnTo>
                    <a:lnTo>
                      <a:pt x="84" y="2"/>
                    </a:lnTo>
                    <a:lnTo>
                      <a:pt x="106" y="0"/>
                    </a:lnTo>
                    <a:lnTo>
                      <a:pt x="128" y="2"/>
                    </a:lnTo>
                    <a:lnTo>
                      <a:pt x="148" y="8"/>
                    </a:lnTo>
                    <a:lnTo>
                      <a:pt x="168" y="16"/>
                    </a:lnTo>
                    <a:lnTo>
                      <a:pt x="184" y="28"/>
                    </a:lnTo>
                    <a:lnTo>
                      <a:pt x="190" y="36"/>
                    </a:lnTo>
                    <a:lnTo>
                      <a:pt x="196" y="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4" name="Freeform 108"/>
              <p:cNvSpPr/>
              <p:nvPr/>
            </p:nvSpPr>
            <p:spPr bwMode="auto">
              <a:xfrm>
                <a:off x="11476038" y="5053013"/>
                <a:ext cx="1254125" cy="2593975"/>
              </a:xfrm>
              <a:custGeom>
                <a:avLst/>
                <a:gdLst>
                  <a:gd name="T0" fmla="*/ 12 w 790"/>
                  <a:gd name="T1" fmla="*/ 44 h 1634"/>
                  <a:gd name="T2" fmla="*/ 4 w 790"/>
                  <a:gd name="T3" fmla="*/ 112 h 1634"/>
                  <a:gd name="T4" fmla="*/ 0 w 790"/>
                  <a:gd name="T5" fmla="*/ 192 h 1634"/>
                  <a:gd name="T6" fmla="*/ 2 w 790"/>
                  <a:gd name="T7" fmla="*/ 280 h 1634"/>
                  <a:gd name="T8" fmla="*/ 10 w 790"/>
                  <a:gd name="T9" fmla="*/ 376 h 1634"/>
                  <a:gd name="T10" fmla="*/ 24 w 790"/>
                  <a:gd name="T11" fmla="*/ 478 h 1634"/>
                  <a:gd name="T12" fmla="*/ 44 w 790"/>
                  <a:gd name="T13" fmla="*/ 586 h 1634"/>
                  <a:gd name="T14" fmla="*/ 72 w 790"/>
                  <a:gd name="T15" fmla="*/ 696 h 1634"/>
                  <a:gd name="T16" fmla="*/ 108 w 790"/>
                  <a:gd name="T17" fmla="*/ 808 h 1634"/>
                  <a:gd name="T18" fmla="*/ 150 w 790"/>
                  <a:gd name="T19" fmla="*/ 922 h 1634"/>
                  <a:gd name="T20" fmla="*/ 202 w 790"/>
                  <a:gd name="T21" fmla="*/ 1034 h 1634"/>
                  <a:gd name="T22" fmla="*/ 260 w 790"/>
                  <a:gd name="T23" fmla="*/ 1146 h 1634"/>
                  <a:gd name="T24" fmla="*/ 328 w 790"/>
                  <a:gd name="T25" fmla="*/ 1254 h 1634"/>
                  <a:gd name="T26" fmla="*/ 404 w 790"/>
                  <a:gd name="T27" fmla="*/ 1358 h 1634"/>
                  <a:gd name="T28" fmla="*/ 490 w 790"/>
                  <a:gd name="T29" fmla="*/ 1458 h 1634"/>
                  <a:gd name="T30" fmla="*/ 584 w 790"/>
                  <a:gd name="T31" fmla="*/ 1550 h 1634"/>
                  <a:gd name="T32" fmla="*/ 690 w 790"/>
                  <a:gd name="T33" fmla="*/ 1634 h 1634"/>
                  <a:gd name="T34" fmla="*/ 790 w 790"/>
                  <a:gd name="T35" fmla="*/ 1608 h 1634"/>
                  <a:gd name="T36" fmla="*/ 730 w 790"/>
                  <a:gd name="T37" fmla="*/ 1568 h 1634"/>
                  <a:gd name="T38" fmla="*/ 622 w 790"/>
                  <a:gd name="T39" fmla="*/ 1482 h 1634"/>
                  <a:gd name="T40" fmla="*/ 524 w 790"/>
                  <a:gd name="T41" fmla="*/ 1386 h 1634"/>
                  <a:gd name="T42" fmla="*/ 438 w 790"/>
                  <a:gd name="T43" fmla="*/ 1282 h 1634"/>
                  <a:gd name="T44" fmla="*/ 362 w 790"/>
                  <a:gd name="T45" fmla="*/ 1172 h 1634"/>
                  <a:gd name="T46" fmla="*/ 294 w 790"/>
                  <a:gd name="T47" fmla="*/ 1058 h 1634"/>
                  <a:gd name="T48" fmla="*/ 236 w 790"/>
                  <a:gd name="T49" fmla="*/ 942 h 1634"/>
                  <a:gd name="T50" fmla="*/ 188 w 790"/>
                  <a:gd name="T51" fmla="*/ 826 h 1634"/>
                  <a:gd name="T52" fmla="*/ 148 w 790"/>
                  <a:gd name="T53" fmla="*/ 708 h 1634"/>
                  <a:gd name="T54" fmla="*/ 118 w 790"/>
                  <a:gd name="T55" fmla="*/ 592 h 1634"/>
                  <a:gd name="T56" fmla="*/ 94 w 790"/>
                  <a:gd name="T57" fmla="*/ 482 h 1634"/>
                  <a:gd name="T58" fmla="*/ 78 w 790"/>
                  <a:gd name="T59" fmla="*/ 374 h 1634"/>
                  <a:gd name="T60" fmla="*/ 70 w 790"/>
                  <a:gd name="T61" fmla="*/ 274 h 1634"/>
                  <a:gd name="T62" fmla="*/ 66 w 790"/>
                  <a:gd name="T63" fmla="*/ 184 h 1634"/>
                  <a:gd name="T64" fmla="*/ 72 w 790"/>
                  <a:gd name="T65" fmla="*/ 102 h 1634"/>
                  <a:gd name="T66" fmla="*/ 82 w 790"/>
                  <a:gd name="T67" fmla="*/ 30 h 1634"/>
                  <a:gd name="T68" fmla="*/ 88 w 790"/>
                  <a:gd name="T6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0" h="1634">
                    <a:moveTo>
                      <a:pt x="12" y="44"/>
                    </a:moveTo>
                    <a:lnTo>
                      <a:pt x="12" y="44"/>
                    </a:lnTo>
                    <a:lnTo>
                      <a:pt x="8" y="76"/>
                    </a:lnTo>
                    <a:lnTo>
                      <a:pt x="4" y="112"/>
                    </a:lnTo>
                    <a:lnTo>
                      <a:pt x="0" y="152"/>
                    </a:lnTo>
                    <a:lnTo>
                      <a:pt x="0" y="192"/>
                    </a:lnTo>
                    <a:lnTo>
                      <a:pt x="0" y="236"/>
                    </a:lnTo>
                    <a:lnTo>
                      <a:pt x="2" y="280"/>
                    </a:lnTo>
                    <a:lnTo>
                      <a:pt x="4" y="328"/>
                    </a:lnTo>
                    <a:lnTo>
                      <a:pt x="10" y="376"/>
                    </a:lnTo>
                    <a:lnTo>
                      <a:pt x="16" y="426"/>
                    </a:lnTo>
                    <a:lnTo>
                      <a:pt x="24" y="478"/>
                    </a:lnTo>
                    <a:lnTo>
                      <a:pt x="34" y="532"/>
                    </a:lnTo>
                    <a:lnTo>
                      <a:pt x="44" y="586"/>
                    </a:lnTo>
                    <a:lnTo>
                      <a:pt x="58" y="640"/>
                    </a:lnTo>
                    <a:lnTo>
                      <a:pt x="72" y="696"/>
                    </a:lnTo>
                    <a:lnTo>
                      <a:pt x="90" y="752"/>
                    </a:lnTo>
                    <a:lnTo>
                      <a:pt x="108" y="808"/>
                    </a:lnTo>
                    <a:lnTo>
                      <a:pt x="128" y="864"/>
                    </a:lnTo>
                    <a:lnTo>
                      <a:pt x="150" y="922"/>
                    </a:lnTo>
                    <a:lnTo>
                      <a:pt x="174" y="978"/>
                    </a:lnTo>
                    <a:lnTo>
                      <a:pt x="202" y="1034"/>
                    </a:lnTo>
                    <a:lnTo>
                      <a:pt x="230" y="1090"/>
                    </a:lnTo>
                    <a:lnTo>
                      <a:pt x="260" y="1146"/>
                    </a:lnTo>
                    <a:lnTo>
                      <a:pt x="292" y="1200"/>
                    </a:lnTo>
                    <a:lnTo>
                      <a:pt x="328" y="1254"/>
                    </a:lnTo>
                    <a:lnTo>
                      <a:pt x="364" y="1308"/>
                    </a:lnTo>
                    <a:lnTo>
                      <a:pt x="404" y="1358"/>
                    </a:lnTo>
                    <a:lnTo>
                      <a:pt x="446" y="1408"/>
                    </a:lnTo>
                    <a:lnTo>
                      <a:pt x="490" y="1458"/>
                    </a:lnTo>
                    <a:lnTo>
                      <a:pt x="536" y="1504"/>
                    </a:lnTo>
                    <a:lnTo>
                      <a:pt x="584" y="1550"/>
                    </a:lnTo>
                    <a:lnTo>
                      <a:pt x="636" y="1592"/>
                    </a:lnTo>
                    <a:lnTo>
                      <a:pt x="690" y="1634"/>
                    </a:lnTo>
                    <a:lnTo>
                      <a:pt x="690" y="1634"/>
                    </a:lnTo>
                    <a:lnTo>
                      <a:pt x="790" y="1608"/>
                    </a:lnTo>
                    <a:lnTo>
                      <a:pt x="790" y="1608"/>
                    </a:lnTo>
                    <a:lnTo>
                      <a:pt x="730" y="1568"/>
                    </a:lnTo>
                    <a:lnTo>
                      <a:pt x="676" y="1526"/>
                    </a:lnTo>
                    <a:lnTo>
                      <a:pt x="622" y="1482"/>
                    </a:lnTo>
                    <a:lnTo>
                      <a:pt x="572" y="1434"/>
                    </a:lnTo>
                    <a:lnTo>
                      <a:pt x="524" y="1386"/>
                    </a:lnTo>
                    <a:lnTo>
                      <a:pt x="480" y="1334"/>
                    </a:lnTo>
                    <a:lnTo>
                      <a:pt x="438" y="1282"/>
                    </a:lnTo>
                    <a:lnTo>
                      <a:pt x="398" y="1228"/>
                    </a:lnTo>
                    <a:lnTo>
                      <a:pt x="362" y="1172"/>
                    </a:lnTo>
                    <a:lnTo>
                      <a:pt x="326" y="1116"/>
                    </a:lnTo>
                    <a:lnTo>
                      <a:pt x="294" y="1058"/>
                    </a:lnTo>
                    <a:lnTo>
                      <a:pt x="264" y="1000"/>
                    </a:lnTo>
                    <a:lnTo>
                      <a:pt x="236" y="942"/>
                    </a:lnTo>
                    <a:lnTo>
                      <a:pt x="212" y="884"/>
                    </a:lnTo>
                    <a:lnTo>
                      <a:pt x="188" y="826"/>
                    </a:lnTo>
                    <a:lnTo>
                      <a:pt x="168" y="766"/>
                    </a:lnTo>
                    <a:lnTo>
                      <a:pt x="148" y="708"/>
                    </a:lnTo>
                    <a:lnTo>
                      <a:pt x="132" y="650"/>
                    </a:lnTo>
                    <a:lnTo>
                      <a:pt x="118" y="592"/>
                    </a:lnTo>
                    <a:lnTo>
                      <a:pt x="104" y="536"/>
                    </a:lnTo>
                    <a:lnTo>
                      <a:pt x="94" y="482"/>
                    </a:lnTo>
                    <a:lnTo>
                      <a:pt x="86" y="428"/>
                    </a:lnTo>
                    <a:lnTo>
                      <a:pt x="78" y="374"/>
                    </a:lnTo>
                    <a:lnTo>
                      <a:pt x="72" y="324"/>
                    </a:lnTo>
                    <a:lnTo>
                      <a:pt x="70" y="274"/>
                    </a:lnTo>
                    <a:lnTo>
                      <a:pt x="68" y="228"/>
                    </a:lnTo>
                    <a:lnTo>
                      <a:pt x="66" y="184"/>
                    </a:lnTo>
                    <a:lnTo>
                      <a:pt x="68" y="142"/>
                    </a:lnTo>
                    <a:lnTo>
                      <a:pt x="72" y="102"/>
                    </a:lnTo>
                    <a:lnTo>
                      <a:pt x="76" y="64"/>
                    </a:lnTo>
                    <a:lnTo>
                      <a:pt x="82" y="30"/>
                    </a:lnTo>
                    <a:lnTo>
                      <a:pt x="88" y="0"/>
                    </a:lnTo>
                    <a:lnTo>
                      <a:pt x="88" y="0"/>
                    </a:lnTo>
                    <a:lnTo>
                      <a:pt x="12" y="44"/>
                    </a:lnTo>
                    <a:close/>
                  </a:path>
                </a:pathLst>
              </a:custGeom>
              <a:solidFill>
                <a:srgbClr val="C6DB95"/>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 name="Freeform 109"/>
              <p:cNvSpPr/>
              <p:nvPr/>
            </p:nvSpPr>
            <p:spPr bwMode="auto">
              <a:xfrm>
                <a:off x="11476038" y="5053013"/>
                <a:ext cx="1254125" cy="2593975"/>
              </a:xfrm>
              <a:custGeom>
                <a:avLst/>
                <a:gdLst>
                  <a:gd name="T0" fmla="*/ 12 w 790"/>
                  <a:gd name="T1" fmla="*/ 44 h 1634"/>
                  <a:gd name="T2" fmla="*/ 4 w 790"/>
                  <a:gd name="T3" fmla="*/ 112 h 1634"/>
                  <a:gd name="T4" fmla="*/ 0 w 790"/>
                  <a:gd name="T5" fmla="*/ 192 h 1634"/>
                  <a:gd name="T6" fmla="*/ 2 w 790"/>
                  <a:gd name="T7" fmla="*/ 280 h 1634"/>
                  <a:gd name="T8" fmla="*/ 10 w 790"/>
                  <a:gd name="T9" fmla="*/ 376 h 1634"/>
                  <a:gd name="T10" fmla="*/ 24 w 790"/>
                  <a:gd name="T11" fmla="*/ 478 h 1634"/>
                  <a:gd name="T12" fmla="*/ 44 w 790"/>
                  <a:gd name="T13" fmla="*/ 586 h 1634"/>
                  <a:gd name="T14" fmla="*/ 72 w 790"/>
                  <a:gd name="T15" fmla="*/ 696 h 1634"/>
                  <a:gd name="T16" fmla="*/ 108 w 790"/>
                  <a:gd name="T17" fmla="*/ 808 h 1634"/>
                  <a:gd name="T18" fmla="*/ 150 w 790"/>
                  <a:gd name="T19" fmla="*/ 922 h 1634"/>
                  <a:gd name="T20" fmla="*/ 202 w 790"/>
                  <a:gd name="T21" fmla="*/ 1034 h 1634"/>
                  <a:gd name="T22" fmla="*/ 260 w 790"/>
                  <a:gd name="T23" fmla="*/ 1146 h 1634"/>
                  <a:gd name="T24" fmla="*/ 328 w 790"/>
                  <a:gd name="T25" fmla="*/ 1254 h 1634"/>
                  <a:gd name="T26" fmla="*/ 404 w 790"/>
                  <a:gd name="T27" fmla="*/ 1358 h 1634"/>
                  <a:gd name="T28" fmla="*/ 490 w 790"/>
                  <a:gd name="T29" fmla="*/ 1458 h 1634"/>
                  <a:gd name="T30" fmla="*/ 584 w 790"/>
                  <a:gd name="T31" fmla="*/ 1550 h 1634"/>
                  <a:gd name="T32" fmla="*/ 690 w 790"/>
                  <a:gd name="T33" fmla="*/ 1634 h 1634"/>
                  <a:gd name="T34" fmla="*/ 790 w 790"/>
                  <a:gd name="T35" fmla="*/ 1608 h 1634"/>
                  <a:gd name="T36" fmla="*/ 730 w 790"/>
                  <a:gd name="T37" fmla="*/ 1568 h 1634"/>
                  <a:gd name="T38" fmla="*/ 622 w 790"/>
                  <a:gd name="T39" fmla="*/ 1482 h 1634"/>
                  <a:gd name="T40" fmla="*/ 524 w 790"/>
                  <a:gd name="T41" fmla="*/ 1386 h 1634"/>
                  <a:gd name="T42" fmla="*/ 438 w 790"/>
                  <a:gd name="T43" fmla="*/ 1282 h 1634"/>
                  <a:gd name="T44" fmla="*/ 362 w 790"/>
                  <a:gd name="T45" fmla="*/ 1172 h 1634"/>
                  <a:gd name="T46" fmla="*/ 294 w 790"/>
                  <a:gd name="T47" fmla="*/ 1058 h 1634"/>
                  <a:gd name="T48" fmla="*/ 236 w 790"/>
                  <a:gd name="T49" fmla="*/ 942 h 1634"/>
                  <a:gd name="T50" fmla="*/ 188 w 790"/>
                  <a:gd name="T51" fmla="*/ 826 h 1634"/>
                  <a:gd name="T52" fmla="*/ 148 w 790"/>
                  <a:gd name="T53" fmla="*/ 708 h 1634"/>
                  <a:gd name="T54" fmla="*/ 118 w 790"/>
                  <a:gd name="T55" fmla="*/ 592 h 1634"/>
                  <a:gd name="T56" fmla="*/ 94 w 790"/>
                  <a:gd name="T57" fmla="*/ 482 h 1634"/>
                  <a:gd name="T58" fmla="*/ 78 w 790"/>
                  <a:gd name="T59" fmla="*/ 374 h 1634"/>
                  <a:gd name="T60" fmla="*/ 70 w 790"/>
                  <a:gd name="T61" fmla="*/ 274 h 1634"/>
                  <a:gd name="T62" fmla="*/ 66 w 790"/>
                  <a:gd name="T63" fmla="*/ 184 h 1634"/>
                  <a:gd name="T64" fmla="*/ 72 w 790"/>
                  <a:gd name="T65" fmla="*/ 102 h 1634"/>
                  <a:gd name="T66" fmla="*/ 82 w 790"/>
                  <a:gd name="T67" fmla="*/ 30 h 1634"/>
                  <a:gd name="T68" fmla="*/ 88 w 790"/>
                  <a:gd name="T6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0" h="1634">
                    <a:moveTo>
                      <a:pt x="12" y="44"/>
                    </a:moveTo>
                    <a:lnTo>
                      <a:pt x="12" y="44"/>
                    </a:lnTo>
                    <a:lnTo>
                      <a:pt x="8" y="76"/>
                    </a:lnTo>
                    <a:lnTo>
                      <a:pt x="4" y="112"/>
                    </a:lnTo>
                    <a:lnTo>
                      <a:pt x="0" y="152"/>
                    </a:lnTo>
                    <a:lnTo>
                      <a:pt x="0" y="192"/>
                    </a:lnTo>
                    <a:lnTo>
                      <a:pt x="0" y="236"/>
                    </a:lnTo>
                    <a:lnTo>
                      <a:pt x="2" y="280"/>
                    </a:lnTo>
                    <a:lnTo>
                      <a:pt x="4" y="328"/>
                    </a:lnTo>
                    <a:lnTo>
                      <a:pt x="10" y="376"/>
                    </a:lnTo>
                    <a:lnTo>
                      <a:pt x="16" y="426"/>
                    </a:lnTo>
                    <a:lnTo>
                      <a:pt x="24" y="478"/>
                    </a:lnTo>
                    <a:lnTo>
                      <a:pt x="34" y="532"/>
                    </a:lnTo>
                    <a:lnTo>
                      <a:pt x="44" y="586"/>
                    </a:lnTo>
                    <a:lnTo>
                      <a:pt x="58" y="640"/>
                    </a:lnTo>
                    <a:lnTo>
                      <a:pt x="72" y="696"/>
                    </a:lnTo>
                    <a:lnTo>
                      <a:pt x="90" y="752"/>
                    </a:lnTo>
                    <a:lnTo>
                      <a:pt x="108" y="808"/>
                    </a:lnTo>
                    <a:lnTo>
                      <a:pt x="128" y="864"/>
                    </a:lnTo>
                    <a:lnTo>
                      <a:pt x="150" y="922"/>
                    </a:lnTo>
                    <a:lnTo>
                      <a:pt x="174" y="978"/>
                    </a:lnTo>
                    <a:lnTo>
                      <a:pt x="202" y="1034"/>
                    </a:lnTo>
                    <a:lnTo>
                      <a:pt x="230" y="1090"/>
                    </a:lnTo>
                    <a:lnTo>
                      <a:pt x="260" y="1146"/>
                    </a:lnTo>
                    <a:lnTo>
                      <a:pt x="292" y="1200"/>
                    </a:lnTo>
                    <a:lnTo>
                      <a:pt x="328" y="1254"/>
                    </a:lnTo>
                    <a:lnTo>
                      <a:pt x="364" y="1308"/>
                    </a:lnTo>
                    <a:lnTo>
                      <a:pt x="404" y="1358"/>
                    </a:lnTo>
                    <a:lnTo>
                      <a:pt x="446" y="1408"/>
                    </a:lnTo>
                    <a:lnTo>
                      <a:pt x="490" y="1458"/>
                    </a:lnTo>
                    <a:lnTo>
                      <a:pt x="536" y="1504"/>
                    </a:lnTo>
                    <a:lnTo>
                      <a:pt x="584" y="1550"/>
                    </a:lnTo>
                    <a:lnTo>
                      <a:pt x="636" y="1592"/>
                    </a:lnTo>
                    <a:lnTo>
                      <a:pt x="690" y="1634"/>
                    </a:lnTo>
                    <a:lnTo>
                      <a:pt x="690" y="1634"/>
                    </a:lnTo>
                    <a:lnTo>
                      <a:pt x="790" y="1608"/>
                    </a:lnTo>
                    <a:lnTo>
                      <a:pt x="790" y="1608"/>
                    </a:lnTo>
                    <a:lnTo>
                      <a:pt x="730" y="1568"/>
                    </a:lnTo>
                    <a:lnTo>
                      <a:pt x="676" y="1526"/>
                    </a:lnTo>
                    <a:lnTo>
                      <a:pt x="622" y="1482"/>
                    </a:lnTo>
                    <a:lnTo>
                      <a:pt x="572" y="1434"/>
                    </a:lnTo>
                    <a:lnTo>
                      <a:pt x="524" y="1386"/>
                    </a:lnTo>
                    <a:lnTo>
                      <a:pt x="480" y="1334"/>
                    </a:lnTo>
                    <a:lnTo>
                      <a:pt x="438" y="1282"/>
                    </a:lnTo>
                    <a:lnTo>
                      <a:pt x="398" y="1228"/>
                    </a:lnTo>
                    <a:lnTo>
                      <a:pt x="362" y="1172"/>
                    </a:lnTo>
                    <a:lnTo>
                      <a:pt x="326" y="1116"/>
                    </a:lnTo>
                    <a:lnTo>
                      <a:pt x="294" y="1058"/>
                    </a:lnTo>
                    <a:lnTo>
                      <a:pt x="264" y="1000"/>
                    </a:lnTo>
                    <a:lnTo>
                      <a:pt x="236" y="942"/>
                    </a:lnTo>
                    <a:lnTo>
                      <a:pt x="212" y="884"/>
                    </a:lnTo>
                    <a:lnTo>
                      <a:pt x="188" y="826"/>
                    </a:lnTo>
                    <a:lnTo>
                      <a:pt x="168" y="766"/>
                    </a:lnTo>
                    <a:lnTo>
                      <a:pt x="148" y="708"/>
                    </a:lnTo>
                    <a:lnTo>
                      <a:pt x="132" y="650"/>
                    </a:lnTo>
                    <a:lnTo>
                      <a:pt x="118" y="592"/>
                    </a:lnTo>
                    <a:lnTo>
                      <a:pt x="104" y="536"/>
                    </a:lnTo>
                    <a:lnTo>
                      <a:pt x="94" y="482"/>
                    </a:lnTo>
                    <a:lnTo>
                      <a:pt x="86" y="428"/>
                    </a:lnTo>
                    <a:lnTo>
                      <a:pt x="78" y="374"/>
                    </a:lnTo>
                    <a:lnTo>
                      <a:pt x="72" y="324"/>
                    </a:lnTo>
                    <a:lnTo>
                      <a:pt x="70" y="274"/>
                    </a:lnTo>
                    <a:lnTo>
                      <a:pt x="68" y="228"/>
                    </a:lnTo>
                    <a:lnTo>
                      <a:pt x="66" y="184"/>
                    </a:lnTo>
                    <a:lnTo>
                      <a:pt x="68" y="142"/>
                    </a:lnTo>
                    <a:lnTo>
                      <a:pt x="72" y="102"/>
                    </a:lnTo>
                    <a:lnTo>
                      <a:pt x="76" y="64"/>
                    </a:lnTo>
                    <a:lnTo>
                      <a:pt x="82" y="30"/>
                    </a:lnTo>
                    <a:lnTo>
                      <a:pt x="88" y="0"/>
                    </a:lnTo>
                    <a:lnTo>
                      <a:pt x="88" y="0"/>
                    </a:lnTo>
                    <a:lnTo>
                      <a:pt x="12" y="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6" name="Freeform 110"/>
              <p:cNvSpPr/>
              <p:nvPr/>
            </p:nvSpPr>
            <p:spPr bwMode="auto">
              <a:xfrm>
                <a:off x="10701338" y="3973513"/>
                <a:ext cx="2981325" cy="2282825"/>
              </a:xfrm>
              <a:custGeom>
                <a:avLst/>
                <a:gdLst>
                  <a:gd name="T0" fmla="*/ 1518 w 1878"/>
                  <a:gd name="T1" fmla="*/ 282 h 1438"/>
                  <a:gd name="T2" fmla="*/ 1372 w 1878"/>
                  <a:gd name="T3" fmla="*/ 434 h 1438"/>
                  <a:gd name="T4" fmla="*/ 1216 w 1878"/>
                  <a:gd name="T5" fmla="*/ 574 h 1438"/>
                  <a:gd name="T6" fmla="*/ 1050 w 1878"/>
                  <a:gd name="T7" fmla="*/ 704 h 1438"/>
                  <a:gd name="T8" fmla="*/ 874 w 1878"/>
                  <a:gd name="T9" fmla="*/ 824 h 1438"/>
                  <a:gd name="T10" fmla="*/ 690 w 1878"/>
                  <a:gd name="T11" fmla="*/ 932 h 1438"/>
                  <a:gd name="T12" fmla="*/ 498 w 1878"/>
                  <a:gd name="T13" fmla="*/ 1032 h 1438"/>
                  <a:gd name="T14" fmla="*/ 302 w 1878"/>
                  <a:gd name="T15" fmla="*/ 1124 h 1438"/>
                  <a:gd name="T16" fmla="*/ 98 w 1878"/>
                  <a:gd name="T17" fmla="*/ 1204 h 1438"/>
                  <a:gd name="T18" fmla="*/ 82 w 1878"/>
                  <a:gd name="T19" fmla="*/ 1214 h 1438"/>
                  <a:gd name="T20" fmla="*/ 48 w 1878"/>
                  <a:gd name="T21" fmla="*/ 1238 h 1438"/>
                  <a:gd name="T22" fmla="*/ 22 w 1878"/>
                  <a:gd name="T23" fmla="*/ 1270 h 1438"/>
                  <a:gd name="T24" fmla="*/ 10 w 1878"/>
                  <a:gd name="T25" fmla="*/ 1296 h 1438"/>
                  <a:gd name="T26" fmla="*/ 2 w 1878"/>
                  <a:gd name="T27" fmla="*/ 1326 h 1438"/>
                  <a:gd name="T28" fmla="*/ 0 w 1878"/>
                  <a:gd name="T29" fmla="*/ 1342 h 1438"/>
                  <a:gd name="T30" fmla="*/ 6 w 1878"/>
                  <a:gd name="T31" fmla="*/ 1374 h 1438"/>
                  <a:gd name="T32" fmla="*/ 22 w 1878"/>
                  <a:gd name="T33" fmla="*/ 1400 h 1438"/>
                  <a:gd name="T34" fmla="*/ 44 w 1878"/>
                  <a:gd name="T35" fmla="*/ 1418 h 1438"/>
                  <a:gd name="T36" fmla="*/ 76 w 1878"/>
                  <a:gd name="T37" fmla="*/ 1430 h 1438"/>
                  <a:gd name="T38" fmla="*/ 116 w 1878"/>
                  <a:gd name="T39" fmla="*/ 1438 h 1438"/>
                  <a:gd name="T40" fmla="*/ 162 w 1878"/>
                  <a:gd name="T41" fmla="*/ 1438 h 1438"/>
                  <a:gd name="T42" fmla="*/ 216 w 1878"/>
                  <a:gd name="T43" fmla="*/ 1432 h 1438"/>
                  <a:gd name="T44" fmla="*/ 274 w 1878"/>
                  <a:gd name="T45" fmla="*/ 1422 h 1438"/>
                  <a:gd name="T46" fmla="*/ 498 w 1878"/>
                  <a:gd name="T47" fmla="*/ 1368 h 1438"/>
                  <a:gd name="T48" fmla="*/ 714 w 1878"/>
                  <a:gd name="T49" fmla="*/ 1306 h 1438"/>
                  <a:gd name="T50" fmla="*/ 926 w 1878"/>
                  <a:gd name="T51" fmla="*/ 1236 h 1438"/>
                  <a:gd name="T52" fmla="*/ 1132 w 1878"/>
                  <a:gd name="T53" fmla="*/ 1156 h 1438"/>
                  <a:gd name="T54" fmla="*/ 1330 w 1878"/>
                  <a:gd name="T55" fmla="*/ 1066 h 1438"/>
                  <a:gd name="T56" fmla="*/ 1520 w 1878"/>
                  <a:gd name="T57" fmla="*/ 964 h 1438"/>
                  <a:gd name="T58" fmla="*/ 1704 w 1878"/>
                  <a:gd name="T59" fmla="*/ 848 h 1438"/>
                  <a:gd name="T60" fmla="*/ 1878 w 1878"/>
                  <a:gd name="T61" fmla="*/ 720 h 1438"/>
                  <a:gd name="T62" fmla="*/ 1846 w 1878"/>
                  <a:gd name="T63" fmla="*/ 612 h 1438"/>
                  <a:gd name="T64" fmla="*/ 1796 w 1878"/>
                  <a:gd name="T65" fmla="*/ 414 h 1438"/>
                  <a:gd name="T66" fmla="*/ 1760 w 1878"/>
                  <a:gd name="T67" fmla="*/ 238 h 1438"/>
                  <a:gd name="T68" fmla="*/ 1736 w 1878"/>
                  <a:gd name="T69" fmla="*/ 76 h 1438"/>
                  <a:gd name="T70" fmla="*/ 1726 w 1878"/>
                  <a:gd name="T71" fmla="*/ 0 h 1438"/>
                  <a:gd name="T72" fmla="*/ 1568 w 1878"/>
                  <a:gd name="T73" fmla="*/ 220 h 1438"/>
                  <a:gd name="T74" fmla="*/ 1518 w 1878"/>
                  <a:gd name="T75" fmla="*/ 282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78" h="1438">
                    <a:moveTo>
                      <a:pt x="1518" y="282"/>
                    </a:moveTo>
                    <a:lnTo>
                      <a:pt x="1518" y="282"/>
                    </a:lnTo>
                    <a:lnTo>
                      <a:pt x="1446" y="360"/>
                    </a:lnTo>
                    <a:lnTo>
                      <a:pt x="1372" y="434"/>
                    </a:lnTo>
                    <a:lnTo>
                      <a:pt x="1296" y="504"/>
                    </a:lnTo>
                    <a:lnTo>
                      <a:pt x="1216" y="574"/>
                    </a:lnTo>
                    <a:lnTo>
                      <a:pt x="1134" y="640"/>
                    </a:lnTo>
                    <a:lnTo>
                      <a:pt x="1050" y="704"/>
                    </a:lnTo>
                    <a:lnTo>
                      <a:pt x="962" y="764"/>
                    </a:lnTo>
                    <a:lnTo>
                      <a:pt x="874" y="824"/>
                    </a:lnTo>
                    <a:lnTo>
                      <a:pt x="782" y="880"/>
                    </a:lnTo>
                    <a:lnTo>
                      <a:pt x="690" y="932"/>
                    </a:lnTo>
                    <a:lnTo>
                      <a:pt x="596" y="984"/>
                    </a:lnTo>
                    <a:lnTo>
                      <a:pt x="498" y="1032"/>
                    </a:lnTo>
                    <a:lnTo>
                      <a:pt x="400" y="1080"/>
                    </a:lnTo>
                    <a:lnTo>
                      <a:pt x="302" y="1124"/>
                    </a:lnTo>
                    <a:lnTo>
                      <a:pt x="200" y="1166"/>
                    </a:lnTo>
                    <a:lnTo>
                      <a:pt x="98" y="1204"/>
                    </a:lnTo>
                    <a:lnTo>
                      <a:pt x="98" y="1204"/>
                    </a:lnTo>
                    <a:lnTo>
                      <a:pt x="82" y="1214"/>
                    </a:lnTo>
                    <a:lnTo>
                      <a:pt x="66" y="1224"/>
                    </a:lnTo>
                    <a:lnTo>
                      <a:pt x="48" y="1238"/>
                    </a:lnTo>
                    <a:lnTo>
                      <a:pt x="30" y="1258"/>
                    </a:lnTo>
                    <a:lnTo>
                      <a:pt x="22" y="1270"/>
                    </a:lnTo>
                    <a:lnTo>
                      <a:pt x="16" y="1282"/>
                    </a:lnTo>
                    <a:lnTo>
                      <a:pt x="10" y="1296"/>
                    </a:lnTo>
                    <a:lnTo>
                      <a:pt x="4" y="1310"/>
                    </a:lnTo>
                    <a:lnTo>
                      <a:pt x="2" y="1326"/>
                    </a:lnTo>
                    <a:lnTo>
                      <a:pt x="0" y="1342"/>
                    </a:lnTo>
                    <a:lnTo>
                      <a:pt x="0" y="1342"/>
                    </a:lnTo>
                    <a:lnTo>
                      <a:pt x="2" y="1358"/>
                    </a:lnTo>
                    <a:lnTo>
                      <a:pt x="6" y="1374"/>
                    </a:lnTo>
                    <a:lnTo>
                      <a:pt x="12" y="1388"/>
                    </a:lnTo>
                    <a:lnTo>
                      <a:pt x="22" y="1400"/>
                    </a:lnTo>
                    <a:lnTo>
                      <a:pt x="32" y="1410"/>
                    </a:lnTo>
                    <a:lnTo>
                      <a:pt x="44" y="1418"/>
                    </a:lnTo>
                    <a:lnTo>
                      <a:pt x="60" y="1426"/>
                    </a:lnTo>
                    <a:lnTo>
                      <a:pt x="76" y="1430"/>
                    </a:lnTo>
                    <a:lnTo>
                      <a:pt x="96" y="1434"/>
                    </a:lnTo>
                    <a:lnTo>
                      <a:pt x="116" y="1438"/>
                    </a:lnTo>
                    <a:lnTo>
                      <a:pt x="138" y="1438"/>
                    </a:lnTo>
                    <a:lnTo>
                      <a:pt x="162" y="1438"/>
                    </a:lnTo>
                    <a:lnTo>
                      <a:pt x="188" y="1436"/>
                    </a:lnTo>
                    <a:lnTo>
                      <a:pt x="216" y="1432"/>
                    </a:lnTo>
                    <a:lnTo>
                      <a:pt x="274" y="1422"/>
                    </a:lnTo>
                    <a:lnTo>
                      <a:pt x="274" y="1422"/>
                    </a:lnTo>
                    <a:lnTo>
                      <a:pt x="386" y="1396"/>
                    </a:lnTo>
                    <a:lnTo>
                      <a:pt x="498" y="1368"/>
                    </a:lnTo>
                    <a:lnTo>
                      <a:pt x="606" y="1338"/>
                    </a:lnTo>
                    <a:lnTo>
                      <a:pt x="714" y="1306"/>
                    </a:lnTo>
                    <a:lnTo>
                      <a:pt x="822" y="1272"/>
                    </a:lnTo>
                    <a:lnTo>
                      <a:pt x="926" y="1236"/>
                    </a:lnTo>
                    <a:lnTo>
                      <a:pt x="1030" y="1198"/>
                    </a:lnTo>
                    <a:lnTo>
                      <a:pt x="1132" y="1156"/>
                    </a:lnTo>
                    <a:lnTo>
                      <a:pt x="1232" y="1114"/>
                    </a:lnTo>
                    <a:lnTo>
                      <a:pt x="1330" y="1066"/>
                    </a:lnTo>
                    <a:lnTo>
                      <a:pt x="1426" y="1016"/>
                    </a:lnTo>
                    <a:lnTo>
                      <a:pt x="1520" y="964"/>
                    </a:lnTo>
                    <a:lnTo>
                      <a:pt x="1614" y="908"/>
                    </a:lnTo>
                    <a:lnTo>
                      <a:pt x="1704" y="848"/>
                    </a:lnTo>
                    <a:lnTo>
                      <a:pt x="1792" y="786"/>
                    </a:lnTo>
                    <a:lnTo>
                      <a:pt x="1878" y="720"/>
                    </a:lnTo>
                    <a:lnTo>
                      <a:pt x="1878" y="720"/>
                    </a:lnTo>
                    <a:lnTo>
                      <a:pt x="1846" y="612"/>
                    </a:lnTo>
                    <a:lnTo>
                      <a:pt x="1820" y="510"/>
                    </a:lnTo>
                    <a:lnTo>
                      <a:pt x="1796" y="414"/>
                    </a:lnTo>
                    <a:lnTo>
                      <a:pt x="1776" y="324"/>
                    </a:lnTo>
                    <a:lnTo>
                      <a:pt x="1760" y="238"/>
                    </a:lnTo>
                    <a:lnTo>
                      <a:pt x="1746" y="154"/>
                    </a:lnTo>
                    <a:lnTo>
                      <a:pt x="1736" y="76"/>
                    </a:lnTo>
                    <a:lnTo>
                      <a:pt x="1726" y="0"/>
                    </a:lnTo>
                    <a:lnTo>
                      <a:pt x="1726" y="0"/>
                    </a:lnTo>
                    <a:lnTo>
                      <a:pt x="1624" y="146"/>
                    </a:lnTo>
                    <a:lnTo>
                      <a:pt x="1568" y="220"/>
                    </a:lnTo>
                    <a:lnTo>
                      <a:pt x="1542" y="254"/>
                    </a:lnTo>
                    <a:lnTo>
                      <a:pt x="1518" y="282"/>
                    </a:lnTo>
                    <a:close/>
                  </a:path>
                </a:pathLst>
              </a:custGeom>
              <a:solidFill>
                <a:srgbClr val="FFFFFF">
                  <a:alpha val="50000"/>
                </a:srgbClr>
              </a:solidFill>
              <a:ln>
                <a:noFill/>
              </a:ln>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7" name="Freeform 111"/>
              <p:cNvSpPr/>
              <p:nvPr/>
            </p:nvSpPr>
            <p:spPr bwMode="auto">
              <a:xfrm>
                <a:off x="10701338" y="3973513"/>
                <a:ext cx="2981325" cy="2282825"/>
              </a:xfrm>
              <a:custGeom>
                <a:avLst/>
                <a:gdLst>
                  <a:gd name="T0" fmla="*/ 1518 w 1878"/>
                  <a:gd name="T1" fmla="*/ 282 h 1438"/>
                  <a:gd name="T2" fmla="*/ 1372 w 1878"/>
                  <a:gd name="T3" fmla="*/ 434 h 1438"/>
                  <a:gd name="T4" fmla="*/ 1216 w 1878"/>
                  <a:gd name="T5" fmla="*/ 574 h 1438"/>
                  <a:gd name="T6" fmla="*/ 1050 w 1878"/>
                  <a:gd name="T7" fmla="*/ 704 h 1438"/>
                  <a:gd name="T8" fmla="*/ 874 w 1878"/>
                  <a:gd name="T9" fmla="*/ 824 h 1438"/>
                  <a:gd name="T10" fmla="*/ 690 w 1878"/>
                  <a:gd name="T11" fmla="*/ 932 h 1438"/>
                  <a:gd name="T12" fmla="*/ 498 w 1878"/>
                  <a:gd name="T13" fmla="*/ 1032 h 1438"/>
                  <a:gd name="T14" fmla="*/ 302 w 1878"/>
                  <a:gd name="T15" fmla="*/ 1124 h 1438"/>
                  <a:gd name="T16" fmla="*/ 98 w 1878"/>
                  <a:gd name="T17" fmla="*/ 1204 h 1438"/>
                  <a:gd name="T18" fmla="*/ 82 w 1878"/>
                  <a:gd name="T19" fmla="*/ 1214 h 1438"/>
                  <a:gd name="T20" fmla="*/ 48 w 1878"/>
                  <a:gd name="T21" fmla="*/ 1238 h 1438"/>
                  <a:gd name="T22" fmla="*/ 22 w 1878"/>
                  <a:gd name="T23" fmla="*/ 1270 h 1438"/>
                  <a:gd name="T24" fmla="*/ 10 w 1878"/>
                  <a:gd name="T25" fmla="*/ 1296 h 1438"/>
                  <a:gd name="T26" fmla="*/ 2 w 1878"/>
                  <a:gd name="T27" fmla="*/ 1326 h 1438"/>
                  <a:gd name="T28" fmla="*/ 0 w 1878"/>
                  <a:gd name="T29" fmla="*/ 1342 h 1438"/>
                  <a:gd name="T30" fmla="*/ 6 w 1878"/>
                  <a:gd name="T31" fmla="*/ 1374 h 1438"/>
                  <a:gd name="T32" fmla="*/ 22 w 1878"/>
                  <a:gd name="T33" fmla="*/ 1400 h 1438"/>
                  <a:gd name="T34" fmla="*/ 44 w 1878"/>
                  <a:gd name="T35" fmla="*/ 1418 h 1438"/>
                  <a:gd name="T36" fmla="*/ 76 w 1878"/>
                  <a:gd name="T37" fmla="*/ 1430 h 1438"/>
                  <a:gd name="T38" fmla="*/ 116 w 1878"/>
                  <a:gd name="T39" fmla="*/ 1438 h 1438"/>
                  <a:gd name="T40" fmla="*/ 162 w 1878"/>
                  <a:gd name="T41" fmla="*/ 1438 h 1438"/>
                  <a:gd name="T42" fmla="*/ 216 w 1878"/>
                  <a:gd name="T43" fmla="*/ 1432 h 1438"/>
                  <a:gd name="T44" fmla="*/ 274 w 1878"/>
                  <a:gd name="T45" fmla="*/ 1422 h 1438"/>
                  <a:gd name="T46" fmla="*/ 498 w 1878"/>
                  <a:gd name="T47" fmla="*/ 1368 h 1438"/>
                  <a:gd name="T48" fmla="*/ 714 w 1878"/>
                  <a:gd name="T49" fmla="*/ 1306 h 1438"/>
                  <a:gd name="T50" fmla="*/ 926 w 1878"/>
                  <a:gd name="T51" fmla="*/ 1236 h 1438"/>
                  <a:gd name="T52" fmla="*/ 1132 w 1878"/>
                  <a:gd name="T53" fmla="*/ 1156 h 1438"/>
                  <a:gd name="T54" fmla="*/ 1330 w 1878"/>
                  <a:gd name="T55" fmla="*/ 1066 h 1438"/>
                  <a:gd name="T56" fmla="*/ 1520 w 1878"/>
                  <a:gd name="T57" fmla="*/ 964 h 1438"/>
                  <a:gd name="T58" fmla="*/ 1704 w 1878"/>
                  <a:gd name="T59" fmla="*/ 848 h 1438"/>
                  <a:gd name="T60" fmla="*/ 1878 w 1878"/>
                  <a:gd name="T61" fmla="*/ 720 h 1438"/>
                  <a:gd name="T62" fmla="*/ 1846 w 1878"/>
                  <a:gd name="T63" fmla="*/ 612 h 1438"/>
                  <a:gd name="T64" fmla="*/ 1796 w 1878"/>
                  <a:gd name="T65" fmla="*/ 414 h 1438"/>
                  <a:gd name="T66" fmla="*/ 1760 w 1878"/>
                  <a:gd name="T67" fmla="*/ 238 h 1438"/>
                  <a:gd name="T68" fmla="*/ 1736 w 1878"/>
                  <a:gd name="T69" fmla="*/ 76 h 1438"/>
                  <a:gd name="T70" fmla="*/ 1726 w 1878"/>
                  <a:gd name="T71" fmla="*/ 0 h 1438"/>
                  <a:gd name="T72" fmla="*/ 1568 w 1878"/>
                  <a:gd name="T73" fmla="*/ 220 h 1438"/>
                  <a:gd name="T74" fmla="*/ 1518 w 1878"/>
                  <a:gd name="T75" fmla="*/ 282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78" h="1438">
                    <a:moveTo>
                      <a:pt x="1518" y="282"/>
                    </a:moveTo>
                    <a:lnTo>
                      <a:pt x="1518" y="282"/>
                    </a:lnTo>
                    <a:lnTo>
                      <a:pt x="1446" y="360"/>
                    </a:lnTo>
                    <a:lnTo>
                      <a:pt x="1372" y="434"/>
                    </a:lnTo>
                    <a:lnTo>
                      <a:pt x="1296" y="504"/>
                    </a:lnTo>
                    <a:lnTo>
                      <a:pt x="1216" y="574"/>
                    </a:lnTo>
                    <a:lnTo>
                      <a:pt x="1134" y="640"/>
                    </a:lnTo>
                    <a:lnTo>
                      <a:pt x="1050" y="704"/>
                    </a:lnTo>
                    <a:lnTo>
                      <a:pt x="962" y="764"/>
                    </a:lnTo>
                    <a:lnTo>
                      <a:pt x="874" y="824"/>
                    </a:lnTo>
                    <a:lnTo>
                      <a:pt x="782" y="880"/>
                    </a:lnTo>
                    <a:lnTo>
                      <a:pt x="690" y="932"/>
                    </a:lnTo>
                    <a:lnTo>
                      <a:pt x="596" y="984"/>
                    </a:lnTo>
                    <a:lnTo>
                      <a:pt x="498" y="1032"/>
                    </a:lnTo>
                    <a:lnTo>
                      <a:pt x="400" y="1080"/>
                    </a:lnTo>
                    <a:lnTo>
                      <a:pt x="302" y="1124"/>
                    </a:lnTo>
                    <a:lnTo>
                      <a:pt x="200" y="1166"/>
                    </a:lnTo>
                    <a:lnTo>
                      <a:pt x="98" y="1204"/>
                    </a:lnTo>
                    <a:lnTo>
                      <a:pt x="98" y="1204"/>
                    </a:lnTo>
                    <a:lnTo>
                      <a:pt x="82" y="1214"/>
                    </a:lnTo>
                    <a:lnTo>
                      <a:pt x="66" y="1224"/>
                    </a:lnTo>
                    <a:lnTo>
                      <a:pt x="48" y="1238"/>
                    </a:lnTo>
                    <a:lnTo>
                      <a:pt x="30" y="1258"/>
                    </a:lnTo>
                    <a:lnTo>
                      <a:pt x="22" y="1270"/>
                    </a:lnTo>
                    <a:lnTo>
                      <a:pt x="16" y="1282"/>
                    </a:lnTo>
                    <a:lnTo>
                      <a:pt x="10" y="1296"/>
                    </a:lnTo>
                    <a:lnTo>
                      <a:pt x="4" y="1310"/>
                    </a:lnTo>
                    <a:lnTo>
                      <a:pt x="2" y="1326"/>
                    </a:lnTo>
                    <a:lnTo>
                      <a:pt x="0" y="1342"/>
                    </a:lnTo>
                    <a:lnTo>
                      <a:pt x="0" y="1342"/>
                    </a:lnTo>
                    <a:lnTo>
                      <a:pt x="2" y="1358"/>
                    </a:lnTo>
                    <a:lnTo>
                      <a:pt x="6" y="1374"/>
                    </a:lnTo>
                    <a:lnTo>
                      <a:pt x="12" y="1388"/>
                    </a:lnTo>
                    <a:lnTo>
                      <a:pt x="22" y="1400"/>
                    </a:lnTo>
                    <a:lnTo>
                      <a:pt x="32" y="1410"/>
                    </a:lnTo>
                    <a:lnTo>
                      <a:pt x="44" y="1418"/>
                    </a:lnTo>
                    <a:lnTo>
                      <a:pt x="60" y="1426"/>
                    </a:lnTo>
                    <a:lnTo>
                      <a:pt x="76" y="1430"/>
                    </a:lnTo>
                    <a:lnTo>
                      <a:pt x="96" y="1434"/>
                    </a:lnTo>
                    <a:lnTo>
                      <a:pt x="116" y="1438"/>
                    </a:lnTo>
                    <a:lnTo>
                      <a:pt x="138" y="1438"/>
                    </a:lnTo>
                    <a:lnTo>
                      <a:pt x="162" y="1438"/>
                    </a:lnTo>
                    <a:lnTo>
                      <a:pt x="188" y="1436"/>
                    </a:lnTo>
                    <a:lnTo>
                      <a:pt x="216" y="1432"/>
                    </a:lnTo>
                    <a:lnTo>
                      <a:pt x="274" y="1422"/>
                    </a:lnTo>
                    <a:lnTo>
                      <a:pt x="274" y="1422"/>
                    </a:lnTo>
                    <a:lnTo>
                      <a:pt x="386" y="1396"/>
                    </a:lnTo>
                    <a:lnTo>
                      <a:pt x="498" y="1368"/>
                    </a:lnTo>
                    <a:lnTo>
                      <a:pt x="606" y="1338"/>
                    </a:lnTo>
                    <a:lnTo>
                      <a:pt x="714" y="1306"/>
                    </a:lnTo>
                    <a:lnTo>
                      <a:pt x="822" y="1272"/>
                    </a:lnTo>
                    <a:lnTo>
                      <a:pt x="926" y="1236"/>
                    </a:lnTo>
                    <a:lnTo>
                      <a:pt x="1030" y="1198"/>
                    </a:lnTo>
                    <a:lnTo>
                      <a:pt x="1132" y="1156"/>
                    </a:lnTo>
                    <a:lnTo>
                      <a:pt x="1232" y="1114"/>
                    </a:lnTo>
                    <a:lnTo>
                      <a:pt x="1330" y="1066"/>
                    </a:lnTo>
                    <a:lnTo>
                      <a:pt x="1426" y="1016"/>
                    </a:lnTo>
                    <a:lnTo>
                      <a:pt x="1520" y="964"/>
                    </a:lnTo>
                    <a:lnTo>
                      <a:pt x="1614" y="908"/>
                    </a:lnTo>
                    <a:lnTo>
                      <a:pt x="1704" y="848"/>
                    </a:lnTo>
                    <a:lnTo>
                      <a:pt x="1792" y="786"/>
                    </a:lnTo>
                    <a:lnTo>
                      <a:pt x="1878" y="720"/>
                    </a:lnTo>
                    <a:lnTo>
                      <a:pt x="1878" y="720"/>
                    </a:lnTo>
                    <a:lnTo>
                      <a:pt x="1846" y="612"/>
                    </a:lnTo>
                    <a:lnTo>
                      <a:pt x="1820" y="510"/>
                    </a:lnTo>
                    <a:lnTo>
                      <a:pt x="1796" y="414"/>
                    </a:lnTo>
                    <a:lnTo>
                      <a:pt x="1776" y="324"/>
                    </a:lnTo>
                    <a:lnTo>
                      <a:pt x="1760" y="238"/>
                    </a:lnTo>
                    <a:lnTo>
                      <a:pt x="1746" y="154"/>
                    </a:lnTo>
                    <a:lnTo>
                      <a:pt x="1736" y="76"/>
                    </a:lnTo>
                    <a:lnTo>
                      <a:pt x="1726" y="0"/>
                    </a:lnTo>
                    <a:lnTo>
                      <a:pt x="1726" y="0"/>
                    </a:lnTo>
                    <a:lnTo>
                      <a:pt x="1624" y="146"/>
                    </a:lnTo>
                    <a:lnTo>
                      <a:pt x="1568" y="220"/>
                    </a:lnTo>
                    <a:lnTo>
                      <a:pt x="1542" y="254"/>
                    </a:lnTo>
                    <a:lnTo>
                      <a:pt x="1518" y="2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8" name="Freeform 112"/>
              <p:cNvSpPr/>
              <p:nvPr/>
            </p:nvSpPr>
            <p:spPr bwMode="auto">
              <a:xfrm>
                <a:off x="9990138" y="5983288"/>
                <a:ext cx="5984875" cy="1930400"/>
              </a:xfrm>
              <a:custGeom>
                <a:avLst/>
                <a:gdLst>
                  <a:gd name="T0" fmla="*/ 3160 w 3770"/>
                  <a:gd name="T1" fmla="*/ 698 h 1216"/>
                  <a:gd name="T2" fmla="*/ 2846 w 3770"/>
                  <a:gd name="T3" fmla="*/ 664 h 1216"/>
                  <a:gd name="T4" fmla="*/ 2528 w 3770"/>
                  <a:gd name="T5" fmla="*/ 662 h 1216"/>
                  <a:gd name="T6" fmla="*/ 2206 w 3770"/>
                  <a:gd name="T7" fmla="*/ 690 h 1216"/>
                  <a:gd name="T8" fmla="*/ 1884 w 3770"/>
                  <a:gd name="T9" fmla="*/ 748 h 1216"/>
                  <a:gd name="T10" fmla="*/ 1566 w 3770"/>
                  <a:gd name="T11" fmla="*/ 830 h 1216"/>
                  <a:gd name="T12" fmla="*/ 1322 w 3770"/>
                  <a:gd name="T13" fmla="*/ 896 h 1216"/>
                  <a:gd name="T14" fmla="*/ 1084 w 3770"/>
                  <a:gd name="T15" fmla="*/ 940 h 1216"/>
                  <a:gd name="T16" fmla="*/ 938 w 3770"/>
                  <a:gd name="T17" fmla="*/ 952 h 1216"/>
                  <a:gd name="T18" fmla="*/ 790 w 3770"/>
                  <a:gd name="T19" fmla="*/ 948 h 1216"/>
                  <a:gd name="T20" fmla="*/ 648 w 3770"/>
                  <a:gd name="T21" fmla="*/ 920 h 1216"/>
                  <a:gd name="T22" fmla="*/ 514 w 3770"/>
                  <a:gd name="T23" fmla="*/ 866 h 1216"/>
                  <a:gd name="T24" fmla="*/ 392 w 3770"/>
                  <a:gd name="T25" fmla="*/ 780 h 1216"/>
                  <a:gd name="T26" fmla="*/ 286 w 3770"/>
                  <a:gd name="T27" fmla="*/ 658 h 1216"/>
                  <a:gd name="T28" fmla="*/ 202 w 3770"/>
                  <a:gd name="T29" fmla="*/ 494 h 1216"/>
                  <a:gd name="T30" fmla="*/ 202 w 3770"/>
                  <a:gd name="T31" fmla="*/ 494 h 1216"/>
                  <a:gd name="T32" fmla="*/ 176 w 3770"/>
                  <a:gd name="T33" fmla="*/ 424 h 1216"/>
                  <a:gd name="T34" fmla="*/ 148 w 3770"/>
                  <a:gd name="T35" fmla="*/ 324 h 1216"/>
                  <a:gd name="T36" fmla="*/ 138 w 3770"/>
                  <a:gd name="T37" fmla="*/ 228 h 1216"/>
                  <a:gd name="T38" fmla="*/ 140 w 3770"/>
                  <a:gd name="T39" fmla="*/ 138 h 1216"/>
                  <a:gd name="T40" fmla="*/ 154 w 3770"/>
                  <a:gd name="T41" fmla="*/ 54 h 1216"/>
                  <a:gd name="T42" fmla="*/ 168 w 3770"/>
                  <a:gd name="T43" fmla="*/ 0 h 1216"/>
                  <a:gd name="T44" fmla="*/ 90 w 3770"/>
                  <a:gd name="T45" fmla="*/ 112 h 1216"/>
                  <a:gd name="T46" fmla="*/ 34 w 3770"/>
                  <a:gd name="T47" fmla="*/ 238 h 1216"/>
                  <a:gd name="T48" fmla="*/ 4 w 3770"/>
                  <a:gd name="T49" fmla="*/ 374 h 1216"/>
                  <a:gd name="T50" fmla="*/ 6 w 3770"/>
                  <a:gd name="T51" fmla="*/ 524 h 1216"/>
                  <a:gd name="T52" fmla="*/ 44 w 3770"/>
                  <a:gd name="T53" fmla="*/ 688 h 1216"/>
                  <a:gd name="T54" fmla="*/ 92 w 3770"/>
                  <a:gd name="T55" fmla="*/ 808 h 1216"/>
                  <a:gd name="T56" fmla="*/ 188 w 3770"/>
                  <a:gd name="T57" fmla="*/ 960 h 1216"/>
                  <a:gd name="T58" fmla="*/ 302 w 3770"/>
                  <a:gd name="T59" fmla="*/ 1072 h 1216"/>
                  <a:gd name="T60" fmla="*/ 430 w 3770"/>
                  <a:gd name="T61" fmla="*/ 1150 h 1216"/>
                  <a:gd name="T62" fmla="*/ 572 w 3770"/>
                  <a:gd name="T63" fmla="*/ 1196 h 1216"/>
                  <a:gd name="T64" fmla="*/ 720 w 3770"/>
                  <a:gd name="T65" fmla="*/ 1214 h 1216"/>
                  <a:gd name="T66" fmla="*/ 872 w 3770"/>
                  <a:gd name="T67" fmla="*/ 1214 h 1216"/>
                  <a:gd name="T68" fmla="*/ 1022 w 3770"/>
                  <a:gd name="T69" fmla="*/ 1196 h 1216"/>
                  <a:gd name="T70" fmla="*/ 1304 w 3770"/>
                  <a:gd name="T71" fmla="*/ 1136 h 1216"/>
                  <a:gd name="T72" fmla="*/ 1466 w 3770"/>
                  <a:gd name="T73" fmla="*/ 1090 h 1216"/>
                  <a:gd name="T74" fmla="*/ 1792 w 3770"/>
                  <a:gd name="T75" fmla="*/ 1006 h 1216"/>
                  <a:gd name="T76" fmla="*/ 2122 w 3770"/>
                  <a:gd name="T77" fmla="*/ 948 h 1216"/>
                  <a:gd name="T78" fmla="*/ 2452 w 3770"/>
                  <a:gd name="T79" fmla="*/ 918 h 1216"/>
                  <a:gd name="T80" fmla="*/ 2778 w 3770"/>
                  <a:gd name="T81" fmla="*/ 920 h 1216"/>
                  <a:gd name="T82" fmla="*/ 3100 w 3770"/>
                  <a:gd name="T83" fmla="*/ 956 h 1216"/>
                  <a:gd name="T84" fmla="*/ 3240 w 3770"/>
                  <a:gd name="T85" fmla="*/ 984 h 1216"/>
                  <a:gd name="T86" fmla="*/ 3484 w 3770"/>
                  <a:gd name="T87" fmla="*/ 1062 h 1216"/>
                  <a:gd name="T88" fmla="*/ 3664 w 3770"/>
                  <a:gd name="T89" fmla="*/ 1114 h 1216"/>
                  <a:gd name="T90" fmla="*/ 3770 w 3770"/>
                  <a:gd name="T91" fmla="*/ 1132 h 1216"/>
                  <a:gd name="T92" fmla="*/ 3602 w 3770"/>
                  <a:gd name="T93" fmla="*/ 824 h 1216"/>
                  <a:gd name="T94" fmla="*/ 3358 w 3770"/>
                  <a:gd name="T95" fmla="*/ 742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70" h="1216">
                    <a:moveTo>
                      <a:pt x="3262" y="718"/>
                    </a:moveTo>
                    <a:lnTo>
                      <a:pt x="3262" y="718"/>
                    </a:lnTo>
                    <a:lnTo>
                      <a:pt x="3160" y="698"/>
                    </a:lnTo>
                    <a:lnTo>
                      <a:pt x="3056" y="684"/>
                    </a:lnTo>
                    <a:lnTo>
                      <a:pt x="2950" y="672"/>
                    </a:lnTo>
                    <a:lnTo>
                      <a:pt x="2846" y="664"/>
                    </a:lnTo>
                    <a:lnTo>
                      <a:pt x="2740" y="660"/>
                    </a:lnTo>
                    <a:lnTo>
                      <a:pt x="2634" y="658"/>
                    </a:lnTo>
                    <a:lnTo>
                      <a:pt x="2528" y="662"/>
                    </a:lnTo>
                    <a:lnTo>
                      <a:pt x="2420" y="668"/>
                    </a:lnTo>
                    <a:lnTo>
                      <a:pt x="2314" y="678"/>
                    </a:lnTo>
                    <a:lnTo>
                      <a:pt x="2206" y="690"/>
                    </a:lnTo>
                    <a:lnTo>
                      <a:pt x="2098" y="706"/>
                    </a:lnTo>
                    <a:lnTo>
                      <a:pt x="1992" y="726"/>
                    </a:lnTo>
                    <a:lnTo>
                      <a:pt x="1884" y="748"/>
                    </a:lnTo>
                    <a:lnTo>
                      <a:pt x="1778" y="772"/>
                    </a:lnTo>
                    <a:lnTo>
                      <a:pt x="1672" y="800"/>
                    </a:lnTo>
                    <a:lnTo>
                      <a:pt x="1566" y="830"/>
                    </a:lnTo>
                    <a:lnTo>
                      <a:pt x="1566" y="830"/>
                    </a:lnTo>
                    <a:lnTo>
                      <a:pt x="1408" y="874"/>
                    </a:lnTo>
                    <a:lnTo>
                      <a:pt x="1322" y="896"/>
                    </a:lnTo>
                    <a:lnTo>
                      <a:pt x="1228" y="916"/>
                    </a:lnTo>
                    <a:lnTo>
                      <a:pt x="1134" y="934"/>
                    </a:lnTo>
                    <a:lnTo>
                      <a:pt x="1084" y="940"/>
                    </a:lnTo>
                    <a:lnTo>
                      <a:pt x="1036" y="946"/>
                    </a:lnTo>
                    <a:lnTo>
                      <a:pt x="986" y="950"/>
                    </a:lnTo>
                    <a:lnTo>
                      <a:pt x="938" y="952"/>
                    </a:lnTo>
                    <a:lnTo>
                      <a:pt x="888" y="954"/>
                    </a:lnTo>
                    <a:lnTo>
                      <a:pt x="838" y="952"/>
                    </a:lnTo>
                    <a:lnTo>
                      <a:pt x="790" y="948"/>
                    </a:lnTo>
                    <a:lnTo>
                      <a:pt x="742" y="942"/>
                    </a:lnTo>
                    <a:lnTo>
                      <a:pt x="694" y="932"/>
                    </a:lnTo>
                    <a:lnTo>
                      <a:pt x="648" y="920"/>
                    </a:lnTo>
                    <a:lnTo>
                      <a:pt x="602" y="906"/>
                    </a:lnTo>
                    <a:lnTo>
                      <a:pt x="556" y="888"/>
                    </a:lnTo>
                    <a:lnTo>
                      <a:pt x="514" y="866"/>
                    </a:lnTo>
                    <a:lnTo>
                      <a:pt x="470" y="842"/>
                    </a:lnTo>
                    <a:lnTo>
                      <a:pt x="430" y="812"/>
                    </a:lnTo>
                    <a:lnTo>
                      <a:pt x="392" y="780"/>
                    </a:lnTo>
                    <a:lnTo>
                      <a:pt x="354" y="744"/>
                    </a:lnTo>
                    <a:lnTo>
                      <a:pt x="320" y="704"/>
                    </a:lnTo>
                    <a:lnTo>
                      <a:pt x="286" y="658"/>
                    </a:lnTo>
                    <a:lnTo>
                      <a:pt x="256" y="608"/>
                    </a:lnTo>
                    <a:lnTo>
                      <a:pt x="228" y="554"/>
                    </a:lnTo>
                    <a:lnTo>
                      <a:pt x="202" y="494"/>
                    </a:lnTo>
                    <a:lnTo>
                      <a:pt x="202" y="494"/>
                    </a:lnTo>
                    <a:lnTo>
                      <a:pt x="202" y="496"/>
                    </a:lnTo>
                    <a:lnTo>
                      <a:pt x="202" y="494"/>
                    </a:lnTo>
                    <a:lnTo>
                      <a:pt x="202" y="494"/>
                    </a:lnTo>
                    <a:lnTo>
                      <a:pt x="188" y="458"/>
                    </a:lnTo>
                    <a:lnTo>
                      <a:pt x="176" y="424"/>
                    </a:lnTo>
                    <a:lnTo>
                      <a:pt x="164" y="390"/>
                    </a:lnTo>
                    <a:lnTo>
                      <a:pt x="156" y="356"/>
                    </a:lnTo>
                    <a:lnTo>
                      <a:pt x="148" y="324"/>
                    </a:lnTo>
                    <a:lnTo>
                      <a:pt x="144" y="292"/>
                    </a:lnTo>
                    <a:lnTo>
                      <a:pt x="140" y="260"/>
                    </a:lnTo>
                    <a:lnTo>
                      <a:pt x="138" y="228"/>
                    </a:lnTo>
                    <a:lnTo>
                      <a:pt x="136" y="198"/>
                    </a:lnTo>
                    <a:lnTo>
                      <a:pt x="138" y="168"/>
                    </a:lnTo>
                    <a:lnTo>
                      <a:pt x="140" y="138"/>
                    </a:lnTo>
                    <a:lnTo>
                      <a:pt x="142" y="110"/>
                    </a:lnTo>
                    <a:lnTo>
                      <a:pt x="148" y="82"/>
                    </a:lnTo>
                    <a:lnTo>
                      <a:pt x="154" y="54"/>
                    </a:lnTo>
                    <a:lnTo>
                      <a:pt x="160" y="26"/>
                    </a:lnTo>
                    <a:lnTo>
                      <a:pt x="168" y="0"/>
                    </a:lnTo>
                    <a:lnTo>
                      <a:pt x="168" y="0"/>
                    </a:lnTo>
                    <a:lnTo>
                      <a:pt x="140" y="36"/>
                    </a:lnTo>
                    <a:lnTo>
                      <a:pt x="114" y="74"/>
                    </a:lnTo>
                    <a:lnTo>
                      <a:pt x="90" y="112"/>
                    </a:lnTo>
                    <a:lnTo>
                      <a:pt x="68" y="152"/>
                    </a:lnTo>
                    <a:lnTo>
                      <a:pt x="50" y="194"/>
                    </a:lnTo>
                    <a:lnTo>
                      <a:pt x="34" y="238"/>
                    </a:lnTo>
                    <a:lnTo>
                      <a:pt x="20" y="282"/>
                    </a:lnTo>
                    <a:lnTo>
                      <a:pt x="10" y="328"/>
                    </a:lnTo>
                    <a:lnTo>
                      <a:pt x="4" y="374"/>
                    </a:lnTo>
                    <a:lnTo>
                      <a:pt x="0" y="424"/>
                    </a:lnTo>
                    <a:lnTo>
                      <a:pt x="0" y="474"/>
                    </a:lnTo>
                    <a:lnTo>
                      <a:pt x="6" y="524"/>
                    </a:lnTo>
                    <a:lnTo>
                      <a:pt x="14" y="578"/>
                    </a:lnTo>
                    <a:lnTo>
                      <a:pt x="26" y="632"/>
                    </a:lnTo>
                    <a:lnTo>
                      <a:pt x="44" y="688"/>
                    </a:lnTo>
                    <a:lnTo>
                      <a:pt x="66" y="746"/>
                    </a:lnTo>
                    <a:lnTo>
                      <a:pt x="66" y="746"/>
                    </a:lnTo>
                    <a:lnTo>
                      <a:pt x="92" y="808"/>
                    </a:lnTo>
                    <a:lnTo>
                      <a:pt x="122" y="864"/>
                    </a:lnTo>
                    <a:lnTo>
                      <a:pt x="154" y="914"/>
                    </a:lnTo>
                    <a:lnTo>
                      <a:pt x="188" y="960"/>
                    </a:lnTo>
                    <a:lnTo>
                      <a:pt x="224" y="1002"/>
                    </a:lnTo>
                    <a:lnTo>
                      <a:pt x="262" y="1040"/>
                    </a:lnTo>
                    <a:lnTo>
                      <a:pt x="302" y="1072"/>
                    </a:lnTo>
                    <a:lnTo>
                      <a:pt x="342" y="1102"/>
                    </a:lnTo>
                    <a:lnTo>
                      <a:pt x="386" y="1128"/>
                    </a:lnTo>
                    <a:lnTo>
                      <a:pt x="430" y="1150"/>
                    </a:lnTo>
                    <a:lnTo>
                      <a:pt x="476" y="1168"/>
                    </a:lnTo>
                    <a:lnTo>
                      <a:pt x="524" y="1184"/>
                    </a:lnTo>
                    <a:lnTo>
                      <a:pt x="572" y="1196"/>
                    </a:lnTo>
                    <a:lnTo>
                      <a:pt x="620" y="1204"/>
                    </a:lnTo>
                    <a:lnTo>
                      <a:pt x="670" y="1210"/>
                    </a:lnTo>
                    <a:lnTo>
                      <a:pt x="720" y="1214"/>
                    </a:lnTo>
                    <a:lnTo>
                      <a:pt x="770" y="1216"/>
                    </a:lnTo>
                    <a:lnTo>
                      <a:pt x="820" y="1216"/>
                    </a:lnTo>
                    <a:lnTo>
                      <a:pt x="872" y="1214"/>
                    </a:lnTo>
                    <a:lnTo>
                      <a:pt x="922" y="1210"/>
                    </a:lnTo>
                    <a:lnTo>
                      <a:pt x="972" y="1204"/>
                    </a:lnTo>
                    <a:lnTo>
                      <a:pt x="1022" y="1196"/>
                    </a:lnTo>
                    <a:lnTo>
                      <a:pt x="1120" y="1180"/>
                    </a:lnTo>
                    <a:lnTo>
                      <a:pt x="1214" y="1158"/>
                    </a:lnTo>
                    <a:lnTo>
                      <a:pt x="1304" y="1136"/>
                    </a:lnTo>
                    <a:lnTo>
                      <a:pt x="1388" y="1112"/>
                    </a:lnTo>
                    <a:lnTo>
                      <a:pt x="1466" y="1090"/>
                    </a:lnTo>
                    <a:lnTo>
                      <a:pt x="1466" y="1090"/>
                    </a:lnTo>
                    <a:lnTo>
                      <a:pt x="1574" y="1060"/>
                    </a:lnTo>
                    <a:lnTo>
                      <a:pt x="1684" y="1032"/>
                    </a:lnTo>
                    <a:lnTo>
                      <a:pt x="1792" y="1006"/>
                    </a:lnTo>
                    <a:lnTo>
                      <a:pt x="1902" y="984"/>
                    </a:lnTo>
                    <a:lnTo>
                      <a:pt x="2012" y="964"/>
                    </a:lnTo>
                    <a:lnTo>
                      <a:pt x="2122" y="948"/>
                    </a:lnTo>
                    <a:lnTo>
                      <a:pt x="2232" y="934"/>
                    </a:lnTo>
                    <a:lnTo>
                      <a:pt x="2342" y="924"/>
                    </a:lnTo>
                    <a:lnTo>
                      <a:pt x="2452" y="918"/>
                    </a:lnTo>
                    <a:lnTo>
                      <a:pt x="2560" y="916"/>
                    </a:lnTo>
                    <a:lnTo>
                      <a:pt x="2670" y="916"/>
                    </a:lnTo>
                    <a:lnTo>
                      <a:pt x="2778" y="920"/>
                    </a:lnTo>
                    <a:lnTo>
                      <a:pt x="2886" y="928"/>
                    </a:lnTo>
                    <a:lnTo>
                      <a:pt x="2994" y="940"/>
                    </a:lnTo>
                    <a:lnTo>
                      <a:pt x="3100" y="956"/>
                    </a:lnTo>
                    <a:lnTo>
                      <a:pt x="3206" y="976"/>
                    </a:lnTo>
                    <a:lnTo>
                      <a:pt x="3206" y="976"/>
                    </a:lnTo>
                    <a:lnTo>
                      <a:pt x="3240" y="984"/>
                    </a:lnTo>
                    <a:lnTo>
                      <a:pt x="3274" y="992"/>
                    </a:lnTo>
                    <a:lnTo>
                      <a:pt x="3344" y="1014"/>
                    </a:lnTo>
                    <a:lnTo>
                      <a:pt x="3484" y="1062"/>
                    </a:lnTo>
                    <a:lnTo>
                      <a:pt x="3556" y="1084"/>
                    </a:lnTo>
                    <a:lnTo>
                      <a:pt x="3628" y="1106"/>
                    </a:lnTo>
                    <a:lnTo>
                      <a:pt x="3664" y="1114"/>
                    </a:lnTo>
                    <a:lnTo>
                      <a:pt x="3698" y="1122"/>
                    </a:lnTo>
                    <a:lnTo>
                      <a:pt x="3734" y="1128"/>
                    </a:lnTo>
                    <a:lnTo>
                      <a:pt x="3770" y="1132"/>
                    </a:lnTo>
                    <a:lnTo>
                      <a:pt x="3652" y="838"/>
                    </a:lnTo>
                    <a:lnTo>
                      <a:pt x="3652" y="838"/>
                    </a:lnTo>
                    <a:lnTo>
                      <a:pt x="3602" y="824"/>
                    </a:lnTo>
                    <a:lnTo>
                      <a:pt x="3554" y="808"/>
                    </a:lnTo>
                    <a:lnTo>
                      <a:pt x="3456" y="774"/>
                    </a:lnTo>
                    <a:lnTo>
                      <a:pt x="3358" y="742"/>
                    </a:lnTo>
                    <a:lnTo>
                      <a:pt x="3310" y="730"/>
                    </a:lnTo>
                    <a:lnTo>
                      <a:pt x="3262" y="718"/>
                    </a:lnTo>
                    <a:close/>
                  </a:path>
                </a:pathLst>
              </a:custGeom>
              <a:solidFill>
                <a:srgbClr val="231F20">
                  <a:alpha val="90000"/>
                </a:srgbClr>
              </a:solidFill>
              <a:ln>
                <a:noFill/>
              </a:ln>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9" name="Freeform 113"/>
              <p:cNvSpPr/>
              <p:nvPr/>
            </p:nvSpPr>
            <p:spPr bwMode="auto">
              <a:xfrm>
                <a:off x="9990138" y="5983288"/>
                <a:ext cx="5984875" cy="1930400"/>
              </a:xfrm>
              <a:custGeom>
                <a:avLst/>
                <a:gdLst>
                  <a:gd name="T0" fmla="*/ 3160 w 3770"/>
                  <a:gd name="T1" fmla="*/ 698 h 1216"/>
                  <a:gd name="T2" fmla="*/ 2846 w 3770"/>
                  <a:gd name="T3" fmla="*/ 664 h 1216"/>
                  <a:gd name="T4" fmla="*/ 2528 w 3770"/>
                  <a:gd name="T5" fmla="*/ 662 h 1216"/>
                  <a:gd name="T6" fmla="*/ 2206 w 3770"/>
                  <a:gd name="T7" fmla="*/ 690 h 1216"/>
                  <a:gd name="T8" fmla="*/ 1884 w 3770"/>
                  <a:gd name="T9" fmla="*/ 748 h 1216"/>
                  <a:gd name="T10" fmla="*/ 1566 w 3770"/>
                  <a:gd name="T11" fmla="*/ 830 h 1216"/>
                  <a:gd name="T12" fmla="*/ 1322 w 3770"/>
                  <a:gd name="T13" fmla="*/ 896 h 1216"/>
                  <a:gd name="T14" fmla="*/ 1084 w 3770"/>
                  <a:gd name="T15" fmla="*/ 940 h 1216"/>
                  <a:gd name="T16" fmla="*/ 938 w 3770"/>
                  <a:gd name="T17" fmla="*/ 952 h 1216"/>
                  <a:gd name="T18" fmla="*/ 790 w 3770"/>
                  <a:gd name="T19" fmla="*/ 948 h 1216"/>
                  <a:gd name="T20" fmla="*/ 648 w 3770"/>
                  <a:gd name="T21" fmla="*/ 920 h 1216"/>
                  <a:gd name="T22" fmla="*/ 514 w 3770"/>
                  <a:gd name="T23" fmla="*/ 866 h 1216"/>
                  <a:gd name="T24" fmla="*/ 392 w 3770"/>
                  <a:gd name="T25" fmla="*/ 780 h 1216"/>
                  <a:gd name="T26" fmla="*/ 286 w 3770"/>
                  <a:gd name="T27" fmla="*/ 658 h 1216"/>
                  <a:gd name="T28" fmla="*/ 202 w 3770"/>
                  <a:gd name="T29" fmla="*/ 494 h 1216"/>
                  <a:gd name="T30" fmla="*/ 202 w 3770"/>
                  <a:gd name="T31" fmla="*/ 494 h 1216"/>
                  <a:gd name="T32" fmla="*/ 176 w 3770"/>
                  <a:gd name="T33" fmla="*/ 424 h 1216"/>
                  <a:gd name="T34" fmla="*/ 148 w 3770"/>
                  <a:gd name="T35" fmla="*/ 324 h 1216"/>
                  <a:gd name="T36" fmla="*/ 138 w 3770"/>
                  <a:gd name="T37" fmla="*/ 228 h 1216"/>
                  <a:gd name="T38" fmla="*/ 140 w 3770"/>
                  <a:gd name="T39" fmla="*/ 138 h 1216"/>
                  <a:gd name="T40" fmla="*/ 154 w 3770"/>
                  <a:gd name="T41" fmla="*/ 54 h 1216"/>
                  <a:gd name="T42" fmla="*/ 168 w 3770"/>
                  <a:gd name="T43" fmla="*/ 0 h 1216"/>
                  <a:gd name="T44" fmla="*/ 90 w 3770"/>
                  <a:gd name="T45" fmla="*/ 112 h 1216"/>
                  <a:gd name="T46" fmla="*/ 34 w 3770"/>
                  <a:gd name="T47" fmla="*/ 238 h 1216"/>
                  <a:gd name="T48" fmla="*/ 4 w 3770"/>
                  <a:gd name="T49" fmla="*/ 374 h 1216"/>
                  <a:gd name="T50" fmla="*/ 6 w 3770"/>
                  <a:gd name="T51" fmla="*/ 524 h 1216"/>
                  <a:gd name="T52" fmla="*/ 44 w 3770"/>
                  <a:gd name="T53" fmla="*/ 688 h 1216"/>
                  <a:gd name="T54" fmla="*/ 92 w 3770"/>
                  <a:gd name="T55" fmla="*/ 808 h 1216"/>
                  <a:gd name="T56" fmla="*/ 188 w 3770"/>
                  <a:gd name="T57" fmla="*/ 960 h 1216"/>
                  <a:gd name="T58" fmla="*/ 302 w 3770"/>
                  <a:gd name="T59" fmla="*/ 1072 h 1216"/>
                  <a:gd name="T60" fmla="*/ 430 w 3770"/>
                  <a:gd name="T61" fmla="*/ 1150 h 1216"/>
                  <a:gd name="T62" fmla="*/ 572 w 3770"/>
                  <a:gd name="T63" fmla="*/ 1196 h 1216"/>
                  <a:gd name="T64" fmla="*/ 720 w 3770"/>
                  <a:gd name="T65" fmla="*/ 1214 h 1216"/>
                  <a:gd name="T66" fmla="*/ 872 w 3770"/>
                  <a:gd name="T67" fmla="*/ 1214 h 1216"/>
                  <a:gd name="T68" fmla="*/ 1022 w 3770"/>
                  <a:gd name="T69" fmla="*/ 1196 h 1216"/>
                  <a:gd name="T70" fmla="*/ 1304 w 3770"/>
                  <a:gd name="T71" fmla="*/ 1136 h 1216"/>
                  <a:gd name="T72" fmla="*/ 1466 w 3770"/>
                  <a:gd name="T73" fmla="*/ 1090 h 1216"/>
                  <a:gd name="T74" fmla="*/ 1792 w 3770"/>
                  <a:gd name="T75" fmla="*/ 1006 h 1216"/>
                  <a:gd name="T76" fmla="*/ 2122 w 3770"/>
                  <a:gd name="T77" fmla="*/ 948 h 1216"/>
                  <a:gd name="T78" fmla="*/ 2452 w 3770"/>
                  <a:gd name="T79" fmla="*/ 918 h 1216"/>
                  <a:gd name="T80" fmla="*/ 2778 w 3770"/>
                  <a:gd name="T81" fmla="*/ 920 h 1216"/>
                  <a:gd name="T82" fmla="*/ 3100 w 3770"/>
                  <a:gd name="T83" fmla="*/ 956 h 1216"/>
                  <a:gd name="T84" fmla="*/ 3240 w 3770"/>
                  <a:gd name="T85" fmla="*/ 984 h 1216"/>
                  <a:gd name="T86" fmla="*/ 3484 w 3770"/>
                  <a:gd name="T87" fmla="*/ 1062 h 1216"/>
                  <a:gd name="T88" fmla="*/ 3664 w 3770"/>
                  <a:gd name="T89" fmla="*/ 1114 h 1216"/>
                  <a:gd name="T90" fmla="*/ 3770 w 3770"/>
                  <a:gd name="T91" fmla="*/ 1132 h 1216"/>
                  <a:gd name="T92" fmla="*/ 3602 w 3770"/>
                  <a:gd name="T93" fmla="*/ 824 h 1216"/>
                  <a:gd name="T94" fmla="*/ 3358 w 3770"/>
                  <a:gd name="T95" fmla="*/ 742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70" h="1216">
                    <a:moveTo>
                      <a:pt x="3262" y="718"/>
                    </a:moveTo>
                    <a:lnTo>
                      <a:pt x="3262" y="718"/>
                    </a:lnTo>
                    <a:lnTo>
                      <a:pt x="3160" y="698"/>
                    </a:lnTo>
                    <a:lnTo>
                      <a:pt x="3056" y="684"/>
                    </a:lnTo>
                    <a:lnTo>
                      <a:pt x="2950" y="672"/>
                    </a:lnTo>
                    <a:lnTo>
                      <a:pt x="2846" y="664"/>
                    </a:lnTo>
                    <a:lnTo>
                      <a:pt x="2740" y="660"/>
                    </a:lnTo>
                    <a:lnTo>
                      <a:pt x="2634" y="658"/>
                    </a:lnTo>
                    <a:lnTo>
                      <a:pt x="2528" y="662"/>
                    </a:lnTo>
                    <a:lnTo>
                      <a:pt x="2420" y="668"/>
                    </a:lnTo>
                    <a:lnTo>
                      <a:pt x="2314" y="678"/>
                    </a:lnTo>
                    <a:lnTo>
                      <a:pt x="2206" y="690"/>
                    </a:lnTo>
                    <a:lnTo>
                      <a:pt x="2098" y="706"/>
                    </a:lnTo>
                    <a:lnTo>
                      <a:pt x="1992" y="726"/>
                    </a:lnTo>
                    <a:lnTo>
                      <a:pt x="1884" y="748"/>
                    </a:lnTo>
                    <a:lnTo>
                      <a:pt x="1778" y="772"/>
                    </a:lnTo>
                    <a:lnTo>
                      <a:pt x="1672" y="800"/>
                    </a:lnTo>
                    <a:lnTo>
                      <a:pt x="1566" y="830"/>
                    </a:lnTo>
                    <a:lnTo>
                      <a:pt x="1566" y="830"/>
                    </a:lnTo>
                    <a:lnTo>
                      <a:pt x="1408" y="874"/>
                    </a:lnTo>
                    <a:lnTo>
                      <a:pt x="1322" y="896"/>
                    </a:lnTo>
                    <a:lnTo>
                      <a:pt x="1228" y="916"/>
                    </a:lnTo>
                    <a:lnTo>
                      <a:pt x="1134" y="934"/>
                    </a:lnTo>
                    <a:lnTo>
                      <a:pt x="1084" y="940"/>
                    </a:lnTo>
                    <a:lnTo>
                      <a:pt x="1036" y="946"/>
                    </a:lnTo>
                    <a:lnTo>
                      <a:pt x="986" y="950"/>
                    </a:lnTo>
                    <a:lnTo>
                      <a:pt x="938" y="952"/>
                    </a:lnTo>
                    <a:lnTo>
                      <a:pt x="888" y="954"/>
                    </a:lnTo>
                    <a:lnTo>
                      <a:pt x="838" y="952"/>
                    </a:lnTo>
                    <a:lnTo>
                      <a:pt x="790" y="948"/>
                    </a:lnTo>
                    <a:lnTo>
                      <a:pt x="742" y="942"/>
                    </a:lnTo>
                    <a:lnTo>
                      <a:pt x="694" y="932"/>
                    </a:lnTo>
                    <a:lnTo>
                      <a:pt x="648" y="920"/>
                    </a:lnTo>
                    <a:lnTo>
                      <a:pt x="602" y="906"/>
                    </a:lnTo>
                    <a:lnTo>
                      <a:pt x="556" y="888"/>
                    </a:lnTo>
                    <a:lnTo>
                      <a:pt x="514" y="866"/>
                    </a:lnTo>
                    <a:lnTo>
                      <a:pt x="470" y="842"/>
                    </a:lnTo>
                    <a:lnTo>
                      <a:pt x="430" y="812"/>
                    </a:lnTo>
                    <a:lnTo>
                      <a:pt x="392" y="780"/>
                    </a:lnTo>
                    <a:lnTo>
                      <a:pt x="354" y="744"/>
                    </a:lnTo>
                    <a:lnTo>
                      <a:pt x="320" y="704"/>
                    </a:lnTo>
                    <a:lnTo>
                      <a:pt x="286" y="658"/>
                    </a:lnTo>
                    <a:lnTo>
                      <a:pt x="256" y="608"/>
                    </a:lnTo>
                    <a:lnTo>
                      <a:pt x="228" y="554"/>
                    </a:lnTo>
                    <a:lnTo>
                      <a:pt x="202" y="494"/>
                    </a:lnTo>
                    <a:lnTo>
                      <a:pt x="202" y="494"/>
                    </a:lnTo>
                    <a:lnTo>
                      <a:pt x="202" y="496"/>
                    </a:lnTo>
                    <a:lnTo>
                      <a:pt x="202" y="494"/>
                    </a:lnTo>
                    <a:lnTo>
                      <a:pt x="202" y="494"/>
                    </a:lnTo>
                    <a:lnTo>
                      <a:pt x="188" y="458"/>
                    </a:lnTo>
                    <a:lnTo>
                      <a:pt x="176" y="424"/>
                    </a:lnTo>
                    <a:lnTo>
                      <a:pt x="164" y="390"/>
                    </a:lnTo>
                    <a:lnTo>
                      <a:pt x="156" y="356"/>
                    </a:lnTo>
                    <a:lnTo>
                      <a:pt x="148" y="324"/>
                    </a:lnTo>
                    <a:lnTo>
                      <a:pt x="144" y="292"/>
                    </a:lnTo>
                    <a:lnTo>
                      <a:pt x="140" y="260"/>
                    </a:lnTo>
                    <a:lnTo>
                      <a:pt x="138" y="228"/>
                    </a:lnTo>
                    <a:lnTo>
                      <a:pt x="136" y="198"/>
                    </a:lnTo>
                    <a:lnTo>
                      <a:pt x="138" y="168"/>
                    </a:lnTo>
                    <a:lnTo>
                      <a:pt x="140" y="138"/>
                    </a:lnTo>
                    <a:lnTo>
                      <a:pt x="142" y="110"/>
                    </a:lnTo>
                    <a:lnTo>
                      <a:pt x="148" y="82"/>
                    </a:lnTo>
                    <a:lnTo>
                      <a:pt x="154" y="54"/>
                    </a:lnTo>
                    <a:lnTo>
                      <a:pt x="160" y="26"/>
                    </a:lnTo>
                    <a:lnTo>
                      <a:pt x="168" y="0"/>
                    </a:lnTo>
                    <a:lnTo>
                      <a:pt x="168" y="0"/>
                    </a:lnTo>
                    <a:lnTo>
                      <a:pt x="140" y="36"/>
                    </a:lnTo>
                    <a:lnTo>
                      <a:pt x="114" y="74"/>
                    </a:lnTo>
                    <a:lnTo>
                      <a:pt x="90" y="112"/>
                    </a:lnTo>
                    <a:lnTo>
                      <a:pt x="68" y="152"/>
                    </a:lnTo>
                    <a:lnTo>
                      <a:pt x="50" y="194"/>
                    </a:lnTo>
                    <a:lnTo>
                      <a:pt x="34" y="238"/>
                    </a:lnTo>
                    <a:lnTo>
                      <a:pt x="20" y="282"/>
                    </a:lnTo>
                    <a:lnTo>
                      <a:pt x="10" y="328"/>
                    </a:lnTo>
                    <a:lnTo>
                      <a:pt x="4" y="374"/>
                    </a:lnTo>
                    <a:lnTo>
                      <a:pt x="0" y="424"/>
                    </a:lnTo>
                    <a:lnTo>
                      <a:pt x="0" y="474"/>
                    </a:lnTo>
                    <a:lnTo>
                      <a:pt x="6" y="524"/>
                    </a:lnTo>
                    <a:lnTo>
                      <a:pt x="14" y="578"/>
                    </a:lnTo>
                    <a:lnTo>
                      <a:pt x="26" y="632"/>
                    </a:lnTo>
                    <a:lnTo>
                      <a:pt x="44" y="688"/>
                    </a:lnTo>
                    <a:lnTo>
                      <a:pt x="66" y="746"/>
                    </a:lnTo>
                    <a:lnTo>
                      <a:pt x="66" y="746"/>
                    </a:lnTo>
                    <a:lnTo>
                      <a:pt x="92" y="808"/>
                    </a:lnTo>
                    <a:lnTo>
                      <a:pt x="122" y="864"/>
                    </a:lnTo>
                    <a:lnTo>
                      <a:pt x="154" y="914"/>
                    </a:lnTo>
                    <a:lnTo>
                      <a:pt x="188" y="960"/>
                    </a:lnTo>
                    <a:lnTo>
                      <a:pt x="224" y="1002"/>
                    </a:lnTo>
                    <a:lnTo>
                      <a:pt x="262" y="1040"/>
                    </a:lnTo>
                    <a:lnTo>
                      <a:pt x="302" y="1072"/>
                    </a:lnTo>
                    <a:lnTo>
                      <a:pt x="342" y="1102"/>
                    </a:lnTo>
                    <a:lnTo>
                      <a:pt x="386" y="1128"/>
                    </a:lnTo>
                    <a:lnTo>
                      <a:pt x="430" y="1150"/>
                    </a:lnTo>
                    <a:lnTo>
                      <a:pt x="476" y="1168"/>
                    </a:lnTo>
                    <a:lnTo>
                      <a:pt x="524" y="1184"/>
                    </a:lnTo>
                    <a:lnTo>
                      <a:pt x="572" y="1196"/>
                    </a:lnTo>
                    <a:lnTo>
                      <a:pt x="620" y="1204"/>
                    </a:lnTo>
                    <a:lnTo>
                      <a:pt x="670" y="1210"/>
                    </a:lnTo>
                    <a:lnTo>
                      <a:pt x="720" y="1214"/>
                    </a:lnTo>
                    <a:lnTo>
                      <a:pt x="770" y="1216"/>
                    </a:lnTo>
                    <a:lnTo>
                      <a:pt x="820" y="1216"/>
                    </a:lnTo>
                    <a:lnTo>
                      <a:pt x="872" y="1214"/>
                    </a:lnTo>
                    <a:lnTo>
                      <a:pt x="922" y="1210"/>
                    </a:lnTo>
                    <a:lnTo>
                      <a:pt x="972" y="1204"/>
                    </a:lnTo>
                    <a:lnTo>
                      <a:pt x="1022" y="1196"/>
                    </a:lnTo>
                    <a:lnTo>
                      <a:pt x="1120" y="1180"/>
                    </a:lnTo>
                    <a:lnTo>
                      <a:pt x="1214" y="1158"/>
                    </a:lnTo>
                    <a:lnTo>
                      <a:pt x="1304" y="1136"/>
                    </a:lnTo>
                    <a:lnTo>
                      <a:pt x="1388" y="1112"/>
                    </a:lnTo>
                    <a:lnTo>
                      <a:pt x="1466" y="1090"/>
                    </a:lnTo>
                    <a:lnTo>
                      <a:pt x="1466" y="1090"/>
                    </a:lnTo>
                    <a:lnTo>
                      <a:pt x="1574" y="1060"/>
                    </a:lnTo>
                    <a:lnTo>
                      <a:pt x="1684" y="1032"/>
                    </a:lnTo>
                    <a:lnTo>
                      <a:pt x="1792" y="1006"/>
                    </a:lnTo>
                    <a:lnTo>
                      <a:pt x="1902" y="984"/>
                    </a:lnTo>
                    <a:lnTo>
                      <a:pt x="2012" y="964"/>
                    </a:lnTo>
                    <a:lnTo>
                      <a:pt x="2122" y="948"/>
                    </a:lnTo>
                    <a:lnTo>
                      <a:pt x="2232" y="934"/>
                    </a:lnTo>
                    <a:lnTo>
                      <a:pt x="2342" y="924"/>
                    </a:lnTo>
                    <a:lnTo>
                      <a:pt x="2452" y="918"/>
                    </a:lnTo>
                    <a:lnTo>
                      <a:pt x="2560" y="916"/>
                    </a:lnTo>
                    <a:lnTo>
                      <a:pt x="2670" y="916"/>
                    </a:lnTo>
                    <a:lnTo>
                      <a:pt x="2778" y="920"/>
                    </a:lnTo>
                    <a:lnTo>
                      <a:pt x="2886" y="928"/>
                    </a:lnTo>
                    <a:lnTo>
                      <a:pt x="2994" y="940"/>
                    </a:lnTo>
                    <a:lnTo>
                      <a:pt x="3100" y="956"/>
                    </a:lnTo>
                    <a:lnTo>
                      <a:pt x="3206" y="976"/>
                    </a:lnTo>
                    <a:lnTo>
                      <a:pt x="3206" y="976"/>
                    </a:lnTo>
                    <a:lnTo>
                      <a:pt x="3240" y="984"/>
                    </a:lnTo>
                    <a:lnTo>
                      <a:pt x="3274" y="992"/>
                    </a:lnTo>
                    <a:lnTo>
                      <a:pt x="3344" y="1014"/>
                    </a:lnTo>
                    <a:lnTo>
                      <a:pt x="3484" y="1062"/>
                    </a:lnTo>
                    <a:lnTo>
                      <a:pt x="3556" y="1084"/>
                    </a:lnTo>
                    <a:lnTo>
                      <a:pt x="3628" y="1106"/>
                    </a:lnTo>
                    <a:lnTo>
                      <a:pt x="3664" y="1114"/>
                    </a:lnTo>
                    <a:lnTo>
                      <a:pt x="3698" y="1122"/>
                    </a:lnTo>
                    <a:lnTo>
                      <a:pt x="3734" y="1128"/>
                    </a:lnTo>
                    <a:lnTo>
                      <a:pt x="3770" y="1132"/>
                    </a:lnTo>
                    <a:lnTo>
                      <a:pt x="3652" y="838"/>
                    </a:lnTo>
                    <a:lnTo>
                      <a:pt x="3652" y="838"/>
                    </a:lnTo>
                    <a:lnTo>
                      <a:pt x="3602" y="824"/>
                    </a:lnTo>
                    <a:lnTo>
                      <a:pt x="3554" y="808"/>
                    </a:lnTo>
                    <a:lnTo>
                      <a:pt x="3456" y="774"/>
                    </a:lnTo>
                    <a:lnTo>
                      <a:pt x="3358" y="742"/>
                    </a:lnTo>
                    <a:lnTo>
                      <a:pt x="3310" y="730"/>
                    </a:lnTo>
                    <a:lnTo>
                      <a:pt x="3262" y="7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30" name="Freeform 115"/>
              <p:cNvSpPr/>
              <p:nvPr/>
            </p:nvSpPr>
            <p:spPr bwMode="auto">
              <a:xfrm>
                <a:off x="13650913" y="2563813"/>
                <a:ext cx="2587625" cy="5219700"/>
              </a:xfrm>
              <a:custGeom>
                <a:avLst/>
                <a:gdLst>
                  <a:gd name="T0" fmla="*/ 222 w 1630"/>
                  <a:gd name="T1" fmla="*/ 2 h 3288"/>
                  <a:gd name="T2" fmla="*/ 294 w 1630"/>
                  <a:gd name="T3" fmla="*/ 8 h 3288"/>
                  <a:gd name="T4" fmla="*/ 376 w 1630"/>
                  <a:gd name="T5" fmla="*/ 46 h 3288"/>
                  <a:gd name="T6" fmla="*/ 468 w 1630"/>
                  <a:gd name="T7" fmla="*/ 116 h 3288"/>
                  <a:gd name="T8" fmla="*/ 568 w 1630"/>
                  <a:gd name="T9" fmla="*/ 216 h 3288"/>
                  <a:gd name="T10" fmla="*/ 674 w 1630"/>
                  <a:gd name="T11" fmla="*/ 344 h 3288"/>
                  <a:gd name="T12" fmla="*/ 784 w 1630"/>
                  <a:gd name="T13" fmla="*/ 498 h 3288"/>
                  <a:gd name="T14" fmla="*/ 896 w 1630"/>
                  <a:gd name="T15" fmla="*/ 676 h 3288"/>
                  <a:gd name="T16" fmla="*/ 1008 w 1630"/>
                  <a:gd name="T17" fmla="*/ 876 h 3288"/>
                  <a:gd name="T18" fmla="*/ 1118 w 1630"/>
                  <a:gd name="T19" fmla="*/ 1096 h 3288"/>
                  <a:gd name="T20" fmla="*/ 1226 w 1630"/>
                  <a:gd name="T21" fmla="*/ 1334 h 3288"/>
                  <a:gd name="T22" fmla="*/ 1294 w 1630"/>
                  <a:gd name="T23" fmla="*/ 1502 h 3288"/>
                  <a:gd name="T24" fmla="*/ 1384 w 1630"/>
                  <a:gd name="T25" fmla="*/ 1752 h 3288"/>
                  <a:gd name="T26" fmla="*/ 1484 w 1630"/>
                  <a:gd name="T27" fmla="*/ 2074 h 3288"/>
                  <a:gd name="T28" fmla="*/ 1560 w 1630"/>
                  <a:gd name="T29" fmla="*/ 2376 h 3288"/>
                  <a:gd name="T30" fmla="*/ 1598 w 1630"/>
                  <a:gd name="T31" fmla="*/ 2582 h 3288"/>
                  <a:gd name="T32" fmla="*/ 1622 w 1630"/>
                  <a:gd name="T33" fmla="*/ 2770 h 3288"/>
                  <a:gd name="T34" fmla="*/ 1630 w 1630"/>
                  <a:gd name="T35" fmla="*/ 2934 h 3288"/>
                  <a:gd name="T36" fmla="*/ 1624 w 1630"/>
                  <a:gd name="T37" fmla="*/ 3070 h 3288"/>
                  <a:gd name="T38" fmla="*/ 1600 w 1630"/>
                  <a:gd name="T39" fmla="*/ 3174 h 3288"/>
                  <a:gd name="T40" fmla="*/ 1558 w 1630"/>
                  <a:gd name="T41" fmla="*/ 3244 h 3288"/>
                  <a:gd name="T42" fmla="*/ 1522 w 1630"/>
                  <a:gd name="T43" fmla="*/ 3270 h 3288"/>
                  <a:gd name="T44" fmla="*/ 1460 w 1630"/>
                  <a:gd name="T45" fmla="*/ 3286 h 3288"/>
                  <a:gd name="T46" fmla="*/ 1360 w 1630"/>
                  <a:gd name="T47" fmla="*/ 3280 h 3288"/>
                  <a:gd name="T48" fmla="*/ 1252 w 1630"/>
                  <a:gd name="T49" fmla="*/ 3238 h 3288"/>
                  <a:gd name="T50" fmla="*/ 1140 w 1630"/>
                  <a:gd name="T51" fmla="*/ 3164 h 3288"/>
                  <a:gd name="T52" fmla="*/ 1024 w 1630"/>
                  <a:gd name="T53" fmla="*/ 3058 h 3288"/>
                  <a:gd name="T54" fmla="*/ 906 w 1630"/>
                  <a:gd name="T55" fmla="*/ 2920 h 3288"/>
                  <a:gd name="T56" fmla="*/ 786 w 1630"/>
                  <a:gd name="T57" fmla="*/ 2756 h 3288"/>
                  <a:gd name="T58" fmla="*/ 668 w 1630"/>
                  <a:gd name="T59" fmla="*/ 2566 h 3288"/>
                  <a:gd name="T60" fmla="*/ 548 w 1630"/>
                  <a:gd name="T61" fmla="*/ 2352 h 3288"/>
                  <a:gd name="T62" fmla="*/ 434 w 1630"/>
                  <a:gd name="T63" fmla="*/ 2114 h 3288"/>
                  <a:gd name="T64" fmla="*/ 322 w 1630"/>
                  <a:gd name="T65" fmla="*/ 1856 h 3288"/>
                  <a:gd name="T66" fmla="*/ 252 w 1630"/>
                  <a:gd name="T67" fmla="*/ 1678 h 3288"/>
                  <a:gd name="T68" fmla="*/ 164 w 1630"/>
                  <a:gd name="T69" fmla="*/ 1420 h 3288"/>
                  <a:gd name="T70" fmla="*/ 96 w 1630"/>
                  <a:gd name="T71" fmla="*/ 1176 h 3288"/>
                  <a:gd name="T72" fmla="*/ 46 w 1630"/>
                  <a:gd name="T73" fmla="*/ 950 h 3288"/>
                  <a:gd name="T74" fmla="*/ 14 w 1630"/>
                  <a:gd name="T75" fmla="*/ 742 h 3288"/>
                  <a:gd name="T76" fmla="*/ 0 w 1630"/>
                  <a:gd name="T77" fmla="*/ 556 h 3288"/>
                  <a:gd name="T78" fmla="*/ 4 w 1630"/>
                  <a:gd name="T79" fmla="*/ 392 h 3288"/>
                  <a:gd name="T80" fmla="*/ 28 w 1630"/>
                  <a:gd name="T81" fmla="*/ 254 h 3288"/>
                  <a:gd name="T82" fmla="*/ 68 w 1630"/>
                  <a:gd name="T83" fmla="*/ 142 h 3288"/>
                  <a:gd name="T84" fmla="*/ 126 w 1630"/>
                  <a:gd name="T85" fmla="*/ 60 h 3288"/>
                  <a:gd name="T86" fmla="*/ 202 w 1630"/>
                  <a:gd name="T87" fmla="*/ 8 h 3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30" h="3288">
                    <a:moveTo>
                      <a:pt x="202" y="8"/>
                    </a:moveTo>
                    <a:lnTo>
                      <a:pt x="202" y="8"/>
                    </a:lnTo>
                    <a:lnTo>
                      <a:pt x="222" y="2"/>
                    </a:lnTo>
                    <a:lnTo>
                      <a:pt x="244" y="0"/>
                    </a:lnTo>
                    <a:lnTo>
                      <a:pt x="268" y="2"/>
                    </a:lnTo>
                    <a:lnTo>
                      <a:pt x="294" y="8"/>
                    </a:lnTo>
                    <a:lnTo>
                      <a:pt x="320" y="16"/>
                    </a:lnTo>
                    <a:lnTo>
                      <a:pt x="348" y="30"/>
                    </a:lnTo>
                    <a:lnTo>
                      <a:pt x="376" y="46"/>
                    </a:lnTo>
                    <a:lnTo>
                      <a:pt x="406" y="66"/>
                    </a:lnTo>
                    <a:lnTo>
                      <a:pt x="438" y="90"/>
                    </a:lnTo>
                    <a:lnTo>
                      <a:pt x="468" y="116"/>
                    </a:lnTo>
                    <a:lnTo>
                      <a:pt x="502" y="146"/>
                    </a:lnTo>
                    <a:lnTo>
                      <a:pt x="534" y="180"/>
                    </a:lnTo>
                    <a:lnTo>
                      <a:pt x="568" y="216"/>
                    </a:lnTo>
                    <a:lnTo>
                      <a:pt x="604" y="256"/>
                    </a:lnTo>
                    <a:lnTo>
                      <a:pt x="638" y="298"/>
                    </a:lnTo>
                    <a:lnTo>
                      <a:pt x="674" y="344"/>
                    </a:lnTo>
                    <a:lnTo>
                      <a:pt x="710" y="392"/>
                    </a:lnTo>
                    <a:lnTo>
                      <a:pt x="748" y="444"/>
                    </a:lnTo>
                    <a:lnTo>
                      <a:pt x="784" y="498"/>
                    </a:lnTo>
                    <a:lnTo>
                      <a:pt x="822" y="554"/>
                    </a:lnTo>
                    <a:lnTo>
                      <a:pt x="858" y="614"/>
                    </a:lnTo>
                    <a:lnTo>
                      <a:pt x="896" y="676"/>
                    </a:lnTo>
                    <a:lnTo>
                      <a:pt x="934" y="740"/>
                    </a:lnTo>
                    <a:lnTo>
                      <a:pt x="970" y="806"/>
                    </a:lnTo>
                    <a:lnTo>
                      <a:pt x="1008" y="876"/>
                    </a:lnTo>
                    <a:lnTo>
                      <a:pt x="1046" y="946"/>
                    </a:lnTo>
                    <a:lnTo>
                      <a:pt x="1082" y="1020"/>
                    </a:lnTo>
                    <a:lnTo>
                      <a:pt x="1118" y="1096"/>
                    </a:lnTo>
                    <a:lnTo>
                      <a:pt x="1154" y="1174"/>
                    </a:lnTo>
                    <a:lnTo>
                      <a:pt x="1190" y="1254"/>
                    </a:lnTo>
                    <a:lnTo>
                      <a:pt x="1226" y="1334"/>
                    </a:lnTo>
                    <a:lnTo>
                      <a:pt x="1260" y="1418"/>
                    </a:lnTo>
                    <a:lnTo>
                      <a:pt x="1260" y="1418"/>
                    </a:lnTo>
                    <a:lnTo>
                      <a:pt x="1294" y="1502"/>
                    </a:lnTo>
                    <a:lnTo>
                      <a:pt x="1326" y="1586"/>
                    </a:lnTo>
                    <a:lnTo>
                      <a:pt x="1356" y="1668"/>
                    </a:lnTo>
                    <a:lnTo>
                      <a:pt x="1384" y="1752"/>
                    </a:lnTo>
                    <a:lnTo>
                      <a:pt x="1412" y="1834"/>
                    </a:lnTo>
                    <a:lnTo>
                      <a:pt x="1438" y="1914"/>
                    </a:lnTo>
                    <a:lnTo>
                      <a:pt x="1484" y="2074"/>
                    </a:lnTo>
                    <a:lnTo>
                      <a:pt x="1526" y="2228"/>
                    </a:lnTo>
                    <a:lnTo>
                      <a:pt x="1544" y="2302"/>
                    </a:lnTo>
                    <a:lnTo>
                      <a:pt x="1560" y="2376"/>
                    </a:lnTo>
                    <a:lnTo>
                      <a:pt x="1574" y="2446"/>
                    </a:lnTo>
                    <a:lnTo>
                      <a:pt x="1588" y="2516"/>
                    </a:lnTo>
                    <a:lnTo>
                      <a:pt x="1598" y="2582"/>
                    </a:lnTo>
                    <a:lnTo>
                      <a:pt x="1608" y="2648"/>
                    </a:lnTo>
                    <a:lnTo>
                      <a:pt x="1616" y="2710"/>
                    </a:lnTo>
                    <a:lnTo>
                      <a:pt x="1622" y="2770"/>
                    </a:lnTo>
                    <a:lnTo>
                      <a:pt x="1626" y="2828"/>
                    </a:lnTo>
                    <a:lnTo>
                      <a:pt x="1630" y="2882"/>
                    </a:lnTo>
                    <a:lnTo>
                      <a:pt x="1630" y="2934"/>
                    </a:lnTo>
                    <a:lnTo>
                      <a:pt x="1630" y="2982"/>
                    </a:lnTo>
                    <a:lnTo>
                      <a:pt x="1628" y="3028"/>
                    </a:lnTo>
                    <a:lnTo>
                      <a:pt x="1624" y="3070"/>
                    </a:lnTo>
                    <a:lnTo>
                      <a:pt x="1616" y="3108"/>
                    </a:lnTo>
                    <a:lnTo>
                      <a:pt x="1610" y="3142"/>
                    </a:lnTo>
                    <a:lnTo>
                      <a:pt x="1600" y="3174"/>
                    </a:lnTo>
                    <a:lnTo>
                      <a:pt x="1588" y="3202"/>
                    </a:lnTo>
                    <a:lnTo>
                      <a:pt x="1574" y="3224"/>
                    </a:lnTo>
                    <a:lnTo>
                      <a:pt x="1558" y="3244"/>
                    </a:lnTo>
                    <a:lnTo>
                      <a:pt x="1542" y="3258"/>
                    </a:lnTo>
                    <a:lnTo>
                      <a:pt x="1532" y="3264"/>
                    </a:lnTo>
                    <a:lnTo>
                      <a:pt x="1522" y="3270"/>
                    </a:lnTo>
                    <a:lnTo>
                      <a:pt x="1522" y="3270"/>
                    </a:lnTo>
                    <a:lnTo>
                      <a:pt x="1492" y="3280"/>
                    </a:lnTo>
                    <a:lnTo>
                      <a:pt x="1460" y="3286"/>
                    </a:lnTo>
                    <a:lnTo>
                      <a:pt x="1426" y="3288"/>
                    </a:lnTo>
                    <a:lnTo>
                      <a:pt x="1394" y="3286"/>
                    </a:lnTo>
                    <a:lnTo>
                      <a:pt x="1360" y="3280"/>
                    </a:lnTo>
                    <a:lnTo>
                      <a:pt x="1324" y="3270"/>
                    </a:lnTo>
                    <a:lnTo>
                      <a:pt x="1288" y="3256"/>
                    </a:lnTo>
                    <a:lnTo>
                      <a:pt x="1252" y="3238"/>
                    </a:lnTo>
                    <a:lnTo>
                      <a:pt x="1216" y="3216"/>
                    </a:lnTo>
                    <a:lnTo>
                      <a:pt x="1178" y="3192"/>
                    </a:lnTo>
                    <a:lnTo>
                      <a:pt x="1140" y="3164"/>
                    </a:lnTo>
                    <a:lnTo>
                      <a:pt x="1102" y="3132"/>
                    </a:lnTo>
                    <a:lnTo>
                      <a:pt x="1064" y="3096"/>
                    </a:lnTo>
                    <a:lnTo>
                      <a:pt x="1024" y="3058"/>
                    </a:lnTo>
                    <a:lnTo>
                      <a:pt x="986" y="3014"/>
                    </a:lnTo>
                    <a:lnTo>
                      <a:pt x="946" y="2970"/>
                    </a:lnTo>
                    <a:lnTo>
                      <a:pt x="906" y="2920"/>
                    </a:lnTo>
                    <a:lnTo>
                      <a:pt x="866" y="2870"/>
                    </a:lnTo>
                    <a:lnTo>
                      <a:pt x="826" y="2814"/>
                    </a:lnTo>
                    <a:lnTo>
                      <a:pt x="786" y="2756"/>
                    </a:lnTo>
                    <a:lnTo>
                      <a:pt x="746" y="2696"/>
                    </a:lnTo>
                    <a:lnTo>
                      <a:pt x="706" y="2632"/>
                    </a:lnTo>
                    <a:lnTo>
                      <a:pt x="668" y="2566"/>
                    </a:lnTo>
                    <a:lnTo>
                      <a:pt x="628" y="2498"/>
                    </a:lnTo>
                    <a:lnTo>
                      <a:pt x="588" y="2426"/>
                    </a:lnTo>
                    <a:lnTo>
                      <a:pt x="548" y="2352"/>
                    </a:lnTo>
                    <a:lnTo>
                      <a:pt x="510" y="2274"/>
                    </a:lnTo>
                    <a:lnTo>
                      <a:pt x="472" y="2196"/>
                    </a:lnTo>
                    <a:lnTo>
                      <a:pt x="434" y="2114"/>
                    </a:lnTo>
                    <a:lnTo>
                      <a:pt x="396" y="2030"/>
                    </a:lnTo>
                    <a:lnTo>
                      <a:pt x="358" y="1944"/>
                    </a:lnTo>
                    <a:lnTo>
                      <a:pt x="322" y="1856"/>
                    </a:lnTo>
                    <a:lnTo>
                      <a:pt x="322" y="1856"/>
                    </a:lnTo>
                    <a:lnTo>
                      <a:pt x="286" y="1766"/>
                    </a:lnTo>
                    <a:lnTo>
                      <a:pt x="252" y="1678"/>
                    </a:lnTo>
                    <a:lnTo>
                      <a:pt x="222" y="1590"/>
                    </a:lnTo>
                    <a:lnTo>
                      <a:pt x="192" y="1504"/>
                    </a:lnTo>
                    <a:lnTo>
                      <a:pt x="164" y="1420"/>
                    </a:lnTo>
                    <a:lnTo>
                      <a:pt x="140" y="1338"/>
                    </a:lnTo>
                    <a:lnTo>
                      <a:pt x="116" y="1256"/>
                    </a:lnTo>
                    <a:lnTo>
                      <a:pt x="96" y="1176"/>
                    </a:lnTo>
                    <a:lnTo>
                      <a:pt x="76" y="1100"/>
                    </a:lnTo>
                    <a:lnTo>
                      <a:pt x="60" y="1024"/>
                    </a:lnTo>
                    <a:lnTo>
                      <a:pt x="46" y="950"/>
                    </a:lnTo>
                    <a:lnTo>
                      <a:pt x="32" y="880"/>
                    </a:lnTo>
                    <a:lnTo>
                      <a:pt x="22" y="810"/>
                    </a:lnTo>
                    <a:lnTo>
                      <a:pt x="14" y="742"/>
                    </a:lnTo>
                    <a:lnTo>
                      <a:pt x="6" y="678"/>
                    </a:lnTo>
                    <a:lnTo>
                      <a:pt x="2" y="616"/>
                    </a:lnTo>
                    <a:lnTo>
                      <a:pt x="0" y="556"/>
                    </a:lnTo>
                    <a:lnTo>
                      <a:pt x="0" y="498"/>
                    </a:lnTo>
                    <a:lnTo>
                      <a:pt x="2" y="444"/>
                    </a:lnTo>
                    <a:lnTo>
                      <a:pt x="4" y="392"/>
                    </a:lnTo>
                    <a:lnTo>
                      <a:pt x="10" y="342"/>
                    </a:lnTo>
                    <a:lnTo>
                      <a:pt x="18" y="296"/>
                    </a:lnTo>
                    <a:lnTo>
                      <a:pt x="28" y="254"/>
                    </a:lnTo>
                    <a:lnTo>
                      <a:pt x="38" y="212"/>
                    </a:lnTo>
                    <a:lnTo>
                      <a:pt x="52" y="176"/>
                    </a:lnTo>
                    <a:lnTo>
                      <a:pt x="68" y="142"/>
                    </a:lnTo>
                    <a:lnTo>
                      <a:pt x="86" y="110"/>
                    </a:lnTo>
                    <a:lnTo>
                      <a:pt x="104" y="84"/>
                    </a:lnTo>
                    <a:lnTo>
                      <a:pt x="126" y="60"/>
                    </a:lnTo>
                    <a:lnTo>
                      <a:pt x="150" y="38"/>
                    </a:lnTo>
                    <a:lnTo>
                      <a:pt x="174" y="22"/>
                    </a:lnTo>
                    <a:lnTo>
                      <a:pt x="202"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31" name="Freeform 117"/>
              <p:cNvSpPr/>
              <p:nvPr/>
            </p:nvSpPr>
            <p:spPr bwMode="auto">
              <a:xfrm>
                <a:off x="13895388" y="2871788"/>
                <a:ext cx="2193925" cy="4556125"/>
              </a:xfrm>
              <a:custGeom>
                <a:avLst/>
                <a:gdLst>
                  <a:gd name="T0" fmla="*/ 146 w 1382"/>
                  <a:gd name="T1" fmla="*/ 6 h 2870"/>
                  <a:gd name="T2" fmla="*/ 180 w 1382"/>
                  <a:gd name="T3" fmla="*/ 0 h 2870"/>
                  <a:gd name="T4" fmla="*/ 220 w 1382"/>
                  <a:gd name="T5" fmla="*/ 8 h 2870"/>
                  <a:gd name="T6" fmla="*/ 264 w 1382"/>
                  <a:gd name="T7" fmla="*/ 28 h 2870"/>
                  <a:gd name="T8" fmla="*/ 312 w 1382"/>
                  <a:gd name="T9" fmla="*/ 62 h 2870"/>
                  <a:gd name="T10" fmla="*/ 364 w 1382"/>
                  <a:gd name="T11" fmla="*/ 108 h 2870"/>
                  <a:gd name="T12" fmla="*/ 418 w 1382"/>
                  <a:gd name="T13" fmla="*/ 164 h 2870"/>
                  <a:gd name="T14" fmla="*/ 476 w 1382"/>
                  <a:gd name="T15" fmla="*/ 234 h 2870"/>
                  <a:gd name="T16" fmla="*/ 596 w 1382"/>
                  <a:gd name="T17" fmla="*/ 402 h 2870"/>
                  <a:gd name="T18" fmla="*/ 720 w 1382"/>
                  <a:gd name="T19" fmla="*/ 608 h 2870"/>
                  <a:gd name="T20" fmla="*/ 846 w 1382"/>
                  <a:gd name="T21" fmla="*/ 848 h 2870"/>
                  <a:gd name="T22" fmla="*/ 972 w 1382"/>
                  <a:gd name="T23" fmla="*/ 1118 h 2870"/>
                  <a:gd name="T24" fmla="*/ 1032 w 1382"/>
                  <a:gd name="T25" fmla="*/ 1262 h 2870"/>
                  <a:gd name="T26" fmla="*/ 1144 w 1382"/>
                  <a:gd name="T27" fmla="*/ 1554 h 2870"/>
                  <a:gd name="T28" fmla="*/ 1234 w 1382"/>
                  <a:gd name="T29" fmla="*/ 1834 h 2870"/>
                  <a:gd name="T30" fmla="*/ 1306 w 1382"/>
                  <a:gd name="T31" fmla="*/ 2094 h 2870"/>
                  <a:gd name="T32" fmla="*/ 1354 w 1382"/>
                  <a:gd name="T33" fmla="*/ 2328 h 2870"/>
                  <a:gd name="T34" fmla="*/ 1374 w 1382"/>
                  <a:gd name="T35" fmla="*/ 2482 h 2870"/>
                  <a:gd name="T36" fmla="*/ 1382 w 1382"/>
                  <a:gd name="T37" fmla="*/ 2572 h 2870"/>
                  <a:gd name="T38" fmla="*/ 1382 w 1382"/>
                  <a:gd name="T39" fmla="*/ 2652 h 2870"/>
                  <a:gd name="T40" fmla="*/ 1376 w 1382"/>
                  <a:gd name="T41" fmla="*/ 2720 h 2870"/>
                  <a:gd name="T42" fmla="*/ 1364 w 1382"/>
                  <a:gd name="T43" fmla="*/ 2776 h 2870"/>
                  <a:gd name="T44" fmla="*/ 1344 w 1382"/>
                  <a:gd name="T45" fmla="*/ 2820 h 2870"/>
                  <a:gd name="T46" fmla="*/ 1318 w 1382"/>
                  <a:gd name="T47" fmla="*/ 2848 h 2870"/>
                  <a:gd name="T48" fmla="*/ 1304 w 1382"/>
                  <a:gd name="T49" fmla="*/ 2856 h 2870"/>
                  <a:gd name="T50" fmla="*/ 1252 w 1382"/>
                  <a:gd name="T51" fmla="*/ 2870 h 2870"/>
                  <a:gd name="T52" fmla="*/ 1198 w 1382"/>
                  <a:gd name="T53" fmla="*/ 2868 h 2870"/>
                  <a:gd name="T54" fmla="*/ 1142 w 1382"/>
                  <a:gd name="T55" fmla="*/ 2852 h 2870"/>
                  <a:gd name="T56" fmla="*/ 1084 w 1382"/>
                  <a:gd name="T57" fmla="*/ 2824 h 2870"/>
                  <a:gd name="T58" fmla="*/ 1024 w 1382"/>
                  <a:gd name="T59" fmla="*/ 2780 h 2870"/>
                  <a:gd name="T60" fmla="*/ 962 w 1382"/>
                  <a:gd name="T61" fmla="*/ 2726 h 2870"/>
                  <a:gd name="T62" fmla="*/ 900 w 1382"/>
                  <a:gd name="T63" fmla="*/ 2660 h 2870"/>
                  <a:gd name="T64" fmla="*/ 836 w 1382"/>
                  <a:gd name="T65" fmla="*/ 2582 h 2870"/>
                  <a:gd name="T66" fmla="*/ 772 w 1382"/>
                  <a:gd name="T67" fmla="*/ 2492 h 2870"/>
                  <a:gd name="T68" fmla="*/ 706 w 1382"/>
                  <a:gd name="T69" fmla="*/ 2392 h 2870"/>
                  <a:gd name="T70" fmla="*/ 640 w 1382"/>
                  <a:gd name="T71" fmla="*/ 2282 h 2870"/>
                  <a:gd name="T72" fmla="*/ 508 w 1382"/>
                  <a:gd name="T73" fmla="*/ 2034 h 2870"/>
                  <a:gd name="T74" fmla="*/ 378 w 1382"/>
                  <a:gd name="T75" fmla="*/ 1752 h 2870"/>
                  <a:gd name="T76" fmla="*/ 314 w 1382"/>
                  <a:gd name="T77" fmla="*/ 1598 h 2870"/>
                  <a:gd name="T78" fmla="*/ 198 w 1382"/>
                  <a:gd name="T79" fmla="*/ 1290 h 2870"/>
                  <a:gd name="T80" fmla="*/ 108 w 1382"/>
                  <a:gd name="T81" fmla="*/ 1006 h 2870"/>
                  <a:gd name="T82" fmla="*/ 58 w 1382"/>
                  <a:gd name="T83" fmla="*/ 810 h 2870"/>
                  <a:gd name="T84" fmla="*/ 32 w 1382"/>
                  <a:gd name="T85" fmla="*/ 690 h 2870"/>
                  <a:gd name="T86" fmla="*/ 14 w 1382"/>
                  <a:gd name="T87" fmla="*/ 576 h 2870"/>
                  <a:gd name="T88" fmla="*/ 4 w 1382"/>
                  <a:gd name="T89" fmla="*/ 470 h 2870"/>
                  <a:gd name="T90" fmla="*/ 0 w 1382"/>
                  <a:gd name="T91" fmla="*/ 374 h 2870"/>
                  <a:gd name="T92" fmla="*/ 2 w 1382"/>
                  <a:gd name="T93" fmla="*/ 288 h 2870"/>
                  <a:gd name="T94" fmla="*/ 12 w 1382"/>
                  <a:gd name="T95" fmla="*/ 212 h 2870"/>
                  <a:gd name="T96" fmla="*/ 28 w 1382"/>
                  <a:gd name="T97" fmla="*/ 146 h 2870"/>
                  <a:gd name="T98" fmla="*/ 54 w 1382"/>
                  <a:gd name="T99" fmla="*/ 92 h 2870"/>
                  <a:gd name="T100" fmla="*/ 84 w 1382"/>
                  <a:gd name="T101" fmla="*/ 48 h 2870"/>
                  <a:gd name="T102" fmla="*/ 122 w 1382"/>
                  <a:gd name="T103" fmla="*/ 18 h 2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82" h="2870">
                    <a:moveTo>
                      <a:pt x="146" y="6"/>
                    </a:moveTo>
                    <a:lnTo>
                      <a:pt x="146" y="6"/>
                    </a:lnTo>
                    <a:lnTo>
                      <a:pt x="162" y="2"/>
                    </a:lnTo>
                    <a:lnTo>
                      <a:pt x="180" y="0"/>
                    </a:lnTo>
                    <a:lnTo>
                      <a:pt x="200" y="2"/>
                    </a:lnTo>
                    <a:lnTo>
                      <a:pt x="220" y="8"/>
                    </a:lnTo>
                    <a:lnTo>
                      <a:pt x="242" y="16"/>
                    </a:lnTo>
                    <a:lnTo>
                      <a:pt x="264" y="28"/>
                    </a:lnTo>
                    <a:lnTo>
                      <a:pt x="288" y="44"/>
                    </a:lnTo>
                    <a:lnTo>
                      <a:pt x="312" y="62"/>
                    </a:lnTo>
                    <a:lnTo>
                      <a:pt x="338" y="84"/>
                    </a:lnTo>
                    <a:lnTo>
                      <a:pt x="364" y="108"/>
                    </a:lnTo>
                    <a:lnTo>
                      <a:pt x="392" y="134"/>
                    </a:lnTo>
                    <a:lnTo>
                      <a:pt x="418" y="164"/>
                    </a:lnTo>
                    <a:lnTo>
                      <a:pt x="446" y="198"/>
                    </a:lnTo>
                    <a:lnTo>
                      <a:pt x="476" y="234"/>
                    </a:lnTo>
                    <a:lnTo>
                      <a:pt x="534" y="312"/>
                    </a:lnTo>
                    <a:lnTo>
                      <a:pt x="596" y="402"/>
                    </a:lnTo>
                    <a:lnTo>
                      <a:pt x="658" y="500"/>
                    </a:lnTo>
                    <a:lnTo>
                      <a:pt x="720" y="608"/>
                    </a:lnTo>
                    <a:lnTo>
                      <a:pt x="784" y="724"/>
                    </a:lnTo>
                    <a:lnTo>
                      <a:pt x="846" y="848"/>
                    </a:lnTo>
                    <a:lnTo>
                      <a:pt x="910" y="980"/>
                    </a:lnTo>
                    <a:lnTo>
                      <a:pt x="972" y="1118"/>
                    </a:lnTo>
                    <a:lnTo>
                      <a:pt x="1032" y="1262"/>
                    </a:lnTo>
                    <a:lnTo>
                      <a:pt x="1032" y="1262"/>
                    </a:lnTo>
                    <a:lnTo>
                      <a:pt x="1090" y="1410"/>
                    </a:lnTo>
                    <a:lnTo>
                      <a:pt x="1144" y="1554"/>
                    </a:lnTo>
                    <a:lnTo>
                      <a:pt x="1192" y="1696"/>
                    </a:lnTo>
                    <a:lnTo>
                      <a:pt x="1234" y="1834"/>
                    </a:lnTo>
                    <a:lnTo>
                      <a:pt x="1272" y="1966"/>
                    </a:lnTo>
                    <a:lnTo>
                      <a:pt x="1306" y="2094"/>
                    </a:lnTo>
                    <a:lnTo>
                      <a:pt x="1332" y="2214"/>
                    </a:lnTo>
                    <a:lnTo>
                      <a:pt x="1354" y="2328"/>
                    </a:lnTo>
                    <a:lnTo>
                      <a:pt x="1370" y="2432"/>
                    </a:lnTo>
                    <a:lnTo>
                      <a:pt x="1374" y="2482"/>
                    </a:lnTo>
                    <a:lnTo>
                      <a:pt x="1378" y="2528"/>
                    </a:lnTo>
                    <a:lnTo>
                      <a:pt x="1382" y="2572"/>
                    </a:lnTo>
                    <a:lnTo>
                      <a:pt x="1382" y="2614"/>
                    </a:lnTo>
                    <a:lnTo>
                      <a:pt x="1382" y="2652"/>
                    </a:lnTo>
                    <a:lnTo>
                      <a:pt x="1380" y="2688"/>
                    </a:lnTo>
                    <a:lnTo>
                      <a:pt x="1376" y="2720"/>
                    </a:lnTo>
                    <a:lnTo>
                      <a:pt x="1370" y="2750"/>
                    </a:lnTo>
                    <a:lnTo>
                      <a:pt x="1364" y="2776"/>
                    </a:lnTo>
                    <a:lnTo>
                      <a:pt x="1356" y="2800"/>
                    </a:lnTo>
                    <a:lnTo>
                      <a:pt x="1344" y="2820"/>
                    </a:lnTo>
                    <a:lnTo>
                      <a:pt x="1332" y="2836"/>
                    </a:lnTo>
                    <a:lnTo>
                      <a:pt x="1318" y="2848"/>
                    </a:lnTo>
                    <a:lnTo>
                      <a:pt x="1304" y="2856"/>
                    </a:lnTo>
                    <a:lnTo>
                      <a:pt x="1304" y="2856"/>
                    </a:lnTo>
                    <a:lnTo>
                      <a:pt x="1278" y="2864"/>
                    </a:lnTo>
                    <a:lnTo>
                      <a:pt x="1252" y="2870"/>
                    </a:lnTo>
                    <a:lnTo>
                      <a:pt x="1226" y="2870"/>
                    </a:lnTo>
                    <a:lnTo>
                      <a:pt x="1198" y="2868"/>
                    </a:lnTo>
                    <a:lnTo>
                      <a:pt x="1170" y="2862"/>
                    </a:lnTo>
                    <a:lnTo>
                      <a:pt x="1142" y="2852"/>
                    </a:lnTo>
                    <a:lnTo>
                      <a:pt x="1114" y="2840"/>
                    </a:lnTo>
                    <a:lnTo>
                      <a:pt x="1084" y="2824"/>
                    </a:lnTo>
                    <a:lnTo>
                      <a:pt x="1054" y="2804"/>
                    </a:lnTo>
                    <a:lnTo>
                      <a:pt x="1024" y="2780"/>
                    </a:lnTo>
                    <a:lnTo>
                      <a:pt x="994" y="2756"/>
                    </a:lnTo>
                    <a:lnTo>
                      <a:pt x="962" y="2726"/>
                    </a:lnTo>
                    <a:lnTo>
                      <a:pt x="932" y="2694"/>
                    </a:lnTo>
                    <a:lnTo>
                      <a:pt x="900" y="2660"/>
                    </a:lnTo>
                    <a:lnTo>
                      <a:pt x="868" y="2622"/>
                    </a:lnTo>
                    <a:lnTo>
                      <a:pt x="836" y="2582"/>
                    </a:lnTo>
                    <a:lnTo>
                      <a:pt x="804" y="2538"/>
                    </a:lnTo>
                    <a:lnTo>
                      <a:pt x="772" y="2492"/>
                    </a:lnTo>
                    <a:lnTo>
                      <a:pt x="738" y="2444"/>
                    </a:lnTo>
                    <a:lnTo>
                      <a:pt x="706" y="2392"/>
                    </a:lnTo>
                    <a:lnTo>
                      <a:pt x="672" y="2338"/>
                    </a:lnTo>
                    <a:lnTo>
                      <a:pt x="640" y="2282"/>
                    </a:lnTo>
                    <a:lnTo>
                      <a:pt x="574" y="2162"/>
                    </a:lnTo>
                    <a:lnTo>
                      <a:pt x="508" y="2034"/>
                    </a:lnTo>
                    <a:lnTo>
                      <a:pt x="442" y="1896"/>
                    </a:lnTo>
                    <a:lnTo>
                      <a:pt x="378" y="1752"/>
                    </a:lnTo>
                    <a:lnTo>
                      <a:pt x="314" y="1598"/>
                    </a:lnTo>
                    <a:lnTo>
                      <a:pt x="314" y="1598"/>
                    </a:lnTo>
                    <a:lnTo>
                      <a:pt x="252" y="1442"/>
                    </a:lnTo>
                    <a:lnTo>
                      <a:pt x="198" y="1290"/>
                    </a:lnTo>
                    <a:lnTo>
                      <a:pt x="148" y="1146"/>
                    </a:lnTo>
                    <a:lnTo>
                      <a:pt x="108" y="1006"/>
                    </a:lnTo>
                    <a:lnTo>
                      <a:pt x="72" y="874"/>
                    </a:lnTo>
                    <a:lnTo>
                      <a:pt x="58" y="810"/>
                    </a:lnTo>
                    <a:lnTo>
                      <a:pt x="44" y="748"/>
                    </a:lnTo>
                    <a:lnTo>
                      <a:pt x="32" y="690"/>
                    </a:lnTo>
                    <a:lnTo>
                      <a:pt x="22" y="632"/>
                    </a:lnTo>
                    <a:lnTo>
                      <a:pt x="14" y="576"/>
                    </a:lnTo>
                    <a:lnTo>
                      <a:pt x="8" y="522"/>
                    </a:lnTo>
                    <a:lnTo>
                      <a:pt x="4" y="470"/>
                    </a:lnTo>
                    <a:lnTo>
                      <a:pt x="0" y="422"/>
                    </a:lnTo>
                    <a:lnTo>
                      <a:pt x="0" y="374"/>
                    </a:lnTo>
                    <a:lnTo>
                      <a:pt x="0" y="330"/>
                    </a:lnTo>
                    <a:lnTo>
                      <a:pt x="2" y="288"/>
                    </a:lnTo>
                    <a:lnTo>
                      <a:pt x="6" y="250"/>
                    </a:lnTo>
                    <a:lnTo>
                      <a:pt x="12" y="212"/>
                    </a:lnTo>
                    <a:lnTo>
                      <a:pt x="20" y="178"/>
                    </a:lnTo>
                    <a:lnTo>
                      <a:pt x="28" y="146"/>
                    </a:lnTo>
                    <a:lnTo>
                      <a:pt x="40" y="118"/>
                    </a:lnTo>
                    <a:lnTo>
                      <a:pt x="54" y="92"/>
                    </a:lnTo>
                    <a:lnTo>
                      <a:pt x="68" y="68"/>
                    </a:lnTo>
                    <a:lnTo>
                      <a:pt x="84" y="48"/>
                    </a:lnTo>
                    <a:lnTo>
                      <a:pt x="102" y="32"/>
                    </a:lnTo>
                    <a:lnTo>
                      <a:pt x="122" y="18"/>
                    </a:lnTo>
                    <a:lnTo>
                      <a:pt x="146"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32" name="Freeform 119"/>
              <p:cNvSpPr/>
              <p:nvPr/>
            </p:nvSpPr>
            <p:spPr bwMode="auto">
              <a:xfrm>
                <a:off x="13987463" y="2871788"/>
                <a:ext cx="2101850" cy="4556125"/>
              </a:xfrm>
              <a:custGeom>
                <a:avLst/>
                <a:gdLst>
                  <a:gd name="T0" fmla="*/ 974 w 1324"/>
                  <a:gd name="T1" fmla="*/ 1262 h 2870"/>
                  <a:gd name="T2" fmla="*/ 852 w 1324"/>
                  <a:gd name="T3" fmla="*/ 980 h 2870"/>
                  <a:gd name="T4" fmla="*/ 726 w 1324"/>
                  <a:gd name="T5" fmla="*/ 724 h 2870"/>
                  <a:gd name="T6" fmla="*/ 600 w 1324"/>
                  <a:gd name="T7" fmla="*/ 500 h 2870"/>
                  <a:gd name="T8" fmla="*/ 476 w 1324"/>
                  <a:gd name="T9" fmla="*/ 312 h 2870"/>
                  <a:gd name="T10" fmla="*/ 388 w 1324"/>
                  <a:gd name="T11" fmla="*/ 198 h 2870"/>
                  <a:gd name="T12" fmla="*/ 334 w 1324"/>
                  <a:gd name="T13" fmla="*/ 134 h 2870"/>
                  <a:gd name="T14" fmla="*/ 280 w 1324"/>
                  <a:gd name="T15" fmla="*/ 84 h 2870"/>
                  <a:gd name="T16" fmla="*/ 230 w 1324"/>
                  <a:gd name="T17" fmla="*/ 44 h 2870"/>
                  <a:gd name="T18" fmla="*/ 184 w 1324"/>
                  <a:gd name="T19" fmla="*/ 16 h 2870"/>
                  <a:gd name="T20" fmla="*/ 142 w 1324"/>
                  <a:gd name="T21" fmla="*/ 2 h 2870"/>
                  <a:gd name="T22" fmla="*/ 104 w 1324"/>
                  <a:gd name="T23" fmla="*/ 2 h 2870"/>
                  <a:gd name="T24" fmla="*/ 88 w 1324"/>
                  <a:gd name="T25" fmla="*/ 6 h 2870"/>
                  <a:gd name="T26" fmla="*/ 62 w 1324"/>
                  <a:gd name="T27" fmla="*/ 20 h 2870"/>
                  <a:gd name="T28" fmla="*/ 18 w 1324"/>
                  <a:gd name="T29" fmla="*/ 56 h 2870"/>
                  <a:gd name="T30" fmla="*/ 0 w 1324"/>
                  <a:gd name="T31" fmla="*/ 82 h 2870"/>
                  <a:gd name="T32" fmla="*/ 40 w 1324"/>
                  <a:gd name="T33" fmla="*/ 104 h 2870"/>
                  <a:gd name="T34" fmla="*/ 82 w 1324"/>
                  <a:gd name="T35" fmla="*/ 134 h 2870"/>
                  <a:gd name="T36" fmla="*/ 124 w 1324"/>
                  <a:gd name="T37" fmla="*/ 174 h 2870"/>
                  <a:gd name="T38" fmla="*/ 218 w 1324"/>
                  <a:gd name="T39" fmla="*/ 276 h 2870"/>
                  <a:gd name="T40" fmla="*/ 318 w 1324"/>
                  <a:gd name="T41" fmla="*/ 412 h 2870"/>
                  <a:gd name="T42" fmla="*/ 424 w 1324"/>
                  <a:gd name="T43" fmla="*/ 574 h 2870"/>
                  <a:gd name="T44" fmla="*/ 530 w 1324"/>
                  <a:gd name="T45" fmla="*/ 762 h 2870"/>
                  <a:gd name="T46" fmla="*/ 638 w 1324"/>
                  <a:gd name="T47" fmla="*/ 974 h 2870"/>
                  <a:gd name="T48" fmla="*/ 742 w 1324"/>
                  <a:gd name="T49" fmla="*/ 1206 h 2870"/>
                  <a:gd name="T50" fmla="*/ 794 w 1324"/>
                  <a:gd name="T51" fmla="*/ 1328 h 2870"/>
                  <a:gd name="T52" fmla="*/ 892 w 1324"/>
                  <a:gd name="T53" fmla="*/ 1584 h 2870"/>
                  <a:gd name="T54" fmla="*/ 974 w 1324"/>
                  <a:gd name="T55" fmla="*/ 1828 h 2870"/>
                  <a:gd name="T56" fmla="*/ 1042 w 1324"/>
                  <a:gd name="T57" fmla="*/ 2062 h 2870"/>
                  <a:gd name="T58" fmla="*/ 1092 w 1324"/>
                  <a:gd name="T59" fmla="*/ 2276 h 2870"/>
                  <a:gd name="T60" fmla="*/ 1126 w 1324"/>
                  <a:gd name="T61" fmla="*/ 2468 h 2870"/>
                  <a:gd name="T62" fmla="*/ 1142 w 1324"/>
                  <a:gd name="T63" fmla="*/ 2634 h 2870"/>
                  <a:gd name="T64" fmla="*/ 1142 w 1324"/>
                  <a:gd name="T65" fmla="*/ 2736 h 2870"/>
                  <a:gd name="T66" fmla="*/ 1136 w 1324"/>
                  <a:gd name="T67" fmla="*/ 2794 h 2870"/>
                  <a:gd name="T68" fmla="*/ 1126 w 1324"/>
                  <a:gd name="T69" fmla="*/ 2842 h 2870"/>
                  <a:gd name="T70" fmla="*/ 1118 w 1324"/>
                  <a:gd name="T71" fmla="*/ 2864 h 2870"/>
                  <a:gd name="T72" fmla="*/ 1168 w 1324"/>
                  <a:gd name="T73" fmla="*/ 2870 h 2870"/>
                  <a:gd name="T74" fmla="*/ 1200 w 1324"/>
                  <a:gd name="T75" fmla="*/ 2868 h 2870"/>
                  <a:gd name="T76" fmla="*/ 1230 w 1324"/>
                  <a:gd name="T77" fmla="*/ 2862 h 2870"/>
                  <a:gd name="T78" fmla="*/ 1246 w 1324"/>
                  <a:gd name="T79" fmla="*/ 2856 h 2870"/>
                  <a:gd name="T80" fmla="*/ 1274 w 1324"/>
                  <a:gd name="T81" fmla="*/ 2836 h 2870"/>
                  <a:gd name="T82" fmla="*/ 1298 w 1324"/>
                  <a:gd name="T83" fmla="*/ 2800 h 2870"/>
                  <a:gd name="T84" fmla="*/ 1312 w 1324"/>
                  <a:gd name="T85" fmla="*/ 2750 h 2870"/>
                  <a:gd name="T86" fmla="*/ 1322 w 1324"/>
                  <a:gd name="T87" fmla="*/ 2688 h 2870"/>
                  <a:gd name="T88" fmla="*/ 1324 w 1324"/>
                  <a:gd name="T89" fmla="*/ 2614 h 2870"/>
                  <a:gd name="T90" fmla="*/ 1320 w 1324"/>
                  <a:gd name="T91" fmla="*/ 2528 h 2870"/>
                  <a:gd name="T92" fmla="*/ 1312 w 1324"/>
                  <a:gd name="T93" fmla="*/ 2432 h 2870"/>
                  <a:gd name="T94" fmla="*/ 1274 w 1324"/>
                  <a:gd name="T95" fmla="*/ 2214 h 2870"/>
                  <a:gd name="T96" fmla="*/ 1214 w 1324"/>
                  <a:gd name="T97" fmla="*/ 1966 h 2870"/>
                  <a:gd name="T98" fmla="*/ 1134 w 1324"/>
                  <a:gd name="T99" fmla="*/ 1696 h 2870"/>
                  <a:gd name="T100" fmla="*/ 1032 w 1324"/>
                  <a:gd name="T101" fmla="*/ 1408 h 2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24" h="2870">
                    <a:moveTo>
                      <a:pt x="974" y="1262"/>
                    </a:moveTo>
                    <a:lnTo>
                      <a:pt x="974" y="1262"/>
                    </a:lnTo>
                    <a:lnTo>
                      <a:pt x="914" y="1118"/>
                    </a:lnTo>
                    <a:lnTo>
                      <a:pt x="852" y="980"/>
                    </a:lnTo>
                    <a:lnTo>
                      <a:pt x="788" y="848"/>
                    </a:lnTo>
                    <a:lnTo>
                      <a:pt x="726" y="724"/>
                    </a:lnTo>
                    <a:lnTo>
                      <a:pt x="662" y="608"/>
                    </a:lnTo>
                    <a:lnTo>
                      <a:pt x="600" y="500"/>
                    </a:lnTo>
                    <a:lnTo>
                      <a:pt x="538" y="402"/>
                    </a:lnTo>
                    <a:lnTo>
                      <a:pt x="476" y="312"/>
                    </a:lnTo>
                    <a:lnTo>
                      <a:pt x="418" y="234"/>
                    </a:lnTo>
                    <a:lnTo>
                      <a:pt x="388" y="198"/>
                    </a:lnTo>
                    <a:lnTo>
                      <a:pt x="360" y="164"/>
                    </a:lnTo>
                    <a:lnTo>
                      <a:pt x="334" y="134"/>
                    </a:lnTo>
                    <a:lnTo>
                      <a:pt x="306" y="108"/>
                    </a:lnTo>
                    <a:lnTo>
                      <a:pt x="280" y="84"/>
                    </a:lnTo>
                    <a:lnTo>
                      <a:pt x="254" y="62"/>
                    </a:lnTo>
                    <a:lnTo>
                      <a:pt x="230" y="44"/>
                    </a:lnTo>
                    <a:lnTo>
                      <a:pt x="206" y="28"/>
                    </a:lnTo>
                    <a:lnTo>
                      <a:pt x="184" y="16"/>
                    </a:lnTo>
                    <a:lnTo>
                      <a:pt x="162" y="8"/>
                    </a:lnTo>
                    <a:lnTo>
                      <a:pt x="142" y="2"/>
                    </a:lnTo>
                    <a:lnTo>
                      <a:pt x="122" y="0"/>
                    </a:lnTo>
                    <a:lnTo>
                      <a:pt x="104" y="2"/>
                    </a:lnTo>
                    <a:lnTo>
                      <a:pt x="88" y="6"/>
                    </a:lnTo>
                    <a:lnTo>
                      <a:pt x="88" y="6"/>
                    </a:lnTo>
                    <a:lnTo>
                      <a:pt x="74" y="12"/>
                    </a:lnTo>
                    <a:lnTo>
                      <a:pt x="62" y="20"/>
                    </a:lnTo>
                    <a:lnTo>
                      <a:pt x="40" y="36"/>
                    </a:lnTo>
                    <a:lnTo>
                      <a:pt x="18" y="56"/>
                    </a:lnTo>
                    <a:lnTo>
                      <a:pt x="0" y="82"/>
                    </a:lnTo>
                    <a:lnTo>
                      <a:pt x="0" y="82"/>
                    </a:lnTo>
                    <a:lnTo>
                      <a:pt x="20" y="92"/>
                    </a:lnTo>
                    <a:lnTo>
                      <a:pt x="40" y="104"/>
                    </a:lnTo>
                    <a:lnTo>
                      <a:pt x="60" y="118"/>
                    </a:lnTo>
                    <a:lnTo>
                      <a:pt x="82" y="134"/>
                    </a:lnTo>
                    <a:lnTo>
                      <a:pt x="102" y="152"/>
                    </a:lnTo>
                    <a:lnTo>
                      <a:pt x="124" y="174"/>
                    </a:lnTo>
                    <a:lnTo>
                      <a:pt x="170" y="220"/>
                    </a:lnTo>
                    <a:lnTo>
                      <a:pt x="218" y="276"/>
                    </a:lnTo>
                    <a:lnTo>
                      <a:pt x="268" y="340"/>
                    </a:lnTo>
                    <a:lnTo>
                      <a:pt x="318" y="412"/>
                    </a:lnTo>
                    <a:lnTo>
                      <a:pt x="370" y="490"/>
                    </a:lnTo>
                    <a:lnTo>
                      <a:pt x="424" y="574"/>
                    </a:lnTo>
                    <a:lnTo>
                      <a:pt x="476" y="664"/>
                    </a:lnTo>
                    <a:lnTo>
                      <a:pt x="530" y="762"/>
                    </a:lnTo>
                    <a:lnTo>
                      <a:pt x="584" y="866"/>
                    </a:lnTo>
                    <a:lnTo>
                      <a:pt x="638" y="974"/>
                    </a:lnTo>
                    <a:lnTo>
                      <a:pt x="690" y="1088"/>
                    </a:lnTo>
                    <a:lnTo>
                      <a:pt x="742" y="1206"/>
                    </a:lnTo>
                    <a:lnTo>
                      <a:pt x="794" y="1328"/>
                    </a:lnTo>
                    <a:lnTo>
                      <a:pt x="794" y="1328"/>
                    </a:lnTo>
                    <a:lnTo>
                      <a:pt x="844" y="1456"/>
                    </a:lnTo>
                    <a:lnTo>
                      <a:pt x="892" y="1584"/>
                    </a:lnTo>
                    <a:lnTo>
                      <a:pt x="934" y="1708"/>
                    </a:lnTo>
                    <a:lnTo>
                      <a:pt x="974" y="1828"/>
                    </a:lnTo>
                    <a:lnTo>
                      <a:pt x="1010" y="1948"/>
                    </a:lnTo>
                    <a:lnTo>
                      <a:pt x="1042" y="2062"/>
                    </a:lnTo>
                    <a:lnTo>
                      <a:pt x="1070" y="2172"/>
                    </a:lnTo>
                    <a:lnTo>
                      <a:pt x="1092" y="2276"/>
                    </a:lnTo>
                    <a:lnTo>
                      <a:pt x="1112" y="2376"/>
                    </a:lnTo>
                    <a:lnTo>
                      <a:pt x="1126" y="2468"/>
                    </a:lnTo>
                    <a:lnTo>
                      <a:pt x="1138" y="2556"/>
                    </a:lnTo>
                    <a:lnTo>
                      <a:pt x="1142" y="2634"/>
                    </a:lnTo>
                    <a:lnTo>
                      <a:pt x="1144" y="2704"/>
                    </a:lnTo>
                    <a:lnTo>
                      <a:pt x="1142" y="2736"/>
                    </a:lnTo>
                    <a:lnTo>
                      <a:pt x="1140" y="2766"/>
                    </a:lnTo>
                    <a:lnTo>
                      <a:pt x="1136" y="2794"/>
                    </a:lnTo>
                    <a:lnTo>
                      <a:pt x="1132" y="2820"/>
                    </a:lnTo>
                    <a:lnTo>
                      <a:pt x="1126" y="2842"/>
                    </a:lnTo>
                    <a:lnTo>
                      <a:pt x="1118" y="2864"/>
                    </a:lnTo>
                    <a:lnTo>
                      <a:pt x="1118" y="2864"/>
                    </a:lnTo>
                    <a:lnTo>
                      <a:pt x="1152" y="2870"/>
                    </a:lnTo>
                    <a:lnTo>
                      <a:pt x="1168" y="2870"/>
                    </a:lnTo>
                    <a:lnTo>
                      <a:pt x="1184" y="2870"/>
                    </a:lnTo>
                    <a:lnTo>
                      <a:pt x="1200" y="2868"/>
                    </a:lnTo>
                    <a:lnTo>
                      <a:pt x="1214" y="2866"/>
                    </a:lnTo>
                    <a:lnTo>
                      <a:pt x="1230" y="2862"/>
                    </a:lnTo>
                    <a:lnTo>
                      <a:pt x="1246" y="2856"/>
                    </a:lnTo>
                    <a:lnTo>
                      <a:pt x="1246" y="2856"/>
                    </a:lnTo>
                    <a:lnTo>
                      <a:pt x="1260" y="2848"/>
                    </a:lnTo>
                    <a:lnTo>
                      <a:pt x="1274" y="2836"/>
                    </a:lnTo>
                    <a:lnTo>
                      <a:pt x="1286" y="2820"/>
                    </a:lnTo>
                    <a:lnTo>
                      <a:pt x="1298" y="2800"/>
                    </a:lnTo>
                    <a:lnTo>
                      <a:pt x="1306" y="2776"/>
                    </a:lnTo>
                    <a:lnTo>
                      <a:pt x="1312" y="2750"/>
                    </a:lnTo>
                    <a:lnTo>
                      <a:pt x="1318" y="2720"/>
                    </a:lnTo>
                    <a:lnTo>
                      <a:pt x="1322" y="2688"/>
                    </a:lnTo>
                    <a:lnTo>
                      <a:pt x="1324" y="2652"/>
                    </a:lnTo>
                    <a:lnTo>
                      <a:pt x="1324" y="2614"/>
                    </a:lnTo>
                    <a:lnTo>
                      <a:pt x="1324" y="2572"/>
                    </a:lnTo>
                    <a:lnTo>
                      <a:pt x="1320" y="2528"/>
                    </a:lnTo>
                    <a:lnTo>
                      <a:pt x="1316" y="2482"/>
                    </a:lnTo>
                    <a:lnTo>
                      <a:pt x="1312" y="2432"/>
                    </a:lnTo>
                    <a:lnTo>
                      <a:pt x="1296" y="2328"/>
                    </a:lnTo>
                    <a:lnTo>
                      <a:pt x="1274" y="2214"/>
                    </a:lnTo>
                    <a:lnTo>
                      <a:pt x="1248" y="2094"/>
                    </a:lnTo>
                    <a:lnTo>
                      <a:pt x="1214" y="1966"/>
                    </a:lnTo>
                    <a:lnTo>
                      <a:pt x="1176" y="1834"/>
                    </a:lnTo>
                    <a:lnTo>
                      <a:pt x="1134" y="1696"/>
                    </a:lnTo>
                    <a:lnTo>
                      <a:pt x="1086" y="1554"/>
                    </a:lnTo>
                    <a:lnTo>
                      <a:pt x="1032" y="1408"/>
                    </a:lnTo>
                    <a:lnTo>
                      <a:pt x="974" y="12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33" name="Freeform 121"/>
              <p:cNvSpPr/>
              <p:nvPr/>
            </p:nvSpPr>
            <p:spPr bwMode="auto">
              <a:xfrm>
                <a:off x="12603163" y="4770438"/>
                <a:ext cx="2489200" cy="1809750"/>
              </a:xfrm>
              <a:custGeom>
                <a:avLst/>
                <a:gdLst>
                  <a:gd name="T0" fmla="*/ 1530 w 1568"/>
                  <a:gd name="T1" fmla="*/ 212 h 1140"/>
                  <a:gd name="T2" fmla="*/ 1530 w 1568"/>
                  <a:gd name="T3" fmla="*/ 212 h 1140"/>
                  <a:gd name="T4" fmla="*/ 1518 w 1568"/>
                  <a:gd name="T5" fmla="*/ 186 h 1140"/>
                  <a:gd name="T6" fmla="*/ 1506 w 1568"/>
                  <a:gd name="T7" fmla="*/ 162 h 1140"/>
                  <a:gd name="T8" fmla="*/ 1494 w 1568"/>
                  <a:gd name="T9" fmla="*/ 138 h 1140"/>
                  <a:gd name="T10" fmla="*/ 1480 w 1568"/>
                  <a:gd name="T11" fmla="*/ 116 h 1140"/>
                  <a:gd name="T12" fmla="*/ 1466 w 1568"/>
                  <a:gd name="T13" fmla="*/ 96 h 1140"/>
                  <a:gd name="T14" fmla="*/ 1452 w 1568"/>
                  <a:gd name="T15" fmla="*/ 78 h 1140"/>
                  <a:gd name="T16" fmla="*/ 1436 w 1568"/>
                  <a:gd name="T17" fmla="*/ 62 h 1140"/>
                  <a:gd name="T18" fmla="*/ 1422 w 1568"/>
                  <a:gd name="T19" fmla="*/ 46 h 1140"/>
                  <a:gd name="T20" fmla="*/ 1406 w 1568"/>
                  <a:gd name="T21" fmla="*/ 34 h 1140"/>
                  <a:gd name="T22" fmla="*/ 1392 w 1568"/>
                  <a:gd name="T23" fmla="*/ 22 h 1140"/>
                  <a:gd name="T24" fmla="*/ 1376 w 1568"/>
                  <a:gd name="T25" fmla="*/ 14 h 1140"/>
                  <a:gd name="T26" fmla="*/ 1362 w 1568"/>
                  <a:gd name="T27" fmla="*/ 6 h 1140"/>
                  <a:gd name="T28" fmla="*/ 1348 w 1568"/>
                  <a:gd name="T29" fmla="*/ 2 h 1140"/>
                  <a:gd name="T30" fmla="*/ 1334 w 1568"/>
                  <a:gd name="T31" fmla="*/ 0 h 1140"/>
                  <a:gd name="T32" fmla="*/ 1320 w 1568"/>
                  <a:gd name="T33" fmla="*/ 0 h 1140"/>
                  <a:gd name="T34" fmla="*/ 1306 w 1568"/>
                  <a:gd name="T35" fmla="*/ 4 h 1140"/>
                  <a:gd name="T36" fmla="*/ 1306 w 1568"/>
                  <a:gd name="T37" fmla="*/ 2 h 1140"/>
                  <a:gd name="T38" fmla="*/ 0 w 1568"/>
                  <a:gd name="T39" fmla="*/ 396 h 1140"/>
                  <a:gd name="T40" fmla="*/ 304 w 1568"/>
                  <a:gd name="T41" fmla="*/ 1140 h 1140"/>
                  <a:gd name="T42" fmla="*/ 1512 w 1568"/>
                  <a:gd name="T43" fmla="*/ 518 h 1140"/>
                  <a:gd name="T44" fmla="*/ 1512 w 1568"/>
                  <a:gd name="T45" fmla="*/ 518 h 1140"/>
                  <a:gd name="T46" fmla="*/ 1524 w 1568"/>
                  <a:gd name="T47" fmla="*/ 512 h 1140"/>
                  <a:gd name="T48" fmla="*/ 1534 w 1568"/>
                  <a:gd name="T49" fmla="*/ 502 h 1140"/>
                  <a:gd name="T50" fmla="*/ 1544 w 1568"/>
                  <a:gd name="T51" fmla="*/ 492 h 1140"/>
                  <a:gd name="T52" fmla="*/ 1552 w 1568"/>
                  <a:gd name="T53" fmla="*/ 478 h 1140"/>
                  <a:gd name="T54" fmla="*/ 1558 w 1568"/>
                  <a:gd name="T55" fmla="*/ 464 h 1140"/>
                  <a:gd name="T56" fmla="*/ 1562 w 1568"/>
                  <a:gd name="T57" fmla="*/ 446 h 1140"/>
                  <a:gd name="T58" fmla="*/ 1566 w 1568"/>
                  <a:gd name="T59" fmla="*/ 428 h 1140"/>
                  <a:gd name="T60" fmla="*/ 1568 w 1568"/>
                  <a:gd name="T61" fmla="*/ 408 h 1140"/>
                  <a:gd name="T62" fmla="*/ 1568 w 1568"/>
                  <a:gd name="T63" fmla="*/ 386 h 1140"/>
                  <a:gd name="T64" fmla="*/ 1566 w 1568"/>
                  <a:gd name="T65" fmla="*/ 364 h 1140"/>
                  <a:gd name="T66" fmla="*/ 1564 w 1568"/>
                  <a:gd name="T67" fmla="*/ 340 h 1140"/>
                  <a:gd name="T68" fmla="*/ 1560 w 1568"/>
                  <a:gd name="T69" fmla="*/ 316 h 1140"/>
                  <a:gd name="T70" fmla="*/ 1554 w 1568"/>
                  <a:gd name="T71" fmla="*/ 290 h 1140"/>
                  <a:gd name="T72" fmla="*/ 1548 w 1568"/>
                  <a:gd name="T73" fmla="*/ 264 h 1140"/>
                  <a:gd name="T74" fmla="*/ 1540 w 1568"/>
                  <a:gd name="T75" fmla="*/ 238 h 1140"/>
                  <a:gd name="T76" fmla="*/ 1530 w 1568"/>
                  <a:gd name="T77" fmla="*/ 212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68" h="1140">
                    <a:moveTo>
                      <a:pt x="1530" y="212"/>
                    </a:moveTo>
                    <a:lnTo>
                      <a:pt x="1530" y="212"/>
                    </a:lnTo>
                    <a:lnTo>
                      <a:pt x="1518" y="186"/>
                    </a:lnTo>
                    <a:lnTo>
                      <a:pt x="1506" y="162"/>
                    </a:lnTo>
                    <a:lnTo>
                      <a:pt x="1494" y="138"/>
                    </a:lnTo>
                    <a:lnTo>
                      <a:pt x="1480" y="116"/>
                    </a:lnTo>
                    <a:lnTo>
                      <a:pt x="1466" y="96"/>
                    </a:lnTo>
                    <a:lnTo>
                      <a:pt x="1452" y="78"/>
                    </a:lnTo>
                    <a:lnTo>
                      <a:pt x="1436" y="62"/>
                    </a:lnTo>
                    <a:lnTo>
                      <a:pt x="1422" y="46"/>
                    </a:lnTo>
                    <a:lnTo>
                      <a:pt x="1406" y="34"/>
                    </a:lnTo>
                    <a:lnTo>
                      <a:pt x="1392" y="22"/>
                    </a:lnTo>
                    <a:lnTo>
                      <a:pt x="1376" y="14"/>
                    </a:lnTo>
                    <a:lnTo>
                      <a:pt x="1362" y="6"/>
                    </a:lnTo>
                    <a:lnTo>
                      <a:pt x="1348" y="2"/>
                    </a:lnTo>
                    <a:lnTo>
                      <a:pt x="1334" y="0"/>
                    </a:lnTo>
                    <a:lnTo>
                      <a:pt x="1320" y="0"/>
                    </a:lnTo>
                    <a:lnTo>
                      <a:pt x="1306" y="4"/>
                    </a:lnTo>
                    <a:lnTo>
                      <a:pt x="1306" y="2"/>
                    </a:lnTo>
                    <a:lnTo>
                      <a:pt x="0" y="396"/>
                    </a:lnTo>
                    <a:lnTo>
                      <a:pt x="304" y="1140"/>
                    </a:lnTo>
                    <a:lnTo>
                      <a:pt x="1512" y="518"/>
                    </a:lnTo>
                    <a:lnTo>
                      <a:pt x="1512" y="518"/>
                    </a:lnTo>
                    <a:lnTo>
                      <a:pt x="1524" y="512"/>
                    </a:lnTo>
                    <a:lnTo>
                      <a:pt x="1534" y="502"/>
                    </a:lnTo>
                    <a:lnTo>
                      <a:pt x="1544" y="492"/>
                    </a:lnTo>
                    <a:lnTo>
                      <a:pt x="1552" y="478"/>
                    </a:lnTo>
                    <a:lnTo>
                      <a:pt x="1558" y="464"/>
                    </a:lnTo>
                    <a:lnTo>
                      <a:pt x="1562" y="446"/>
                    </a:lnTo>
                    <a:lnTo>
                      <a:pt x="1566" y="428"/>
                    </a:lnTo>
                    <a:lnTo>
                      <a:pt x="1568" y="408"/>
                    </a:lnTo>
                    <a:lnTo>
                      <a:pt x="1568" y="386"/>
                    </a:lnTo>
                    <a:lnTo>
                      <a:pt x="1566" y="364"/>
                    </a:lnTo>
                    <a:lnTo>
                      <a:pt x="1564" y="340"/>
                    </a:lnTo>
                    <a:lnTo>
                      <a:pt x="1560" y="316"/>
                    </a:lnTo>
                    <a:lnTo>
                      <a:pt x="1554" y="290"/>
                    </a:lnTo>
                    <a:lnTo>
                      <a:pt x="1548" y="264"/>
                    </a:lnTo>
                    <a:lnTo>
                      <a:pt x="1540" y="238"/>
                    </a:lnTo>
                    <a:lnTo>
                      <a:pt x="1530" y="2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34" name="Freeform 123"/>
              <p:cNvSpPr/>
              <p:nvPr/>
            </p:nvSpPr>
            <p:spPr bwMode="auto">
              <a:xfrm>
                <a:off x="14517688" y="4770438"/>
                <a:ext cx="574675" cy="1047750"/>
              </a:xfrm>
              <a:custGeom>
                <a:avLst/>
                <a:gdLst>
                  <a:gd name="T0" fmla="*/ 322 w 362"/>
                  <a:gd name="T1" fmla="*/ 212 h 660"/>
                  <a:gd name="T2" fmla="*/ 322 w 362"/>
                  <a:gd name="T3" fmla="*/ 212 h 660"/>
                  <a:gd name="T4" fmla="*/ 304 w 362"/>
                  <a:gd name="T5" fmla="*/ 168 h 660"/>
                  <a:gd name="T6" fmla="*/ 282 w 362"/>
                  <a:gd name="T7" fmla="*/ 130 h 660"/>
                  <a:gd name="T8" fmla="*/ 258 w 362"/>
                  <a:gd name="T9" fmla="*/ 94 h 660"/>
                  <a:gd name="T10" fmla="*/ 234 w 362"/>
                  <a:gd name="T11" fmla="*/ 64 h 660"/>
                  <a:gd name="T12" fmla="*/ 208 w 362"/>
                  <a:gd name="T13" fmla="*/ 40 h 660"/>
                  <a:gd name="T14" fmla="*/ 182 w 362"/>
                  <a:gd name="T15" fmla="*/ 20 h 660"/>
                  <a:gd name="T16" fmla="*/ 170 w 362"/>
                  <a:gd name="T17" fmla="*/ 12 h 660"/>
                  <a:gd name="T18" fmla="*/ 156 w 362"/>
                  <a:gd name="T19" fmla="*/ 6 h 660"/>
                  <a:gd name="T20" fmla="*/ 144 w 362"/>
                  <a:gd name="T21" fmla="*/ 2 h 660"/>
                  <a:gd name="T22" fmla="*/ 132 w 362"/>
                  <a:gd name="T23" fmla="*/ 0 h 660"/>
                  <a:gd name="T24" fmla="*/ 132 w 362"/>
                  <a:gd name="T25" fmla="*/ 0 h 660"/>
                  <a:gd name="T26" fmla="*/ 148 w 362"/>
                  <a:gd name="T27" fmla="*/ 16 h 660"/>
                  <a:gd name="T28" fmla="*/ 162 w 362"/>
                  <a:gd name="T29" fmla="*/ 32 h 660"/>
                  <a:gd name="T30" fmla="*/ 178 w 362"/>
                  <a:gd name="T31" fmla="*/ 52 h 660"/>
                  <a:gd name="T32" fmla="*/ 192 w 362"/>
                  <a:gd name="T33" fmla="*/ 72 h 660"/>
                  <a:gd name="T34" fmla="*/ 206 w 362"/>
                  <a:gd name="T35" fmla="*/ 94 h 660"/>
                  <a:gd name="T36" fmla="*/ 220 w 362"/>
                  <a:gd name="T37" fmla="*/ 118 h 660"/>
                  <a:gd name="T38" fmla="*/ 232 w 362"/>
                  <a:gd name="T39" fmla="*/ 142 h 660"/>
                  <a:gd name="T40" fmla="*/ 244 w 362"/>
                  <a:gd name="T41" fmla="*/ 168 h 660"/>
                  <a:gd name="T42" fmla="*/ 244 w 362"/>
                  <a:gd name="T43" fmla="*/ 168 h 660"/>
                  <a:gd name="T44" fmla="*/ 254 w 362"/>
                  <a:gd name="T45" fmla="*/ 196 h 660"/>
                  <a:gd name="T46" fmla="*/ 262 w 362"/>
                  <a:gd name="T47" fmla="*/ 222 h 660"/>
                  <a:gd name="T48" fmla="*/ 268 w 362"/>
                  <a:gd name="T49" fmla="*/ 248 h 660"/>
                  <a:gd name="T50" fmla="*/ 274 w 362"/>
                  <a:gd name="T51" fmla="*/ 272 h 660"/>
                  <a:gd name="T52" fmla="*/ 278 w 362"/>
                  <a:gd name="T53" fmla="*/ 298 h 660"/>
                  <a:gd name="T54" fmla="*/ 280 w 362"/>
                  <a:gd name="T55" fmla="*/ 320 h 660"/>
                  <a:gd name="T56" fmla="*/ 282 w 362"/>
                  <a:gd name="T57" fmla="*/ 344 h 660"/>
                  <a:gd name="T58" fmla="*/ 282 w 362"/>
                  <a:gd name="T59" fmla="*/ 364 h 660"/>
                  <a:gd name="T60" fmla="*/ 280 w 362"/>
                  <a:gd name="T61" fmla="*/ 384 h 660"/>
                  <a:gd name="T62" fmla="*/ 276 w 362"/>
                  <a:gd name="T63" fmla="*/ 404 h 660"/>
                  <a:gd name="T64" fmla="*/ 272 w 362"/>
                  <a:gd name="T65" fmla="*/ 420 h 660"/>
                  <a:gd name="T66" fmla="*/ 266 w 362"/>
                  <a:gd name="T67" fmla="*/ 436 h 660"/>
                  <a:gd name="T68" fmla="*/ 258 w 362"/>
                  <a:gd name="T69" fmla="*/ 448 h 660"/>
                  <a:gd name="T70" fmla="*/ 248 w 362"/>
                  <a:gd name="T71" fmla="*/ 460 h 660"/>
                  <a:gd name="T72" fmla="*/ 238 w 362"/>
                  <a:gd name="T73" fmla="*/ 468 h 660"/>
                  <a:gd name="T74" fmla="*/ 226 w 362"/>
                  <a:gd name="T75" fmla="*/ 474 h 660"/>
                  <a:gd name="T76" fmla="*/ 0 w 362"/>
                  <a:gd name="T77" fmla="*/ 592 h 660"/>
                  <a:gd name="T78" fmla="*/ 0 w 362"/>
                  <a:gd name="T79" fmla="*/ 592 h 660"/>
                  <a:gd name="T80" fmla="*/ 30 w 362"/>
                  <a:gd name="T81" fmla="*/ 660 h 660"/>
                  <a:gd name="T82" fmla="*/ 306 w 362"/>
                  <a:gd name="T83" fmla="*/ 518 h 660"/>
                  <a:gd name="T84" fmla="*/ 306 w 362"/>
                  <a:gd name="T85" fmla="*/ 518 h 660"/>
                  <a:gd name="T86" fmla="*/ 318 w 362"/>
                  <a:gd name="T87" fmla="*/ 512 h 660"/>
                  <a:gd name="T88" fmla="*/ 328 w 362"/>
                  <a:gd name="T89" fmla="*/ 502 h 660"/>
                  <a:gd name="T90" fmla="*/ 336 w 362"/>
                  <a:gd name="T91" fmla="*/ 492 h 660"/>
                  <a:gd name="T92" fmla="*/ 344 w 362"/>
                  <a:gd name="T93" fmla="*/ 478 h 660"/>
                  <a:gd name="T94" fmla="*/ 350 w 362"/>
                  <a:gd name="T95" fmla="*/ 464 h 660"/>
                  <a:gd name="T96" fmla="*/ 356 w 362"/>
                  <a:gd name="T97" fmla="*/ 446 h 660"/>
                  <a:gd name="T98" fmla="*/ 358 w 362"/>
                  <a:gd name="T99" fmla="*/ 428 h 660"/>
                  <a:gd name="T100" fmla="*/ 360 w 362"/>
                  <a:gd name="T101" fmla="*/ 408 h 660"/>
                  <a:gd name="T102" fmla="*/ 362 w 362"/>
                  <a:gd name="T103" fmla="*/ 386 h 660"/>
                  <a:gd name="T104" fmla="*/ 360 w 362"/>
                  <a:gd name="T105" fmla="*/ 364 h 660"/>
                  <a:gd name="T106" fmla="*/ 358 w 362"/>
                  <a:gd name="T107" fmla="*/ 340 h 660"/>
                  <a:gd name="T108" fmla="*/ 354 w 362"/>
                  <a:gd name="T109" fmla="*/ 316 h 660"/>
                  <a:gd name="T110" fmla="*/ 348 w 362"/>
                  <a:gd name="T111" fmla="*/ 290 h 660"/>
                  <a:gd name="T112" fmla="*/ 342 w 362"/>
                  <a:gd name="T113" fmla="*/ 264 h 660"/>
                  <a:gd name="T114" fmla="*/ 332 w 362"/>
                  <a:gd name="T115" fmla="*/ 238 h 660"/>
                  <a:gd name="T116" fmla="*/ 322 w 362"/>
                  <a:gd name="T117" fmla="*/ 212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2" h="660">
                    <a:moveTo>
                      <a:pt x="322" y="212"/>
                    </a:moveTo>
                    <a:lnTo>
                      <a:pt x="322" y="212"/>
                    </a:lnTo>
                    <a:lnTo>
                      <a:pt x="304" y="168"/>
                    </a:lnTo>
                    <a:lnTo>
                      <a:pt x="282" y="130"/>
                    </a:lnTo>
                    <a:lnTo>
                      <a:pt x="258" y="94"/>
                    </a:lnTo>
                    <a:lnTo>
                      <a:pt x="234" y="64"/>
                    </a:lnTo>
                    <a:lnTo>
                      <a:pt x="208" y="40"/>
                    </a:lnTo>
                    <a:lnTo>
                      <a:pt x="182" y="20"/>
                    </a:lnTo>
                    <a:lnTo>
                      <a:pt x="170" y="12"/>
                    </a:lnTo>
                    <a:lnTo>
                      <a:pt x="156" y="6"/>
                    </a:lnTo>
                    <a:lnTo>
                      <a:pt x="144" y="2"/>
                    </a:lnTo>
                    <a:lnTo>
                      <a:pt x="132" y="0"/>
                    </a:lnTo>
                    <a:lnTo>
                      <a:pt x="132" y="0"/>
                    </a:lnTo>
                    <a:lnTo>
                      <a:pt x="148" y="16"/>
                    </a:lnTo>
                    <a:lnTo>
                      <a:pt x="162" y="32"/>
                    </a:lnTo>
                    <a:lnTo>
                      <a:pt x="178" y="52"/>
                    </a:lnTo>
                    <a:lnTo>
                      <a:pt x="192" y="72"/>
                    </a:lnTo>
                    <a:lnTo>
                      <a:pt x="206" y="94"/>
                    </a:lnTo>
                    <a:lnTo>
                      <a:pt x="220" y="118"/>
                    </a:lnTo>
                    <a:lnTo>
                      <a:pt x="232" y="142"/>
                    </a:lnTo>
                    <a:lnTo>
                      <a:pt x="244" y="168"/>
                    </a:lnTo>
                    <a:lnTo>
                      <a:pt x="244" y="168"/>
                    </a:lnTo>
                    <a:lnTo>
                      <a:pt x="254" y="196"/>
                    </a:lnTo>
                    <a:lnTo>
                      <a:pt x="262" y="222"/>
                    </a:lnTo>
                    <a:lnTo>
                      <a:pt x="268" y="248"/>
                    </a:lnTo>
                    <a:lnTo>
                      <a:pt x="274" y="272"/>
                    </a:lnTo>
                    <a:lnTo>
                      <a:pt x="278" y="298"/>
                    </a:lnTo>
                    <a:lnTo>
                      <a:pt x="280" y="320"/>
                    </a:lnTo>
                    <a:lnTo>
                      <a:pt x="282" y="344"/>
                    </a:lnTo>
                    <a:lnTo>
                      <a:pt x="282" y="364"/>
                    </a:lnTo>
                    <a:lnTo>
                      <a:pt x="280" y="384"/>
                    </a:lnTo>
                    <a:lnTo>
                      <a:pt x="276" y="404"/>
                    </a:lnTo>
                    <a:lnTo>
                      <a:pt x="272" y="420"/>
                    </a:lnTo>
                    <a:lnTo>
                      <a:pt x="266" y="436"/>
                    </a:lnTo>
                    <a:lnTo>
                      <a:pt x="258" y="448"/>
                    </a:lnTo>
                    <a:lnTo>
                      <a:pt x="248" y="460"/>
                    </a:lnTo>
                    <a:lnTo>
                      <a:pt x="238" y="468"/>
                    </a:lnTo>
                    <a:lnTo>
                      <a:pt x="226" y="474"/>
                    </a:lnTo>
                    <a:lnTo>
                      <a:pt x="0" y="592"/>
                    </a:lnTo>
                    <a:lnTo>
                      <a:pt x="0" y="592"/>
                    </a:lnTo>
                    <a:lnTo>
                      <a:pt x="30" y="660"/>
                    </a:lnTo>
                    <a:lnTo>
                      <a:pt x="306" y="518"/>
                    </a:lnTo>
                    <a:lnTo>
                      <a:pt x="306" y="518"/>
                    </a:lnTo>
                    <a:lnTo>
                      <a:pt x="318" y="512"/>
                    </a:lnTo>
                    <a:lnTo>
                      <a:pt x="328" y="502"/>
                    </a:lnTo>
                    <a:lnTo>
                      <a:pt x="336" y="492"/>
                    </a:lnTo>
                    <a:lnTo>
                      <a:pt x="344" y="478"/>
                    </a:lnTo>
                    <a:lnTo>
                      <a:pt x="350" y="464"/>
                    </a:lnTo>
                    <a:lnTo>
                      <a:pt x="356" y="446"/>
                    </a:lnTo>
                    <a:lnTo>
                      <a:pt x="358" y="428"/>
                    </a:lnTo>
                    <a:lnTo>
                      <a:pt x="360" y="408"/>
                    </a:lnTo>
                    <a:lnTo>
                      <a:pt x="362" y="386"/>
                    </a:lnTo>
                    <a:lnTo>
                      <a:pt x="360" y="364"/>
                    </a:lnTo>
                    <a:lnTo>
                      <a:pt x="358" y="340"/>
                    </a:lnTo>
                    <a:lnTo>
                      <a:pt x="354" y="316"/>
                    </a:lnTo>
                    <a:lnTo>
                      <a:pt x="348" y="290"/>
                    </a:lnTo>
                    <a:lnTo>
                      <a:pt x="342" y="264"/>
                    </a:lnTo>
                    <a:lnTo>
                      <a:pt x="332" y="238"/>
                    </a:lnTo>
                    <a:lnTo>
                      <a:pt x="322" y="2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35" name="Freeform 125"/>
              <p:cNvSpPr/>
              <p:nvPr/>
            </p:nvSpPr>
            <p:spPr bwMode="auto">
              <a:xfrm>
                <a:off x="14749463" y="4802188"/>
                <a:ext cx="346075" cy="695325"/>
              </a:xfrm>
              <a:custGeom>
                <a:avLst/>
                <a:gdLst>
                  <a:gd name="T0" fmla="*/ 12 w 218"/>
                  <a:gd name="T1" fmla="*/ 2 h 438"/>
                  <a:gd name="T2" fmla="*/ 12 w 218"/>
                  <a:gd name="T3" fmla="*/ 2 h 438"/>
                  <a:gd name="T4" fmla="*/ 20 w 218"/>
                  <a:gd name="T5" fmla="*/ 0 h 438"/>
                  <a:gd name="T6" fmla="*/ 28 w 218"/>
                  <a:gd name="T7" fmla="*/ 0 h 438"/>
                  <a:gd name="T8" fmla="*/ 38 w 218"/>
                  <a:gd name="T9" fmla="*/ 2 h 438"/>
                  <a:gd name="T10" fmla="*/ 48 w 218"/>
                  <a:gd name="T11" fmla="*/ 6 h 438"/>
                  <a:gd name="T12" fmla="*/ 58 w 218"/>
                  <a:gd name="T13" fmla="*/ 12 h 438"/>
                  <a:gd name="T14" fmla="*/ 70 w 218"/>
                  <a:gd name="T15" fmla="*/ 20 h 438"/>
                  <a:gd name="T16" fmla="*/ 92 w 218"/>
                  <a:gd name="T17" fmla="*/ 40 h 438"/>
                  <a:gd name="T18" fmla="*/ 116 w 218"/>
                  <a:gd name="T19" fmla="*/ 66 h 438"/>
                  <a:gd name="T20" fmla="*/ 138 w 218"/>
                  <a:gd name="T21" fmla="*/ 98 h 438"/>
                  <a:gd name="T22" fmla="*/ 160 w 218"/>
                  <a:gd name="T23" fmla="*/ 136 h 438"/>
                  <a:gd name="T24" fmla="*/ 180 w 218"/>
                  <a:gd name="T25" fmla="*/ 178 h 438"/>
                  <a:gd name="T26" fmla="*/ 180 w 218"/>
                  <a:gd name="T27" fmla="*/ 178 h 438"/>
                  <a:gd name="T28" fmla="*/ 196 w 218"/>
                  <a:gd name="T29" fmla="*/ 224 h 438"/>
                  <a:gd name="T30" fmla="*/ 208 w 218"/>
                  <a:gd name="T31" fmla="*/ 268 h 438"/>
                  <a:gd name="T32" fmla="*/ 214 w 218"/>
                  <a:gd name="T33" fmla="*/ 310 h 438"/>
                  <a:gd name="T34" fmla="*/ 218 w 218"/>
                  <a:gd name="T35" fmla="*/ 346 h 438"/>
                  <a:gd name="T36" fmla="*/ 216 w 218"/>
                  <a:gd name="T37" fmla="*/ 380 h 438"/>
                  <a:gd name="T38" fmla="*/ 214 w 218"/>
                  <a:gd name="T39" fmla="*/ 394 h 438"/>
                  <a:gd name="T40" fmla="*/ 210 w 218"/>
                  <a:gd name="T41" fmla="*/ 406 h 438"/>
                  <a:gd name="T42" fmla="*/ 206 w 218"/>
                  <a:gd name="T43" fmla="*/ 418 h 438"/>
                  <a:gd name="T44" fmla="*/ 202 w 218"/>
                  <a:gd name="T45" fmla="*/ 426 h 438"/>
                  <a:gd name="T46" fmla="*/ 196 w 218"/>
                  <a:gd name="T47" fmla="*/ 432 h 438"/>
                  <a:gd name="T48" fmla="*/ 190 w 218"/>
                  <a:gd name="T49" fmla="*/ 436 h 438"/>
                  <a:gd name="T50" fmla="*/ 190 w 218"/>
                  <a:gd name="T51" fmla="*/ 436 h 438"/>
                  <a:gd name="T52" fmla="*/ 182 w 218"/>
                  <a:gd name="T53" fmla="*/ 438 h 438"/>
                  <a:gd name="T54" fmla="*/ 176 w 218"/>
                  <a:gd name="T55" fmla="*/ 438 h 438"/>
                  <a:gd name="T56" fmla="*/ 170 w 218"/>
                  <a:gd name="T57" fmla="*/ 434 h 438"/>
                  <a:gd name="T58" fmla="*/ 162 w 218"/>
                  <a:gd name="T59" fmla="*/ 428 h 438"/>
                  <a:gd name="T60" fmla="*/ 156 w 218"/>
                  <a:gd name="T61" fmla="*/ 418 h 438"/>
                  <a:gd name="T62" fmla="*/ 150 w 218"/>
                  <a:gd name="T63" fmla="*/ 408 h 438"/>
                  <a:gd name="T64" fmla="*/ 138 w 218"/>
                  <a:gd name="T65" fmla="*/ 382 h 438"/>
                  <a:gd name="T66" fmla="*/ 112 w 218"/>
                  <a:gd name="T67" fmla="*/ 312 h 438"/>
                  <a:gd name="T68" fmla="*/ 98 w 218"/>
                  <a:gd name="T69" fmla="*/ 270 h 438"/>
                  <a:gd name="T70" fmla="*/ 80 w 218"/>
                  <a:gd name="T71" fmla="*/ 226 h 438"/>
                  <a:gd name="T72" fmla="*/ 80 w 218"/>
                  <a:gd name="T73" fmla="*/ 226 h 438"/>
                  <a:gd name="T74" fmla="*/ 62 w 218"/>
                  <a:gd name="T75" fmla="*/ 182 h 438"/>
                  <a:gd name="T76" fmla="*/ 44 w 218"/>
                  <a:gd name="T77" fmla="*/ 142 h 438"/>
                  <a:gd name="T78" fmla="*/ 14 w 218"/>
                  <a:gd name="T79" fmla="*/ 76 h 438"/>
                  <a:gd name="T80" fmla="*/ 4 w 218"/>
                  <a:gd name="T81" fmla="*/ 48 h 438"/>
                  <a:gd name="T82" fmla="*/ 2 w 218"/>
                  <a:gd name="T83" fmla="*/ 36 h 438"/>
                  <a:gd name="T84" fmla="*/ 0 w 218"/>
                  <a:gd name="T85" fmla="*/ 26 h 438"/>
                  <a:gd name="T86" fmla="*/ 0 w 218"/>
                  <a:gd name="T87" fmla="*/ 18 h 438"/>
                  <a:gd name="T88" fmla="*/ 2 w 218"/>
                  <a:gd name="T89" fmla="*/ 12 h 438"/>
                  <a:gd name="T90" fmla="*/ 6 w 218"/>
                  <a:gd name="T91" fmla="*/ 6 h 438"/>
                  <a:gd name="T92" fmla="*/ 12 w 218"/>
                  <a:gd name="T93" fmla="*/ 2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8" h="438">
                    <a:moveTo>
                      <a:pt x="12" y="2"/>
                    </a:moveTo>
                    <a:lnTo>
                      <a:pt x="12" y="2"/>
                    </a:lnTo>
                    <a:lnTo>
                      <a:pt x="20" y="0"/>
                    </a:lnTo>
                    <a:lnTo>
                      <a:pt x="28" y="0"/>
                    </a:lnTo>
                    <a:lnTo>
                      <a:pt x="38" y="2"/>
                    </a:lnTo>
                    <a:lnTo>
                      <a:pt x="48" y="6"/>
                    </a:lnTo>
                    <a:lnTo>
                      <a:pt x="58" y="12"/>
                    </a:lnTo>
                    <a:lnTo>
                      <a:pt x="70" y="20"/>
                    </a:lnTo>
                    <a:lnTo>
                      <a:pt x="92" y="40"/>
                    </a:lnTo>
                    <a:lnTo>
                      <a:pt x="116" y="66"/>
                    </a:lnTo>
                    <a:lnTo>
                      <a:pt x="138" y="98"/>
                    </a:lnTo>
                    <a:lnTo>
                      <a:pt x="160" y="136"/>
                    </a:lnTo>
                    <a:lnTo>
                      <a:pt x="180" y="178"/>
                    </a:lnTo>
                    <a:lnTo>
                      <a:pt x="180" y="178"/>
                    </a:lnTo>
                    <a:lnTo>
                      <a:pt x="196" y="224"/>
                    </a:lnTo>
                    <a:lnTo>
                      <a:pt x="208" y="268"/>
                    </a:lnTo>
                    <a:lnTo>
                      <a:pt x="214" y="310"/>
                    </a:lnTo>
                    <a:lnTo>
                      <a:pt x="218" y="346"/>
                    </a:lnTo>
                    <a:lnTo>
                      <a:pt x="216" y="380"/>
                    </a:lnTo>
                    <a:lnTo>
                      <a:pt x="214" y="394"/>
                    </a:lnTo>
                    <a:lnTo>
                      <a:pt x="210" y="406"/>
                    </a:lnTo>
                    <a:lnTo>
                      <a:pt x="206" y="418"/>
                    </a:lnTo>
                    <a:lnTo>
                      <a:pt x="202" y="426"/>
                    </a:lnTo>
                    <a:lnTo>
                      <a:pt x="196" y="432"/>
                    </a:lnTo>
                    <a:lnTo>
                      <a:pt x="190" y="436"/>
                    </a:lnTo>
                    <a:lnTo>
                      <a:pt x="190" y="436"/>
                    </a:lnTo>
                    <a:lnTo>
                      <a:pt x="182" y="438"/>
                    </a:lnTo>
                    <a:lnTo>
                      <a:pt x="176" y="438"/>
                    </a:lnTo>
                    <a:lnTo>
                      <a:pt x="170" y="434"/>
                    </a:lnTo>
                    <a:lnTo>
                      <a:pt x="162" y="428"/>
                    </a:lnTo>
                    <a:lnTo>
                      <a:pt x="156" y="418"/>
                    </a:lnTo>
                    <a:lnTo>
                      <a:pt x="150" y="408"/>
                    </a:lnTo>
                    <a:lnTo>
                      <a:pt x="138" y="382"/>
                    </a:lnTo>
                    <a:lnTo>
                      <a:pt x="112" y="312"/>
                    </a:lnTo>
                    <a:lnTo>
                      <a:pt x="98" y="270"/>
                    </a:lnTo>
                    <a:lnTo>
                      <a:pt x="80" y="226"/>
                    </a:lnTo>
                    <a:lnTo>
                      <a:pt x="80" y="226"/>
                    </a:lnTo>
                    <a:lnTo>
                      <a:pt x="62" y="182"/>
                    </a:lnTo>
                    <a:lnTo>
                      <a:pt x="44" y="142"/>
                    </a:lnTo>
                    <a:lnTo>
                      <a:pt x="14" y="76"/>
                    </a:lnTo>
                    <a:lnTo>
                      <a:pt x="4" y="48"/>
                    </a:lnTo>
                    <a:lnTo>
                      <a:pt x="2" y="36"/>
                    </a:lnTo>
                    <a:lnTo>
                      <a:pt x="0" y="26"/>
                    </a:lnTo>
                    <a:lnTo>
                      <a:pt x="0" y="18"/>
                    </a:lnTo>
                    <a:lnTo>
                      <a:pt x="2" y="12"/>
                    </a:lnTo>
                    <a:lnTo>
                      <a:pt x="6" y="6"/>
                    </a:lnTo>
                    <a:lnTo>
                      <a:pt x="1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36" name="Freeform 114"/>
              <p:cNvSpPr/>
              <p:nvPr/>
            </p:nvSpPr>
            <p:spPr bwMode="auto">
              <a:xfrm>
                <a:off x="13650913" y="2563813"/>
                <a:ext cx="2587625" cy="5219700"/>
              </a:xfrm>
              <a:custGeom>
                <a:avLst/>
                <a:gdLst>
                  <a:gd name="T0" fmla="*/ 222 w 1630"/>
                  <a:gd name="T1" fmla="*/ 2 h 3288"/>
                  <a:gd name="T2" fmla="*/ 294 w 1630"/>
                  <a:gd name="T3" fmla="*/ 8 h 3288"/>
                  <a:gd name="T4" fmla="*/ 376 w 1630"/>
                  <a:gd name="T5" fmla="*/ 46 h 3288"/>
                  <a:gd name="T6" fmla="*/ 468 w 1630"/>
                  <a:gd name="T7" fmla="*/ 116 h 3288"/>
                  <a:gd name="T8" fmla="*/ 568 w 1630"/>
                  <a:gd name="T9" fmla="*/ 216 h 3288"/>
                  <a:gd name="T10" fmla="*/ 674 w 1630"/>
                  <a:gd name="T11" fmla="*/ 344 h 3288"/>
                  <a:gd name="T12" fmla="*/ 784 w 1630"/>
                  <a:gd name="T13" fmla="*/ 498 h 3288"/>
                  <a:gd name="T14" fmla="*/ 896 w 1630"/>
                  <a:gd name="T15" fmla="*/ 676 h 3288"/>
                  <a:gd name="T16" fmla="*/ 1008 w 1630"/>
                  <a:gd name="T17" fmla="*/ 876 h 3288"/>
                  <a:gd name="T18" fmla="*/ 1118 w 1630"/>
                  <a:gd name="T19" fmla="*/ 1096 h 3288"/>
                  <a:gd name="T20" fmla="*/ 1226 w 1630"/>
                  <a:gd name="T21" fmla="*/ 1334 h 3288"/>
                  <a:gd name="T22" fmla="*/ 1294 w 1630"/>
                  <a:gd name="T23" fmla="*/ 1502 h 3288"/>
                  <a:gd name="T24" fmla="*/ 1384 w 1630"/>
                  <a:gd name="T25" fmla="*/ 1752 h 3288"/>
                  <a:gd name="T26" fmla="*/ 1484 w 1630"/>
                  <a:gd name="T27" fmla="*/ 2074 h 3288"/>
                  <a:gd name="T28" fmla="*/ 1560 w 1630"/>
                  <a:gd name="T29" fmla="*/ 2376 h 3288"/>
                  <a:gd name="T30" fmla="*/ 1598 w 1630"/>
                  <a:gd name="T31" fmla="*/ 2582 h 3288"/>
                  <a:gd name="T32" fmla="*/ 1622 w 1630"/>
                  <a:gd name="T33" fmla="*/ 2770 h 3288"/>
                  <a:gd name="T34" fmla="*/ 1630 w 1630"/>
                  <a:gd name="T35" fmla="*/ 2934 h 3288"/>
                  <a:gd name="T36" fmla="*/ 1624 w 1630"/>
                  <a:gd name="T37" fmla="*/ 3070 h 3288"/>
                  <a:gd name="T38" fmla="*/ 1600 w 1630"/>
                  <a:gd name="T39" fmla="*/ 3174 h 3288"/>
                  <a:gd name="T40" fmla="*/ 1558 w 1630"/>
                  <a:gd name="T41" fmla="*/ 3244 h 3288"/>
                  <a:gd name="T42" fmla="*/ 1522 w 1630"/>
                  <a:gd name="T43" fmla="*/ 3270 h 3288"/>
                  <a:gd name="T44" fmla="*/ 1460 w 1630"/>
                  <a:gd name="T45" fmla="*/ 3286 h 3288"/>
                  <a:gd name="T46" fmla="*/ 1360 w 1630"/>
                  <a:gd name="T47" fmla="*/ 3280 h 3288"/>
                  <a:gd name="T48" fmla="*/ 1252 w 1630"/>
                  <a:gd name="T49" fmla="*/ 3238 h 3288"/>
                  <a:gd name="T50" fmla="*/ 1140 w 1630"/>
                  <a:gd name="T51" fmla="*/ 3164 h 3288"/>
                  <a:gd name="T52" fmla="*/ 1024 w 1630"/>
                  <a:gd name="T53" fmla="*/ 3058 h 3288"/>
                  <a:gd name="T54" fmla="*/ 906 w 1630"/>
                  <a:gd name="T55" fmla="*/ 2920 h 3288"/>
                  <a:gd name="T56" fmla="*/ 786 w 1630"/>
                  <a:gd name="T57" fmla="*/ 2756 h 3288"/>
                  <a:gd name="T58" fmla="*/ 668 w 1630"/>
                  <a:gd name="T59" fmla="*/ 2566 h 3288"/>
                  <a:gd name="T60" fmla="*/ 548 w 1630"/>
                  <a:gd name="T61" fmla="*/ 2352 h 3288"/>
                  <a:gd name="T62" fmla="*/ 434 w 1630"/>
                  <a:gd name="T63" fmla="*/ 2114 h 3288"/>
                  <a:gd name="T64" fmla="*/ 322 w 1630"/>
                  <a:gd name="T65" fmla="*/ 1856 h 3288"/>
                  <a:gd name="T66" fmla="*/ 252 w 1630"/>
                  <a:gd name="T67" fmla="*/ 1678 h 3288"/>
                  <a:gd name="T68" fmla="*/ 164 w 1630"/>
                  <a:gd name="T69" fmla="*/ 1420 h 3288"/>
                  <a:gd name="T70" fmla="*/ 96 w 1630"/>
                  <a:gd name="T71" fmla="*/ 1176 h 3288"/>
                  <a:gd name="T72" fmla="*/ 46 w 1630"/>
                  <a:gd name="T73" fmla="*/ 950 h 3288"/>
                  <a:gd name="T74" fmla="*/ 14 w 1630"/>
                  <a:gd name="T75" fmla="*/ 742 h 3288"/>
                  <a:gd name="T76" fmla="*/ 0 w 1630"/>
                  <a:gd name="T77" fmla="*/ 556 h 3288"/>
                  <a:gd name="T78" fmla="*/ 4 w 1630"/>
                  <a:gd name="T79" fmla="*/ 392 h 3288"/>
                  <a:gd name="T80" fmla="*/ 28 w 1630"/>
                  <a:gd name="T81" fmla="*/ 254 h 3288"/>
                  <a:gd name="T82" fmla="*/ 68 w 1630"/>
                  <a:gd name="T83" fmla="*/ 142 h 3288"/>
                  <a:gd name="T84" fmla="*/ 126 w 1630"/>
                  <a:gd name="T85" fmla="*/ 60 h 3288"/>
                  <a:gd name="T86" fmla="*/ 202 w 1630"/>
                  <a:gd name="T87" fmla="*/ 8 h 3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30" h="3288">
                    <a:moveTo>
                      <a:pt x="202" y="8"/>
                    </a:moveTo>
                    <a:lnTo>
                      <a:pt x="202" y="8"/>
                    </a:lnTo>
                    <a:lnTo>
                      <a:pt x="222" y="2"/>
                    </a:lnTo>
                    <a:lnTo>
                      <a:pt x="244" y="0"/>
                    </a:lnTo>
                    <a:lnTo>
                      <a:pt x="268" y="2"/>
                    </a:lnTo>
                    <a:lnTo>
                      <a:pt x="294" y="8"/>
                    </a:lnTo>
                    <a:lnTo>
                      <a:pt x="320" y="16"/>
                    </a:lnTo>
                    <a:lnTo>
                      <a:pt x="348" y="30"/>
                    </a:lnTo>
                    <a:lnTo>
                      <a:pt x="376" y="46"/>
                    </a:lnTo>
                    <a:lnTo>
                      <a:pt x="406" y="66"/>
                    </a:lnTo>
                    <a:lnTo>
                      <a:pt x="438" y="90"/>
                    </a:lnTo>
                    <a:lnTo>
                      <a:pt x="468" y="116"/>
                    </a:lnTo>
                    <a:lnTo>
                      <a:pt x="502" y="146"/>
                    </a:lnTo>
                    <a:lnTo>
                      <a:pt x="534" y="180"/>
                    </a:lnTo>
                    <a:lnTo>
                      <a:pt x="568" y="216"/>
                    </a:lnTo>
                    <a:lnTo>
                      <a:pt x="604" y="256"/>
                    </a:lnTo>
                    <a:lnTo>
                      <a:pt x="638" y="298"/>
                    </a:lnTo>
                    <a:lnTo>
                      <a:pt x="674" y="344"/>
                    </a:lnTo>
                    <a:lnTo>
                      <a:pt x="710" y="392"/>
                    </a:lnTo>
                    <a:lnTo>
                      <a:pt x="748" y="444"/>
                    </a:lnTo>
                    <a:lnTo>
                      <a:pt x="784" y="498"/>
                    </a:lnTo>
                    <a:lnTo>
                      <a:pt x="822" y="554"/>
                    </a:lnTo>
                    <a:lnTo>
                      <a:pt x="858" y="614"/>
                    </a:lnTo>
                    <a:lnTo>
                      <a:pt x="896" y="676"/>
                    </a:lnTo>
                    <a:lnTo>
                      <a:pt x="934" y="740"/>
                    </a:lnTo>
                    <a:lnTo>
                      <a:pt x="970" y="806"/>
                    </a:lnTo>
                    <a:lnTo>
                      <a:pt x="1008" y="876"/>
                    </a:lnTo>
                    <a:lnTo>
                      <a:pt x="1046" y="946"/>
                    </a:lnTo>
                    <a:lnTo>
                      <a:pt x="1082" y="1020"/>
                    </a:lnTo>
                    <a:lnTo>
                      <a:pt x="1118" y="1096"/>
                    </a:lnTo>
                    <a:lnTo>
                      <a:pt x="1154" y="1174"/>
                    </a:lnTo>
                    <a:lnTo>
                      <a:pt x="1190" y="1254"/>
                    </a:lnTo>
                    <a:lnTo>
                      <a:pt x="1226" y="1334"/>
                    </a:lnTo>
                    <a:lnTo>
                      <a:pt x="1260" y="1418"/>
                    </a:lnTo>
                    <a:lnTo>
                      <a:pt x="1260" y="1418"/>
                    </a:lnTo>
                    <a:lnTo>
                      <a:pt x="1294" y="1502"/>
                    </a:lnTo>
                    <a:lnTo>
                      <a:pt x="1326" y="1586"/>
                    </a:lnTo>
                    <a:lnTo>
                      <a:pt x="1356" y="1668"/>
                    </a:lnTo>
                    <a:lnTo>
                      <a:pt x="1384" y="1752"/>
                    </a:lnTo>
                    <a:lnTo>
                      <a:pt x="1412" y="1834"/>
                    </a:lnTo>
                    <a:lnTo>
                      <a:pt x="1438" y="1914"/>
                    </a:lnTo>
                    <a:lnTo>
                      <a:pt x="1484" y="2074"/>
                    </a:lnTo>
                    <a:lnTo>
                      <a:pt x="1526" y="2228"/>
                    </a:lnTo>
                    <a:lnTo>
                      <a:pt x="1544" y="2302"/>
                    </a:lnTo>
                    <a:lnTo>
                      <a:pt x="1560" y="2376"/>
                    </a:lnTo>
                    <a:lnTo>
                      <a:pt x="1574" y="2446"/>
                    </a:lnTo>
                    <a:lnTo>
                      <a:pt x="1588" y="2516"/>
                    </a:lnTo>
                    <a:lnTo>
                      <a:pt x="1598" y="2582"/>
                    </a:lnTo>
                    <a:lnTo>
                      <a:pt x="1608" y="2648"/>
                    </a:lnTo>
                    <a:lnTo>
                      <a:pt x="1616" y="2710"/>
                    </a:lnTo>
                    <a:lnTo>
                      <a:pt x="1622" y="2770"/>
                    </a:lnTo>
                    <a:lnTo>
                      <a:pt x="1626" y="2828"/>
                    </a:lnTo>
                    <a:lnTo>
                      <a:pt x="1630" y="2882"/>
                    </a:lnTo>
                    <a:lnTo>
                      <a:pt x="1630" y="2934"/>
                    </a:lnTo>
                    <a:lnTo>
                      <a:pt x="1630" y="2982"/>
                    </a:lnTo>
                    <a:lnTo>
                      <a:pt x="1628" y="3028"/>
                    </a:lnTo>
                    <a:lnTo>
                      <a:pt x="1624" y="3070"/>
                    </a:lnTo>
                    <a:lnTo>
                      <a:pt x="1616" y="3108"/>
                    </a:lnTo>
                    <a:lnTo>
                      <a:pt x="1610" y="3142"/>
                    </a:lnTo>
                    <a:lnTo>
                      <a:pt x="1600" y="3174"/>
                    </a:lnTo>
                    <a:lnTo>
                      <a:pt x="1588" y="3202"/>
                    </a:lnTo>
                    <a:lnTo>
                      <a:pt x="1574" y="3224"/>
                    </a:lnTo>
                    <a:lnTo>
                      <a:pt x="1558" y="3244"/>
                    </a:lnTo>
                    <a:lnTo>
                      <a:pt x="1542" y="3258"/>
                    </a:lnTo>
                    <a:lnTo>
                      <a:pt x="1532" y="3264"/>
                    </a:lnTo>
                    <a:lnTo>
                      <a:pt x="1522" y="3270"/>
                    </a:lnTo>
                    <a:lnTo>
                      <a:pt x="1522" y="3270"/>
                    </a:lnTo>
                    <a:lnTo>
                      <a:pt x="1492" y="3280"/>
                    </a:lnTo>
                    <a:lnTo>
                      <a:pt x="1460" y="3286"/>
                    </a:lnTo>
                    <a:lnTo>
                      <a:pt x="1426" y="3288"/>
                    </a:lnTo>
                    <a:lnTo>
                      <a:pt x="1394" y="3286"/>
                    </a:lnTo>
                    <a:lnTo>
                      <a:pt x="1360" y="3280"/>
                    </a:lnTo>
                    <a:lnTo>
                      <a:pt x="1324" y="3270"/>
                    </a:lnTo>
                    <a:lnTo>
                      <a:pt x="1288" y="3256"/>
                    </a:lnTo>
                    <a:lnTo>
                      <a:pt x="1252" y="3238"/>
                    </a:lnTo>
                    <a:lnTo>
                      <a:pt x="1216" y="3216"/>
                    </a:lnTo>
                    <a:lnTo>
                      <a:pt x="1178" y="3192"/>
                    </a:lnTo>
                    <a:lnTo>
                      <a:pt x="1140" y="3164"/>
                    </a:lnTo>
                    <a:lnTo>
                      <a:pt x="1102" y="3132"/>
                    </a:lnTo>
                    <a:lnTo>
                      <a:pt x="1064" y="3096"/>
                    </a:lnTo>
                    <a:lnTo>
                      <a:pt x="1024" y="3058"/>
                    </a:lnTo>
                    <a:lnTo>
                      <a:pt x="986" y="3014"/>
                    </a:lnTo>
                    <a:lnTo>
                      <a:pt x="946" y="2970"/>
                    </a:lnTo>
                    <a:lnTo>
                      <a:pt x="906" y="2920"/>
                    </a:lnTo>
                    <a:lnTo>
                      <a:pt x="866" y="2870"/>
                    </a:lnTo>
                    <a:lnTo>
                      <a:pt x="826" y="2814"/>
                    </a:lnTo>
                    <a:lnTo>
                      <a:pt x="786" y="2756"/>
                    </a:lnTo>
                    <a:lnTo>
                      <a:pt x="746" y="2696"/>
                    </a:lnTo>
                    <a:lnTo>
                      <a:pt x="706" y="2632"/>
                    </a:lnTo>
                    <a:lnTo>
                      <a:pt x="668" y="2566"/>
                    </a:lnTo>
                    <a:lnTo>
                      <a:pt x="628" y="2498"/>
                    </a:lnTo>
                    <a:lnTo>
                      <a:pt x="588" y="2426"/>
                    </a:lnTo>
                    <a:lnTo>
                      <a:pt x="548" y="2352"/>
                    </a:lnTo>
                    <a:lnTo>
                      <a:pt x="510" y="2274"/>
                    </a:lnTo>
                    <a:lnTo>
                      <a:pt x="472" y="2196"/>
                    </a:lnTo>
                    <a:lnTo>
                      <a:pt x="434" y="2114"/>
                    </a:lnTo>
                    <a:lnTo>
                      <a:pt x="396" y="2030"/>
                    </a:lnTo>
                    <a:lnTo>
                      <a:pt x="358" y="1944"/>
                    </a:lnTo>
                    <a:lnTo>
                      <a:pt x="322" y="1856"/>
                    </a:lnTo>
                    <a:lnTo>
                      <a:pt x="322" y="1856"/>
                    </a:lnTo>
                    <a:lnTo>
                      <a:pt x="286" y="1766"/>
                    </a:lnTo>
                    <a:lnTo>
                      <a:pt x="252" y="1678"/>
                    </a:lnTo>
                    <a:lnTo>
                      <a:pt x="222" y="1590"/>
                    </a:lnTo>
                    <a:lnTo>
                      <a:pt x="192" y="1504"/>
                    </a:lnTo>
                    <a:lnTo>
                      <a:pt x="164" y="1420"/>
                    </a:lnTo>
                    <a:lnTo>
                      <a:pt x="140" y="1338"/>
                    </a:lnTo>
                    <a:lnTo>
                      <a:pt x="116" y="1256"/>
                    </a:lnTo>
                    <a:lnTo>
                      <a:pt x="96" y="1176"/>
                    </a:lnTo>
                    <a:lnTo>
                      <a:pt x="76" y="1100"/>
                    </a:lnTo>
                    <a:lnTo>
                      <a:pt x="60" y="1024"/>
                    </a:lnTo>
                    <a:lnTo>
                      <a:pt x="46" y="950"/>
                    </a:lnTo>
                    <a:lnTo>
                      <a:pt x="32" y="880"/>
                    </a:lnTo>
                    <a:lnTo>
                      <a:pt x="22" y="810"/>
                    </a:lnTo>
                    <a:lnTo>
                      <a:pt x="14" y="742"/>
                    </a:lnTo>
                    <a:lnTo>
                      <a:pt x="6" y="678"/>
                    </a:lnTo>
                    <a:lnTo>
                      <a:pt x="2" y="616"/>
                    </a:lnTo>
                    <a:lnTo>
                      <a:pt x="0" y="556"/>
                    </a:lnTo>
                    <a:lnTo>
                      <a:pt x="0" y="498"/>
                    </a:lnTo>
                    <a:lnTo>
                      <a:pt x="2" y="444"/>
                    </a:lnTo>
                    <a:lnTo>
                      <a:pt x="4" y="392"/>
                    </a:lnTo>
                    <a:lnTo>
                      <a:pt x="10" y="342"/>
                    </a:lnTo>
                    <a:lnTo>
                      <a:pt x="18" y="296"/>
                    </a:lnTo>
                    <a:lnTo>
                      <a:pt x="28" y="254"/>
                    </a:lnTo>
                    <a:lnTo>
                      <a:pt x="38" y="212"/>
                    </a:lnTo>
                    <a:lnTo>
                      <a:pt x="52" y="176"/>
                    </a:lnTo>
                    <a:lnTo>
                      <a:pt x="68" y="142"/>
                    </a:lnTo>
                    <a:lnTo>
                      <a:pt x="86" y="110"/>
                    </a:lnTo>
                    <a:lnTo>
                      <a:pt x="104" y="84"/>
                    </a:lnTo>
                    <a:lnTo>
                      <a:pt x="126" y="60"/>
                    </a:lnTo>
                    <a:lnTo>
                      <a:pt x="150" y="38"/>
                    </a:lnTo>
                    <a:lnTo>
                      <a:pt x="174" y="22"/>
                    </a:lnTo>
                    <a:lnTo>
                      <a:pt x="202" y="8"/>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37" name="Freeform 116"/>
              <p:cNvSpPr/>
              <p:nvPr/>
            </p:nvSpPr>
            <p:spPr bwMode="auto">
              <a:xfrm>
                <a:off x="13895388" y="2871788"/>
                <a:ext cx="2193925" cy="4556125"/>
              </a:xfrm>
              <a:custGeom>
                <a:avLst/>
                <a:gdLst>
                  <a:gd name="T0" fmla="*/ 146 w 1382"/>
                  <a:gd name="T1" fmla="*/ 6 h 2870"/>
                  <a:gd name="T2" fmla="*/ 180 w 1382"/>
                  <a:gd name="T3" fmla="*/ 0 h 2870"/>
                  <a:gd name="T4" fmla="*/ 220 w 1382"/>
                  <a:gd name="T5" fmla="*/ 8 h 2870"/>
                  <a:gd name="T6" fmla="*/ 264 w 1382"/>
                  <a:gd name="T7" fmla="*/ 28 h 2870"/>
                  <a:gd name="T8" fmla="*/ 312 w 1382"/>
                  <a:gd name="T9" fmla="*/ 62 h 2870"/>
                  <a:gd name="T10" fmla="*/ 364 w 1382"/>
                  <a:gd name="T11" fmla="*/ 108 h 2870"/>
                  <a:gd name="T12" fmla="*/ 418 w 1382"/>
                  <a:gd name="T13" fmla="*/ 164 h 2870"/>
                  <a:gd name="T14" fmla="*/ 476 w 1382"/>
                  <a:gd name="T15" fmla="*/ 234 h 2870"/>
                  <a:gd name="T16" fmla="*/ 596 w 1382"/>
                  <a:gd name="T17" fmla="*/ 402 h 2870"/>
                  <a:gd name="T18" fmla="*/ 720 w 1382"/>
                  <a:gd name="T19" fmla="*/ 608 h 2870"/>
                  <a:gd name="T20" fmla="*/ 846 w 1382"/>
                  <a:gd name="T21" fmla="*/ 848 h 2870"/>
                  <a:gd name="T22" fmla="*/ 972 w 1382"/>
                  <a:gd name="T23" fmla="*/ 1118 h 2870"/>
                  <a:gd name="T24" fmla="*/ 1032 w 1382"/>
                  <a:gd name="T25" fmla="*/ 1262 h 2870"/>
                  <a:gd name="T26" fmla="*/ 1144 w 1382"/>
                  <a:gd name="T27" fmla="*/ 1554 h 2870"/>
                  <a:gd name="T28" fmla="*/ 1234 w 1382"/>
                  <a:gd name="T29" fmla="*/ 1834 h 2870"/>
                  <a:gd name="T30" fmla="*/ 1306 w 1382"/>
                  <a:gd name="T31" fmla="*/ 2094 h 2870"/>
                  <a:gd name="T32" fmla="*/ 1354 w 1382"/>
                  <a:gd name="T33" fmla="*/ 2328 h 2870"/>
                  <a:gd name="T34" fmla="*/ 1374 w 1382"/>
                  <a:gd name="T35" fmla="*/ 2482 h 2870"/>
                  <a:gd name="T36" fmla="*/ 1382 w 1382"/>
                  <a:gd name="T37" fmla="*/ 2572 h 2870"/>
                  <a:gd name="T38" fmla="*/ 1382 w 1382"/>
                  <a:gd name="T39" fmla="*/ 2652 h 2870"/>
                  <a:gd name="T40" fmla="*/ 1376 w 1382"/>
                  <a:gd name="T41" fmla="*/ 2720 h 2870"/>
                  <a:gd name="T42" fmla="*/ 1364 w 1382"/>
                  <a:gd name="T43" fmla="*/ 2776 h 2870"/>
                  <a:gd name="T44" fmla="*/ 1344 w 1382"/>
                  <a:gd name="T45" fmla="*/ 2820 h 2870"/>
                  <a:gd name="T46" fmla="*/ 1318 w 1382"/>
                  <a:gd name="T47" fmla="*/ 2848 h 2870"/>
                  <a:gd name="T48" fmla="*/ 1304 w 1382"/>
                  <a:gd name="T49" fmla="*/ 2856 h 2870"/>
                  <a:gd name="T50" fmla="*/ 1252 w 1382"/>
                  <a:gd name="T51" fmla="*/ 2870 h 2870"/>
                  <a:gd name="T52" fmla="*/ 1198 w 1382"/>
                  <a:gd name="T53" fmla="*/ 2868 h 2870"/>
                  <a:gd name="T54" fmla="*/ 1142 w 1382"/>
                  <a:gd name="T55" fmla="*/ 2852 h 2870"/>
                  <a:gd name="T56" fmla="*/ 1084 w 1382"/>
                  <a:gd name="T57" fmla="*/ 2824 h 2870"/>
                  <a:gd name="T58" fmla="*/ 1024 w 1382"/>
                  <a:gd name="T59" fmla="*/ 2780 h 2870"/>
                  <a:gd name="T60" fmla="*/ 962 w 1382"/>
                  <a:gd name="T61" fmla="*/ 2726 h 2870"/>
                  <a:gd name="T62" fmla="*/ 900 w 1382"/>
                  <a:gd name="T63" fmla="*/ 2660 h 2870"/>
                  <a:gd name="T64" fmla="*/ 836 w 1382"/>
                  <a:gd name="T65" fmla="*/ 2582 h 2870"/>
                  <a:gd name="T66" fmla="*/ 772 w 1382"/>
                  <a:gd name="T67" fmla="*/ 2492 h 2870"/>
                  <a:gd name="T68" fmla="*/ 706 w 1382"/>
                  <a:gd name="T69" fmla="*/ 2392 h 2870"/>
                  <a:gd name="T70" fmla="*/ 640 w 1382"/>
                  <a:gd name="T71" fmla="*/ 2282 h 2870"/>
                  <a:gd name="T72" fmla="*/ 508 w 1382"/>
                  <a:gd name="T73" fmla="*/ 2034 h 2870"/>
                  <a:gd name="T74" fmla="*/ 378 w 1382"/>
                  <a:gd name="T75" fmla="*/ 1752 h 2870"/>
                  <a:gd name="T76" fmla="*/ 314 w 1382"/>
                  <a:gd name="T77" fmla="*/ 1598 h 2870"/>
                  <a:gd name="T78" fmla="*/ 198 w 1382"/>
                  <a:gd name="T79" fmla="*/ 1290 h 2870"/>
                  <a:gd name="T80" fmla="*/ 108 w 1382"/>
                  <a:gd name="T81" fmla="*/ 1006 h 2870"/>
                  <a:gd name="T82" fmla="*/ 58 w 1382"/>
                  <a:gd name="T83" fmla="*/ 810 h 2870"/>
                  <a:gd name="T84" fmla="*/ 32 w 1382"/>
                  <a:gd name="T85" fmla="*/ 690 h 2870"/>
                  <a:gd name="T86" fmla="*/ 14 w 1382"/>
                  <a:gd name="T87" fmla="*/ 576 h 2870"/>
                  <a:gd name="T88" fmla="*/ 4 w 1382"/>
                  <a:gd name="T89" fmla="*/ 470 h 2870"/>
                  <a:gd name="T90" fmla="*/ 0 w 1382"/>
                  <a:gd name="T91" fmla="*/ 374 h 2870"/>
                  <a:gd name="T92" fmla="*/ 2 w 1382"/>
                  <a:gd name="T93" fmla="*/ 288 h 2870"/>
                  <a:gd name="T94" fmla="*/ 12 w 1382"/>
                  <a:gd name="T95" fmla="*/ 212 h 2870"/>
                  <a:gd name="T96" fmla="*/ 28 w 1382"/>
                  <a:gd name="T97" fmla="*/ 146 h 2870"/>
                  <a:gd name="T98" fmla="*/ 54 w 1382"/>
                  <a:gd name="T99" fmla="*/ 92 h 2870"/>
                  <a:gd name="T100" fmla="*/ 84 w 1382"/>
                  <a:gd name="T101" fmla="*/ 48 h 2870"/>
                  <a:gd name="T102" fmla="*/ 122 w 1382"/>
                  <a:gd name="T103" fmla="*/ 18 h 2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82" h="2870">
                    <a:moveTo>
                      <a:pt x="146" y="6"/>
                    </a:moveTo>
                    <a:lnTo>
                      <a:pt x="146" y="6"/>
                    </a:lnTo>
                    <a:lnTo>
                      <a:pt x="162" y="2"/>
                    </a:lnTo>
                    <a:lnTo>
                      <a:pt x="180" y="0"/>
                    </a:lnTo>
                    <a:lnTo>
                      <a:pt x="200" y="2"/>
                    </a:lnTo>
                    <a:lnTo>
                      <a:pt x="220" y="8"/>
                    </a:lnTo>
                    <a:lnTo>
                      <a:pt x="242" y="16"/>
                    </a:lnTo>
                    <a:lnTo>
                      <a:pt x="264" y="28"/>
                    </a:lnTo>
                    <a:lnTo>
                      <a:pt x="288" y="44"/>
                    </a:lnTo>
                    <a:lnTo>
                      <a:pt x="312" y="62"/>
                    </a:lnTo>
                    <a:lnTo>
                      <a:pt x="338" y="84"/>
                    </a:lnTo>
                    <a:lnTo>
                      <a:pt x="364" y="108"/>
                    </a:lnTo>
                    <a:lnTo>
                      <a:pt x="392" y="134"/>
                    </a:lnTo>
                    <a:lnTo>
                      <a:pt x="418" y="164"/>
                    </a:lnTo>
                    <a:lnTo>
                      <a:pt x="446" y="198"/>
                    </a:lnTo>
                    <a:lnTo>
                      <a:pt x="476" y="234"/>
                    </a:lnTo>
                    <a:lnTo>
                      <a:pt x="534" y="312"/>
                    </a:lnTo>
                    <a:lnTo>
                      <a:pt x="596" y="402"/>
                    </a:lnTo>
                    <a:lnTo>
                      <a:pt x="658" y="500"/>
                    </a:lnTo>
                    <a:lnTo>
                      <a:pt x="720" y="608"/>
                    </a:lnTo>
                    <a:lnTo>
                      <a:pt x="784" y="724"/>
                    </a:lnTo>
                    <a:lnTo>
                      <a:pt x="846" y="848"/>
                    </a:lnTo>
                    <a:lnTo>
                      <a:pt x="910" y="980"/>
                    </a:lnTo>
                    <a:lnTo>
                      <a:pt x="972" y="1118"/>
                    </a:lnTo>
                    <a:lnTo>
                      <a:pt x="1032" y="1262"/>
                    </a:lnTo>
                    <a:lnTo>
                      <a:pt x="1032" y="1262"/>
                    </a:lnTo>
                    <a:lnTo>
                      <a:pt x="1090" y="1410"/>
                    </a:lnTo>
                    <a:lnTo>
                      <a:pt x="1144" y="1554"/>
                    </a:lnTo>
                    <a:lnTo>
                      <a:pt x="1192" y="1696"/>
                    </a:lnTo>
                    <a:lnTo>
                      <a:pt x="1234" y="1834"/>
                    </a:lnTo>
                    <a:lnTo>
                      <a:pt x="1272" y="1966"/>
                    </a:lnTo>
                    <a:lnTo>
                      <a:pt x="1306" y="2094"/>
                    </a:lnTo>
                    <a:lnTo>
                      <a:pt x="1332" y="2214"/>
                    </a:lnTo>
                    <a:lnTo>
                      <a:pt x="1354" y="2328"/>
                    </a:lnTo>
                    <a:lnTo>
                      <a:pt x="1370" y="2432"/>
                    </a:lnTo>
                    <a:lnTo>
                      <a:pt x="1374" y="2482"/>
                    </a:lnTo>
                    <a:lnTo>
                      <a:pt x="1378" y="2528"/>
                    </a:lnTo>
                    <a:lnTo>
                      <a:pt x="1382" y="2572"/>
                    </a:lnTo>
                    <a:lnTo>
                      <a:pt x="1382" y="2614"/>
                    </a:lnTo>
                    <a:lnTo>
                      <a:pt x="1382" y="2652"/>
                    </a:lnTo>
                    <a:lnTo>
                      <a:pt x="1380" y="2688"/>
                    </a:lnTo>
                    <a:lnTo>
                      <a:pt x="1376" y="2720"/>
                    </a:lnTo>
                    <a:lnTo>
                      <a:pt x="1370" y="2750"/>
                    </a:lnTo>
                    <a:lnTo>
                      <a:pt x="1364" y="2776"/>
                    </a:lnTo>
                    <a:lnTo>
                      <a:pt x="1356" y="2800"/>
                    </a:lnTo>
                    <a:lnTo>
                      <a:pt x="1344" y="2820"/>
                    </a:lnTo>
                    <a:lnTo>
                      <a:pt x="1332" y="2836"/>
                    </a:lnTo>
                    <a:lnTo>
                      <a:pt x="1318" y="2848"/>
                    </a:lnTo>
                    <a:lnTo>
                      <a:pt x="1304" y="2856"/>
                    </a:lnTo>
                    <a:lnTo>
                      <a:pt x="1304" y="2856"/>
                    </a:lnTo>
                    <a:lnTo>
                      <a:pt x="1278" y="2864"/>
                    </a:lnTo>
                    <a:lnTo>
                      <a:pt x="1252" y="2870"/>
                    </a:lnTo>
                    <a:lnTo>
                      <a:pt x="1226" y="2870"/>
                    </a:lnTo>
                    <a:lnTo>
                      <a:pt x="1198" y="2868"/>
                    </a:lnTo>
                    <a:lnTo>
                      <a:pt x="1170" y="2862"/>
                    </a:lnTo>
                    <a:lnTo>
                      <a:pt x="1142" y="2852"/>
                    </a:lnTo>
                    <a:lnTo>
                      <a:pt x="1114" y="2840"/>
                    </a:lnTo>
                    <a:lnTo>
                      <a:pt x="1084" y="2824"/>
                    </a:lnTo>
                    <a:lnTo>
                      <a:pt x="1054" y="2804"/>
                    </a:lnTo>
                    <a:lnTo>
                      <a:pt x="1024" y="2780"/>
                    </a:lnTo>
                    <a:lnTo>
                      <a:pt x="994" y="2756"/>
                    </a:lnTo>
                    <a:lnTo>
                      <a:pt x="962" y="2726"/>
                    </a:lnTo>
                    <a:lnTo>
                      <a:pt x="932" y="2694"/>
                    </a:lnTo>
                    <a:lnTo>
                      <a:pt x="900" y="2660"/>
                    </a:lnTo>
                    <a:lnTo>
                      <a:pt x="868" y="2622"/>
                    </a:lnTo>
                    <a:lnTo>
                      <a:pt x="836" y="2582"/>
                    </a:lnTo>
                    <a:lnTo>
                      <a:pt x="804" y="2538"/>
                    </a:lnTo>
                    <a:lnTo>
                      <a:pt x="772" y="2492"/>
                    </a:lnTo>
                    <a:lnTo>
                      <a:pt x="738" y="2444"/>
                    </a:lnTo>
                    <a:lnTo>
                      <a:pt x="706" y="2392"/>
                    </a:lnTo>
                    <a:lnTo>
                      <a:pt x="672" y="2338"/>
                    </a:lnTo>
                    <a:lnTo>
                      <a:pt x="640" y="2282"/>
                    </a:lnTo>
                    <a:lnTo>
                      <a:pt x="574" y="2162"/>
                    </a:lnTo>
                    <a:lnTo>
                      <a:pt x="508" y="2034"/>
                    </a:lnTo>
                    <a:lnTo>
                      <a:pt x="442" y="1896"/>
                    </a:lnTo>
                    <a:lnTo>
                      <a:pt x="378" y="1752"/>
                    </a:lnTo>
                    <a:lnTo>
                      <a:pt x="314" y="1598"/>
                    </a:lnTo>
                    <a:lnTo>
                      <a:pt x="314" y="1598"/>
                    </a:lnTo>
                    <a:lnTo>
                      <a:pt x="252" y="1442"/>
                    </a:lnTo>
                    <a:lnTo>
                      <a:pt x="198" y="1290"/>
                    </a:lnTo>
                    <a:lnTo>
                      <a:pt x="148" y="1146"/>
                    </a:lnTo>
                    <a:lnTo>
                      <a:pt x="108" y="1006"/>
                    </a:lnTo>
                    <a:lnTo>
                      <a:pt x="72" y="874"/>
                    </a:lnTo>
                    <a:lnTo>
                      <a:pt x="58" y="810"/>
                    </a:lnTo>
                    <a:lnTo>
                      <a:pt x="44" y="748"/>
                    </a:lnTo>
                    <a:lnTo>
                      <a:pt x="32" y="690"/>
                    </a:lnTo>
                    <a:lnTo>
                      <a:pt x="22" y="632"/>
                    </a:lnTo>
                    <a:lnTo>
                      <a:pt x="14" y="576"/>
                    </a:lnTo>
                    <a:lnTo>
                      <a:pt x="8" y="522"/>
                    </a:lnTo>
                    <a:lnTo>
                      <a:pt x="4" y="470"/>
                    </a:lnTo>
                    <a:lnTo>
                      <a:pt x="0" y="422"/>
                    </a:lnTo>
                    <a:lnTo>
                      <a:pt x="0" y="374"/>
                    </a:lnTo>
                    <a:lnTo>
                      <a:pt x="0" y="330"/>
                    </a:lnTo>
                    <a:lnTo>
                      <a:pt x="2" y="288"/>
                    </a:lnTo>
                    <a:lnTo>
                      <a:pt x="6" y="250"/>
                    </a:lnTo>
                    <a:lnTo>
                      <a:pt x="12" y="212"/>
                    </a:lnTo>
                    <a:lnTo>
                      <a:pt x="20" y="178"/>
                    </a:lnTo>
                    <a:lnTo>
                      <a:pt x="28" y="146"/>
                    </a:lnTo>
                    <a:lnTo>
                      <a:pt x="40" y="118"/>
                    </a:lnTo>
                    <a:lnTo>
                      <a:pt x="54" y="92"/>
                    </a:lnTo>
                    <a:lnTo>
                      <a:pt x="68" y="68"/>
                    </a:lnTo>
                    <a:lnTo>
                      <a:pt x="84" y="48"/>
                    </a:lnTo>
                    <a:lnTo>
                      <a:pt x="102" y="32"/>
                    </a:lnTo>
                    <a:lnTo>
                      <a:pt x="122" y="18"/>
                    </a:lnTo>
                    <a:lnTo>
                      <a:pt x="146" y="6"/>
                    </a:lnTo>
                    <a:close/>
                  </a:path>
                </a:pathLst>
              </a:custGeom>
              <a:solidFill>
                <a:srgbClr val="DADCDD"/>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38" name="Freeform 118"/>
              <p:cNvSpPr/>
              <p:nvPr/>
            </p:nvSpPr>
            <p:spPr bwMode="auto">
              <a:xfrm>
                <a:off x="13987463" y="2871788"/>
                <a:ext cx="2101850" cy="4556125"/>
              </a:xfrm>
              <a:custGeom>
                <a:avLst/>
                <a:gdLst>
                  <a:gd name="T0" fmla="*/ 974 w 1324"/>
                  <a:gd name="T1" fmla="*/ 1262 h 2870"/>
                  <a:gd name="T2" fmla="*/ 852 w 1324"/>
                  <a:gd name="T3" fmla="*/ 980 h 2870"/>
                  <a:gd name="T4" fmla="*/ 726 w 1324"/>
                  <a:gd name="T5" fmla="*/ 724 h 2870"/>
                  <a:gd name="T6" fmla="*/ 600 w 1324"/>
                  <a:gd name="T7" fmla="*/ 500 h 2870"/>
                  <a:gd name="T8" fmla="*/ 476 w 1324"/>
                  <a:gd name="T9" fmla="*/ 312 h 2870"/>
                  <a:gd name="T10" fmla="*/ 388 w 1324"/>
                  <a:gd name="T11" fmla="*/ 198 h 2870"/>
                  <a:gd name="T12" fmla="*/ 334 w 1324"/>
                  <a:gd name="T13" fmla="*/ 134 h 2870"/>
                  <a:gd name="T14" fmla="*/ 280 w 1324"/>
                  <a:gd name="T15" fmla="*/ 84 h 2870"/>
                  <a:gd name="T16" fmla="*/ 230 w 1324"/>
                  <a:gd name="T17" fmla="*/ 44 h 2870"/>
                  <a:gd name="T18" fmla="*/ 184 w 1324"/>
                  <a:gd name="T19" fmla="*/ 16 h 2870"/>
                  <a:gd name="T20" fmla="*/ 142 w 1324"/>
                  <a:gd name="T21" fmla="*/ 2 h 2870"/>
                  <a:gd name="T22" fmla="*/ 104 w 1324"/>
                  <a:gd name="T23" fmla="*/ 2 h 2870"/>
                  <a:gd name="T24" fmla="*/ 88 w 1324"/>
                  <a:gd name="T25" fmla="*/ 6 h 2870"/>
                  <a:gd name="T26" fmla="*/ 62 w 1324"/>
                  <a:gd name="T27" fmla="*/ 20 h 2870"/>
                  <a:gd name="T28" fmla="*/ 18 w 1324"/>
                  <a:gd name="T29" fmla="*/ 56 h 2870"/>
                  <a:gd name="T30" fmla="*/ 0 w 1324"/>
                  <a:gd name="T31" fmla="*/ 82 h 2870"/>
                  <a:gd name="T32" fmla="*/ 40 w 1324"/>
                  <a:gd name="T33" fmla="*/ 104 h 2870"/>
                  <a:gd name="T34" fmla="*/ 82 w 1324"/>
                  <a:gd name="T35" fmla="*/ 134 h 2870"/>
                  <a:gd name="T36" fmla="*/ 124 w 1324"/>
                  <a:gd name="T37" fmla="*/ 174 h 2870"/>
                  <a:gd name="T38" fmla="*/ 218 w 1324"/>
                  <a:gd name="T39" fmla="*/ 276 h 2870"/>
                  <a:gd name="T40" fmla="*/ 318 w 1324"/>
                  <a:gd name="T41" fmla="*/ 412 h 2870"/>
                  <a:gd name="T42" fmla="*/ 424 w 1324"/>
                  <a:gd name="T43" fmla="*/ 574 h 2870"/>
                  <a:gd name="T44" fmla="*/ 530 w 1324"/>
                  <a:gd name="T45" fmla="*/ 762 h 2870"/>
                  <a:gd name="T46" fmla="*/ 638 w 1324"/>
                  <a:gd name="T47" fmla="*/ 974 h 2870"/>
                  <a:gd name="T48" fmla="*/ 742 w 1324"/>
                  <a:gd name="T49" fmla="*/ 1206 h 2870"/>
                  <a:gd name="T50" fmla="*/ 794 w 1324"/>
                  <a:gd name="T51" fmla="*/ 1328 h 2870"/>
                  <a:gd name="T52" fmla="*/ 892 w 1324"/>
                  <a:gd name="T53" fmla="*/ 1584 h 2870"/>
                  <a:gd name="T54" fmla="*/ 974 w 1324"/>
                  <a:gd name="T55" fmla="*/ 1828 h 2870"/>
                  <a:gd name="T56" fmla="*/ 1042 w 1324"/>
                  <a:gd name="T57" fmla="*/ 2062 h 2870"/>
                  <a:gd name="T58" fmla="*/ 1092 w 1324"/>
                  <a:gd name="T59" fmla="*/ 2276 h 2870"/>
                  <a:gd name="T60" fmla="*/ 1126 w 1324"/>
                  <a:gd name="T61" fmla="*/ 2468 h 2870"/>
                  <a:gd name="T62" fmla="*/ 1142 w 1324"/>
                  <a:gd name="T63" fmla="*/ 2634 h 2870"/>
                  <a:gd name="T64" fmla="*/ 1142 w 1324"/>
                  <a:gd name="T65" fmla="*/ 2736 h 2870"/>
                  <a:gd name="T66" fmla="*/ 1136 w 1324"/>
                  <a:gd name="T67" fmla="*/ 2794 h 2870"/>
                  <a:gd name="T68" fmla="*/ 1126 w 1324"/>
                  <a:gd name="T69" fmla="*/ 2842 h 2870"/>
                  <a:gd name="T70" fmla="*/ 1118 w 1324"/>
                  <a:gd name="T71" fmla="*/ 2864 h 2870"/>
                  <a:gd name="T72" fmla="*/ 1168 w 1324"/>
                  <a:gd name="T73" fmla="*/ 2870 h 2870"/>
                  <a:gd name="T74" fmla="*/ 1200 w 1324"/>
                  <a:gd name="T75" fmla="*/ 2868 h 2870"/>
                  <a:gd name="T76" fmla="*/ 1230 w 1324"/>
                  <a:gd name="T77" fmla="*/ 2862 h 2870"/>
                  <a:gd name="T78" fmla="*/ 1246 w 1324"/>
                  <a:gd name="T79" fmla="*/ 2856 h 2870"/>
                  <a:gd name="T80" fmla="*/ 1274 w 1324"/>
                  <a:gd name="T81" fmla="*/ 2836 h 2870"/>
                  <a:gd name="T82" fmla="*/ 1298 w 1324"/>
                  <a:gd name="T83" fmla="*/ 2800 h 2870"/>
                  <a:gd name="T84" fmla="*/ 1312 w 1324"/>
                  <a:gd name="T85" fmla="*/ 2750 h 2870"/>
                  <a:gd name="T86" fmla="*/ 1322 w 1324"/>
                  <a:gd name="T87" fmla="*/ 2688 h 2870"/>
                  <a:gd name="T88" fmla="*/ 1324 w 1324"/>
                  <a:gd name="T89" fmla="*/ 2614 h 2870"/>
                  <a:gd name="T90" fmla="*/ 1320 w 1324"/>
                  <a:gd name="T91" fmla="*/ 2528 h 2870"/>
                  <a:gd name="T92" fmla="*/ 1312 w 1324"/>
                  <a:gd name="T93" fmla="*/ 2432 h 2870"/>
                  <a:gd name="T94" fmla="*/ 1274 w 1324"/>
                  <a:gd name="T95" fmla="*/ 2214 h 2870"/>
                  <a:gd name="T96" fmla="*/ 1214 w 1324"/>
                  <a:gd name="T97" fmla="*/ 1966 h 2870"/>
                  <a:gd name="T98" fmla="*/ 1134 w 1324"/>
                  <a:gd name="T99" fmla="*/ 1696 h 2870"/>
                  <a:gd name="T100" fmla="*/ 1032 w 1324"/>
                  <a:gd name="T101" fmla="*/ 1408 h 2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24" h="2870">
                    <a:moveTo>
                      <a:pt x="974" y="1262"/>
                    </a:moveTo>
                    <a:lnTo>
                      <a:pt x="974" y="1262"/>
                    </a:lnTo>
                    <a:lnTo>
                      <a:pt x="914" y="1118"/>
                    </a:lnTo>
                    <a:lnTo>
                      <a:pt x="852" y="980"/>
                    </a:lnTo>
                    <a:lnTo>
                      <a:pt x="788" y="848"/>
                    </a:lnTo>
                    <a:lnTo>
                      <a:pt x="726" y="724"/>
                    </a:lnTo>
                    <a:lnTo>
                      <a:pt x="662" y="608"/>
                    </a:lnTo>
                    <a:lnTo>
                      <a:pt x="600" y="500"/>
                    </a:lnTo>
                    <a:lnTo>
                      <a:pt x="538" y="402"/>
                    </a:lnTo>
                    <a:lnTo>
                      <a:pt x="476" y="312"/>
                    </a:lnTo>
                    <a:lnTo>
                      <a:pt x="418" y="234"/>
                    </a:lnTo>
                    <a:lnTo>
                      <a:pt x="388" y="198"/>
                    </a:lnTo>
                    <a:lnTo>
                      <a:pt x="360" y="164"/>
                    </a:lnTo>
                    <a:lnTo>
                      <a:pt x="334" y="134"/>
                    </a:lnTo>
                    <a:lnTo>
                      <a:pt x="306" y="108"/>
                    </a:lnTo>
                    <a:lnTo>
                      <a:pt x="280" y="84"/>
                    </a:lnTo>
                    <a:lnTo>
                      <a:pt x="254" y="62"/>
                    </a:lnTo>
                    <a:lnTo>
                      <a:pt x="230" y="44"/>
                    </a:lnTo>
                    <a:lnTo>
                      <a:pt x="206" y="28"/>
                    </a:lnTo>
                    <a:lnTo>
                      <a:pt x="184" y="16"/>
                    </a:lnTo>
                    <a:lnTo>
                      <a:pt x="162" y="8"/>
                    </a:lnTo>
                    <a:lnTo>
                      <a:pt x="142" y="2"/>
                    </a:lnTo>
                    <a:lnTo>
                      <a:pt x="122" y="0"/>
                    </a:lnTo>
                    <a:lnTo>
                      <a:pt x="104" y="2"/>
                    </a:lnTo>
                    <a:lnTo>
                      <a:pt x="88" y="6"/>
                    </a:lnTo>
                    <a:lnTo>
                      <a:pt x="88" y="6"/>
                    </a:lnTo>
                    <a:lnTo>
                      <a:pt x="74" y="12"/>
                    </a:lnTo>
                    <a:lnTo>
                      <a:pt x="62" y="20"/>
                    </a:lnTo>
                    <a:lnTo>
                      <a:pt x="40" y="36"/>
                    </a:lnTo>
                    <a:lnTo>
                      <a:pt x="18" y="56"/>
                    </a:lnTo>
                    <a:lnTo>
                      <a:pt x="0" y="82"/>
                    </a:lnTo>
                    <a:lnTo>
                      <a:pt x="0" y="82"/>
                    </a:lnTo>
                    <a:lnTo>
                      <a:pt x="20" y="92"/>
                    </a:lnTo>
                    <a:lnTo>
                      <a:pt x="40" y="104"/>
                    </a:lnTo>
                    <a:lnTo>
                      <a:pt x="60" y="118"/>
                    </a:lnTo>
                    <a:lnTo>
                      <a:pt x="82" y="134"/>
                    </a:lnTo>
                    <a:lnTo>
                      <a:pt x="102" y="152"/>
                    </a:lnTo>
                    <a:lnTo>
                      <a:pt x="124" y="174"/>
                    </a:lnTo>
                    <a:lnTo>
                      <a:pt x="170" y="220"/>
                    </a:lnTo>
                    <a:lnTo>
                      <a:pt x="218" y="276"/>
                    </a:lnTo>
                    <a:lnTo>
                      <a:pt x="268" y="340"/>
                    </a:lnTo>
                    <a:lnTo>
                      <a:pt x="318" y="412"/>
                    </a:lnTo>
                    <a:lnTo>
                      <a:pt x="370" y="490"/>
                    </a:lnTo>
                    <a:lnTo>
                      <a:pt x="424" y="574"/>
                    </a:lnTo>
                    <a:lnTo>
                      <a:pt x="476" y="664"/>
                    </a:lnTo>
                    <a:lnTo>
                      <a:pt x="530" y="762"/>
                    </a:lnTo>
                    <a:lnTo>
                      <a:pt x="584" y="866"/>
                    </a:lnTo>
                    <a:lnTo>
                      <a:pt x="638" y="974"/>
                    </a:lnTo>
                    <a:lnTo>
                      <a:pt x="690" y="1088"/>
                    </a:lnTo>
                    <a:lnTo>
                      <a:pt x="742" y="1206"/>
                    </a:lnTo>
                    <a:lnTo>
                      <a:pt x="794" y="1328"/>
                    </a:lnTo>
                    <a:lnTo>
                      <a:pt x="794" y="1328"/>
                    </a:lnTo>
                    <a:lnTo>
                      <a:pt x="844" y="1456"/>
                    </a:lnTo>
                    <a:lnTo>
                      <a:pt x="892" y="1584"/>
                    </a:lnTo>
                    <a:lnTo>
                      <a:pt x="934" y="1708"/>
                    </a:lnTo>
                    <a:lnTo>
                      <a:pt x="974" y="1828"/>
                    </a:lnTo>
                    <a:lnTo>
                      <a:pt x="1010" y="1948"/>
                    </a:lnTo>
                    <a:lnTo>
                      <a:pt x="1042" y="2062"/>
                    </a:lnTo>
                    <a:lnTo>
                      <a:pt x="1070" y="2172"/>
                    </a:lnTo>
                    <a:lnTo>
                      <a:pt x="1092" y="2276"/>
                    </a:lnTo>
                    <a:lnTo>
                      <a:pt x="1112" y="2376"/>
                    </a:lnTo>
                    <a:lnTo>
                      <a:pt x="1126" y="2468"/>
                    </a:lnTo>
                    <a:lnTo>
                      <a:pt x="1138" y="2556"/>
                    </a:lnTo>
                    <a:lnTo>
                      <a:pt x="1142" y="2634"/>
                    </a:lnTo>
                    <a:lnTo>
                      <a:pt x="1144" y="2704"/>
                    </a:lnTo>
                    <a:lnTo>
                      <a:pt x="1142" y="2736"/>
                    </a:lnTo>
                    <a:lnTo>
                      <a:pt x="1140" y="2766"/>
                    </a:lnTo>
                    <a:lnTo>
                      <a:pt x="1136" y="2794"/>
                    </a:lnTo>
                    <a:lnTo>
                      <a:pt x="1132" y="2820"/>
                    </a:lnTo>
                    <a:lnTo>
                      <a:pt x="1126" y="2842"/>
                    </a:lnTo>
                    <a:lnTo>
                      <a:pt x="1118" y="2864"/>
                    </a:lnTo>
                    <a:lnTo>
                      <a:pt x="1118" y="2864"/>
                    </a:lnTo>
                    <a:lnTo>
                      <a:pt x="1152" y="2870"/>
                    </a:lnTo>
                    <a:lnTo>
                      <a:pt x="1168" y="2870"/>
                    </a:lnTo>
                    <a:lnTo>
                      <a:pt x="1184" y="2870"/>
                    </a:lnTo>
                    <a:lnTo>
                      <a:pt x="1200" y="2868"/>
                    </a:lnTo>
                    <a:lnTo>
                      <a:pt x="1214" y="2866"/>
                    </a:lnTo>
                    <a:lnTo>
                      <a:pt x="1230" y="2862"/>
                    </a:lnTo>
                    <a:lnTo>
                      <a:pt x="1246" y="2856"/>
                    </a:lnTo>
                    <a:lnTo>
                      <a:pt x="1246" y="2856"/>
                    </a:lnTo>
                    <a:lnTo>
                      <a:pt x="1260" y="2848"/>
                    </a:lnTo>
                    <a:lnTo>
                      <a:pt x="1274" y="2836"/>
                    </a:lnTo>
                    <a:lnTo>
                      <a:pt x="1286" y="2820"/>
                    </a:lnTo>
                    <a:lnTo>
                      <a:pt x="1298" y="2800"/>
                    </a:lnTo>
                    <a:lnTo>
                      <a:pt x="1306" y="2776"/>
                    </a:lnTo>
                    <a:lnTo>
                      <a:pt x="1312" y="2750"/>
                    </a:lnTo>
                    <a:lnTo>
                      <a:pt x="1318" y="2720"/>
                    </a:lnTo>
                    <a:lnTo>
                      <a:pt x="1322" y="2688"/>
                    </a:lnTo>
                    <a:lnTo>
                      <a:pt x="1324" y="2652"/>
                    </a:lnTo>
                    <a:lnTo>
                      <a:pt x="1324" y="2614"/>
                    </a:lnTo>
                    <a:lnTo>
                      <a:pt x="1324" y="2572"/>
                    </a:lnTo>
                    <a:lnTo>
                      <a:pt x="1320" y="2528"/>
                    </a:lnTo>
                    <a:lnTo>
                      <a:pt x="1316" y="2482"/>
                    </a:lnTo>
                    <a:lnTo>
                      <a:pt x="1312" y="2432"/>
                    </a:lnTo>
                    <a:lnTo>
                      <a:pt x="1296" y="2328"/>
                    </a:lnTo>
                    <a:lnTo>
                      <a:pt x="1274" y="2214"/>
                    </a:lnTo>
                    <a:lnTo>
                      <a:pt x="1248" y="2094"/>
                    </a:lnTo>
                    <a:lnTo>
                      <a:pt x="1214" y="1966"/>
                    </a:lnTo>
                    <a:lnTo>
                      <a:pt x="1176" y="1834"/>
                    </a:lnTo>
                    <a:lnTo>
                      <a:pt x="1134" y="1696"/>
                    </a:lnTo>
                    <a:lnTo>
                      <a:pt x="1086" y="1554"/>
                    </a:lnTo>
                    <a:lnTo>
                      <a:pt x="1032" y="1408"/>
                    </a:lnTo>
                    <a:lnTo>
                      <a:pt x="974" y="1262"/>
                    </a:lnTo>
                    <a:close/>
                  </a:path>
                </a:pathLst>
              </a:custGeom>
              <a:solidFill>
                <a:srgbClr val="F3F4F4"/>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39" name="Freeform 286"/>
              <p:cNvSpPr/>
              <p:nvPr/>
            </p:nvSpPr>
            <p:spPr bwMode="auto">
              <a:xfrm>
                <a:off x="14209651" y="4771104"/>
                <a:ext cx="884300" cy="1046418"/>
              </a:xfrm>
              <a:custGeom>
                <a:avLst/>
                <a:gdLst>
                  <a:gd name="connsiteX0" fmla="*/ 490599 w 884300"/>
                  <a:gd name="connsiteY0" fmla="*/ 0 h 1046418"/>
                  <a:gd name="connsiteX1" fmla="*/ 512824 w 884300"/>
                  <a:gd name="connsiteY1" fmla="*/ 0 h 1046418"/>
                  <a:gd name="connsiteX2" fmla="*/ 535049 w 884300"/>
                  <a:gd name="connsiteY2" fmla="*/ 3175 h 1046418"/>
                  <a:gd name="connsiteX3" fmla="*/ 557274 w 884300"/>
                  <a:gd name="connsiteY3" fmla="*/ 9525 h 1046418"/>
                  <a:gd name="connsiteX4" fmla="*/ 579499 w 884300"/>
                  <a:gd name="connsiteY4" fmla="*/ 22225 h 1046418"/>
                  <a:gd name="connsiteX5" fmla="*/ 604899 w 884300"/>
                  <a:gd name="connsiteY5" fmla="*/ 34925 h 1046418"/>
                  <a:gd name="connsiteX6" fmla="*/ 627124 w 884300"/>
                  <a:gd name="connsiteY6" fmla="*/ 53975 h 1046418"/>
                  <a:gd name="connsiteX7" fmla="*/ 652524 w 884300"/>
                  <a:gd name="connsiteY7" fmla="*/ 73025 h 1046418"/>
                  <a:gd name="connsiteX8" fmla="*/ 674749 w 884300"/>
                  <a:gd name="connsiteY8" fmla="*/ 98425 h 1046418"/>
                  <a:gd name="connsiteX9" fmla="*/ 700148 w 884300"/>
                  <a:gd name="connsiteY9" fmla="*/ 123825 h 1046418"/>
                  <a:gd name="connsiteX10" fmla="*/ 722374 w 884300"/>
                  <a:gd name="connsiteY10" fmla="*/ 152400 h 1046418"/>
                  <a:gd name="connsiteX11" fmla="*/ 744600 w 884300"/>
                  <a:gd name="connsiteY11" fmla="*/ 184150 h 1046418"/>
                  <a:gd name="connsiteX12" fmla="*/ 766824 w 884300"/>
                  <a:gd name="connsiteY12" fmla="*/ 219075 h 1046418"/>
                  <a:gd name="connsiteX13" fmla="*/ 785874 w 884300"/>
                  <a:gd name="connsiteY13" fmla="*/ 257175 h 1046418"/>
                  <a:gd name="connsiteX14" fmla="*/ 804924 w 884300"/>
                  <a:gd name="connsiteY14" fmla="*/ 295275 h 1046418"/>
                  <a:gd name="connsiteX15" fmla="*/ 823974 w 884300"/>
                  <a:gd name="connsiteY15" fmla="*/ 336550 h 1046418"/>
                  <a:gd name="connsiteX16" fmla="*/ 839848 w 884300"/>
                  <a:gd name="connsiteY16" fmla="*/ 377825 h 1046418"/>
                  <a:gd name="connsiteX17" fmla="*/ 852548 w 884300"/>
                  <a:gd name="connsiteY17" fmla="*/ 419100 h 1046418"/>
                  <a:gd name="connsiteX18" fmla="*/ 862074 w 884300"/>
                  <a:gd name="connsiteY18" fmla="*/ 460375 h 1046418"/>
                  <a:gd name="connsiteX19" fmla="*/ 871600 w 884300"/>
                  <a:gd name="connsiteY19" fmla="*/ 501650 h 1046418"/>
                  <a:gd name="connsiteX20" fmla="*/ 877948 w 884300"/>
                  <a:gd name="connsiteY20" fmla="*/ 539750 h 1046418"/>
                  <a:gd name="connsiteX21" fmla="*/ 881124 w 884300"/>
                  <a:gd name="connsiteY21" fmla="*/ 577850 h 1046418"/>
                  <a:gd name="connsiteX22" fmla="*/ 884300 w 884300"/>
                  <a:gd name="connsiteY22" fmla="*/ 612775 h 1046418"/>
                  <a:gd name="connsiteX23" fmla="*/ 884300 w 884300"/>
                  <a:gd name="connsiteY23" fmla="*/ 647700 h 1046418"/>
                  <a:gd name="connsiteX24" fmla="*/ 881124 w 884300"/>
                  <a:gd name="connsiteY24" fmla="*/ 679450 h 1046418"/>
                  <a:gd name="connsiteX25" fmla="*/ 874774 w 884300"/>
                  <a:gd name="connsiteY25" fmla="*/ 708025 h 1046418"/>
                  <a:gd name="connsiteX26" fmla="*/ 868424 w 884300"/>
                  <a:gd name="connsiteY26" fmla="*/ 736600 h 1046418"/>
                  <a:gd name="connsiteX27" fmla="*/ 858900 w 884300"/>
                  <a:gd name="connsiteY27" fmla="*/ 758825 h 1046418"/>
                  <a:gd name="connsiteX28" fmla="*/ 846200 w 884300"/>
                  <a:gd name="connsiteY28" fmla="*/ 781050 h 1046418"/>
                  <a:gd name="connsiteX29" fmla="*/ 830324 w 884300"/>
                  <a:gd name="connsiteY29" fmla="*/ 796925 h 1046418"/>
                  <a:gd name="connsiteX30" fmla="*/ 814448 w 884300"/>
                  <a:gd name="connsiteY30" fmla="*/ 812800 h 1046418"/>
                  <a:gd name="connsiteX31" fmla="*/ 795400 w 884300"/>
                  <a:gd name="connsiteY31" fmla="*/ 822325 h 1046418"/>
                  <a:gd name="connsiteX32" fmla="*/ 360185 w 884300"/>
                  <a:gd name="connsiteY32" fmla="*/ 1046418 h 1046418"/>
                  <a:gd name="connsiteX33" fmla="*/ 287399 w 884300"/>
                  <a:gd name="connsiteY33" fmla="*/ 882650 h 1046418"/>
                  <a:gd name="connsiteX34" fmla="*/ 185799 w 884300"/>
                  <a:gd name="connsiteY34" fmla="*/ 638175 h 1046418"/>
                  <a:gd name="connsiteX35" fmla="*/ 87374 w 884300"/>
                  <a:gd name="connsiteY35" fmla="*/ 390525 h 1046418"/>
                  <a:gd name="connsiteX36" fmla="*/ 1649 w 884300"/>
                  <a:gd name="connsiteY36" fmla="*/ 149225 h 1046418"/>
                  <a:gd name="connsiteX37" fmla="*/ 0 w 884300"/>
                  <a:gd name="connsiteY37" fmla="*/ 144476 h 1046418"/>
                  <a:gd name="connsiteX38" fmla="*/ 468374 w 884300"/>
                  <a:gd name="connsiteY38" fmla="*/ 3175 h 1046418"/>
                  <a:gd name="connsiteX39" fmla="*/ 468374 w 884300"/>
                  <a:gd name="connsiteY39" fmla="*/ 6350 h 1046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84300" h="1046418">
                    <a:moveTo>
                      <a:pt x="490599" y="0"/>
                    </a:moveTo>
                    <a:lnTo>
                      <a:pt x="512824" y="0"/>
                    </a:lnTo>
                    <a:lnTo>
                      <a:pt x="535049" y="3175"/>
                    </a:lnTo>
                    <a:lnTo>
                      <a:pt x="557274" y="9525"/>
                    </a:lnTo>
                    <a:lnTo>
                      <a:pt x="579499" y="22225"/>
                    </a:lnTo>
                    <a:lnTo>
                      <a:pt x="604899" y="34925"/>
                    </a:lnTo>
                    <a:lnTo>
                      <a:pt x="627124" y="53975"/>
                    </a:lnTo>
                    <a:lnTo>
                      <a:pt x="652524" y="73025"/>
                    </a:lnTo>
                    <a:lnTo>
                      <a:pt x="674749" y="98425"/>
                    </a:lnTo>
                    <a:lnTo>
                      <a:pt x="700148" y="123825"/>
                    </a:lnTo>
                    <a:lnTo>
                      <a:pt x="722374" y="152400"/>
                    </a:lnTo>
                    <a:lnTo>
                      <a:pt x="744600" y="184150"/>
                    </a:lnTo>
                    <a:lnTo>
                      <a:pt x="766824" y="219075"/>
                    </a:lnTo>
                    <a:lnTo>
                      <a:pt x="785874" y="257175"/>
                    </a:lnTo>
                    <a:lnTo>
                      <a:pt x="804924" y="295275"/>
                    </a:lnTo>
                    <a:lnTo>
                      <a:pt x="823974" y="336550"/>
                    </a:lnTo>
                    <a:lnTo>
                      <a:pt x="839848" y="377825"/>
                    </a:lnTo>
                    <a:lnTo>
                      <a:pt x="852548" y="419100"/>
                    </a:lnTo>
                    <a:lnTo>
                      <a:pt x="862074" y="460375"/>
                    </a:lnTo>
                    <a:lnTo>
                      <a:pt x="871600" y="501650"/>
                    </a:lnTo>
                    <a:lnTo>
                      <a:pt x="877948" y="539750"/>
                    </a:lnTo>
                    <a:lnTo>
                      <a:pt x="881124" y="577850"/>
                    </a:lnTo>
                    <a:lnTo>
                      <a:pt x="884300" y="612775"/>
                    </a:lnTo>
                    <a:lnTo>
                      <a:pt x="884300" y="647700"/>
                    </a:lnTo>
                    <a:lnTo>
                      <a:pt x="881124" y="679450"/>
                    </a:lnTo>
                    <a:lnTo>
                      <a:pt x="874774" y="708025"/>
                    </a:lnTo>
                    <a:lnTo>
                      <a:pt x="868424" y="736600"/>
                    </a:lnTo>
                    <a:lnTo>
                      <a:pt x="858900" y="758825"/>
                    </a:lnTo>
                    <a:lnTo>
                      <a:pt x="846200" y="781050"/>
                    </a:lnTo>
                    <a:lnTo>
                      <a:pt x="830324" y="796925"/>
                    </a:lnTo>
                    <a:lnTo>
                      <a:pt x="814448" y="812800"/>
                    </a:lnTo>
                    <a:lnTo>
                      <a:pt x="795400" y="822325"/>
                    </a:lnTo>
                    <a:lnTo>
                      <a:pt x="360185" y="1046418"/>
                    </a:lnTo>
                    <a:lnTo>
                      <a:pt x="287399" y="882650"/>
                    </a:lnTo>
                    <a:lnTo>
                      <a:pt x="185799" y="638175"/>
                    </a:lnTo>
                    <a:lnTo>
                      <a:pt x="87374" y="390525"/>
                    </a:lnTo>
                    <a:lnTo>
                      <a:pt x="1649" y="149225"/>
                    </a:lnTo>
                    <a:lnTo>
                      <a:pt x="0" y="144476"/>
                    </a:lnTo>
                    <a:lnTo>
                      <a:pt x="468374" y="3175"/>
                    </a:lnTo>
                    <a:lnTo>
                      <a:pt x="468374" y="6350"/>
                    </a:lnTo>
                    <a:close/>
                  </a:path>
                </a:pathLst>
              </a:custGeom>
              <a:solidFill>
                <a:srgbClr val="81C343"/>
              </a:solidFill>
              <a:ln>
                <a:noFill/>
              </a:ln>
            </p:spPr>
            <p:txBody>
              <a:bodyPr vert="horz" wrap="square" lIns="68576" tIns="34288" rIns="68576" bIns="34288" numCol="1" anchor="t" anchorCtr="0" compatLnSpc="1">
                <a:noAutofit/>
              </a:bodyPr>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40" name="Freeform 122"/>
              <p:cNvSpPr/>
              <p:nvPr/>
            </p:nvSpPr>
            <p:spPr bwMode="auto">
              <a:xfrm>
                <a:off x="14517688" y="4770438"/>
                <a:ext cx="574675" cy="1047750"/>
              </a:xfrm>
              <a:custGeom>
                <a:avLst/>
                <a:gdLst>
                  <a:gd name="T0" fmla="*/ 322 w 362"/>
                  <a:gd name="T1" fmla="*/ 212 h 660"/>
                  <a:gd name="T2" fmla="*/ 322 w 362"/>
                  <a:gd name="T3" fmla="*/ 212 h 660"/>
                  <a:gd name="T4" fmla="*/ 304 w 362"/>
                  <a:gd name="T5" fmla="*/ 168 h 660"/>
                  <a:gd name="T6" fmla="*/ 282 w 362"/>
                  <a:gd name="T7" fmla="*/ 130 h 660"/>
                  <a:gd name="T8" fmla="*/ 258 w 362"/>
                  <a:gd name="T9" fmla="*/ 94 h 660"/>
                  <a:gd name="T10" fmla="*/ 234 w 362"/>
                  <a:gd name="T11" fmla="*/ 64 h 660"/>
                  <a:gd name="T12" fmla="*/ 208 w 362"/>
                  <a:gd name="T13" fmla="*/ 40 h 660"/>
                  <a:gd name="T14" fmla="*/ 182 w 362"/>
                  <a:gd name="T15" fmla="*/ 20 h 660"/>
                  <a:gd name="T16" fmla="*/ 170 w 362"/>
                  <a:gd name="T17" fmla="*/ 12 h 660"/>
                  <a:gd name="T18" fmla="*/ 156 w 362"/>
                  <a:gd name="T19" fmla="*/ 6 h 660"/>
                  <a:gd name="T20" fmla="*/ 144 w 362"/>
                  <a:gd name="T21" fmla="*/ 2 h 660"/>
                  <a:gd name="T22" fmla="*/ 132 w 362"/>
                  <a:gd name="T23" fmla="*/ 0 h 660"/>
                  <a:gd name="T24" fmla="*/ 132 w 362"/>
                  <a:gd name="T25" fmla="*/ 0 h 660"/>
                  <a:gd name="T26" fmla="*/ 148 w 362"/>
                  <a:gd name="T27" fmla="*/ 16 h 660"/>
                  <a:gd name="T28" fmla="*/ 162 w 362"/>
                  <a:gd name="T29" fmla="*/ 32 h 660"/>
                  <a:gd name="T30" fmla="*/ 178 w 362"/>
                  <a:gd name="T31" fmla="*/ 52 h 660"/>
                  <a:gd name="T32" fmla="*/ 192 w 362"/>
                  <a:gd name="T33" fmla="*/ 72 h 660"/>
                  <a:gd name="T34" fmla="*/ 206 w 362"/>
                  <a:gd name="T35" fmla="*/ 94 h 660"/>
                  <a:gd name="T36" fmla="*/ 220 w 362"/>
                  <a:gd name="T37" fmla="*/ 118 h 660"/>
                  <a:gd name="T38" fmla="*/ 232 w 362"/>
                  <a:gd name="T39" fmla="*/ 142 h 660"/>
                  <a:gd name="T40" fmla="*/ 244 w 362"/>
                  <a:gd name="T41" fmla="*/ 168 h 660"/>
                  <a:gd name="T42" fmla="*/ 244 w 362"/>
                  <a:gd name="T43" fmla="*/ 168 h 660"/>
                  <a:gd name="T44" fmla="*/ 254 w 362"/>
                  <a:gd name="T45" fmla="*/ 196 h 660"/>
                  <a:gd name="T46" fmla="*/ 262 w 362"/>
                  <a:gd name="T47" fmla="*/ 222 h 660"/>
                  <a:gd name="T48" fmla="*/ 268 w 362"/>
                  <a:gd name="T49" fmla="*/ 248 h 660"/>
                  <a:gd name="T50" fmla="*/ 274 w 362"/>
                  <a:gd name="T51" fmla="*/ 272 h 660"/>
                  <a:gd name="T52" fmla="*/ 278 w 362"/>
                  <a:gd name="T53" fmla="*/ 298 h 660"/>
                  <a:gd name="T54" fmla="*/ 280 w 362"/>
                  <a:gd name="T55" fmla="*/ 320 h 660"/>
                  <a:gd name="T56" fmla="*/ 282 w 362"/>
                  <a:gd name="T57" fmla="*/ 344 h 660"/>
                  <a:gd name="T58" fmla="*/ 282 w 362"/>
                  <a:gd name="T59" fmla="*/ 364 h 660"/>
                  <a:gd name="T60" fmla="*/ 280 w 362"/>
                  <a:gd name="T61" fmla="*/ 384 h 660"/>
                  <a:gd name="T62" fmla="*/ 276 w 362"/>
                  <a:gd name="T63" fmla="*/ 404 h 660"/>
                  <a:gd name="T64" fmla="*/ 272 w 362"/>
                  <a:gd name="T65" fmla="*/ 420 h 660"/>
                  <a:gd name="T66" fmla="*/ 266 w 362"/>
                  <a:gd name="T67" fmla="*/ 436 h 660"/>
                  <a:gd name="T68" fmla="*/ 258 w 362"/>
                  <a:gd name="T69" fmla="*/ 448 h 660"/>
                  <a:gd name="T70" fmla="*/ 248 w 362"/>
                  <a:gd name="T71" fmla="*/ 460 h 660"/>
                  <a:gd name="T72" fmla="*/ 238 w 362"/>
                  <a:gd name="T73" fmla="*/ 468 h 660"/>
                  <a:gd name="T74" fmla="*/ 226 w 362"/>
                  <a:gd name="T75" fmla="*/ 474 h 660"/>
                  <a:gd name="T76" fmla="*/ 0 w 362"/>
                  <a:gd name="T77" fmla="*/ 592 h 660"/>
                  <a:gd name="T78" fmla="*/ 0 w 362"/>
                  <a:gd name="T79" fmla="*/ 592 h 660"/>
                  <a:gd name="T80" fmla="*/ 30 w 362"/>
                  <a:gd name="T81" fmla="*/ 660 h 660"/>
                  <a:gd name="T82" fmla="*/ 306 w 362"/>
                  <a:gd name="T83" fmla="*/ 518 h 660"/>
                  <a:gd name="T84" fmla="*/ 306 w 362"/>
                  <a:gd name="T85" fmla="*/ 518 h 660"/>
                  <a:gd name="T86" fmla="*/ 318 w 362"/>
                  <a:gd name="T87" fmla="*/ 512 h 660"/>
                  <a:gd name="T88" fmla="*/ 328 w 362"/>
                  <a:gd name="T89" fmla="*/ 502 h 660"/>
                  <a:gd name="T90" fmla="*/ 336 w 362"/>
                  <a:gd name="T91" fmla="*/ 492 h 660"/>
                  <a:gd name="T92" fmla="*/ 344 w 362"/>
                  <a:gd name="T93" fmla="*/ 478 h 660"/>
                  <a:gd name="T94" fmla="*/ 350 w 362"/>
                  <a:gd name="T95" fmla="*/ 464 h 660"/>
                  <a:gd name="T96" fmla="*/ 356 w 362"/>
                  <a:gd name="T97" fmla="*/ 446 h 660"/>
                  <a:gd name="T98" fmla="*/ 358 w 362"/>
                  <a:gd name="T99" fmla="*/ 428 h 660"/>
                  <a:gd name="T100" fmla="*/ 360 w 362"/>
                  <a:gd name="T101" fmla="*/ 408 h 660"/>
                  <a:gd name="T102" fmla="*/ 362 w 362"/>
                  <a:gd name="T103" fmla="*/ 386 h 660"/>
                  <a:gd name="T104" fmla="*/ 360 w 362"/>
                  <a:gd name="T105" fmla="*/ 364 h 660"/>
                  <a:gd name="T106" fmla="*/ 358 w 362"/>
                  <a:gd name="T107" fmla="*/ 340 h 660"/>
                  <a:gd name="T108" fmla="*/ 354 w 362"/>
                  <a:gd name="T109" fmla="*/ 316 h 660"/>
                  <a:gd name="T110" fmla="*/ 348 w 362"/>
                  <a:gd name="T111" fmla="*/ 290 h 660"/>
                  <a:gd name="T112" fmla="*/ 342 w 362"/>
                  <a:gd name="T113" fmla="*/ 264 h 660"/>
                  <a:gd name="T114" fmla="*/ 332 w 362"/>
                  <a:gd name="T115" fmla="*/ 238 h 660"/>
                  <a:gd name="T116" fmla="*/ 322 w 362"/>
                  <a:gd name="T117" fmla="*/ 212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2" h="660">
                    <a:moveTo>
                      <a:pt x="322" y="212"/>
                    </a:moveTo>
                    <a:lnTo>
                      <a:pt x="322" y="212"/>
                    </a:lnTo>
                    <a:lnTo>
                      <a:pt x="304" y="168"/>
                    </a:lnTo>
                    <a:lnTo>
                      <a:pt x="282" y="130"/>
                    </a:lnTo>
                    <a:lnTo>
                      <a:pt x="258" y="94"/>
                    </a:lnTo>
                    <a:lnTo>
                      <a:pt x="234" y="64"/>
                    </a:lnTo>
                    <a:lnTo>
                      <a:pt x="208" y="40"/>
                    </a:lnTo>
                    <a:lnTo>
                      <a:pt x="182" y="20"/>
                    </a:lnTo>
                    <a:lnTo>
                      <a:pt x="170" y="12"/>
                    </a:lnTo>
                    <a:lnTo>
                      <a:pt x="156" y="6"/>
                    </a:lnTo>
                    <a:lnTo>
                      <a:pt x="144" y="2"/>
                    </a:lnTo>
                    <a:lnTo>
                      <a:pt x="132" y="0"/>
                    </a:lnTo>
                    <a:lnTo>
                      <a:pt x="132" y="0"/>
                    </a:lnTo>
                    <a:lnTo>
                      <a:pt x="148" y="16"/>
                    </a:lnTo>
                    <a:lnTo>
                      <a:pt x="162" y="32"/>
                    </a:lnTo>
                    <a:lnTo>
                      <a:pt x="178" y="52"/>
                    </a:lnTo>
                    <a:lnTo>
                      <a:pt x="192" y="72"/>
                    </a:lnTo>
                    <a:lnTo>
                      <a:pt x="206" y="94"/>
                    </a:lnTo>
                    <a:lnTo>
                      <a:pt x="220" y="118"/>
                    </a:lnTo>
                    <a:lnTo>
                      <a:pt x="232" y="142"/>
                    </a:lnTo>
                    <a:lnTo>
                      <a:pt x="244" y="168"/>
                    </a:lnTo>
                    <a:lnTo>
                      <a:pt x="244" y="168"/>
                    </a:lnTo>
                    <a:lnTo>
                      <a:pt x="254" y="196"/>
                    </a:lnTo>
                    <a:lnTo>
                      <a:pt x="262" y="222"/>
                    </a:lnTo>
                    <a:lnTo>
                      <a:pt x="268" y="248"/>
                    </a:lnTo>
                    <a:lnTo>
                      <a:pt x="274" y="272"/>
                    </a:lnTo>
                    <a:lnTo>
                      <a:pt x="278" y="298"/>
                    </a:lnTo>
                    <a:lnTo>
                      <a:pt x="280" y="320"/>
                    </a:lnTo>
                    <a:lnTo>
                      <a:pt x="282" y="344"/>
                    </a:lnTo>
                    <a:lnTo>
                      <a:pt x="282" y="364"/>
                    </a:lnTo>
                    <a:lnTo>
                      <a:pt x="280" y="384"/>
                    </a:lnTo>
                    <a:lnTo>
                      <a:pt x="276" y="404"/>
                    </a:lnTo>
                    <a:lnTo>
                      <a:pt x="272" y="420"/>
                    </a:lnTo>
                    <a:lnTo>
                      <a:pt x="266" y="436"/>
                    </a:lnTo>
                    <a:lnTo>
                      <a:pt x="258" y="448"/>
                    </a:lnTo>
                    <a:lnTo>
                      <a:pt x="248" y="460"/>
                    </a:lnTo>
                    <a:lnTo>
                      <a:pt x="238" y="468"/>
                    </a:lnTo>
                    <a:lnTo>
                      <a:pt x="226" y="474"/>
                    </a:lnTo>
                    <a:lnTo>
                      <a:pt x="0" y="592"/>
                    </a:lnTo>
                    <a:lnTo>
                      <a:pt x="0" y="592"/>
                    </a:lnTo>
                    <a:lnTo>
                      <a:pt x="30" y="660"/>
                    </a:lnTo>
                    <a:lnTo>
                      <a:pt x="306" y="518"/>
                    </a:lnTo>
                    <a:lnTo>
                      <a:pt x="306" y="518"/>
                    </a:lnTo>
                    <a:lnTo>
                      <a:pt x="318" y="512"/>
                    </a:lnTo>
                    <a:lnTo>
                      <a:pt x="328" y="502"/>
                    </a:lnTo>
                    <a:lnTo>
                      <a:pt x="336" y="492"/>
                    </a:lnTo>
                    <a:lnTo>
                      <a:pt x="344" y="478"/>
                    </a:lnTo>
                    <a:lnTo>
                      <a:pt x="350" y="464"/>
                    </a:lnTo>
                    <a:lnTo>
                      <a:pt x="356" y="446"/>
                    </a:lnTo>
                    <a:lnTo>
                      <a:pt x="358" y="428"/>
                    </a:lnTo>
                    <a:lnTo>
                      <a:pt x="360" y="408"/>
                    </a:lnTo>
                    <a:lnTo>
                      <a:pt x="362" y="386"/>
                    </a:lnTo>
                    <a:lnTo>
                      <a:pt x="360" y="364"/>
                    </a:lnTo>
                    <a:lnTo>
                      <a:pt x="358" y="340"/>
                    </a:lnTo>
                    <a:lnTo>
                      <a:pt x="354" y="316"/>
                    </a:lnTo>
                    <a:lnTo>
                      <a:pt x="348" y="290"/>
                    </a:lnTo>
                    <a:lnTo>
                      <a:pt x="342" y="264"/>
                    </a:lnTo>
                    <a:lnTo>
                      <a:pt x="332" y="238"/>
                    </a:lnTo>
                    <a:lnTo>
                      <a:pt x="322" y="212"/>
                    </a:lnTo>
                    <a:close/>
                  </a:path>
                </a:pathLst>
              </a:custGeom>
              <a:solidFill>
                <a:srgbClr val="231F20">
                  <a:alpha val="50000"/>
                </a:srgbClr>
              </a:solidFill>
              <a:ln>
                <a:noFill/>
              </a:ln>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41" name="Freeform 124"/>
              <p:cNvSpPr/>
              <p:nvPr/>
            </p:nvSpPr>
            <p:spPr bwMode="auto">
              <a:xfrm>
                <a:off x="14749463" y="4802188"/>
                <a:ext cx="346075" cy="695325"/>
              </a:xfrm>
              <a:custGeom>
                <a:avLst/>
                <a:gdLst>
                  <a:gd name="T0" fmla="*/ 12 w 218"/>
                  <a:gd name="T1" fmla="*/ 2 h 438"/>
                  <a:gd name="T2" fmla="*/ 12 w 218"/>
                  <a:gd name="T3" fmla="*/ 2 h 438"/>
                  <a:gd name="T4" fmla="*/ 20 w 218"/>
                  <a:gd name="T5" fmla="*/ 0 h 438"/>
                  <a:gd name="T6" fmla="*/ 28 w 218"/>
                  <a:gd name="T7" fmla="*/ 0 h 438"/>
                  <a:gd name="T8" fmla="*/ 38 w 218"/>
                  <a:gd name="T9" fmla="*/ 2 h 438"/>
                  <a:gd name="T10" fmla="*/ 48 w 218"/>
                  <a:gd name="T11" fmla="*/ 6 h 438"/>
                  <a:gd name="T12" fmla="*/ 58 w 218"/>
                  <a:gd name="T13" fmla="*/ 12 h 438"/>
                  <a:gd name="T14" fmla="*/ 70 w 218"/>
                  <a:gd name="T15" fmla="*/ 20 h 438"/>
                  <a:gd name="T16" fmla="*/ 92 w 218"/>
                  <a:gd name="T17" fmla="*/ 40 h 438"/>
                  <a:gd name="T18" fmla="*/ 116 w 218"/>
                  <a:gd name="T19" fmla="*/ 66 h 438"/>
                  <a:gd name="T20" fmla="*/ 138 w 218"/>
                  <a:gd name="T21" fmla="*/ 98 h 438"/>
                  <a:gd name="T22" fmla="*/ 160 w 218"/>
                  <a:gd name="T23" fmla="*/ 136 h 438"/>
                  <a:gd name="T24" fmla="*/ 180 w 218"/>
                  <a:gd name="T25" fmla="*/ 178 h 438"/>
                  <a:gd name="T26" fmla="*/ 180 w 218"/>
                  <a:gd name="T27" fmla="*/ 178 h 438"/>
                  <a:gd name="T28" fmla="*/ 196 w 218"/>
                  <a:gd name="T29" fmla="*/ 224 h 438"/>
                  <a:gd name="T30" fmla="*/ 208 w 218"/>
                  <a:gd name="T31" fmla="*/ 268 h 438"/>
                  <a:gd name="T32" fmla="*/ 214 w 218"/>
                  <a:gd name="T33" fmla="*/ 310 h 438"/>
                  <a:gd name="T34" fmla="*/ 218 w 218"/>
                  <a:gd name="T35" fmla="*/ 346 h 438"/>
                  <a:gd name="T36" fmla="*/ 216 w 218"/>
                  <a:gd name="T37" fmla="*/ 380 h 438"/>
                  <a:gd name="T38" fmla="*/ 214 w 218"/>
                  <a:gd name="T39" fmla="*/ 394 h 438"/>
                  <a:gd name="T40" fmla="*/ 210 w 218"/>
                  <a:gd name="T41" fmla="*/ 406 h 438"/>
                  <a:gd name="T42" fmla="*/ 206 w 218"/>
                  <a:gd name="T43" fmla="*/ 418 h 438"/>
                  <a:gd name="T44" fmla="*/ 202 w 218"/>
                  <a:gd name="T45" fmla="*/ 426 h 438"/>
                  <a:gd name="T46" fmla="*/ 196 w 218"/>
                  <a:gd name="T47" fmla="*/ 432 h 438"/>
                  <a:gd name="T48" fmla="*/ 190 w 218"/>
                  <a:gd name="T49" fmla="*/ 436 h 438"/>
                  <a:gd name="T50" fmla="*/ 190 w 218"/>
                  <a:gd name="T51" fmla="*/ 436 h 438"/>
                  <a:gd name="T52" fmla="*/ 182 w 218"/>
                  <a:gd name="T53" fmla="*/ 438 h 438"/>
                  <a:gd name="T54" fmla="*/ 176 w 218"/>
                  <a:gd name="T55" fmla="*/ 438 h 438"/>
                  <a:gd name="T56" fmla="*/ 170 w 218"/>
                  <a:gd name="T57" fmla="*/ 434 h 438"/>
                  <a:gd name="T58" fmla="*/ 162 w 218"/>
                  <a:gd name="T59" fmla="*/ 428 h 438"/>
                  <a:gd name="T60" fmla="*/ 156 w 218"/>
                  <a:gd name="T61" fmla="*/ 418 h 438"/>
                  <a:gd name="T62" fmla="*/ 150 w 218"/>
                  <a:gd name="T63" fmla="*/ 408 h 438"/>
                  <a:gd name="T64" fmla="*/ 138 w 218"/>
                  <a:gd name="T65" fmla="*/ 382 h 438"/>
                  <a:gd name="T66" fmla="*/ 112 w 218"/>
                  <a:gd name="T67" fmla="*/ 312 h 438"/>
                  <a:gd name="T68" fmla="*/ 98 w 218"/>
                  <a:gd name="T69" fmla="*/ 270 h 438"/>
                  <a:gd name="T70" fmla="*/ 80 w 218"/>
                  <a:gd name="T71" fmla="*/ 226 h 438"/>
                  <a:gd name="T72" fmla="*/ 80 w 218"/>
                  <a:gd name="T73" fmla="*/ 226 h 438"/>
                  <a:gd name="T74" fmla="*/ 62 w 218"/>
                  <a:gd name="T75" fmla="*/ 182 h 438"/>
                  <a:gd name="T76" fmla="*/ 44 w 218"/>
                  <a:gd name="T77" fmla="*/ 142 h 438"/>
                  <a:gd name="T78" fmla="*/ 14 w 218"/>
                  <a:gd name="T79" fmla="*/ 76 h 438"/>
                  <a:gd name="T80" fmla="*/ 4 w 218"/>
                  <a:gd name="T81" fmla="*/ 48 h 438"/>
                  <a:gd name="T82" fmla="*/ 2 w 218"/>
                  <a:gd name="T83" fmla="*/ 36 h 438"/>
                  <a:gd name="T84" fmla="*/ 0 w 218"/>
                  <a:gd name="T85" fmla="*/ 26 h 438"/>
                  <a:gd name="T86" fmla="*/ 0 w 218"/>
                  <a:gd name="T87" fmla="*/ 18 h 438"/>
                  <a:gd name="T88" fmla="*/ 2 w 218"/>
                  <a:gd name="T89" fmla="*/ 12 h 438"/>
                  <a:gd name="T90" fmla="*/ 6 w 218"/>
                  <a:gd name="T91" fmla="*/ 6 h 438"/>
                  <a:gd name="T92" fmla="*/ 12 w 218"/>
                  <a:gd name="T93" fmla="*/ 2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8" h="438">
                    <a:moveTo>
                      <a:pt x="12" y="2"/>
                    </a:moveTo>
                    <a:lnTo>
                      <a:pt x="12" y="2"/>
                    </a:lnTo>
                    <a:lnTo>
                      <a:pt x="20" y="0"/>
                    </a:lnTo>
                    <a:lnTo>
                      <a:pt x="28" y="0"/>
                    </a:lnTo>
                    <a:lnTo>
                      <a:pt x="38" y="2"/>
                    </a:lnTo>
                    <a:lnTo>
                      <a:pt x="48" y="6"/>
                    </a:lnTo>
                    <a:lnTo>
                      <a:pt x="58" y="12"/>
                    </a:lnTo>
                    <a:lnTo>
                      <a:pt x="70" y="20"/>
                    </a:lnTo>
                    <a:lnTo>
                      <a:pt x="92" y="40"/>
                    </a:lnTo>
                    <a:lnTo>
                      <a:pt x="116" y="66"/>
                    </a:lnTo>
                    <a:lnTo>
                      <a:pt x="138" y="98"/>
                    </a:lnTo>
                    <a:lnTo>
                      <a:pt x="160" y="136"/>
                    </a:lnTo>
                    <a:lnTo>
                      <a:pt x="180" y="178"/>
                    </a:lnTo>
                    <a:lnTo>
                      <a:pt x="180" y="178"/>
                    </a:lnTo>
                    <a:lnTo>
                      <a:pt x="196" y="224"/>
                    </a:lnTo>
                    <a:lnTo>
                      <a:pt x="208" y="268"/>
                    </a:lnTo>
                    <a:lnTo>
                      <a:pt x="214" y="310"/>
                    </a:lnTo>
                    <a:lnTo>
                      <a:pt x="218" y="346"/>
                    </a:lnTo>
                    <a:lnTo>
                      <a:pt x="216" y="380"/>
                    </a:lnTo>
                    <a:lnTo>
                      <a:pt x="214" y="394"/>
                    </a:lnTo>
                    <a:lnTo>
                      <a:pt x="210" y="406"/>
                    </a:lnTo>
                    <a:lnTo>
                      <a:pt x="206" y="418"/>
                    </a:lnTo>
                    <a:lnTo>
                      <a:pt x="202" y="426"/>
                    </a:lnTo>
                    <a:lnTo>
                      <a:pt x="196" y="432"/>
                    </a:lnTo>
                    <a:lnTo>
                      <a:pt x="190" y="436"/>
                    </a:lnTo>
                    <a:lnTo>
                      <a:pt x="190" y="436"/>
                    </a:lnTo>
                    <a:lnTo>
                      <a:pt x="182" y="438"/>
                    </a:lnTo>
                    <a:lnTo>
                      <a:pt x="176" y="438"/>
                    </a:lnTo>
                    <a:lnTo>
                      <a:pt x="170" y="434"/>
                    </a:lnTo>
                    <a:lnTo>
                      <a:pt x="162" y="428"/>
                    </a:lnTo>
                    <a:lnTo>
                      <a:pt x="156" y="418"/>
                    </a:lnTo>
                    <a:lnTo>
                      <a:pt x="150" y="408"/>
                    </a:lnTo>
                    <a:lnTo>
                      <a:pt x="138" y="382"/>
                    </a:lnTo>
                    <a:lnTo>
                      <a:pt x="112" y="312"/>
                    </a:lnTo>
                    <a:lnTo>
                      <a:pt x="98" y="270"/>
                    </a:lnTo>
                    <a:lnTo>
                      <a:pt x="80" y="226"/>
                    </a:lnTo>
                    <a:lnTo>
                      <a:pt x="80" y="226"/>
                    </a:lnTo>
                    <a:lnTo>
                      <a:pt x="62" y="182"/>
                    </a:lnTo>
                    <a:lnTo>
                      <a:pt x="44" y="142"/>
                    </a:lnTo>
                    <a:lnTo>
                      <a:pt x="14" y="76"/>
                    </a:lnTo>
                    <a:lnTo>
                      <a:pt x="4" y="48"/>
                    </a:lnTo>
                    <a:lnTo>
                      <a:pt x="2" y="36"/>
                    </a:lnTo>
                    <a:lnTo>
                      <a:pt x="0" y="26"/>
                    </a:lnTo>
                    <a:lnTo>
                      <a:pt x="0" y="18"/>
                    </a:lnTo>
                    <a:lnTo>
                      <a:pt x="2" y="12"/>
                    </a:lnTo>
                    <a:lnTo>
                      <a:pt x="6" y="6"/>
                    </a:lnTo>
                    <a:lnTo>
                      <a:pt x="12" y="2"/>
                    </a:lnTo>
                    <a:close/>
                  </a:path>
                </a:pathLst>
              </a:custGeom>
              <a:solidFill>
                <a:srgbClr val="3E3826"/>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52" name="Group 4"/>
          <p:cNvGrpSpPr/>
          <p:nvPr/>
        </p:nvGrpSpPr>
        <p:grpSpPr>
          <a:xfrm>
            <a:off x="4709467" y="1771791"/>
            <a:ext cx="3291865" cy="1067563"/>
            <a:chOff x="6278211" y="2336577"/>
            <a:chExt cx="4389394" cy="1423496"/>
          </a:xfrm>
        </p:grpSpPr>
        <p:grpSp>
          <p:nvGrpSpPr>
            <p:cNvPr id="253" name="Group 18"/>
            <p:cNvGrpSpPr/>
            <p:nvPr/>
          </p:nvGrpSpPr>
          <p:grpSpPr>
            <a:xfrm>
              <a:off x="6278211" y="2336577"/>
              <a:ext cx="4389394" cy="1423496"/>
              <a:chOff x="6278211" y="2248002"/>
              <a:chExt cx="4389394" cy="1423496"/>
            </a:xfrm>
          </p:grpSpPr>
          <p:grpSp>
            <p:nvGrpSpPr>
              <p:cNvPr id="268" name="Group 19"/>
              <p:cNvGrpSpPr/>
              <p:nvPr/>
            </p:nvGrpSpPr>
            <p:grpSpPr>
              <a:xfrm>
                <a:off x="7153103" y="2738431"/>
                <a:ext cx="120616" cy="679246"/>
                <a:chOff x="7153103" y="2636722"/>
                <a:chExt cx="120616" cy="679246"/>
              </a:xfrm>
              <a:solidFill>
                <a:srgbClr val="9BBC57"/>
              </a:solidFill>
            </p:grpSpPr>
            <p:sp>
              <p:nvSpPr>
                <p:cNvPr id="274" name="Shape 127"/>
                <p:cNvSpPr/>
                <p:nvPr/>
              </p:nvSpPr>
              <p:spPr>
                <a:xfrm>
                  <a:off x="7153103" y="2636722"/>
                  <a:ext cx="120616" cy="101755"/>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grpFill/>
                <a:ln w="12700" cap="flat">
                  <a:noFill/>
                  <a:miter lim="400000"/>
                </a:ln>
                <a:effectLst/>
              </p:spPr>
              <p:txBody>
                <a:bodyPr wrap="square" lIns="0" tIns="0" rIns="0" bIns="0" numCol="1" anchor="t">
                  <a:noAutofit/>
                </a:bodyPr>
                <a:lstStyle/>
                <a:p>
                  <a:pPr>
                    <a:defRPr sz="3200">
                      <a:solidFill>
                        <a:srgbClr val="FFFFFF"/>
                      </a:solidFill>
                      <a:latin typeface="+mn-lt"/>
                      <a:ea typeface="+mn-ea"/>
                      <a:cs typeface="+mn-cs"/>
                      <a:sym typeface="Helvetica Light"/>
                    </a:defRPr>
                  </a:pPr>
                  <a:endParaRPr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75" name="Shape 130"/>
                <p:cNvSpPr/>
                <p:nvPr/>
              </p:nvSpPr>
              <p:spPr>
                <a:xfrm>
                  <a:off x="7153103" y="2825922"/>
                  <a:ext cx="120616" cy="101755"/>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grpFill/>
                <a:ln w="12700" cap="flat">
                  <a:noFill/>
                  <a:miter lim="400000"/>
                </a:ln>
                <a:effectLst/>
              </p:spPr>
              <p:txBody>
                <a:bodyPr wrap="square" lIns="0" tIns="0" rIns="0" bIns="0" numCol="1" anchor="t">
                  <a:noAutofit/>
                </a:bodyPr>
                <a:lstStyle/>
                <a:p>
                  <a:pPr>
                    <a:defRPr sz="3200">
                      <a:solidFill>
                        <a:srgbClr val="FFFFFF"/>
                      </a:solidFill>
                      <a:latin typeface="+mn-lt"/>
                      <a:ea typeface="+mn-ea"/>
                      <a:cs typeface="+mn-cs"/>
                      <a:sym typeface="Helvetica Light"/>
                    </a:defRPr>
                  </a:pPr>
                  <a:endParaRPr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76" name="Shape 133"/>
                <p:cNvSpPr/>
                <p:nvPr/>
              </p:nvSpPr>
              <p:spPr>
                <a:xfrm>
                  <a:off x="7153103" y="3007127"/>
                  <a:ext cx="120616" cy="101755"/>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grpFill/>
                <a:ln w="12700" cap="flat">
                  <a:noFill/>
                  <a:miter lim="400000"/>
                </a:ln>
                <a:effectLst/>
              </p:spPr>
              <p:txBody>
                <a:bodyPr wrap="square" lIns="0" tIns="0" rIns="0" bIns="0" numCol="1" anchor="t">
                  <a:noAutofit/>
                </a:bodyPr>
                <a:lstStyle/>
                <a:p>
                  <a:pPr>
                    <a:defRPr sz="3200">
                      <a:solidFill>
                        <a:srgbClr val="FFFFFF"/>
                      </a:solidFill>
                      <a:latin typeface="+mn-lt"/>
                      <a:ea typeface="+mn-ea"/>
                      <a:cs typeface="+mn-cs"/>
                      <a:sym typeface="Helvetica Light"/>
                    </a:defRPr>
                  </a:pPr>
                  <a:endParaRPr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77" name="Shape 136"/>
                <p:cNvSpPr/>
                <p:nvPr/>
              </p:nvSpPr>
              <p:spPr>
                <a:xfrm>
                  <a:off x="7153103" y="3214213"/>
                  <a:ext cx="120616" cy="101755"/>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grpFill/>
                <a:ln w="12700" cap="flat">
                  <a:noFill/>
                  <a:miter lim="400000"/>
                </a:ln>
                <a:effectLst/>
              </p:spPr>
              <p:txBody>
                <a:bodyPr wrap="square" lIns="0" tIns="0" rIns="0" bIns="0" numCol="1" anchor="t">
                  <a:noAutofit/>
                </a:bodyPr>
                <a:lstStyle/>
                <a:p>
                  <a:pPr>
                    <a:defRPr sz="3200">
                      <a:solidFill>
                        <a:srgbClr val="FFFFFF"/>
                      </a:solidFill>
                      <a:latin typeface="+mn-lt"/>
                      <a:ea typeface="+mn-ea"/>
                      <a:cs typeface="+mn-cs"/>
                      <a:sym typeface="Helvetica Light"/>
                    </a:defRPr>
                  </a:pPr>
                  <a:endParaRPr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69" name="TextBox 20"/>
              <p:cNvSpPr txBox="1"/>
              <p:nvPr/>
            </p:nvSpPr>
            <p:spPr>
              <a:xfrm>
                <a:off x="7383204" y="2689549"/>
                <a:ext cx="2134441" cy="359435"/>
              </a:xfrm>
              <a:prstGeom prst="rect">
                <a:avLst/>
              </a:prstGeom>
              <a:noFill/>
            </p:spPr>
            <p:txBody>
              <a:bodyPr wrap="square" lIns="0" tIns="0" rIns="0" bIns="0" rtlCol="0">
                <a:spAutoFit/>
              </a:bodyPr>
              <a:lstStyle/>
              <a:p>
                <a:pPr>
                  <a:lnSpc>
                    <a:spcPts val="1125"/>
                  </a:lnSpc>
                </a:pPr>
                <a:r>
                  <a:rPr lang="zh-CN" altLang="en-US" sz="750"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GB" sz="750"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0" name="TextBox 21"/>
              <p:cNvSpPr txBox="1"/>
              <p:nvPr/>
            </p:nvSpPr>
            <p:spPr>
              <a:xfrm>
                <a:off x="7383202" y="2329644"/>
                <a:ext cx="2134442" cy="367130"/>
              </a:xfrm>
              <a:prstGeom prst="rect">
                <a:avLst/>
              </a:prstGeom>
              <a:noFill/>
            </p:spPr>
            <p:txBody>
              <a:bodyPr wrap="square" rtlCol="0">
                <a:spAutoFit/>
              </a:bodyPr>
              <a:lstStyle/>
              <a:p>
                <a:pPr algn="ctr">
                  <a:lnSpc>
                    <a:spcPct val="150000"/>
                  </a:lnSpc>
                </a:pPr>
                <a:r>
                  <a:rPr lang="zh-CN" altLang="en-US" sz="900" dirty="0">
                    <a:solidFill>
                      <a:schemeClr val="accent2"/>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rPr>
                  <a:t>添加标题</a:t>
                </a:r>
                <a:endParaRPr lang="en-US" sz="900" dirty="0">
                  <a:solidFill>
                    <a:schemeClr val="accent2"/>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endParaRPr>
              </a:p>
            </p:txBody>
          </p:sp>
          <p:grpSp>
            <p:nvGrpSpPr>
              <p:cNvPr id="271" name="Group 23"/>
              <p:cNvGrpSpPr/>
              <p:nvPr/>
            </p:nvGrpSpPr>
            <p:grpSpPr>
              <a:xfrm>
                <a:off x="6278211" y="2248002"/>
                <a:ext cx="4389394" cy="1423496"/>
                <a:chOff x="6278211" y="2248002"/>
                <a:chExt cx="4389394" cy="1423496"/>
              </a:xfrm>
            </p:grpSpPr>
            <p:sp>
              <p:nvSpPr>
                <p:cNvPr id="272" name="Shape 81"/>
                <p:cNvSpPr/>
                <p:nvPr/>
              </p:nvSpPr>
              <p:spPr>
                <a:xfrm flipH="1">
                  <a:off x="6278211" y="2248002"/>
                  <a:ext cx="4389393" cy="1423496"/>
                </a:xfrm>
                <a:prstGeom prst="rect">
                  <a:avLst/>
                </a:prstGeom>
                <a:noFill/>
                <a:ln w="25400" cap="flat">
                  <a:solidFill>
                    <a:schemeClr val="accent2"/>
                  </a:solidFill>
                  <a:prstDash val="solid"/>
                  <a:miter lim="400000"/>
                </a:ln>
                <a:effectLst/>
              </p:spPr>
              <p:txBody>
                <a:bodyPr wrap="square" lIns="38098" tIns="38098" rIns="38098" bIns="38098" numCol="1" anchor="ctr">
                  <a:noAutofit/>
                </a:bodyPr>
                <a:lstStyle/>
                <a:p>
                  <a:pPr>
                    <a:defRPr sz="3200">
                      <a:solidFill>
                        <a:srgbClr val="FFFFFF"/>
                      </a:solidFill>
                      <a:latin typeface="+mn-lt"/>
                      <a:ea typeface="+mn-ea"/>
                      <a:cs typeface="+mn-cs"/>
                      <a:sym typeface="Helvetica Light"/>
                    </a:defRPr>
                  </a:pPr>
                  <a:endParaRPr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73" name="Shape 82"/>
                <p:cNvSpPr/>
                <p:nvPr/>
              </p:nvSpPr>
              <p:spPr>
                <a:xfrm flipH="1">
                  <a:off x="9802390" y="2248002"/>
                  <a:ext cx="865215" cy="1423496"/>
                </a:xfrm>
                <a:prstGeom prst="rect">
                  <a:avLst/>
                </a:prstGeom>
                <a:solidFill>
                  <a:schemeClr val="accent2"/>
                </a:solidFill>
                <a:ln w="12700" cap="flat">
                  <a:noFill/>
                  <a:miter lim="400000"/>
                </a:ln>
                <a:effectLst/>
              </p:spPr>
              <p:txBody>
                <a:bodyPr wrap="square" lIns="38098" tIns="38098" rIns="38098" bIns="38098" numCol="1" anchor="ctr">
                  <a:noAutofit/>
                </a:bodyPr>
                <a:lstStyle/>
                <a:p>
                  <a:pPr>
                    <a:defRPr sz="3200">
                      <a:solidFill>
                        <a:srgbClr val="FFFFFF"/>
                      </a:solidFill>
                      <a:latin typeface="+mn-lt"/>
                      <a:ea typeface="+mn-ea"/>
                      <a:cs typeface="+mn-cs"/>
                      <a:sym typeface="Helvetica Light"/>
                    </a:defRPr>
                  </a:pPr>
                  <a:endParaRPr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54" name="Group 289"/>
            <p:cNvGrpSpPr/>
            <p:nvPr/>
          </p:nvGrpSpPr>
          <p:grpSpPr>
            <a:xfrm>
              <a:off x="9902392" y="2724271"/>
              <a:ext cx="658320" cy="680226"/>
              <a:chOff x="4576763" y="4929188"/>
              <a:chExt cx="3625850" cy="3746500"/>
            </a:xfrm>
          </p:grpSpPr>
          <p:sp>
            <p:nvSpPr>
              <p:cNvPr id="255" name="Freeform 74"/>
              <p:cNvSpPr/>
              <p:nvPr/>
            </p:nvSpPr>
            <p:spPr bwMode="auto">
              <a:xfrm>
                <a:off x="5380038" y="5726113"/>
                <a:ext cx="1990725" cy="2057400"/>
              </a:xfrm>
              <a:custGeom>
                <a:avLst/>
                <a:gdLst>
                  <a:gd name="T0" fmla="*/ 308 w 1254"/>
                  <a:gd name="T1" fmla="*/ 1168 h 1296"/>
                  <a:gd name="T2" fmla="*/ 242 w 1254"/>
                  <a:gd name="T3" fmla="*/ 1124 h 1296"/>
                  <a:gd name="T4" fmla="*/ 182 w 1254"/>
                  <a:gd name="T5" fmla="*/ 1070 h 1296"/>
                  <a:gd name="T6" fmla="*/ 128 w 1254"/>
                  <a:gd name="T7" fmla="*/ 1010 h 1296"/>
                  <a:gd name="T8" fmla="*/ 84 w 1254"/>
                  <a:gd name="T9" fmla="*/ 944 h 1296"/>
                  <a:gd name="T10" fmla="*/ 48 w 1254"/>
                  <a:gd name="T11" fmla="*/ 872 h 1296"/>
                  <a:gd name="T12" fmla="*/ 22 w 1254"/>
                  <a:gd name="T13" fmla="*/ 794 h 1296"/>
                  <a:gd name="T14" fmla="*/ 4 w 1254"/>
                  <a:gd name="T15" fmla="*/ 714 h 1296"/>
                  <a:gd name="T16" fmla="*/ 0 w 1254"/>
                  <a:gd name="T17" fmla="*/ 628 h 1296"/>
                  <a:gd name="T18" fmla="*/ 0 w 1254"/>
                  <a:gd name="T19" fmla="*/ 596 h 1296"/>
                  <a:gd name="T20" fmla="*/ 6 w 1254"/>
                  <a:gd name="T21" fmla="*/ 532 h 1296"/>
                  <a:gd name="T22" fmla="*/ 18 w 1254"/>
                  <a:gd name="T23" fmla="*/ 472 h 1296"/>
                  <a:gd name="T24" fmla="*/ 38 w 1254"/>
                  <a:gd name="T25" fmla="*/ 412 h 1296"/>
                  <a:gd name="T26" fmla="*/ 60 w 1254"/>
                  <a:gd name="T27" fmla="*/ 356 h 1296"/>
                  <a:gd name="T28" fmla="*/ 90 w 1254"/>
                  <a:gd name="T29" fmla="*/ 304 h 1296"/>
                  <a:gd name="T30" fmla="*/ 124 w 1254"/>
                  <a:gd name="T31" fmla="*/ 254 h 1296"/>
                  <a:gd name="T32" fmla="*/ 162 w 1254"/>
                  <a:gd name="T33" fmla="*/ 206 h 1296"/>
                  <a:gd name="T34" fmla="*/ 204 w 1254"/>
                  <a:gd name="T35" fmla="*/ 164 h 1296"/>
                  <a:gd name="T36" fmla="*/ 252 w 1254"/>
                  <a:gd name="T37" fmla="*/ 126 h 1296"/>
                  <a:gd name="T38" fmla="*/ 302 w 1254"/>
                  <a:gd name="T39" fmla="*/ 92 h 1296"/>
                  <a:gd name="T40" fmla="*/ 354 w 1254"/>
                  <a:gd name="T41" fmla="*/ 62 h 1296"/>
                  <a:gd name="T42" fmla="*/ 410 w 1254"/>
                  <a:gd name="T43" fmla="*/ 40 h 1296"/>
                  <a:gd name="T44" fmla="*/ 470 w 1254"/>
                  <a:gd name="T45" fmla="*/ 20 h 1296"/>
                  <a:gd name="T46" fmla="*/ 530 w 1254"/>
                  <a:gd name="T47" fmla="*/ 8 h 1296"/>
                  <a:gd name="T48" fmla="*/ 594 w 1254"/>
                  <a:gd name="T49" fmla="*/ 2 h 1296"/>
                  <a:gd name="T50" fmla="*/ 626 w 1254"/>
                  <a:gd name="T51" fmla="*/ 0 h 1296"/>
                  <a:gd name="T52" fmla="*/ 690 w 1254"/>
                  <a:gd name="T53" fmla="*/ 4 h 1296"/>
                  <a:gd name="T54" fmla="*/ 752 w 1254"/>
                  <a:gd name="T55" fmla="*/ 14 h 1296"/>
                  <a:gd name="T56" fmla="*/ 814 w 1254"/>
                  <a:gd name="T57" fmla="*/ 30 h 1296"/>
                  <a:gd name="T58" fmla="*/ 870 w 1254"/>
                  <a:gd name="T59" fmla="*/ 50 h 1296"/>
                  <a:gd name="T60" fmla="*/ 926 w 1254"/>
                  <a:gd name="T61" fmla="*/ 76 h 1296"/>
                  <a:gd name="T62" fmla="*/ 978 w 1254"/>
                  <a:gd name="T63" fmla="*/ 108 h 1296"/>
                  <a:gd name="T64" fmla="*/ 1026 w 1254"/>
                  <a:gd name="T65" fmla="*/ 144 h 1296"/>
                  <a:gd name="T66" fmla="*/ 1070 w 1254"/>
                  <a:gd name="T67" fmla="*/ 184 h 1296"/>
                  <a:gd name="T68" fmla="*/ 1110 w 1254"/>
                  <a:gd name="T69" fmla="*/ 230 h 1296"/>
                  <a:gd name="T70" fmla="*/ 1146 w 1254"/>
                  <a:gd name="T71" fmla="*/ 278 h 1296"/>
                  <a:gd name="T72" fmla="*/ 1178 w 1254"/>
                  <a:gd name="T73" fmla="*/ 330 h 1296"/>
                  <a:gd name="T74" fmla="*/ 1204 w 1254"/>
                  <a:gd name="T75" fmla="*/ 384 h 1296"/>
                  <a:gd name="T76" fmla="*/ 1226 w 1254"/>
                  <a:gd name="T77" fmla="*/ 442 h 1296"/>
                  <a:gd name="T78" fmla="*/ 1242 w 1254"/>
                  <a:gd name="T79" fmla="*/ 502 h 1296"/>
                  <a:gd name="T80" fmla="*/ 1250 w 1254"/>
                  <a:gd name="T81" fmla="*/ 564 h 1296"/>
                  <a:gd name="T82" fmla="*/ 1254 w 1254"/>
                  <a:gd name="T83" fmla="*/ 628 h 1296"/>
                  <a:gd name="T84" fmla="*/ 1252 w 1254"/>
                  <a:gd name="T85" fmla="*/ 670 h 1296"/>
                  <a:gd name="T86" fmla="*/ 1242 w 1254"/>
                  <a:gd name="T87" fmla="*/ 748 h 1296"/>
                  <a:gd name="T88" fmla="*/ 1222 w 1254"/>
                  <a:gd name="T89" fmla="*/ 824 h 1296"/>
                  <a:gd name="T90" fmla="*/ 1194 w 1254"/>
                  <a:gd name="T91" fmla="*/ 898 h 1296"/>
                  <a:gd name="T92" fmla="*/ 1156 w 1254"/>
                  <a:gd name="T93" fmla="*/ 964 h 1296"/>
                  <a:gd name="T94" fmla="*/ 1110 w 1254"/>
                  <a:gd name="T95" fmla="*/ 1026 h 1296"/>
                  <a:gd name="T96" fmla="*/ 1058 w 1254"/>
                  <a:gd name="T97" fmla="*/ 1082 h 1296"/>
                  <a:gd name="T98" fmla="*/ 998 w 1254"/>
                  <a:gd name="T99" fmla="*/ 1132 h 1296"/>
                  <a:gd name="T100" fmla="*/ 966 w 1254"/>
                  <a:gd name="T101" fmla="*/ 1296 h 1296"/>
                  <a:gd name="T102" fmla="*/ 308 w 1254"/>
                  <a:gd name="T103" fmla="*/ 1168 h 1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54" h="1296">
                    <a:moveTo>
                      <a:pt x="308" y="1168"/>
                    </a:moveTo>
                    <a:lnTo>
                      <a:pt x="308" y="1168"/>
                    </a:lnTo>
                    <a:lnTo>
                      <a:pt x="274" y="1148"/>
                    </a:lnTo>
                    <a:lnTo>
                      <a:pt x="242" y="1124"/>
                    </a:lnTo>
                    <a:lnTo>
                      <a:pt x="210" y="1098"/>
                    </a:lnTo>
                    <a:lnTo>
                      <a:pt x="182" y="1070"/>
                    </a:lnTo>
                    <a:lnTo>
                      <a:pt x="154" y="1042"/>
                    </a:lnTo>
                    <a:lnTo>
                      <a:pt x="128" y="1010"/>
                    </a:lnTo>
                    <a:lnTo>
                      <a:pt x="106" y="978"/>
                    </a:lnTo>
                    <a:lnTo>
                      <a:pt x="84" y="944"/>
                    </a:lnTo>
                    <a:lnTo>
                      <a:pt x="64" y="908"/>
                    </a:lnTo>
                    <a:lnTo>
                      <a:pt x="48" y="872"/>
                    </a:lnTo>
                    <a:lnTo>
                      <a:pt x="34" y="834"/>
                    </a:lnTo>
                    <a:lnTo>
                      <a:pt x="22" y="794"/>
                    </a:lnTo>
                    <a:lnTo>
                      <a:pt x="12" y="754"/>
                    </a:lnTo>
                    <a:lnTo>
                      <a:pt x="4" y="714"/>
                    </a:lnTo>
                    <a:lnTo>
                      <a:pt x="0" y="672"/>
                    </a:lnTo>
                    <a:lnTo>
                      <a:pt x="0" y="628"/>
                    </a:lnTo>
                    <a:lnTo>
                      <a:pt x="0" y="628"/>
                    </a:lnTo>
                    <a:lnTo>
                      <a:pt x="0" y="596"/>
                    </a:lnTo>
                    <a:lnTo>
                      <a:pt x="2" y="564"/>
                    </a:lnTo>
                    <a:lnTo>
                      <a:pt x="6" y="532"/>
                    </a:lnTo>
                    <a:lnTo>
                      <a:pt x="12" y="502"/>
                    </a:lnTo>
                    <a:lnTo>
                      <a:pt x="18" y="472"/>
                    </a:lnTo>
                    <a:lnTo>
                      <a:pt x="28" y="442"/>
                    </a:lnTo>
                    <a:lnTo>
                      <a:pt x="38" y="412"/>
                    </a:lnTo>
                    <a:lnTo>
                      <a:pt x="48" y="384"/>
                    </a:lnTo>
                    <a:lnTo>
                      <a:pt x="60" y="356"/>
                    </a:lnTo>
                    <a:lnTo>
                      <a:pt x="74" y="330"/>
                    </a:lnTo>
                    <a:lnTo>
                      <a:pt x="90" y="304"/>
                    </a:lnTo>
                    <a:lnTo>
                      <a:pt x="106" y="278"/>
                    </a:lnTo>
                    <a:lnTo>
                      <a:pt x="124" y="254"/>
                    </a:lnTo>
                    <a:lnTo>
                      <a:pt x="142" y="230"/>
                    </a:lnTo>
                    <a:lnTo>
                      <a:pt x="162" y="206"/>
                    </a:lnTo>
                    <a:lnTo>
                      <a:pt x="182" y="184"/>
                    </a:lnTo>
                    <a:lnTo>
                      <a:pt x="204" y="164"/>
                    </a:lnTo>
                    <a:lnTo>
                      <a:pt x="228" y="144"/>
                    </a:lnTo>
                    <a:lnTo>
                      <a:pt x="252" y="126"/>
                    </a:lnTo>
                    <a:lnTo>
                      <a:pt x="276" y="108"/>
                    </a:lnTo>
                    <a:lnTo>
                      <a:pt x="302" y="92"/>
                    </a:lnTo>
                    <a:lnTo>
                      <a:pt x="328" y="76"/>
                    </a:lnTo>
                    <a:lnTo>
                      <a:pt x="354" y="62"/>
                    </a:lnTo>
                    <a:lnTo>
                      <a:pt x="382" y="50"/>
                    </a:lnTo>
                    <a:lnTo>
                      <a:pt x="410" y="40"/>
                    </a:lnTo>
                    <a:lnTo>
                      <a:pt x="440" y="30"/>
                    </a:lnTo>
                    <a:lnTo>
                      <a:pt x="470" y="20"/>
                    </a:lnTo>
                    <a:lnTo>
                      <a:pt x="500" y="14"/>
                    </a:lnTo>
                    <a:lnTo>
                      <a:pt x="530" y="8"/>
                    </a:lnTo>
                    <a:lnTo>
                      <a:pt x="562" y="4"/>
                    </a:lnTo>
                    <a:lnTo>
                      <a:pt x="594" y="2"/>
                    </a:lnTo>
                    <a:lnTo>
                      <a:pt x="626" y="0"/>
                    </a:lnTo>
                    <a:lnTo>
                      <a:pt x="626" y="0"/>
                    </a:lnTo>
                    <a:lnTo>
                      <a:pt x="658" y="2"/>
                    </a:lnTo>
                    <a:lnTo>
                      <a:pt x="690" y="4"/>
                    </a:lnTo>
                    <a:lnTo>
                      <a:pt x="722" y="8"/>
                    </a:lnTo>
                    <a:lnTo>
                      <a:pt x="752" y="14"/>
                    </a:lnTo>
                    <a:lnTo>
                      <a:pt x="784" y="20"/>
                    </a:lnTo>
                    <a:lnTo>
                      <a:pt x="814" y="30"/>
                    </a:lnTo>
                    <a:lnTo>
                      <a:pt x="842" y="40"/>
                    </a:lnTo>
                    <a:lnTo>
                      <a:pt x="870" y="50"/>
                    </a:lnTo>
                    <a:lnTo>
                      <a:pt x="898" y="62"/>
                    </a:lnTo>
                    <a:lnTo>
                      <a:pt x="926" y="76"/>
                    </a:lnTo>
                    <a:lnTo>
                      <a:pt x="952" y="92"/>
                    </a:lnTo>
                    <a:lnTo>
                      <a:pt x="978" y="108"/>
                    </a:lnTo>
                    <a:lnTo>
                      <a:pt x="1002" y="126"/>
                    </a:lnTo>
                    <a:lnTo>
                      <a:pt x="1026" y="144"/>
                    </a:lnTo>
                    <a:lnTo>
                      <a:pt x="1048" y="164"/>
                    </a:lnTo>
                    <a:lnTo>
                      <a:pt x="1070" y="184"/>
                    </a:lnTo>
                    <a:lnTo>
                      <a:pt x="1090" y="206"/>
                    </a:lnTo>
                    <a:lnTo>
                      <a:pt x="1110" y="230"/>
                    </a:lnTo>
                    <a:lnTo>
                      <a:pt x="1130" y="254"/>
                    </a:lnTo>
                    <a:lnTo>
                      <a:pt x="1146" y="278"/>
                    </a:lnTo>
                    <a:lnTo>
                      <a:pt x="1164" y="304"/>
                    </a:lnTo>
                    <a:lnTo>
                      <a:pt x="1178" y="330"/>
                    </a:lnTo>
                    <a:lnTo>
                      <a:pt x="1192" y="356"/>
                    </a:lnTo>
                    <a:lnTo>
                      <a:pt x="1204" y="384"/>
                    </a:lnTo>
                    <a:lnTo>
                      <a:pt x="1216" y="412"/>
                    </a:lnTo>
                    <a:lnTo>
                      <a:pt x="1226" y="442"/>
                    </a:lnTo>
                    <a:lnTo>
                      <a:pt x="1234" y="472"/>
                    </a:lnTo>
                    <a:lnTo>
                      <a:pt x="1242" y="502"/>
                    </a:lnTo>
                    <a:lnTo>
                      <a:pt x="1246" y="532"/>
                    </a:lnTo>
                    <a:lnTo>
                      <a:pt x="1250" y="564"/>
                    </a:lnTo>
                    <a:lnTo>
                      <a:pt x="1254" y="596"/>
                    </a:lnTo>
                    <a:lnTo>
                      <a:pt x="1254" y="628"/>
                    </a:lnTo>
                    <a:lnTo>
                      <a:pt x="1254" y="628"/>
                    </a:lnTo>
                    <a:lnTo>
                      <a:pt x="1252" y="670"/>
                    </a:lnTo>
                    <a:lnTo>
                      <a:pt x="1248" y="710"/>
                    </a:lnTo>
                    <a:lnTo>
                      <a:pt x="1242" y="748"/>
                    </a:lnTo>
                    <a:lnTo>
                      <a:pt x="1234" y="788"/>
                    </a:lnTo>
                    <a:lnTo>
                      <a:pt x="1222" y="824"/>
                    </a:lnTo>
                    <a:lnTo>
                      <a:pt x="1210" y="862"/>
                    </a:lnTo>
                    <a:lnTo>
                      <a:pt x="1194" y="898"/>
                    </a:lnTo>
                    <a:lnTo>
                      <a:pt x="1176" y="932"/>
                    </a:lnTo>
                    <a:lnTo>
                      <a:pt x="1156" y="964"/>
                    </a:lnTo>
                    <a:lnTo>
                      <a:pt x="1134" y="996"/>
                    </a:lnTo>
                    <a:lnTo>
                      <a:pt x="1110" y="1026"/>
                    </a:lnTo>
                    <a:lnTo>
                      <a:pt x="1084" y="1056"/>
                    </a:lnTo>
                    <a:lnTo>
                      <a:pt x="1058" y="1082"/>
                    </a:lnTo>
                    <a:lnTo>
                      <a:pt x="1028" y="1108"/>
                    </a:lnTo>
                    <a:lnTo>
                      <a:pt x="998" y="1132"/>
                    </a:lnTo>
                    <a:lnTo>
                      <a:pt x="966" y="1154"/>
                    </a:lnTo>
                    <a:lnTo>
                      <a:pt x="966" y="1296"/>
                    </a:lnTo>
                    <a:lnTo>
                      <a:pt x="308" y="1296"/>
                    </a:lnTo>
                    <a:lnTo>
                      <a:pt x="308" y="1168"/>
                    </a:lnTo>
                    <a:close/>
                  </a:path>
                </a:pathLst>
              </a:custGeom>
              <a:solidFill>
                <a:srgbClr val="EF9E20"/>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 name="Freeform 84"/>
              <p:cNvSpPr/>
              <p:nvPr/>
            </p:nvSpPr>
            <p:spPr bwMode="auto">
              <a:xfrm>
                <a:off x="5868988" y="7923213"/>
                <a:ext cx="1044575" cy="180975"/>
              </a:xfrm>
              <a:custGeom>
                <a:avLst/>
                <a:gdLst>
                  <a:gd name="T0" fmla="*/ 658 w 658"/>
                  <a:gd name="T1" fmla="*/ 58 h 114"/>
                  <a:gd name="T2" fmla="*/ 658 w 658"/>
                  <a:gd name="T3" fmla="*/ 58 h 114"/>
                  <a:gd name="T4" fmla="*/ 656 w 658"/>
                  <a:gd name="T5" fmla="*/ 68 h 114"/>
                  <a:gd name="T6" fmla="*/ 654 w 658"/>
                  <a:gd name="T7" fmla="*/ 80 h 114"/>
                  <a:gd name="T8" fmla="*/ 648 w 658"/>
                  <a:gd name="T9" fmla="*/ 88 h 114"/>
                  <a:gd name="T10" fmla="*/ 642 w 658"/>
                  <a:gd name="T11" fmla="*/ 98 h 114"/>
                  <a:gd name="T12" fmla="*/ 634 w 658"/>
                  <a:gd name="T13" fmla="*/ 104 h 114"/>
                  <a:gd name="T14" fmla="*/ 624 w 658"/>
                  <a:gd name="T15" fmla="*/ 110 h 114"/>
                  <a:gd name="T16" fmla="*/ 612 w 658"/>
                  <a:gd name="T17" fmla="*/ 112 h 114"/>
                  <a:gd name="T18" fmla="*/ 602 w 658"/>
                  <a:gd name="T19" fmla="*/ 114 h 114"/>
                  <a:gd name="T20" fmla="*/ 56 w 658"/>
                  <a:gd name="T21" fmla="*/ 114 h 114"/>
                  <a:gd name="T22" fmla="*/ 56 w 658"/>
                  <a:gd name="T23" fmla="*/ 114 h 114"/>
                  <a:gd name="T24" fmla="*/ 44 w 658"/>
                  <a:gd name="T25" fmla="*/ 112 h 114"/>
                  <a:gd name="T26" fmla="*/ 34 w 658"/>
                  <a:gd name="T27" fmla="*/ 110 h 114"/>
                  <a:gd name="T28" fmla="*/ 24 w 658"/>
                  <a:gd name="T29" fmla="*/ 104 h 114"/>
                  <a:gd name="T30" fmla="*/ 16 w 658"/>
                  <a:gd name="T31" fmla="*/ 98 h 114"/>
                  <a:gd name="T32" fmla="*/ 10 w 658"/>
                  <a:gd name="T33" fmla="*/ 88 h 114"/>
                  <a:gd name="T34" fmla="*/ 4 w 658"/>
                  <a:gd name="T35" fmla="*/ 80 h 114"/>
                  <a:gd name="T36" fmla="*/ 0 w 658"/>
                  <a:gd name="T37" fmla="*/ 68 h 114"/>
                  <a:gd name="T38" fmla="*/ 0 w 658"/>
                  <a:gd name="T39" fmla="*/ 58 h 114"/>
                  <a:gd name="T40" fmla="*/ 0 w 658"/>
                  <a:gd name="T41" fmla="*/ 58 h 114"/>
                  <a:gd name="T42" fmla="*/ 0 w 658"/>
                  <a:gd name="T43" fmla="*/ 58 h 114"/>
                  <a:gd name="T44" fmla="*/ 0 w 658"/>
                  <a:gd name="T45" fmla="*/ 46 h 114"/>
                  <a:gd name="T46" fmla="*/ 4 w 658"/>
                  <a:gd name="T47" fmla="*/ 36 h 114"/>
                  <a:gd name="T48" fmla="*/ 10 w 658"/>
                  <a:gd name="T49" fmla="*/ 26 h 114"/>
                  <a:gd name="T50" fmla="*/ 16 w 658"/>
                  <a:gd name="T51" fmla="*/ 18 h 114"/>
                  <a:gd name="T52" fmla="*/ 24 w 658"/>
                  <a:gd name="T53" fmla="*/ 10 h 114"/>
                  <a:gd name="T54" fmla="*/ 34 w 658"/>
                  <a:gd name="T55" fmla="*/ 6 h 114"/>
                  <a:gd name="T56" fmla="*/ 44 w 658"/>
                  <a:gd name="T57" fmla="*/ 2 h 114"/>
                  <a:gd name="T58" fmla="*/ 56 w 658"/>
                  <a:gd name="T59" fmla="*/ 0 h 114"/>
                  <a:gd name="T60" fmla="*/ 602 w 658"/>
                  <a:gd name="T61" fmla="*/ 0 h 114"/>
                  <a:gd name="T62" fmla="*/ 602 w 658"/>
                  <a:gd name="T63" fmla="*/ 0 h 114"/>
                  <a:gd name="T64" fmla="*/ 612 w 658"/>
                  <a:gd name="T65" fmla="*/ 2 h 114"/>
                  <a:gd name="T66" fmla="*/ 624 w 658"/>
                  <a:gd name="T67" fmla="*/ 6 h 114"/>
                  <a:gd name="T68" fmla="*/ 634 w 658"/>
                  <a:gd name="T69" fmla="*/ 10 h 114"/>
                  <a:gd name="T70" fmla="*/ 642 w 658"/>
                  <a:gd name="T71" fmla="*/ 18 h 114"/>
                  <a:gd name="T72" fmla="*/ 648 w 658"/>
                  <a:gd name="T73" fmla="*/ 26 h 114"/>
                  <a:gd name="T74" fmla="*/ 654 w 658"/>
                  <a:gd name="T75" fmla="*/ 36 h 114"/>
                  <a:gd name="T76" fmla="*/ 656 w 658"/>
                  <a:gd name="T77" fmla="*/ 46 h 114"/>
                  <a:gd name="T78" fmla="*/ 658 w 658"/>
                  <a:gd name="T79" fmla="*/ 58 h 114"/>
                  <a:gd name="T80" fmla="*/ 658 w 658"/>
                  <a:gd name="T81" fmla="*/ 5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8" h="114">
                    <a:moveTo>
                      <a:pt x="658" y="58"/>
                    </a:moveTo>
                    <a:lnTo>
                      <a:pt x="658" y="58"/>
                    </a:lnTo>
                    <a:lnTo>
                      <a:pt x="656" y="68"/>
                    </a:lnTo>
                    <a:lnTo>
                      <a:pt x="654" y="80"/>
                    </a:lnTo>
                    <a:lnTo>
                      <a:pt x="648" y="88"/>
                    </a:lnTo>
                    <a:lnTo>
                      <a:pt x="642" y="98"/>
                    </a:lnTo>
                    <a:lnTo>
                      <a:pt x="634" y="104"/>
                    </a:lnTo>
                    <a:lnTo>
                      <a:pt x="624" y="110"/>
                    </a:lnTo>
                    <a:lnTo>
                      <a:pt x="612" y="112"/>
                    </a:lnTo>
                    <a:lnTo>
                      <a:pt x="602" y="114"/>
                    </a:lnTo>
                    <a:lnTo>
                      <a:pt x="56" y="114"/>
                    </a:lnTo>
                    <a:lnTo>
                      <a:pt x="56" y="114"/>
                    </a:lnTo>
                    <a:lnTo>
                      <a:pt x="44" y="112"/>
                    </a:lnTo>
                    <a:lnTo>
                      <a:pt x="34" y="110"/>
                    </a:lnTo>
                    <a:lnTo>
                      <a:pt x="24" y="104"/>
                    </a:lnTo>
                    <a:lnTo>
                      <a:pt x="16" y="98"/>
                    </a:lnTo>
                    <a:lnTo>
                      <a:pt x="10" y="88"/>
                    </a:lnTo>
                    <a:lnTo>
                      <a:pt x="4" y="80"/>
                    </a:lnTo>
                    <a:lnTo>
                      <a:pt x="0" y="68"/>
                    </a:lnTo>
                    <a:lnTo>
                      <a:pt x="0" y="58"/>
                    </a:lnTo>
                    <a:lnTo>
                      <a:pt x="0" y="58"/>
                    </a:lnTo>
                    <a:lnTo>
                      <a:pt x="0" y="58"/>
                    </a:lnTo>
                    <a:lnTo>
                      <a:pt x="0" y="46"/>
                    </a:lnTo>
                    <a:lnTo>
                      <a:pt x="4" y="36"/>
                    </a:lnTo>
                    <a:lnTo>
                      <a:pt x="10" y="26"/>
                    </a:lnTo>
                    <a:lnTo>
                      <a:pt x="16" y="18"/>
                    </a:lnTo>
                    <a:lnTo>
                      <a:pt x="24" y="10"/>
                    </a:lnTo>
                    <a:lnTo>
                      <a:pt x="34" y="6"/>
                    </a:lnTo>
                    <a:lnTo>
                      <a:pt x="44" y="2"/>
                    </a:lnTo>
                    <a:lnTo>
                      <a:pt x="56" y="0"/>
                    </a:lnTo>
                    <a:lnTo>
                      <a:pt x="602" y="0"/>
                    </a:lnTo>
                    <a:lnTo>
                      <a:pt x="602" y="0"/>
                    </a:lnTo>
                    <a:lnTo>
                      <a:pt x="612" y="2"/>
                    </a:lnTo>
                    <a:lnTo>
                      <a:pt x="624" y="6"/>
                    </a:lnTo>
                    <a:lnTo>
                      <a:pt x="634" y="10"/>
                    </a:lnTo>
                    <a:lnTo>
                      <a:pt x="642" y="18"/>
                    </a:lnTo>
                    <a:lnTo>
                      <a:pt x="648" y="26"/>
                    </a:lnTo>
                    <a:lnTo>
                      <a:pt x="654" y="36"/>
                    </a:lnTo>
                    <a:lnTo>
                      <a:pt x="656" y="46"/>
                    </a:lnTo>
                    <a:lnTo>
                      <a:pt x="658" y="58"/>
                    </a:lnTo>
                    <a:lnTo>
                      <a:pt x="658" y="58"/>
                    </a:lnTo>
                    <a:close/>
                  </a:path>
                </a:pathLst>
              </a:custGeom>
              <a:solidFill>
                <a:srgbClr val="201514"/>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57" name="Freeform 85"/>
              <p:cNvSpPr/>
              <p:nvPr/>
            </p:nvSpPr>
            <p:spPr bwMode="auto">
              <a:xfrm>
                <a:off x="5868988" y="8154988"/>
                <a:ext cx="1044575" cy="180975"/>
              </a:xfrm>
              <a:custGeom>
                <a:avLst/>
                <a:gdLst>
                  <a:gd name="T0" fmla="*/ 658 w 658"/>
                  <a:gd name="T1" fmla="*/ 58 h 114"/>
                  <a:gd name="T2" fmla="*/ 658 w 658"/>
                  <a:gd name="T3" fmla="*/ 58 h 114"/>
                  <a:gd name="T4" fmla="*/ 656 w 658"/>
                  <a:gd name="T5" fmla="*/ 68 h 114"/>
                  <a:gd name="T6" fmla="*/ 654 w 658"/>
                  <a:gd name="T7" fmla="*/ 80 h 114"/>
                  <a:gd name="T8" fmla="*/ 648 w 658"/>
                  <a:gd name="T9" fmla="*/ 88 h 114"/>
                  <a:gd name="T10" fmla="*/ 642 w 658"/>
                  <a:gd name="T11" fmla="*/ 98 h 114"/>
                  <a:gd name="T12" fmla="*/ 634 w 658"/>
                  <a:gd name="T13" fmla="*/ 104 h 114"/>
                  <a:gd name="T14" fmla="*/ 624 w 658"/>
                  <a:gd name="T15" fmla="*/ 110 h 114"/>
                  <a:gd name="T16" fmla="*/ 612 w 658"/>
                  <a:gd name="T17" fmla="*/ 112 h 114"/>
                  <a:gd name="T18" fmla="*/ 602 w 658"/>
                  <a:gd name="T19" fmla="*/ 114 h 114"/>
                  <a:gd name="T20" fmla="*/ 56 w 658"/>
                  <a:gd name="T21" fmla="*/ 114 h 114"/>
                  <a:gd name="T22" fmla="*/ 56 w 658"/>
                  <a:gd name="T23" fmla="*/ 114 h 114"/>
                  <a:gd name="T24" fmla="*/ 44 w 658"/>
                  <a:gd name="T25" fmla="*/ 112 h 114"/>
                  <a:gd name="T26" fmla="*/ 34 w 658"/>
                  <a:gd name="T27" fmla="*/ 110 h 114"/>
                  <a:gd name="T28" fmla="*/ 24 w 658"/>
                  <a:gd name="T29" fmla="*/ 104 h 114"/>
                  <a:gd name="T30" fmla="*/ 16 w 658"/>
                  <a:gd name="T31" fmla="*/ 98 h 114"/>
                  <a:gd name="T32" fmla="*/ 10 w 658"/>
                  <a:gd name="T33" fmla="*/ 88 h 114"/>
                  <a:gd name="T34" fmla="*/ 4 w 658"/>
                  <a:gd name="T35" fmla="*/ 80 h 114"/>
                  <a:gd name="T36" fmla="*/ 0 w 658"/>
                  <a:gd name="T37" fmla="*/ 68 h 114"/>
                  <a:gd name="T38" fmla="*/ 0 w 658"/>
                  <a:gd name="T39" fmla="*/ 58 h 114"/>
                  <a:gd name="T40" fmla="*/ 0 w 658"/>
                  <a:gd name="T41" fmla="*/ 58 h 114"/>
                  <a:gd name="T42" fmla="*/ 0 w 658"/>
                  <a:gd name="T43" fmla="*/ 58 h 114"/>
                  <a:gd name="T44" fmla="*/ 0 w 658"/>
                  <a:gd name="T45" fmla="*/ 46 h 114"/>
                  <a:gd name="T46" fmla="*/ 4 w 658"/>
                  <a:gd name="T47" fmla="*/ 36 h 114"/>
                  <a:gd name="T48" fmla="*/ 10 w 658"/>
                  <a:gd name="T49" fmla="*/ 26 h 114"/>
                  <a:gd name="T50" fmla="*/ 16 w 658"/>
                  <a:gd name="T51" fmla="*/ 18 h 114"/>
                  <a:gd name="T52" fmla="*/ 24 w 658"/>
                  <a:gd name="T53" fmla="*/ 10 h 114"/>
                  <a:gd name="T54" fmla="*/ 34 w 658"/>
                  <a:gd name="T55" fmla="*/ 6 h 114"/>
                  <a:gd name="T56" fmla="*/ 44 w 658"/>
                  <a:gd name="T57" fmla="*/ 2 h 114"/>
                  <a:gd name="T58" fmla="*/ 56 w 658"/>
                  <a:gd name="T59" fmla="*/ 0 h 114"/>
                  <a:gd name="T60" fmla="*/ 602 w 658"/>
                  <a:gd name="T61" fmla="*/ 0 h 114"/>
                  <a:gd name="T62" fmla="*/ 602 w 658"/>
                  <a:gd name="T63" fmla="*/ 0 h 114"/>
                  <a:gd name="T64" fmla="*/ 612 w 658"/>
                  <a:gd name="T65" fmla="*/ 2 h 114"/>
                  <a:gd name="T66" fmla="*/ 624 w 658"/>
                  <a:gd name="T67" fmla="*/ 6 h 114"/>
                  <a:gd name="T68" fmla="*/ 634 w 658"/>
                  <a:gd name="T69" fmla="*/ 10 h 114"/>
                  <a:gd name="T70" fmla="*/ 642 w 658"/>
                  <a:gd name="T71" fmla="*/ 18 h 114"/>
                  <a:gd name="T72" fmla="*/ 648 w 658"/>
                  <a:gd name="T73" fmla="*/ 26 h 114"/>
                  <a:gd name="T74" fmla="*/ 654 w 658"/>
                  <a:gd name="T75" fmla="*/ 36 h 114"/>
                  <a:gd name="T76" fmla="*/ 656 w 658"/>
                  <a:gd name="T77" fmla="*/ 46 h 114"/>
                  <a:gd name="T78" fmla="*/ 658 w 658"/>
                  <a:gd name="T79" fmla="*/ 58 h 114"/>
                  <a:gd name="T80" fmla="*/ 658 w 658"/>
                  <a:gd name="T81" fmla="*/ 5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8" h="114">
                    <a:moveTo>
                      <a:pt x="658" y="58"/>
                    </a:moveTo>
                    <a:lnTo>
                      <a:pt x="658" y="58"/>
                    </a:lnTo>
                    <a:lnTo>
                      <a:pt x="656" y="68"/>
                    </a:lnTo>
                    <a:lnTo>
                      <a:pt x="654" y="80"/>
                    </a:lnTo>
                    <a:lnTo>
                      <a:pt x="648" y="88"/>
                    </a:lnTo>
                    <a:lnTo>
                      <a:pt x="642" y="98"/>
                    </a:lnTo>
                    <a:lnTo>
                      <a:pt x="634" y="104"/>
                    </a:lnTo>
                    <a:lnTo>
                      <a:pt x="624" y="110"/>
                    </a:lnTo>
                    <a:lnTo>
                      <a:pt x="612" y="112"/>
                    </a:lnTo>
                    <a:lnTo>
                      <a:pt x="602" y="114"/>
                    </a:lnTo>
                    <a:lnTo>
                      <a:pt x="56" y="114"/>
                    </a:lnTo>
                    <a:lnTo>
                      <a:pt x="56" y="114"/>
                    </a:lnTo>
                    <a:lnTo>
                      <a:pt x="44" y="112"/>
                    </a:lnTo>
                    <a:lnTo>
                      <a:pt x="34" y="110"/>
                    </a:lnTo>
                    <a:lnTo>
                      <a:pt x="24" y="104"/>
                    </a:lnTo>
                    <a:lnTo>
                      <a:pt x="16" y="98"/>
                    </a:lnTo>
                    <a:lnTo>
                      <a:pt x="10" y="88"/>
                    </a:lnTo>
                    <a:lnTo>
                      <a:pt x="4" y="80"/>
                    </a:lnTo>
                    <a:lnTo>
                      <a:pt x="0" y="68"/>
                    </a:lnTo>
                    <a:lnTo>
                      <a:pt x="0" y="58"/>
                    </a:lnTo>
                    <a:lnTo>
                      <a:pt x="0" y="58"/>
                    </a:lnTo>
                    <a:lnTo>
                      <a:pt x="0" y="58"/>
                    </a:lnTo>
                    <a:lnTo>
                      <a:pt x="0" y="46"/>
                    </a:lnTo>
                    <a:lnTo>
                      <a:pt x="4" y="36"/>
                    </a:lnTo>
                    <a:lnTo>
                      <a:pt x="10" y="26"/>
                    </a:lnTo>
                    <a:lnTo>
                      <a:pt x="16" y="18"/>
                    </a:lnTo>
                    <a:lnTo>
                      <a:pt x="24" y="10"/>
                    </a:lnTo>
                    <a:lnTo>
                      <a:pt x="34" y="6"/>
                    </a:lnTo>
                    <a:lnTo>
                      <a:pt x="44" y="2"/>
                    </a:lnTo>
                    <a:lnTo>
                      <a:pt x="56" y="0"/>
                    </a:lnTo>
                    <a:lnTo>
                      <a:pt x="602" y="0"/>
                    </a:lnTo>
                    <a:lnTo>
                      <a:pt x="602" y="0"/>
                    </a:lnTo>
                    <a:lnTo>
                      <a:pt x="612" y="2"/>
                    </a:lnTo>
                    <a:lnTo>
                      <a:pt x="624" y="6"/>
                    </a:lnTo>
                    <a:lnTo>
                      <a:pt x="634" y="10"/>
                    </a:lnTo>
                    <a:lnTo>
                      <a:pt x="642" y="18"/>
                    </a:lnTo>
                    <a:lnTo>
                      <a:pt x="648" y="26"/>
                    </a:lnTo>
                    <a:lnTo>
                      <a:pt x="654" y="36"/>
                    </a:lnTo>
                    <a:lnTo>
                      <a:pt x="656" y="46"/>
                    </a:lnTo>
                    <a:lnTo>
                      <a:pt x="658" y="58"/>
                    </a:lnTo>
                    <a:lnTo>
                      <a:pt x="658" y="58"/>
                    </a:lnTo>
                    <a:close/>
                  </a:path>
                </a:pathLst>
              </a:custGeom>
              <a:solidFill>
                <a:srgbClr val="201514"/>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58" name="Freeform 86"/>
              <p:cNvSpPr/>
              <p:nvPr/>
            </p:nvSpPr>
            <p:spPr bwMode="auto">
              <a:xfrm>
                <a:off x="6062663" y="8389938"/>
                <a:ext cx="657225" cy="285750"/>
              </a:xfrm>
              <a:custGeom>
                <a:avLst/>
                <a:gdLst>
                  <a:gd name="T0" fmla="*/ 0 w 414"/>
                  <a:gd name="T1" fmla="*/ 0 h 180"/>
                  <a:gd name="T2" fmla="*/ 0 w 414"/>
                  <a:gd name="T3" fmla="*/ 32 h 180"/>
                  <a:gd name="T4" fmla="*/ 0 w 414"/>
                  <a:gd name="T5" fmla="*/ 32 h 180"/>
                  <a:gd name="T6" fmla="*/ 2 w 414"/>
                  <a:gd name="T7" fmla="*/ 48 h 180"/>
                  <a:gd name="T8" fmla="*/ 4 w 414"/>
                  <a:gd name="T9" fmla="*/ 62 h 180"/>
                  <a:gd name="T10" fmla="*/ 6 w 414"/>
                  <a:gd name="T11" fmla="*/ 76 h 180"/>
                  <a:gd name="T12" fmla="*/ 12 w 414"/>
                  <a:gd name="T13" fmla="*/ 90 h 180"/>
                  <a:gd name="T14" fmla="*/ 18 w 414"/>
                  <a:gd name="T15" fmla="*/ 102 h 180"/>
                  <a:gd name="T16" fmla="*/ 26 w 414"/>
                  <a:gd name="T17" fmla="*/ 114 h 180"/>
                  <a:gd name="T18" fmla="*/ 34 w 414"/>
                  <a:gd name="T19" fmla="*/ 126 h 180"/>
                  <a:gd name="T20" fmla="*/ 44 w 414"/>
                  <a:gd name="T21" fmla="*/ 136 h 180"/>
                  <a:gd name="T22" fmla="*/ 54 w 414"/>
                  <a:gd name="T23" fmla="*/ 146 h 180"/>
                  <a:gd name="T24" fmla="*/ 64 w 414"/>
                  <a:gd name="T25" fmla="*/ 154 h 180"/>
                  <a:gd name="T26" fmla="*/ 78 w 414"/>
                  <a:gd name="T27" fmla="*/ 162 h 180"/>
                  <a:gd name="T28" fmla="*/ 90 w 414"/>
                  <a:gd name="T29" fmla="*/ 168 h 180"/>
                  <a:gd name="T30" fmla="*/ 104 w 414"/>
                  <a:gd name="T31" fmla="*/ 172 h 180"/>
                  <a:gd name="T32" fmla="*/ 118 w 414"/>
                  <a:gd name="T33" fmla="*/ 176 h 180"/>
                  <a:gd name="T34" fmla="*/ 132 w 414"/>
                  <a:gd name="T35" fmla="*/ 178 h 180"/>
                  <a:gd name="T36" fmla="*/ 146 w 414"/>
                  <a:gd name="T37" fmla="*/ 180 h 180"/>
                  <a:gd name="T38" fmla="*/ 266 w 414"/>
                  <a:gd name="T39" fmla="*/ 180 h 180"/>
                  <a:gd name="T40" fmla="*/ 266 w 414"/>
                  <a:gd name="T41" fmla="*/ 180 h 180"/>
                  <a:gd name="T42" fmla="*/ 282 w 414"/>
                  <a:gd name="T43" fmla="*/ 178 h 180"/>
                  <a:gd name="T44" fmla="*/ 296 w 414"/>
                  <a:gd name="T45" fmla="*/ 176 h 180"/>
                  <a:gd name="T46" fmla="*/ 310 w 414"/>
                  <a:gd name="T47" fmla="*/ 172 h 180"/>
                  <a:gd name="T48" fmla="*/ 324 w 414"/>
                  <a:gd name="T49" fmla="*/ 168 h 180"/>
                  <a:gd name="T50" fmla="*/ 336 w 414"/>
                  <a:gd name="T51" fmla="*/ 162 h 180"/>
                  <a:gd name="T52" fmla="*/ 348 w 414"/>
                  <a:gd name="T53" fmla="*/ 154 h 180"/>
                  <a:gd name="T54" fmla="*/ 360 w 414"/>
                  <a:gd name="T55" fmla="*/ 146 h 180"/>
                  <a:gd name="T56" fmla="*/ 370 w 414"/>
                  <a:gd name="T57" fmla="*/ 136 h 180"/>
                  <a:gd name="T58" fmla="*/ 380 w 414"/>
                  <a:gd name="T59" fmla="*/ 126 h 180"/>
                  <a:gd name="T60" fmla="*/ 388 w 414"/>
                  <a:gd name="T61" fmla="*/ 114 h 180"/>
                  <a:gd name="T62" fmla="*/ 396 w 414"/>
                  <a:gd name="T63" fmla="*/ 102 h 180"/>
                  <a:gd name="T64" fmla="*/ 402 w 414"/>
                  <a:gd name="T65" fmla="*/ 90 h 180"/>
                  <a:gd name="T66" fmla="*/ 406 w 414"/>
                  <a:gd name="T67" fmla="*/ 76 h 180"/>
                  <a:gd name="T68" fmla="*/ 410 w 414"/>
                  <a:gd name="T69" fmla="*/ 62 h 180"/>
                  <a:gd name="T70" fmla="*/ 412 w 414"/>
                  <a:gd name="T71" fmla="*/ 48 h 180"/>
                  <a:gd name="T72" fmla="*/ 414 w 414"/>
                  <a:gd name="T73" fmla="*/ 32 h 180"/>
                  <a:gd name="T74" fmla="*/ 414 w 414"/>
                  <a:gd name="T75" fmla="*/ 0 h 180"/>
                  <a:gd name="T76" fmla="*/ 0 w 414"/>
                  <a:gd name="T7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4" h="180">
                    <a:moveTo>
                      <a:pt x="0" y="0"/>
                    </a:moveTo>
                    <a:lnTo>
                      <a:pt x="0" y="32"/>
                    </a:lnTo>
                    <a:lnTo>
                      <a:pt x="0" y="32"/>
                    </a:lnTo>
                    <a:lnTo>
                      <a:pt x="2" y="48"/>
                    </a:lnTo>
                    <a:lnTo>
                      <a:pt x="4" y="62"/>
                    </a:lnTo>
                    <a:lnTo>
                      <a:pt x="6" y="76"/>
                    </a:lnTo>
                    <a:lnTo>
                      <a:pt x="12" y="90"/>
                    </a:lnTo>
                    <a:lnTo>
                      <a:pt x="18" y="102"/>
                    </a:lnTo>
                    <a:lnTo>
                      <a:pt x="26" y="114"/>
                    </a:lnTo>
                    <a:lnTo>
                      <a:pt x="34" y="126"/>
                    </a:lnTo>
                    <a:lnTo>
                      <a:pt x="44" y="136"/>
                    </a:lnTo>
                    <a:lnTo>
                      <a:pt x="54" y="146"/>
                    </a:lnTo>
                    <a:lnTo>
                      <a:pt x="64" y="154"/>
                    </a:lnTo>
                    <a:lnTo>
                      <a:pt x="78" y="162"/>
                    </a:lnTo>
                    <a:lnTo>
                      <a:pt x="90" y="168"/>
                    </a:lnTo>
                    <a:lnTo>
                      <a:pt x="104" y="172"/>
                    </a:lnTo>
                    <a:lnTo>
                      <a:pt x="118" y="176"/>
                    </a:lnTo>
                    <a:lnTo>
                      <a:pt x="132" y="178"/>
                    </a:lnTo>
                    <a:lnTo>
                      <a:pt x="146" y="180"/>
                    </a:lnTo>
                    <a:lnTo>
                      <a:pt x="266" y="180"/>
                    </a:lnTo>
                    <a:lnTo>
                      <a:pt x="266" y="180"/>
                    </a:lnTo>
                    <a:lnTo>
                      <a:pt x="282" y="178"/>
                    </a:lnTo>
                    <a:lnTo>
                      <a:pt x="296" y="176"/>
                    </a:lnTo>
                    <a:lnTo>
                      <a:pt x="310" y="172"/>
                    </a:lnTo>
                    <a:lnTo>
                      <a:pt x="324" y="168"/>
                    </a:lnTo>
                    <a:lnTo>
                      <a:pt x="336" y="162"/>
                    </a:lnTo>
                    <a:lnTo>
                      <a:pt x="348" y="154"/>
                    </a:lnTo>
                    <a:lnTo>
                      <a:pt x="360" y="146"/>
                    </a:lnTo>
                    <a:lnTo>
                      <a:pt x="370" y="136"/>
                    </a:lnTo>
                    <a:lnTo>
                      <a:pt x="380" y="126"/>
                    </a:lnTo>
                    <a:lnTo>
                      <a:pt x="388" y="114"/>
                    </a:lnTo>
                    <a:lnTo>
                      <a:pt x="396" y="102"/>
                    </a:lnTo>
                    <a:lnTo>
                      <a:pt x="402" y="90"/>
                    </a:lnTo>
                    <a:lnTo>
                      <a:pt x="406" y="76"/>
                    </a:lnTo>
                    <a:lnTo>
                      <a:pt x="410" y="62"/>
                    </a:lnTo>
                    <a:lnTo>
                      <a:pt x="412" y="48"/>
                    </a:lnTo>
                    <a:lnTo>
                      <a:pt x="414" y="32"/>
                    </a:lnTo>
                    <a:lnTo>
                      <a:pt x="414" y="0"/>
                    </a:lnTo>
                    <a:lnTo>
                      <a:pt x="0" y="0"/>
                    </a:lnTo>
                    <a:close/>
                  </a:path>
                </a:pathLst>
              </a:custGeom>
              <a:solidFill>
                <a:srgbClr val="3B6BA6"/>
              </a:solidFill>
              <a:ln>
                <a:noFill/>
              </a:ln>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59" name="Freeform 87"/>
              <p:cNvSpPr/>
              <p:nvPr/>
            </p:nvSpPr>
            <p:spPr bwMode="auto">
              <a:xfrm>
                <a:off x="4576763" y="6605588"/>
                <a:ext cx="622300" cy="384175"/>
              </a:xfrm>
              <a:custGeom>
                <a:avLst/>
                <a:gdLst>
                  <a:gd name="T0" fmla="*/ 272 w 392"/>
                  <a:gd name="T1" fmla="*/ 242 h 242"/>
                  <a:gd name="T2" fmla="*/ 120 w 392"/>
                  <a:gd name="T3" fmla="*/ 242 h 242"/>
                  <a:gd name="T4" fmla="*/ 120 w 392"/>
                  <a:gd name="T5" fmla="*/ 242 h 242"/>
                  <a:gd name="T6" fmla="*/ 108 w 392"/>
                  <a:gd name="T7" fmla="*/ 240 h 242"/>
                  <a:gd name="T8" fmla="*/ 96 w 392"/>
                  <a:gd name="T9" fmla="*/ 240 h 242"/>
                  <a:gd name="T10" fmla="*/ 74 w 392"/>
                  <a:gd name="T11" fmla="*/ 232 h 242"/>
                  <a:gd name="T12" fmla="*/ 52 w 392"/>
                  <a:gd name="T13" fmla="*/ 220 h 242"/>
                  <a:gd name="T14" fmla="*/ 34 w 392"/>
                  <a:gd name="T15" fmla="*/ 206 h 242"/>
                  <a:gd name="T16" fmla="*/ 20 w 392"/>
                  <a:gd name="T17" fmla="*/ 188 h 242"/>
                  <a:gd name="T18" fmla="*/ 8 w 392"/>
                  <a:gd name="T19" fmla="*/ 168 h 242"/>
                  <a:gd name="T20" fmla="*/ 2 w 392"/>
                  <a:gd name="T21" fmla="*/ 146 h 242"/>
                  <a:gd name="T22" fmla="*/ 0 w 392"/>
                  <a:gd name="T23" fmla="*/ 134 h 242"/>
                  <a:gd name="T24" fmla="*/ 0 w 392"/>
                  <a:gd name="T25" fmla="*/ 122 h 242"/>
                  <a:gd name="T26" fmla="*/ 0 w 392"/>
                  <a:gd name="T27" fmla="*/ 122 h 242"/>
                  <a:gd name="T28" fmla="*/ 0 w 392"/>
                  <a:gd name="T29" fmla="*/ 108 h 242"/>
                  <a:gd name="T30" fmla="*/ 2 w 392"/>
                  <a:gd name="T31" fmla="*/ 96 h 242"/>
                  <a:gd name="T32" fmla="*/ 8 w 392"/>
                  <a:gd name="T33" fmla="*/ 74 h 242"/>
                  <a:gd name="T34" fmla="*/ 20 w 392"/>
                  <a:gd name="T35" fmla="*/ 54 h 242"/>
                  <a:gd name="T36" fmla="*/ 34 w 392"/>
                  <a:gd name="T37" fmla="*/ 36 h 242"/>
                  <a:gd name="T38" fmla="*/ 52 w 392"/>
                  <a:gd name="T39" fmla="*/ 22 h 242"/>
                  <a:gd name="T40" fmla="*/ 74 w 392"/>
                  <a:gd name="T41" fmla="*/ 10 h 242"/>
                  <a:gd name="T42" fmla="*/ 96 w 392"/>
                  <a:gd name="T43" fmla="*/ 4 h 242"/>
                  <a:gd name="T44" fmla="*/ 108 w 392"/>
                  <a:gd name="T45" fmla="*/ 2 h 242"/>
                  <a:gd name="T46" fmla="*/ 120 w 392"/>
                  <a:gd name="T47" fmla="*/ 0 h 242"/>
                  <a:gd name="T48" fmla="*/ 272 w 392"/>
                  <a:gd name="T49" fmla="*/ 0 h 242"/>
                  <a:gd name="T50" fmla="*/ 272 w 392"/>
                  <a:gd name="T51" fmla="*/ 0 h 242"/>
                  <a:gd name="T52" fmla="*/ 284 w 392"/>
                  <a:gd name="T53" fmla="*/ 2 h 242"/>
                  <a:gd name="T54" fmla="*/ 296 w 392"/>
                  <a:gd name="T55" fmla="*/ 4 h 242"/>
                  <a:gd name="T56" fmla="*/ 320 w 392"/>
                  <a:gd name="T57" fmla="*/ 10 h 242"/>
                  <a:gd name="T58" fmla="*/ 340 w 392"/>
                  <a:gd name="T59" fmla="*/ 22 h 242"/>
                  <a:gd name="T60" fmla="*/ 358 w 392"/>
                  <a:gd name="T61" fmla="*/ 36 h 242"/>
                  <a:gd name="T62" fmla="*/ 372 w 392"/>
                  <a:gd name="T63" fmla="*/ 54 h 242"/>
                  <a:gd name="T64" fmla="*/ 384 w 392"/>
                  <a:gd name="T65" fmla="*/ 74 h 242"/>
                  <a:gd name="T66" fmla="*/ 390 w 392"/>
                  <a:gd name="T67" fmla="*/ 96 h 242"/>
                  <a:gd name="T68" fmla="*/ 392 w 392"/>
                  <a:gd name="T69" fmla="*/ 108 h 242"/>
                  <a:gd name="T70" fmla="*/ 392 w 392"/>
                  <a:gd name="T71" fmla="*/ 122 h 242"/>
                  <a:gd name="T72" fmla="*/ 392 w 392"/>
                  <a:gd name="T73" fmla="*/ 122 h 242"/>
                  <a:gd name="T74" fmla="*/ 392 w 392"/>
                  <a:gd name="T75" fmla="*/ 134 h 242"/>
                  <a:gd name="T76" fmla="*/ 390 w 392"/>
                  <a:gd name="T77" fmla="*/ 146 h 242"/>
                  <a:gd name="T78" fmla="*/ 384 w 392"/>
                  <a:gd name="T79" fmla="*/ 168 h 242"/>
                  <a:gd name="T80" fmla="*/ 372 w 392"/>
                  <a:gd name="T81" fmla="*/ 188 h 242"/>
                  <a:gd name="T82" fmla="*/ 358 w 392"/>
                  <a:gd name="T83" fmla="*/ 206 h 242"/>
                  <a:gd name="T84" fmla="*/ 340 w 392"/>
                  <a:gd name="T85" fmla="*/ 220 h 242"/>
                  <a:gd name="T86" fmla="*/ 320 w 392"/>
                  <a:gd name="T87" fmla="*/ 232 h 242"/>
                  <a:gd name="T88" fmla="*/ 296 w 392"/>
                  <a:gd name="T89" fmla="*/ 240 h 242"/>
                  <a:gd name="T90" fmla="*/ 284 w 392"/>
                  <a:gd name="T91" fmla="*/ 240 h 242"/>
                  <a:gd name="T92" fmla="*/ 272 w 392"/>
                  <a:gd name="T93" fmla="*/ 242 h 242"/>
                  <a:gd name="T94" fmla="*/ 272 w 392"/>
                  <a:gd name="T95" fmla="*/ 24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2" h="242">
                    <a:moveTo>
                      <a:pt x="272" y="242"/>
                    </a:moveTo>
                    <a:lnTo>
                      <a:pt x="120" y="242"/>
                    </a:lnTo>
                    <a:lnTo>
                      <a:pt x="120" y="242"/>
                    </a:lnTo>
                    <a:lnTo>
                      <a:pt x="108" y="240"/>
                    </a:lnTo>
                    <a:lnTo>
                      <a:pt x="96" y="240"/>
                    </a:lnTo>
                    <a:lnTo>
                      <a:pt x="74" y="232"/>
                    </a:lnTo>
                    <a:lnTo>
                      <a:pt x="52" y="220"/>
                    </a:lnTo>
                    <a:lnTo>
                      <a:pt x="34" y="206"/>
                    </a:lnTo>
                    <a:lnTo>
                      <a:pt x="20" y="188"/>
                    </a:lnTo>
                    <a:lnTo>
                      <a:pt x="8" y="168"/>
                    </a:lnTo>
                    <a:lnTo>
                      <a:pt x="2" y="146"/>
                    </a:lnTo>
                    <a:lnTo>
                      <a:pt x="0" y="134"/>
                    </a:lnTo>
                    <a:lnTo>
                      <a:pt x="0" y="122"/>
                    </a:lnTo>
                    <a:lnTo>
                      <a:pt x="0" y="122"/>
                    </a:lnTo>
                    <a:lnTo>
                      <a:pt x="0" y="108"/>
                    </a:lnTo>
                    <a:lnTo>
                      <a:pt x="2" y="96"/>
                    </a:lnTo>
                    <a:lnTo>
                      <a:pt x="8" y="74"/>
                    </a:lnTo>
                    <a:lnTo>
                      <a:pt x="20" y="54"/>
                    </a:lnTo>
                    <a:lnTo>
                      <a:pt x="34" y="36"/>
                    </a:lnTo>
                    <a:lnTo>
                      <a:pt x="52" y="22"/>
                    </a:lnTo>
                    <a:lnTo>
                      <a:pt x="74" y="10"/>
                    </a:lnTo>
                    <a:lnTo>
                      <a:pt x="96" y="4"/>
                    </a:lnTo>
                    <a:lnTo>
                      <a:pt x="108" y="2"/>
                    </a:lnTo>
                    <a:lnTo>
                      <a:pt x="120" y="0"/>
                    </a:lnTo>
                    <a:lnTo>
                      <a:pt x="272" y="0"/>
                    </a:lnTo>
                    <a:lnTo>
                      <a:pt x="272" y="0"/>
                    </a:lnTo>
                    <a:lnTo>
                      <a:pt x="284" y="2"/>
                    </a:lnTo>
                    <a:lnTo>
                      <a:pt x="296" y="4"/>
                    </a:lnTo>
                    <a:lnTo>
                      <a:pt x="320" y="10"/>
                    </a:lnTo>
                    <a:lnTo>
                      <a:pt x="340" y="22"/>
                    </a:lnTo>
                    <a:lnTo>
                      <a:pt x="358" y="36"/>
                    </a:lnTo>
                    <a:lnTo>
                      <a:pt x="372" y="54"/>
                    </a:lnTo>
                    <a:lnTo>
                      <a:pt x="384" y="74"/>
                    </a:lnTo>
                    <a:lnTo>
                      <a:pt x="390" y="96"/>
                    </a:lnTo>
                    <a:lnTo>
                      <a:pt x="392" y="108"/>
                    </a:lnTo>
                    <a:lnTo>
                      <a:pt x="392" y="122"/>
                    </a:lnTo>
                    <a:lnTo>
                      <a:pt x="392" y="122"/>
                    </a:lnTo>
                    <a:lnTo>
                      <a:pt x="392" y="134"/>
                    </a:lnTo>
                    <a:lnTo>
                      <a:pt x="390" y="146"/>
                    </a:lnTo>
                    <a:lnTo>
                      <a:pt x="384" y="168"/>
                    </a:lnTo>
                    <a:lnTo>
                      <a:pt x="372" y="188"/>
                    </a:lnTo>
                    <a:lnTo>
                      <a:pt x="358" y="206"/>
                    </a:lnTo>
                    <a:lnTo>
                      <a:pt x="340" y="220"/>
                    </a:lnTo>
                    <a:lnTo>
                      <a:pt x="320" y="232"/>
                    </a:lnTo>
                    <a:lnTo>
                      <a:pt x="296" y="240"/>
                    </a:lnTo>
                    <a:lnTo>
                      <a:pt x="284" y="240"/>
                    </a:lnTo>
                    <a:lnTo>
                      <a:pt x="272" y="242"/>
                    </a:lnTo>
                    <a:lnTo>
                      <a:pt x="272" y="242"/>
                    </a:lnTo>
                    <a:close/>
                  </a:path>
                </a:pathLst>
              </a:custGeom>
              <a:solidFill>
                <a:srgbClr val="FFAF28"/>
              </a:solidFill>
              <a:ln>
                <a:noFill/>
              </a:ln>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60" name="Freeform 88"/>
              <p:cNvSpPr/>
              <p:nvPr/>
            </p:nvSpPr>
            <p:spPr bwMode="auto">
              <a:xfrm>
                <a:off x="7577138" y="6605588"/>
                <a:ext cx="625475" cy="384175"/>
              </a:xfrm>
              <a:custGeom>
                <a:avLst/>
                <a:gdLst>
                  <a:gd name="T0" fmla="*/ 272 w 394"/>
                  <a:gd name="T1" fmla="*/ 242 h 242"/>
                  <a:gd name="T2" fmla="*/ 120 w 394"/>
                  <a:gd name="T3" fmla="*/ 242 h 242"/>
                  <a:gd name="T4" fmla="*/ 120 w 394"/>
                  <a:gd name="T5" fmla="*/ 242 h 242"/>
                  <a:gd name="T6" fmla="*/ 108 w 394"/>
                  <a:gd name="T7" fmla="*/ 240 h 242"/>
                  <a:gd name="T8" fmla="*/ 96 w 394"/>
                  <a:gd name="T9" fmla="*/ 240 h 242"/>
                  <a:gd name="T10" fmla="*/ 74 w 394"/>
                  <a:gd name="T11" fmla="*/ 232 h 242"/>
                  <a:gd name="T12" fmla="*/ 54 w 394"/>
                  <a:gd name="T13" fmla="*/ 220 h 242"/>
                  <a:gd name="T14" fmla="*/ 36 w 394"/>
                  <a:gd name="T15" fmla="*/ 206 h 242"/>
                  <a:gd name="T16" fmla="*/ 20 w 394"/>
                  <a:gd name="T17" fmla="*/ 188 h 242"/>
                  <a:gd name="T18" fmla="*/ 10 w 394"/>
                  <a:gd name="T19" fmla="*/ 168 h 242"/>
                  <a:gd name="T20" fmla="*/ 2 w 394"/>
                  <a:gd name="T21" fmla="*/ 146 h 242"/>
                  <a:gd name="T22" fmla="*/ 0 w 394"/>
                  <a:gd name="T23" fmla="*/ 134 h 242"/>
                  <a:gd name="T24" fmla="*/ 0 w 394"/>
                  <a:gd name="T25" fmla="*/ 122 h 242"/>
                  <a:gd name="T26" fmla="*/ 0 w 394"/>
                  <a:gd name="T27" fmla="*/ 122 h 242"/>
                  <a:gd name="T28" fmla="*/ 0 w 394"/>
                  <a:gd name="T29" fmla="*/ 108 h 242"/>
                  <a:gd name="T30" fmla="*/ 2 w 394"/>
                  <a:gd name="T31" fmla="*/ 96 h 242"/>
                  <a:gd name="T32" fmla="*/ 10 w 394"/>
                  <a:gd name="T33" fmla="*/ 74 h 242"/>
                  <a:gd name="T34" fmla="*/ 20 w 394"/>
                  <a:gd name="T35" fmla="*/ 54 h 242"/>
                  <a:gd name="T36" fmla="*/ 36 w 394"/>
                  <a:gd name="T37" fmla="*/ 36 h 242"/>
                  <a:gd name="T38" fmla="*/ 54 w 394"/>
                  <a:gd name="T39" fmla="*/ 22 h 242"/>
                  <a:gd name="T40" fmla="*/ 74 w 394"/>
                  <a:gd name="T41" fmla="*/ 10 h 242"/>
                  <a:gd name="T42" fmla="*/ 96 w 394"/>
                  <a:gd name="T43" fmla="*/ 4 h 242"/>
                  <a:gd name="T44" fmla="*/ 108 w 394"/>
                  <a:gd name="T45" fmla="*/ 2 h 242"/>
                  <a:gd name="T46" fmla="*/ 120 w 394"/>
                  <a:gd name="T47" fmla="*/ 0 h 242"/>
                  <a:gd name="T48" fmla="*/ 272 w 394"/>
                  <a:gd name="T49" fmla="*/ 0 h 242"/>
                  <a:gd name="T50" fmla="*/ 272 w 394"/>
                  <a:gd name="T51" fmla="*/ 0 h 242"/>
                  <a:gd name="T52" fmla="*/ 286 w 394"/>
                  <a:gd name="T53" fmla="*/ 2 h 242"/>
                  <a:gd name="T54" fmla="*/ 298 w 394"/>
                  <a:gd name="T55" fmla="*/ 4 h 242"/>
                  <a:gd name="T56" fmla="*/ 320 w 394"/>
                  <a:gd name="T57" fmla="*/ 10 h 242"/>
                  <a:gd name="T58" fmla="*/ 340 w 394"/>
                  <a:gd name="T59" fmla="*/ 22 h 242"/>
                  <a:gd name="T60" fmla="*/ 358 w 394"/>
                  <a:gd name="T61" fmla="*/ 36 h 242"/>
                  <a:gd name="T62" fmla="*/ 372 w 394"/>
                  <a:gd name="T63" fmla="*/ 54 h 242"/>
                  <a:gd name="T64" fmla="*/ 384 w 394"/>
                  <a:gd name="T65" fmla="*/ 74 h 242"/>
                  <a:gd name="T66" fmla="*/ 390 w 394"/>
                  <a:gd name="T67" fmla="*/ 96 h 242"/>
                  <a:gd name="T68" fmla="*/ 392 w 394"/>
                  <a:gd name="T69" fmla="*/ 108 h 242"/>
                  <a:gd name="T70" fmla="*/ 394 w 394"/>
                  <a:gd name="T71" fmla="*/ 122 h 242"/>
                  <a:gd name="T72" fmla="*/ 394 w 394"/>
                  <a:gd name="T73" fmla="*/ 122 h 242"/>
                  <a:gd name="T74" fmla="*/ 392 w 394"/>
                  <a:gd name="T75" fmla="*/ 134 h 242"/>
                  <a:gd name="T76" fmla="*/ 390 w 394"/>
                  <a:gd name="T77" fmla="*/ 146 h 242"/>
                  <a:gd name="T78" fmla="*/ 384 w 394"/>
                  <a:gd name="T79" fmla="*/ 168 h 242"/>
                  <a:gd name="T80" fmla="*/ 372 w 394"/>
                  <a:gd name="T81" fmla="*/ 188 h 242"/>
                  <a:gd name="T82" fmla="*/ 358 w 394"/>
                  <a:gd name="T83" fmla="*/ 206 h 242"/>
                  <a:gd name="T84" fmla="*/ 340 w 394"/>
                  <a:gd name="T85" fmla="*/ 220 h 242"/>
                  <a:gd name="T86" fmla="*/ 320 w 394"/>
                  <a:gd name="T87" fmla="*/ 232 h 242"/>
                  <a:gd name="T88" fmla="*/ 298 w 394"/>
                  <a:gd name="T89" fmla="*/ 240 h 242"/>
                  <a:gd name="T90" fmla="*/ 286 w 394"/>
                  <a:gd name="T91" fmla="*/ 240 h 242"/>
                  <a:gd name="T92" fmla="*/ 272 w 394"/>
                  <a:gd name="T93" fmla="*/ 242 h 242"/>
                  <a:gd name="T94" fmla="*/ 272 w 394"/>
                  <a:gd name="T95" fmla="*/ 24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4" h="242">
                    <a:moveTo>
                      <a:pt x="272" y="242"/>
                    </a:moveTo>
                    <a:lnTo>
                      <a:pt x="120" y="242"/>
                    </a:lnTo>
                    <a:lnTo>
                      <a:pt x="120" y="242"/>
                    </a:lnTo>
                    <a:lnTo>
                      <a:pt x="108" y="240"/>
                    </a:lnTo>
                    <a:lnTo>
                      <a:pt x="96" y="240"/>
                    </a:lnTo>
                    <a:lnTo>
                      <a:pt x="74" y="232"/>
                    </a:lnTo>
                    <a:lnTo>
                      <a:pt x="54" y="220"/>
                    </a:lnTo>
                    <a:lnTo>
                      <a:pt x="36" y="206"/>
                    </a:lnTo>
                    <a:lnTo>
                      <a:pt x="20" y="188"/>
                    </a:lnTo>
                    <a:lnTo>
                      <a:pt x="10" y="168"/>
                    </a:lnTo>
                    <a:lnTo>
                      <a:pt x="2" y="146"/>
                    </a:lnTo>
                    <a:lnTo>
                      <a:pt x="0" y="134"/>
                    </a:lnTo>
                    <a:lnTo>
                      <a:pt x="0" y="122"/>
                    </a:lnTo>
                    <a:lnTo>
                      <a:pt x="0" y="122"/>
                    </a:lnTo>
                    <a:lnTo>
                      <a:pt x="0" y="108"/>
                    </a:lnTo>
                    <a:lnTo>
                      <a:pt x="2" y="96"/>
                    </a:lnTo>
                    <a:lnTo>
                      <a:pt x="10" y="74"/>
                    </a:lnTo>
                    <a:lnTo>
                      <a:pt x="20" y="54"/>
                    </a:lnTo>
                    <a:lnTo>
                      <a:pt x="36" y="36"/>
                    </a:lnTo>
                    <a:lnTo>
                      <a:pt x="54" y="22"/>
                    </a:lnTo>
                    <a:lnTo>
                      <a:pt x="74" y="10"/>
                    </a:lnTo>
                    <a:lnTo>
                      <a:pt x="96" y="4"/>
                    </a:lnTo>
                    <a:lnTo>
                      <a:pt x="108" y="2"/>
                    </a:lnTo>
                    <a:lnTo>
                      <a:pt x="120" y="0"/>
                    </a:lnTo>
                    <a:lnTo>
                      <a:pt x="272" y="0"/>
                    </a:lnTo>
                    <a:lnTo>
                      <a:pt x="272" y="0"/>
                    </a:lnTo>
                    <a:lnTo>
                      <a:pt x="286" y="2"/>
                    </a:lnTo>
                    <a:lnTo>
                      <a:pt x="298" y="4"/>
                    </a:lnTo>
                    <a:lnTo>
                      <a:pt x="320" y="10"/>
                    </a:lnTo>
                    <a:lnTo>
                      <a:pt x="340" y="22"/>
                    </a:lnTo>
                    <a:lnTo>
                      <a:pt x="358" y="36"/>
                    </a:lnTo>
                    <a:lnTo>
                      <a:pt x="372" y="54"/>
                    </a:lnTo>
                    <a:lnTo>
                      <a:pt x="384" y="74"/>
                    </a:lnTo>
                    <a:lnTo>
                      <a:pt x="390" y="96"/>
                    </a:lnTo>
                    <a:lnTo>
                      <a:pt x="392" y="108"/>
                    </a:lnTo>
                    <a:lnTo>
                      <a:pt x="394" y="122"/>
                    </a:lnTo>
                    <a:lnTo>
                      <a:pt x="394" y="122"/>
                    </a:lnTo>
                    <a:lnTo>
                      <a:pt x="392" y="134"/>
                    </a:lnTo>
                    <a:lnTo>
                      <a:pt x="390" y="146"/>
                    </a:lnTo>
                    <a:lnTo>
                      <a:pt x="384" y="168"/>
                    </a:lnTo>
                    <a:lnTo>
                      <a:pt x="372" y="188"/>
                    </a:lnTo>
                    <a:lnTo>
                      <a:pt x="358" y="206"/>
                    </a:lnTo>
                    <a:lnTo>
                      <a:pt x="340" y="220"/>
                    </a:lnTo>
                    <a:lnTo>
                      <a:pt x="320" y="232"/>
                    </a:lnTo>
                    <a:lnTo>
                      <a:pt x="298" y="240"/>
                    </a:lnTo>
                    <a:lnTo>
                      <a:pt x="286" y="240"/>
                    </a:lnTo>
                    <a:lnTo>
                      <a:pt x="272" y="242"/>
                    </a:lnTo>
                    <a:lnTo>
                      <a:pt x="272" y="242"/>
                    </a:lnTo>
                    <a:close/>
                  </a:path>
                </a:pathLst>
              </a:custGeom>
              <a:solidFill>
                <a:srgbClr val="FFAF28"/>
              </a:solidFill>
              <a:ln>
                <a:noFill/>
              </a:ln>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61" name="Freeform 89"/>
              <p:cNvSpPr/>
              <p:nvPr/>
            </p:nvSpPr>
            <p:spPr bwMode="auto">
              <a:xfrm>
                <a:off x="7288213" y="5408613"/>
                <a:ext cx="552450" cy="552450"/>
              </a:xfrm>
              <a:custGeom>
                <a:avLst/>
                <a:gdLst>
                  <a:gd name="T0" fmla="*/ 120 w 348"/>
                  <a:gd name="T1" fmla="*/ 348 h 348"/>
                  <a:gd name="T2" fmla="*/ 120 w 348"/>
                  <a:gd name="T3" fmla="*/ 348 h 348"/>
                  <a:gd name="T4" fmla="*/ 98 w 348"/>
                  <a:gd name="T5" fmla="*/ 346 h 348"/>
                  <a:gd name="T6" fmla="*/ 74 w 348"/>
                  <a:gd name="T7" fmla="*/ 338 h 348"/>
                  <a:gd name="T8" fmla="*/ 54 w 348"/>
                  <a:gd name="T9" fmla="*/ 328 h 348"/>
                  <a:gd name="T10" fmla="*/ 44 w 348"/>
                  <a:gd name="T11" fmla="*/ 320 h 348"/>
                  <a:gd name="T12" fmla="*/ 36 w 348"/>
                  <a:gd name="T13" fmla="*/ 312 h 348"/>
                  <a:gd name="T14" fmla="*/ 36 w 348"/>
                  <a:gd name="T15" fmla="*/ 312 h 348"/>
                  <a:gd name="T16" fmla="*/ 26 w 348"/>
                  <a:gd name="T17" fmla="*/ 304 h 348"/>
                  <a:gd name="T18" fmla="*/ 20 w 348"/>
                  <a:gd name="T19" fmla="*/ 294 h 348"/>
                  <a:gd name="T20" fmla="*/ 8 w 348"/>
                  <a:gd name="T21" fmla="*/ 272 h 348"/>
                  <a:gd name="T22" fmla="*/ 2 w 348"/>
                  <a:gd name="T23" fmla="*/ 250 h 348"/>
                  <a:gd name="T24" fmla="*/ 0 w 348"/>
                  <a:gd name="T25" fmla="*/ 228 h 348"/>
                  <a:gd name="T26" fmla="*/ 2 w 348"/>
                  <a:gd name="T27" fmla="*/ 204 h 348"/>
                  <a:gd name="T28" fmla="*/ 8 w 348"/>
                  <a:gd name="T29" fmla="*/ 182 h 348"/>
                  <a:gd name="T30" fmla="*/ 20 w 348"/>
                  <a:gd name="T31" fmla="*/ 162 h 348"/>
                  <a:gd name="T32" fmla="*/ 26 w 348"/>
                  <a:gd name="T33" fmla="*/ 152 h 348"/>
                  <a:gd name="T34" fmla="*/ 36 w 348"/>
                  <a:gd name="T35" fmla="*/ 142 h 348"/>
                  <a:gd name="T36" fmla="*/ 142 w 348"/>
                  <a:gd name="T37" fmla="*/ 34 h 348"/>
                  <a:gd name="T38" fmla="*/ 142 w 348"/>
                  <a:gd name="T39" fmla="*/ 34 h 348"/>
                  <a:gd name="T40" fmla="*/ 152 w 348"/>
                  <a:gd name="T41" fmla="*/ 26 h 348"/>
                  <a:gd name="T42" fmla="*/ 162 w 348"/>
                  <a:gd name="T43" fmla="*/ 18 h 348"/>
                  <a:gd name="T44" fmla="*/ 182 w 348"/>
                  <a:gd name="T45" fmla="*/ 8 h 348"/>
                  <a:gd name="T46" fmla="*/ 206 w 348"/>
                  <a:gd name="T47" fmla="*/ 2 h 348"/>
                  <a:gd name="T48" fmla="*/ 228 w 348"/>
                  <a:gd name="T49" fmla="*/ 0 h 348"/>
                  <a:gd name="T50" fmla="*/ 252 w 348"/>
                  <a:gd name="T51" fmla="*/ 2 h 348"/>
                  <a:gd name="T52" fmla="*/ 274 w 348"/>
                  <a:gd name="T53" fmla="*/ 8 h 348"/>
                  <a:gd name="T54" fmla="*/ 294 w 348"/>
                  <a:gd name="T55" fmla="*/ 18 h 348"/>
                  <a:gd name="T56" fmla="*/ 304 w 348"/>
                  <a:gd name="T57" fmla="*/ 26 h 348"/>
                  <a:gd name="T58" fmla="*/ 314 w 348"/>
                  <a:gd name="T59" fmla="*/ 34 h 348"/>
                  <a:gd name="T60" fmla="*/ 314 w 348"/>
                  <a:gd name="T61" fmla="*/ 34 h 348"/>
                  <a:gd name="T62" fmla="*/ 322 w 348"/>
                  <a:gd name="T63" fmla="*/ 44 h 348"/>
                  <a:gd name="T64" fmla="*/ 328 w 348"/>
                  <a:gd name="T65" fmla="*/ 54 h 348"/>
                  <a:gd name="T66" fmla="*/ 340 w 348"/>
                  <a:gd name="T67" fmla="*/ 74 h 348"/>
                  <a:gd name="T68" fmla="*/ 346 w 348"/>
                  <a:gd name="T69" fmla="*/ 96 h 348"/>
                  <a:gd name="T70" fmla="*/ 348 w 348"/>
                  <a:gd name="T71" fmla="*/ 120 h 348"/>
                  <a:gd name="T72" fmla="*/ 346 w 348"/>
                  <a:gd name="T73" fmla="*/ 142 h 348"/>
                  <a:gd name="T74" fmla="*/ 340 w 348"/>
                  <a:gd name="T75" fmla="*/ 164 h 348"/>
                  <a:gd name="T76" fmla="*/ 328 w 348"/>
                  <a:gd name="T77" fmla="*/ 186 h 348"/>
                  <a:gd name="T78" fmla="*/ 322 w 348"/>
                  <a:gd name="T79" fmla="*/ 196 h 348"/>
                  <a:gd name="T80" fmla="*/ 314 w 348"/>
                  <a:gd name="T81" fmla="*/ 204 h 348"/>
                  <a:gd name="T82" fmla="*/ 206 w 348"/>
                  <a:gd name="T83" fmla="*/ 312 h 348"/>
                  <a:gd name="T84" fmla="*/ 206 w 348"/>
                  <a:gd name="T85" fmla="*/ 312 h 348"/>
                  <a:gd name="T86" fmla="*/ 196 w 348"/>
                  <a:gd name="T87" fmla="*/ 320 h 348"/>
                  <a:gd name="T88" fmla="*/ 186 w 348"/>
                  <a:gd name="T89" fmla="*/ 328 h 348"/>
                  <a:gd name="T90" fmla="*/ 166 w 348"/>
                  <a:gd name="T91" fmla="*/ 338 h 348"/>
                  <a:gd name="T92" fmla="*/ 144 w 348"/>
                  <a:gd name="T93" fmla="*/ 346 h 348"/>
                  <a:gd name="T94" fmla="*/ 120 w 348"/>
                  <a:gd name="T95" fmla="*/ 348 h 348"/>
                  <a:gd name="T96" fmla="*/ 120 w 348"/>
                  <a:gd name="T97"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8" h="348">
                    <a:moveTo>
                      <a:pt x="120" y="348"/>
                    </a:moveTo>
                    <a:lnTo>
                      <a:pt x="120" y="348"/>
                    </a:lnTo>
                    <a:lnTo>
                      <a:pt x="98" y="346"/>
                    </a:lnTo>
                    <a:lnTo>
                      <a:pt x="74" y="338"/>
                    </a:lnTo>
                    <a:lnTo>
                      <a:pt x="54" y="328"/>
                    </a:lnTo>
                    <a:lnTo>
                      <a:pt x="44" y="320"/>
                    </a:lnTo>
                    <a:lnTo>
                      <a:pt x="36" y="312"/>
                    </a:lnTo>
                    <a:lnTo>
                      <a:pt x="36" y="312"/>
                    </a:lnTo>
                    <a:lnTo>
                      <a:pt x="26" y="304"/>
                    </a:lnTo>
                    <a:lnTo>
                      <a:pt x="20" y="294"/>
                    </a:lnTo>
                    <a:lnTo>
                      <a:pt x="8" y="272"/>
                    </a:lnTo>
                    <a:lnTo>
                      <a:pt x="2" y="250"/>
                    </a:lnTo>
                    <a:lnTo>
                      <a:pt x="0" y="228"/>
                    </a:lnTo>
                    <a:lnTo>
                      <a:pt x="2" y="204"/>
                    </a:lnTo>
                    <a:lnTo>
                      <a:pt x="8" y="182"/>
                    </a:lnTo>
                    <a:lnTo>
                      <a:pt x="20" y="162"/>
                    </a:lnTo>
                    <a:lnTo>
                      <a:pt x="26" y="152"/>
                    </a:lnTo>
                    <a:lnTo>
                      <a:pt x="36" y="142"/>
                    </a:lnTo>
                    <a:lnTo>
                      <a:pt x="142" y="34"/>
                    </a:lnTo>
                    <a:lnTo>
                      <a:pt x="142" y="34"/>
                    </a:lnTo>
                    <a:lnTo>
                      <a:pt x="152" y="26"/>
                    </a:lnTo>
                    <a:lnTo>
                      <a:pt x="162" y="18"/>
                    </a:lnTo>
                    <a:lnTo>
                      <a:pt x="182" y="8"/>
                    </a:lnTo>
                    <a:lnTo>
                      <a:pt x="206" y="2"/>
                    </a:lnTo>
                    <a:lnTo>
                      <a:pt x="228" y="0"/>
                    </a:lnTo>
                    <a:lnTo>
                      <a:pt x="252" y="2"/>
                    </a:lnTo>
                    <a:lnTo>
                      <a:pt x="274" y="8"/>
                    </a:lnTo>
                    <a:lnTo>
                      <a:pt x="294" y="18"/>
                    </a:lnTo>
                    <a:lnTo>
                      <a:pt x="304" y="26"/>
                    </a:lnTo>
                    <a:lnTo>
                      <a:pt x="314" y="34"/>
                    </a:lnTo>
                    <a:lnTo>
                      <a:pt x="314" y="34"/>
                    </a:lnTo>
                    <a:lnTo>
                      <a:pt x="322" y="44"/>
                    </a:lnTo>
                    <a:lnTo>
                      <a:pt x="328" y="54"/>
                    </a:lnTo>
                    <a:lnTo>
                      <a:pt x="340" y="74"/>
                    </a:lnTo>
                    <a:lnTo>
                      <a:pt x="346" y="96"/>
                    </a:lnTo>
                    <a:lnTo>
                      <a:pt x="348" y="120"/>
                    </a:lnTo>
                    <a:lnTo>
                      <a:pt x="346" y="142"/>
                    </a:lnTo>
                    <a:lnTo>
                      <a:pt x="340" y="164"/>
                    </a:lnTo>
                    <a:lnTo>
                      <a:pt x="328" y="186"/>
                    </a:lnTo>
                    <a:lnTo>
                      <a:pt x="322" y="196"/>
                    </a:lnTo>
                    <a:lnTo>
                      <a:pt x="314" y="204"/>
                    </a:lnTo>
                    <a:lnTo>
                      <a:pt x="206" y="312"/>
                    </a:lnTo>
                    <a:lnTo>
                      <a:pt x="206" y="312"/>
                    </a:lnTo>
                    <a:lnTo>
                      <a:pt x="196" y="320"/>
                    </a:lnTo>
                    <a:lnTo>
                      <a:pt x="186" y="328"/>
                    </a:lnTo>
                    <a:lnTo>
                      <a:pt x="166" y="338"/>
                    </a:lnTo>
                    <a:lnTo>
                      <a:pt x="144" y="346"/>
                    </a:lnTo>
                    <a:lnTo>
                      <a:pt x="120" y="348"/>
                    </a:lnTo>
                    <a:lnTo>
                      <a:pt x="120" y="348"/>
                    </a:lnTo>
                    <a:close/>
                  </a:path>
                </a:pathLst>
              </a:custGeom>
              <a:solidFill>
                <a:srgbClr val="FFAF28"/>
              </a:solidFill>
              <a:ln>
                <a:noFill/>
              </a:ln>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62" name="Freeform 90"/>
              <p:cNvSpPr/>
              <p:nvPr/>
            </p:nvSpPr>
            <p:spPr bwMode="auto">
              <a:xfrm>
                <a:off x="4818063" y="5408613"/>
                <a:ext cx="552450" cy="552450"/>
              </a:xfrm>
              <a:custGeom>
                <a:avLst/>
                <a:gdLst>
                  <a:gd name="T0" fmla="*/ 228 w 348"/>
                  <a:gd name="T1" fmla="*/ 348 h 348"/>
                  <a:gd name="T2" fmla="*/ 228 w 348"/>
                  <a:gd name="T3" fmla="*/ 348 h 348"/>
                  <a:gd name="T4" fmla="*/ 206 w 348"/>
                  <a:gd name="T5" fmla="*/ 346 h 348"/>
                  <a:gd name="T6" fmla="*/ 182 w 348"/>
                  <a:gd name="T7" fmla="*/ 338 h 348"/>
                  <a:gd name="T8" fmla="*/ 162 w 348"/>
                  <a:gd name="T9" fmla="*/ 328 h 348"/>
                  <a:gd name="T10" fmla="*/ 152 w 348"/>
                  <a:gd name="T11" fmla="*/ 320 h 348"/>
                  <a:gd name="T12" fmla="*/ 144 w 348"/>
                  <a:gd name="T13" fmla="*/ 312 h 348"/>
                  <a:gd name="T14" fmla="*/ 36 w 348"/>
                  <a:gd name="T15" fmla="*/ 204 h 348"/>
                  <a:gd name="T16" fmla="*/ 36 w 348"/>
                  <a:gd name="T17" fmla="*/ 204 h 348"/>
                  <a:gd name="T18" fmla="*/ 28 w 348"/>
                  <a:gd name="T19" fmla="*/ 196 h 348"/>
                  <a:gd name="T20" fmla="*/ 20 w 348"/>
                  <a:gd name="T21" fmla="*/ 186 h 348"/>
                  <a:gd name="T22" fmla="*/ 8 w 348"/>
                  <a:gd name="T23" fmla="*/ 164 h 348"/>
                  <a:gd name="T24" fmla="*/ 2 w 348"/>
                  <a:gd name="T25" fmla="*/ 142 h 348"/>
                  <a:gd name="T26" fmla="*/ 0 w 348"/>
                  <a:gd name="T27" fmla="*/ 120 h 348"/>
                  <a:gd name="T28" fmla="*/ 2 w 348"/>
                  <a:gd name="T29" fmla="*/ 96 h 348"/>
                  <a:gd name="T30" fmla="*/ 8 w 348"/>
                  <a:gd name="T31" fmla="*/ 74 h 348"/>
                  <a:gd name="T32" fmla="*/ 20 w 348"/>
                  <a:gd name="T33" fmla="*/ 54 h 348"/>
                  <a:gd name="T34" fmla="*/ 28 w 348"/>
                  <a:gd name="T35" fmla="*/ 44 h 348"/>
                  <a:gd name="T36" fmla="*/ 36 w 348"/>
                  <a:gd name="T37" fmla="*/ 34 h 348"/>
                  <a:gd name="T38" fmla="*/ 36 w 348"/>
                  <a:gd name="T39" fmla="*/ 34 h 348"/>
                  <a:gd name="T40" fmla="*/ 44 w 348"/>
                  <a:gd name="T41" fmla="*/ 26 h 348"/>
                  <a:gd name="T42" fmla="*/ 54 w 348"/>
                  <a:gd name="T43" fmla="*/ 18 h 348"/>
                  <a:gd name="T44" fmla="*/ 76 w 348"/>
                  <a:gd name="T45" fmla="*/ 8 h 348"/>
                  <a:gd name="T46" fmla="*/ 98 w 348"/>
                  <a:gd name="T47" fmla="*/ 2 h 348"/>
                  <a:gd name="T48" fmla="*/ 120 w 348"/>
                  <a:gd name="T49" fmla="*/ 0 h 348"/>
                  <a:gd name="T50" fmla="*/ 144 w 348"/>
                  <a:gd name="T51" fmla="*/ 2 h 348"/>
                  <a:gd name="T52" fmla="*/ 166 w 348"/>
                  <a:gd name="T53" fmla="*/ 8 h 348"/>
                  <a:gd name="T54" fmla="*/ 186 w 348"/>
                  <a:gd name="T55" fmla="*/ 18 h 348"/>
                  <a:gd name="T56" fmla="*/ 196 w 348"/>
                  <a:gd name="T57" fmla="*/ 26 h 348"/>
                  <a:gd name="T58" fmla="*/ 206 w 348"/>
                  <a:gd name="T59" fmla="*/ 34 h 348"/>
                  <a:gd name="T60" fmla="*/ 314 w 348"/>
                  <a:gd name="T61" fmla="*/ 142 h 348"/>
                  <a:gd name="T62" fmla="*/ 314 w 348"/>
                  <a:gd name="T63" fmla="*/ 142 h 348"/>
                  <a:gd name="T64" fmla="*/ 322 w 348"/>
                  <a:gd name="T65" fmla="*/ 152 h 348"/>
                  <a:gd name="T66" fmla="*/ 328 w 348"/>
                  <a:gd name="T67" fmla="*/ 162 h 348"/>
                  <a:gd name="T68" fmla="*/ 340 w 348"/>
                  <a:gd name="T69" fmla="*/ 182 h 348"/>
                  <a:gd name="T70" fmla="*/ 346 w 348"/>
                  <a:gd name="T71" fmla="*/ 204 h 348"/>
                  <a:gd name="T72" fmla="*/ 348 w 348"/>
                  <a:gd name="T73" fmla="*/ 228 h 348"/>
                  <a:gd name="T74" fmla="*/ 346 w 348"/>
                  <a:gd name="T75" fmla="*/ 250 h 348"/>
                  <a:gd name="T76" fmla="*/ 340 w 348"/>
                  <a:gd name="T77" fmla="*/ 272 h 348"/>
                  <a:gd name="T78" fmla="*/ 328 w 348"/>
                  <a:gd name="T79" fmla="*/ 294 h 348"/>
                  <a:gd name="T80" fmla="*/ 322 w 348"/>
                  <a:gd name="T81" fmla="*/ 304 h 348"/>
                  <a:gd name="T82" fmla="*/ 314 w 348"/>
                  <a:gd name="T83" fmla="*/ 312 h 348"/>
                  <a:gd name="T84" fmla="*/ 314 w 348"/>
                  <a:gd name="T85" fmla="*/ 312 h 348"/>
                  <a:gd name="T86" fmla="*/ 304 w 348"/>
                  <a:gd name="T87" fmla="*/ 320 h 348"/>
                  <a:gd name="T88" fmla="*/ 294 w 348"/>
                  <a:gd name="T89" fmla="*/ 328 h 348"/>
                  <a:gd name="T90" fmla="*/ 274 w 348"/>
                  <a:gd name="T91" fmla="*/ 338 h 348"/>
                  <a:gd name="T92" fmla="*/ 252 w 348"/>
                  <a:gd name="T93" fmla="*/ 346 h 348"/>
                  <a:gd name="T94" fmla="*/ 228 w 348"/>
                  <a:gd name="T95" fmla="*/ 348 h 348"/>
                  <a:gd name="T96" fmla="*/ 228 w 348"/>
                  <a:gd name="T97"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8" h="348">
                    <a:moveTo>
                      <a:pt x="228" y="348"/>
                    </a:moveTo>
                    <a:lnTo>
                      <a:pt x="228" y="348"/>
                    </a:lnTo>
                    <a:lnTo>
                      <a:pt x="206" y="346"/>
                    </a:lnTo>
                    <a:lnTo>
                      <a:pt x="182" y="338"/>
                    </a:lnTo>
                    <a:lnTo>
                      <a:pt x="162" y="328"/>
                    </a:lnTo>
                    <a:lnTo>
                      <a:pt x="152" y="320"/>
                    </a:lnTo>
                    <a:lnTo>
                      <a:pt x="144" y="312"/>
                    </a:lnTo>
                    <a:lnTo>
                      <a:pt x="36" y="204"/>
                    </a:lnTo>
                    <a:lnTo>
                      <a:pt x="36" y="204"/>
                    </a:lnTo>
                    <a:lnTo>
                      <a:pt x="28" y="196"/>
                    </a:lnTo>
                    <a:lnTo>
                      <a:pt x="20" y="186"/>
                    </a:lnTo>
                    <a:lnTo>
                      <a:pt x="8" y="164"/>
                    </a:lnTo>
                    <a:lnTo>
                      <a:pt x="2" y="142"/>
                    </a:lnTo>
                    <a:lnTo>
                      <a:pt x="0" y="120"/>
                    </a:lnTo>
                    <a:lnTo>
                      <a:pt x="2" y="96"/>
                    </a:lnTo>
                    <a:lnTo>
                      <a:pt x="8" y="74"/>
                    </a:lnTo>
                    <a:lnTo>
                      <a:pt x="20" y="54"/>
                    </a:lnTo>
                    <a:lnTo>
                      <a:pt x="28" y="44"/>
                    </a:lnTo>
                    <a:lnTo>
                      <a:pt x="36" y="34"/>
                    </a:lnTo>
                    <a:lnTo>
                      <a:pt x="36" y="34"/>
                    </a:lnTo>
                    <a:lnTo>
                      <a:pt x="44" y="26"/>
                    </a:lnTo>
                    <a:lnTo>
                      <a:pt x="54" y="18"/>
                    </a:lnTo>
                    <a:lnTo>
                      <a:pt x="76" y="8"/>
                    </a:lnTo>
                    <a:lnTo>
                      <a:pt x="98" y="2"/>
                    </a:lnTo>
                    <a:lnTo>
                      <a:pt x="120" y="0"/>
                    </a:lnTo>
                    <a:lnTo>
                      <a:pt x="144" y="2"/>
                    </a:lnTo>
                    <a:lnTo>
                      <a:pt x="166" y="8"/>
                    </a:lnTo>
                    <a:lnTo>
                      <a:pt x="186" y="18"/>
                    </a:lnTo>
                    <a:lnTo>
                      <a:pt x="196" y="26"/>
                    </a:lnTo>
                    <a:lnTo>
                      <a:pt x="206" y="34"/>
                    </a:lnTo>
                    <a:lnTo>
                      <a:pt x="314" y="142"/>
                    </a:lnTo>
                    <a:lnTo>
                      <a:pt x="314" y="142"/>
                    </a:lnTo>
                    <a:lnTo>
                      <a:pt x="322" y="152"/>
                    </a:lnTo>
                    <a:lnTo>
                      <a:pt x="328" y="162"/>
                    </a:lnTo>
                    <a:lnTo>
                      <a:pt x="340" y="182"/>
                    </a:lnTo>
                    <a:lnTo>
                      <a:pt x="346" y="204"/>
                    </a:lnTo>
                    <a:lnTo>
                      <a:pt x="348" y="228"/>
                    </a:lnTo>
                    <a:lnTo>
                      <a:pt x="346" y="250"/>
                    </a:lnTo>
                    <a:lnTo>
                      <a:pt x="340" y="272"/>
                    </a:lnTo>
                    <a:lnTo>
                      <a:pt x="328" y="294"/>
                    </a:lnTo>
                    <a:lnTo>
                      <a:pt x="322" y="304"/>
                    </a:lnTo>
                    <a:lnTo>
                      <a:pt x="314" y="312"/>
                    </a:lnTo>
                    <a:lnTo>
                      <a:pt x="314" y="312"/>
                    </a:lnTo>
                    <a:lnTo>
                      <a:pt x="304" y="320"/>
                    </a:lnTo>
                    <a:lnTo>
                      <a:pt x="294" y="328"/>
                    </a:lnTo>
                    <a:lnTo>
                      <a:pt x="274" y="338"/>
                    </a:lnTo>
                    <a:lnTo>
                      <a:pt x="252" y="346"/>
                    </a:lnTo>
                    <a:lnTo>
                      <a:pt x="228" y="348"/>
                    </a:lnTo>
                    <a:lnTo>
                      <a:pt x="228" y="348"/>
                    </a:lnTo>
                    <a:close/>
                  </a:path>
                </a:pathLst>
              </a:custGeom>
              <a:solidFill>
                <a:srgbClr val="FFAF28"/>
              </a:solidFill>
              <a:ln>
                <a:noFill/>
              </a:ln>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63" name="Freeform 91"/>
              <p:cNvSpPr/>
              <p:nvPr/>
            </p:nvSpPr>
            <p:spPr bwMode="auto">
              <a:xfrm>
                <a:off x="6183313" y="4929188"/>
                <a:ext cx="381000" cy="625475"/>
              </a:xfrm>
              <a:custGeom>
                <a:avLst/>
                <a:gdLst>
                  <a:gd name="T0" fmla="*/ 120 w 240"/>
                  <a:gd name="T1" fmla="*/ 394 h 394"/>
                  <a:gd name="T2" fmla="*/ 120 w 240"/>
                  <a:gd name="T3" fmla="*/ 394 h 394"/>
                  <a:gd name="T4" fmla="*/ 108 w 240"/>
                  <a:gd name="T5" fmla="*/ 392 h 394"/>
                  <a:gd name="T6" fmla="*/ 96 w 240"/>
                  <a:gd name="T7" fmla="*/ 390 h 394"/>
                  <a:gd name="T8" fmla="*/ 74 w 240"/>
                  <a:gd name="T9" fmla="*/ 384 h 394"/>
                  <a:gd name="T10" fmla="*/ 54 w 240"/>
                  <a:gd name="T11" fmla="*/ 372 h 394"/>
                  <a:gd name="T12" fmla="*/ 36 w 240"/>
                  <a:gd name="T13" fmla="*/ 358 h 394"/>
                  <a:gd name="T14" fmla="*/ 20 w 240"/>
                  <a:gd name="T15" fmla="*/ 340 h 394"/>
                  <a:gd name="T16" fmla="*/ 10 w 240"/>
                  <a:gd name="T17" fmla="*/ 320 h 394"/>
                  <a:gd name="T18" fmla="*/ 2 w 240"/>
                  <a:gd name="T19" fmla="*/ 296 h 394"/>
                  <a:gd name="T20" fmla="*/ 0 w 240"/>
                  <a:gd name="T21" fmla="*/ 284 h 394"/>
                  <a:gd name="T22" fmla="*/ 0 w 240"/>
                  <a:gd name="T23" fmla="*/ 272 h 394"/>
                  <a:gd name="T24" fmla="*/ 0 w 240"/>
                  <a:gd name="T25" fmla="*/ 120 h 394"/>
                  <a:gd name="T26" fmla="*/ 0 w 240"/>
                  <a:gd name="T27" fmla="*/ 120 h 394"/>
                  <a:gd name="T28" fmla="*/ 0 w 240"/>
                  <a:gd name="T29" fmla="*/ 108 h 394"/>
                  <a:gd name="T30" fmla="*/ 2 w 240"/>
                  <a:gd name="T31" fmla="*/ 96 h 394"/>
                  <a:gd name="T32" fmla="*/ 10 w 240"/>
                  <a:gd name="T33" fmla="*/ 74 h 394"/>
                  <a:gd name="T34" fmla="*/ 20 w 240"/>
                  <a:gd name="T35" fmla="*/ 52 h 394"/>
                  <a:gd name="T36" fmla="*/ 36 w 240"/>
                  <a:gd name="T37" fmla="*/ 34 h 394"/>
                  <a:gd name="T38" fmla="*/ 54 w 240"/>
                  <a:gd name="T39" fmla="*/ 20 h 394"/>
                  <a:gd name="T40" fmla="*/ 74 w 240"/>
                  <a:gd name="T41" fmla="*/ 10 h 394"/>
                  <a:gd name="T42" fmla="*/ 96 w 240"/>
                  <a:gd name="T43" fmla="*/ 2 h 394"/>
                  <a:gd name="T44" fmla="*/ 108 w 240"/>
                  <a:gd name="T45" fmla="*/ 0 h 394"/>
                  <a:gd name="T46" fmla="*/ 120 w 240"/>
                  <a:gd name="T47" fmla="*/ 0 h 394"/>
                  <a:gd name="T48" fmla="*/ 120 w 240"/>
                  <a:gd name="T49" fmla="*/ 0 h 394"/>
                  <a:gd name="T50" fmla="*/ 132 w 240"/>
                  <a:gd name="T51" fmla="*/ 0 h 394"/>
                  <a:gd name="T52" fmla="*/ 144 w 240"/>
                  <a:gd name="T53" fmla="*/ 2 h 394"/>
                  <a:gd name="T54" fmla="*/ 168 w 240"/>
                  <a:gd name="T55" fmla="*/ 10 h 394"/>
                  <a:gd name="T56" fmla="*/ 188 w 240"/>
                  <a:gd name="T57" fmla="*/ 20 h 394"/>
                  <a:gd name="T58" fmla="*/ 206 w 240"/>
                  <a:gd name="T59" fmla="*/ 34 h 394"/>
                  <a:gd name="T60" fmla="*/ 220 w 240"/>
                  <a:gd name="T61" fmla="*/ 52 h 394"/>
                  <a:gd name="T62" fmla="*/ 232 w 240"/>
                  <a:gd name="T63" fmla="*/ 74 h 394"/>
                  <a:gd name="T64" fmla="*/ 238 w 240"/>
                  <a:gd name="T65" fmla="*/ 96 h 394"/>
                  <a:gd name="T66" fmla="*/ 240 w 240"/>
                  <a:gd name="T67" fmla="*/ 108 h 394"/>
                  <a:gd name="T68" fmla="*/ 240 w 240"/>
                  <a:gd name="T69" fmla="*/ 120 h 394"/>
                  <a:gd name="T70" fmla="*/ 240 w 240"/>
                  <a:gd name="T71" fmla="*/ 272 h 394"/>
                  <a:gd name="T72" fmla="*/ 240 w 240"/>
                  <a:gd name="T73" fmla="*/ 272 h 394"/>
                  <a:gd name="T74" fmla="*/ 240 w 240"/>
                  <a:gd name="T75" fmla="*/ 284 h 394"/>
                  <a:gd name="T76" fmla="*/ 238 w 240"/>
                  <a:gd name="T77" fmla="*/ 296 h 394"/>
                  <a:gd name="T78" fmla="*/ 232 w 240"/>
                  <a:gd name="T79" fmla="*/ 320 h 394"/>
                  <a:gd name="T80" fmla="*/ 220 w 240"/>
                  <a:gd name="T81" fmla="*/ 340 h 394"/>
                  <a:gd name="T82" fmla="*/ 206 w 240"/>
                  <a:gd name="T83" fmla="*/ 358 h 394"/>
                  <a:gd name="T84" fmla="*/ 188 w 240"/>
                  <a:gd name="T85" fmla="*/ 372 h 394"/>
                  <a:gd name="T86" fmla="*/ 168 w 240"/>
                  <a:gd name="T87" fmla="*/ 384 h 394"/>
                  <a:gd name="T88" fmla="*/ 144 w 240"/>
                  <a:gd name="T89" fmla="*/ 390 h 394"/>
                  <a:gd name="T90" fmla="*/ 132 w 240"/>
                  <a:gd name="T91" fmla="*/ 392 h 394"/>
                  <a:gd name="T92" fmla="*/ 120 w 240"/>
                  <a:gd name="T93" fmla="*/ 394 h 394"/>
                  <a:gd name="T94" fmla="*/ 120 w 240"/>
                  <a:gd name="T95" fmla="*/ 394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0" h="394">
                    <a:moveTo>
                      <a:pt x="120" y="394"/>
                    </a:moveTo>
                    <a:lnTo>
                      <a:pt x="120" y="394"/>
                    </a:lnTo>
                    <a:lnTo>
                      <a:pt x="108" y="392"/>
                    </a:lnTo>
                    <a:lnTo>
                      <a:pt x="96" y="390"/>
                    </a:lnTo>
                    <a:lnTo>
                      <a:pt x="74" y="384"/>
                    </a:lnTo>
                    <a:lnTo>
                      <a:pt x="54" y="372"/>
                    </a:lnTo>
                    <a:lnTo>
                      <a:pt x="36" y="358"/>
                    </a:lnTo>
                    <a:lnTo>
                      <a:pt x="20" y="340"/>
                    </a:lnTo>
                    <a:lnTo>
                      <a:pt x="10" y="320"/>
                    </a:lnTo>
                    <a:lnTo>
                      <a:pt x="2" y="296"/>
                    </a:lnTo>
                    <a:lnTo>
                      <a:pt x="0" y="284"/>
                    </a:lnTo>
                    <a:lnTo>
                      <a:pt x="0" y="272"/>
                    </a:lnTo>
                    <a:lnTo>
                      <a:pt x="0" y="120"/>
                    </a:lnTo>
                    <a:lnTo>
                      <a:pt x="0" y="120"/>
                    </a:lnTo>
                    <a:lnTo>
                      <a:pt x="0" y="108"/>
                    </a:lnTo>
                    <a:lnTo>
                      <a:pt x="2" y="96"/>
                    </a:lnTo>
                    <a:lnTo>
                      <a:pt x="10" y="74"/>
                    </a:lnTo>
                    <a:lnTo>
                      <a:pt x="20" y="52"/>
                    </a:lnTo>
                    <a:lnTo>
                      <a:pt x="36" y="34"/>
                    </a:lnTo>
                    <a:lnTo>
                      <a:pt x="54" y="20"/>
                    </a:lnTo>
                    <a:lnTo>
                      <a:pt x="74" y="10"/>
                    </a:lnTo>
                    <a:lnTo>
                      <a:pt x="96" y="2"/>
                    </a:lnTo>
                    <a:lnTo>
                      <a:pt x="108" y="0"/>
                    </a:lnTo>
                    <a:lnTo>
                      <a:pt x="120" y="0"/>
                    </a:lnTo>
                    <a:lnTo>
                      <a:pt x="120" y="0"/>
                    </a:lnTo>
                    <a:lnTo>
                      <a:pt x="132" y="0"/>
                    </a:lnTo>
                    <a:lnTo>
                      <a:pt x="144" y="2"/>
                    </a:lnTo>
                    <a:lnTo>
                      <a:pt x="168" y="10"/>
                    </a:lnTo>
                    <a:lnTo>
                      <a:pt x="188" y="20"/>
                    </a:lnTo>
                    <a:lnTo>
                      <a:pt x="206" y="34"/>
                    </a:lnTo>
                    <a:lnTo>
                      <a:pt x="220" y="52"/>
                    </a:lnTo>
                    <a:lnTo>
                      <a:pt x="232" y="74"/>
                    </a:lnTo>
                    <a:lnTo>
                      <a:pt x="238" y="96"/>
                    </a:lnTo>
                    <a:lnTo>
                      <a:pt x="240" y="108"/>
                    </a:lnTo>
                    <a:lnTo>
                      <a:pt x="240" y="120"/>
                    </a:lnTo>
                    <a:lnTo>
                      <a:pt x="240" y="272"/>
                    </a:lnTo>
                    <a:lnTo>
                      <a:pt x="240" y="272"/>
                    </a:lnTo>
                    <a:lnTo>
                      <a:pt x="240" y="284"/>
                    </a:lnTo>
                    <a:lnTo>
                      <a:pt x="238" y="296"/>
                    </a:lnTo>
                    <a:lnTo>
                      <a:pt x="232" y="320"/>
                    </a:lnTo>
                    <a:lnTo>
                      <a:pt x="220" y="340"/>
                    </a:lnTo>
                    <a:lnTo>
                      <a:pt x="206" y="358"/>
                    </a:lnTo>
                    <a:lnTo>
                      <a:pt x="188" y="372"/>
                    </a:lnTo>
                    <a:lnTo>
                      <a:pt x="168" y="384"/>
                    </a:lnTo>
                    <a:lnTo>
                      <a:pt x="144" y="390"/>
                    </a:lnTo>
                    <a:lnTo>
                      <a:pt x="132" y="392"/>
                    </a:lnTo>
                    <a:lnTo>
                      <a:pt x="120" y="394"/>
                    </a:lnTo>
                    <a:lnTo>
                      <a:pt x="120" y="394"/>
                    </a:lnTo>
                    <a:close/>
                  </a:path>
                </a:pathLst>
              </a:custGeom>
              <a:solidFill>
                <a:srgbClr val="FFAF28"/>
              </a:solidFill>
              <a:ln>
                <a:noFill/>
              </a:ln>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64" name="Freeform 74"/>
              <p:cNvSpPr/>
              <p:nvPr/>
            </p:nvSpPr>
            <p:spPr bwMode="auto">
              <a:xfrm>
                <a:off x="5610538" y="5948043"/>
                <a:ext cx="1561248" cy="1814747"/>
              </a:xfrm>
              <a:custGeom>
                <a:avLst/>
                <a:gdLst>
                  <a:gd name="T0" fmla="*/ 308 w 1254"/>
                  <a:gd name="T1" fmla="*/ 1168 h 1296"/>
                  <a:gd name="T2" fmla="*/ 242 w 1254"/>
                  <a:gd name="T3" fmla="*/ 1124 h 1296"/>
                  <a:gd name="T4" fmla="*/ 182 w 1254"/>
                  <a:gd name="T5" fmla="*/ 1070 h 1296"/>
                  <a:gd name="T6" fmla="*/ 128 w 1254"/>
                  <a:gd name="T7" fmla="*/ 1010 h 1296"/>
                  <a:gd name="T8" fmla="*/ 84 w 1254"/>
                  <a:gd name="T9" fmla="*/ 944 h 1296"/>
                  <a:gd name="T10" fmla="*/ 48 w 1254"/>
                  <a:gd name="T11" fmla="*/ 872 h 1296"/>
                  <a:gd name="T12" fmla="*/ 22 w 1254"/>
                  <a:gd name="T13" fmla="*/ 794 h 1296"/>
                  <a:gd name="T14" fmla="*/ 4 w 1254"/>
                  <a:gd name="T15" fmla="*/ 714 h 1296"/>
                  <a:gd name="T16" fmla="*/ 0 w 1254"/>
                  <a:gd name="T17" fmla="*/ 628 h 1296"/>
                  <a:gd name="T18" fmla="*/ 0 w 1254"/>
                  <a:gd name="T19" fmla="*/ 596 h 1296"/>
                  <a:gd name="T20" fmla="*/ 6 w 1254"/>
                  <a:gd name="T21" fmla="*/ 532 h 1296"/>
                  <a:gd name="T22" fmla="*/ 18 w 1254"/>
                  <a:gd name="T23" fmla="*/ 472 h 1296"/>
                  <a:gd name="T24" fmla="*/ 38 w 1254"/>
                  <a:gd name="T25" fmla="*/ 412 h 1296"/>
                  <a:gd name="T26" fmla="*/ 60 w 1254"/>
                  <a:gd name="T27" fmla="*/ 356 h 1296"/>
                  <a:gd name="T28" fmla="*/ 90 w 1254"/>
                  <a:gd name="T29" fmla="*/ 304 h 1296"/>
                  <a:gd name="T30" fmla="*/ 124 w 1254"/>
                  <a:gd name="T31" fmla="*/ 254 h 1296"/>
                  <a:gd name="T32" fmla="*/ 162 w 1254"/>
                  <a:gd name="T33" fmla="*/ 206 h 1296"/>
                  <a:gd name="T34" fmla="*/ 204 w 1254"/>
                  <a:gd name="T35" fmla="*/ 164 h 1296"/>
                  <a:gd name="T36" fmla="*/ 252 w 1254"/>
                  <a:gd name="T37" fmla="*/ 126 h 1296"/>
                  <a:gd name="T38" fmla="*/ 302 w 1254"/>
                  <a:gd name="T39" fmla="*/ 92 h 1296"/>
                  <a:gd name="T40" fmla="*/ 354 w 1254"/>
                  <a:gd name="T41" fmla="*/ 62 h 1296"/>
                  <a:gd name="T42" fmla="*/ 410 w 1254"/>
                  <a:gd name="T43" fmla="*/ 40 h 1296"/>
                  <a:gd name="T44" fmla="*/ 470 w 1254"/>
                  <a:gd name="T45" fmla="*/ 20 h 1296"/>
                  <a:gd name="T46" fmla="*/ 530 w 1254"/>
                  <a:gd name="T47" fmla="*/ 8 h 1296"/>
                  <a:gd name="T48" fmla="*/ 594 w 1254"/>
                  <a:gd name="T49" fmla="*/ 2 h 1296"/>
                  <a:gd name="T50" fmla="*/ 626 w 1254"/>
                  <a:gd name="T51" fmla="*/ 0 h 1296"/>
                  <a:gd name="T52" fmla="*/ 690 w 1254"/>
                  <a:gd name="T53" fmla="*/ 4 h 1296"/>
                  <a:gd name="T54" fmla="*/ 752 w 1254"/>
                  <a:gd name="T55" fmla="*/ 14 h 1296"/>
                  <a:gd name="T56" fmla="*/ 814 w 1254"/>
                  <a:gd name="T57" fmla="*/ 30 h 1296"/>
                  <a:gd name="T58" fmla="*/ 870 w 1254"/>
                  <a:gd name="T59" fmla="*/ 50 h 1296"/>
                  <a:gd name="T60" fmla="*/ 926 w 1254"/>
                  <a:gd name="T61" fmla="*/ 76 h 1296"/>
                  <a:gd name="T62" fmla="*/ 978 w 1254"/>
                  <a:gd name="T63" fmla="*/ 108 h 1296"/>
                  <a:gd name="T64" fmla="*/ 1026 w 1254"/>
                  <a:gd name="T65" fmla="*/ 144 h 1296"/>
                  <a:gd name="T66" fmla="*/ 1070 w 1254"/>
                  <a:gd name="T67" fmla="*/ 184 h 1296"/>
                  <a:gd name="T68" fmla="*/ 1110 w 1254"/>
                  <a:gd name="T69" fmla="*/ 230 h 1296"/>
                  <a:gd name="T70" fmla="*/ 1146 w 1254"/>
                  <a:gd name="T71" fmla="*/ 278 h 1296"/>
                  <a:gd name="T72" fmla="*/ 1178 w 1254"/>
                  <a:gd name="T73" fmla="*/ 330 h 1296"/>
                  <a:gd name="T74" fmla="*/ 1204 w 1254"/>
                  <a:gd name="T75" fmla="*/ 384 h 1296"/>
                  <a:gd name="T76" fmla="*/ 1226 w 1254"/>
                  <a:gd name="T77" fmla="*/ 442 h 1296"/>
                  <a:gd name="T78" fmla="*/ 1242 w 1254"/>
                  <a:gd name="T79" fmla="*/ 502 h 1296"/>
                  <a:gd name="T80" fmla="*/ 1250 w 1254"/>
                  <a:gd name="T81" fmla="*/ 564 h 1296"/>
                  <a:gd name="T82" fmla="*/ 1254 w 1254"/>
                  <a:gd name="T83" fmla="*/ 628 h 1296"/>
                  <a:gd name="T84" fmla="*/ 1252 w 1254"/>
                  <a:gd name="T85" fmla="*/ 670 h 1296"/>
                  <a:gd name="T86" fmla="*/ 1242 w 1254"/>
                  <a:gd name="T87" fmla="*/ 748 h 1296"/>
                  <a:gd name="T88" fmla="*/ 1222 w 1254"/>
                  <a:gd name="T89" fmla="*/ 824 h 1296"/>
                  <a:gd name="T90" fmla="*/ 1194 w 1254"/>
                  <a:gd name="T91" fmla="*/ 898 h 1296"/>
                  <a:gd name="T92" fmla="*/ 1156 w 1254"/>
                  <a:gd name="T93" fmla="*/ 964 h 1296"/>
                  <a:gd name="T94" fmla="*/ 1110 w 1254"/>
                  <a:gd name="T95" fmla="*/ 1026 h 1296"/>
                  <a:gd name="T96" fmla="*/ 1058 w 1254"/>
                  <a:gd name="T97" fmla="*/ 1082 h 1296"/>
                  <a:gd name="T98" fmla="*/ 998 w 1254"/>
                  <a:gd name="T99" fmla="*/ 1132 h 1296"/>
                  <a:gd name="T100" fmla="*/ 966 w 1254"/>
                  <a:gd name="T101" fmla="*/ 1296 h 1296"/>
                  <a:gd name="T102" fmla="*/ 308 w 1254"/>
                  <a:gd name="T103" fmla="*/ 1168 h 1296"/>
                  <a:gd name="connsiteX0" fmla="*/ 2456 w 10000"/>
                  <a:gd name="connsiteY0" fmla="*/ 9012 h 11133"/>
                  <a:gd name="connsiteX1" fmla="*/ 2456 w 10000"/>
                  <a:gd name="connsiteY1" fmla="*/ 9012 h 11133"/>
                  <a:gd name="connsiteX2" fmla="*/ 2185 w 10000"/>
                  <a:gd name="connsiteY2" fmla="*/ 8858 h 11133"/>
                  <a:gd name="connsiteX3" fmla="*/ 1930 w 10000"/>
                  <a:gd name="connsiteY3" fmla="*/ 8673 h 11133"/>
                  <a:gd name="connsiteX4" fmla="*/ 1675 w 10000"/>
                  <a:gd name="connsiteY4" fmla="*/ 8472 h 11133"/>
                  <a:gd name="connsiteX5" fmla="*/ 1451 w 10000"/>
                  <a:gd name="connsiteY5" fmla="*/ 8256 h 11133"/>
                  <a:gd name="connsiteX6" fmla="*/ 1228 w 10000"/>
                  <a:gd name="connsiteY6" fmla="*/ 8040 h 11133"/>
                  <a:gd name="connsiteX7" fmla="*/ 1021 w 10000"/>
                  <a:gd name="connsiteY7" fmla="*/ 7793 h 11133"/>
                  <a:gd name="connsiteX8" fmla="*/ 845 w 10000"/>
                  <a:gd name="connsiteY8" fmla="*/ 7546 h 11133"/>
                  <a:gd name="connsiteX9" fmla="*/ 670 w 10000"/>
                  <a:gd name="connsiteY9" fmla="*/ 7284 h 11133"/>
                  <a:gd name="connsiteX10" fmla="*/ 510 w 10000"/>
                  <a:gd name="connsiteY10" fmla="*/ 7006 h 11133"/>
                  <a:gd name="connsiteX11" fmla="*/ 383 w 10000"/>
                  <a:gd name="connsiteY11" fmla="*/ 6728 h 11133"/>
                  <a:gd name="connsiteX12" fmla="*/ 271 w 10000"/>
                  <a:gd name="connsiteY12" fmla="*/ 6435 h 11133"/>
                  <a:gd name="connsiteX13" fmla="*/ 175 w 10000"/>
                  <a:gd name="connsiteY13" fmla="*/ 6127 h 11133"/>
                  <a:gd name="connsiteX14" fmla="*/ 96 w 10000"/>
                  <a:gd name="connsiteY14" fmla="*/ 5818 h 11133"/>
                  <a:gd name="connsiteX15" fmla="*/ 32 w 10000"/>
                  <a:gd name="connsiteY15" fmla="*/ 5509 h 11133"/>
                  <a:gd name="connsiteX16" fmla="*/ 0 w 10000"/>
                  <a:gd name="connsiteY16" fmla="*/ 5185 h 11133"/>
                  <a:gd name="connsiteX17" fmla="*/ 0 w 10000"/>
                  <a:gd name="connsiteY17" fmla="*/ 4846 h 11133"/>
                  <a:gd name="connsiteX18" fmla="*/ 0 w 10000"/>
                  <a:gd name="connsiteY18" fmla="*/ 4846 h 11133"/>
                  <a:gd name="connsiteX19" fmla="*/ 0 w 10000"/>
                  <a:gd name="connsiteY19" fmla="*/ 4599 h 11133"/>
                  <a:gd name="connsiteX20" fmla="*/ 16 w 10000"/>
                  <a:gd name="connsiteY20" fmla="*/ 4352 h 11133"/>
                  <a:gd name="connsiteX21" fmla="*/ 48 w 10000"/>
                  <a:gd name="connsiteY21" fmla="*/ 4105 h 11133"/>
                  <a:gd name="connsiteX22" fmla="*/ 96 w 10000"/>
                  <a:gd name="connsiteY22" fmla="*/ 3873 h 11133"/>
                  <a:gd name="connsiteX23" fmla="*/ 144 w 10000"/>
                  <a:gd name="connsiteY23" fmla="*/ 3642 h 11133"/>
                  <a:gd name="connsiteX24" fmla="*/ 223 w 10000"/>
                  <a:gd name="connsiteY24" fmla="*/ 3410 h 11133"/>
                  <a:gd name="connsiteX25" fmla="*/ 303 w 10000"/>
                  <a:gd name="connsiteY25" fmla="*/ 3179 h 11133"/>
                  <a:gd name="connsiteX26" fmla="*/ 383 w 10000"/>
                  <a:gd name="connsiteY26" fmla="*/ 2963 h 11133"/>
                  <a:gd name="connsiteX27" fmla="*/ 478 w 10000"/>
                  <a:gd name="connsiteY27" fmla="*/ 2747 h 11133"/>
                  <a:gd name="connsiteX28" fmla="*/ 590 w 10000"/>
                  <a:gd name="connsiteY28" fmla="*/ 2546 h 11133"/>
                  <a:gd name="connsiteX29" fmla="*/ 718 w 10000"/>
                  <a:gd name="connsiteY29" fmla="*/ 2346 h 11133"/>
                  <a:gd name="connsiteX30" fmla="*/ 845 w 10000"/>
                  <a:gd name="connsiteY30" fmla="*/ 2145 h 11133"/>
                  <a:gd name="connsiteX31" fmla="*/ 989 w 10000"/>
                  <a:gd name="connsiteY31" fmla="*/ 1960 h 11133"/>
                  <a:gd name="connsiteX32" fmla="*/ 1132 w 10000"/>
                  <a:gd name="connsiteY32" fmla="*/ 1775 h 11133"/>
                  <a:gd name="connsiteX33" fmla="*/ 1292 w 10000"/>
                  <a:gd name="connsiteY33" fmla="*/ 1590 h 11133"/>
                  <a:gd name="connsiteX34" fmla="*/ 1451 w 10000"/>
                  <a:gd name="connsiteY34" fmla="*/ 1420 h 11133"/>
                  <a:gd name="connsiteX35" fmla="*/ 1627 w 10000"/>
                  <a:gd name="connsiteY35" fmla="*/ 1265 h 11133"/>
                  <a:gd name="connsiteX36" fmla="*/ 1818 w 10000"/>
                  <a:gd name="connsiteY36" fmla="*/ 1111 h 11133"/>
                  <a:gd name="connsiteX37" fmla="*/ 2010 w 10000"/>
                  <a:gd name="connsiteY37" fmla="*/ 972 h 11133"/>
                  <a:gd name="connsiteX38" fmla="*/ 2201 w 10000"/>
                  <a:gd name="connsiteY38" fmla="*/ 833 h 11133"/>
                  <a:gd name="connsiteX39" fmla="*/ 2408 w 10000"/>
                  <a:gd name="connsiteY39" fmla="*/ 710 h 11133"/>
                  <a:gd name="connsiteX40" fmla="*/ 2616 w 10000"/>
                  <a:gd name="connsiteY40" fmla="*/ 586 h 11133"/>
                  <a:gd name="connsiteX41" fmla="*/ 2823 w 10000"/>
                  <a:gd name="connsiteY41" fmla="*/ 478 h 11133"/>
                  <a:gd name="connsiteX42" fmla="*/ 3046 w 10000"/>
                  <a:gd name="connsiteY42" fmla="*/ 386 h 11133"/>
                  <a:gd name="connsiteX43" fmla="*/ 3270 w 10000"/>
                  <a:gd name="connsiteY43" fmla="*/ 309 h 11133"/>
                  <a:gd name="connsiteX44" fmla="*/ 3509 w 10000"/>
                  <a:gd name="connsiteY44" fmla="*/ 231 h 11133"/>
                  <a:gd name="connsiteX45" fmla="*/ 3748 w 10000"/>
                  <a:gd name="connsiteY45" fmla="*/ 154 h 11133"/>
                  <a:gd name="connsiteX46" fmla="*/ 3987 w 10000"/>
                  <a:gd name="connsiteY46" fmla="*/ 108 h 11133"/>
                  <a:gd name="connsiteX47" fmla="*/ 4226 w 10000"/>
                  <a:gd name="connsiteY47" fmla="*/ 62 h 11133"/>
                  <a:gd name="connsiteX48" fmla="*/ 4482 w 10000"/>
                  <a:gd name="connsiteY48" fmla="*/ 31 h 11133"/>
                  <a:gd name="connsiteX49" fmla="*/ 4737 w 10000"/>
                  <a:gd name="connsiteY49" fmla="*/ 15 h 11133"/>
                  <a:gd name="connsiteX50" fmla="*/ 4992 w 10000"/>
                  <a:gd name="connsiteY50" fmla="*/ 0 h 11133"/>
                  <a:gd name="connsiteX51" fmla="*/ 4992 w 10000"/>
                  <a:gd name="connsiteY51" fmla="*/ 0 h 11133"/>
                  <a:gd name="connsiteX52" fmla="*/ 5247 w 10000"/>
                  <a:gd name="connsiteY52" fmla="*/ 15 h 11133"/>
                  <a:gd name="connsiteX53" fmla="*/ 5502 w 10000"/>
                  <a:gd name="connsiteY53" fmla="*/ 31 h 11133"/>
                  <a:gd name="connsiteX54" fmla="*/ 5758 w 10000"/>
                  <a:gd name="connsiteY54" fmla="*/ 62 h 11133"/>
                  <a:gd name="connsiteX55" fmla="*/ 5997 w 10000"/>
                  <a:gd name="connsiteY55" fmla="*/ 108 h 11133"/>
                  <a:gd name="connsiteX56" fmla="*/ 6252 w 10000"/>
                  <a:gd name="connsiteY56" fmla="*/ 154 h 11133"/>
                  <a:gd name="connsiteX57" fmla="*/ 6491 w 10000"/>
                  <a:gd name="connsiteY57" fmla="*/ 231 h 11133"/>
                  <a:gd name="connsiteX58" fmla="*/ 6715 w 10000"/>
                  <a:gd name="connsiteY58" fmla="*/ 309 h 11133"/>
                  <a:gd name="connsiteX59" fmla="*/ 6938 w 10000"/>
                  <a:gd name="connsiteY59" fmla="*/ 386 h 11133"/>
                  <a:gd name="connsiteX60" fmla="*/ 7161 w 10000"/>
                  <a:gd name="connsiteY60" fmla="*/ 478 h 11133"/>
                  <a:gd name="connsiteX61" fmla="*/ 7384 w 10000"/>
                  <a:gd name="connsiteY61" fmla="*/ 586 h 11133"/>
                  <a:gd name="connsiteX62" fmla="*/ 7592 w 10000"/>
                  <a:gd name="connsiteY62" fmla="*/ 710 h 11133"/>
                  <a:gd name="connsiteX63" fmla="*/ 7799 w 10000"/>
                  <a:gd name="connsiteY63" fmla="*/ 833 h 11133"/>
                  <a:gd name="connsiteX64" fmla="*/ 7990 w 10000"/>
                  <a:gd name="connsiteY64" fmla="*/ 972 h 11133"/>
                  <a:gd name="connsiteX65" fmla="*/ 8182 w 10000"/>
                  <a:gd name="connsiteY65" fmla="*/ 1111 h 11133"/>
                  <a:gd name="connsiteX66" fmla="*/ 8357 w 10000"/>
                  <a:gd name="connsiteY66" fmla="*/ 1265 h 11133"/>
                  <a:gd name="connsiteX67" fmla="*/ 8533 w 10000"/>
                  <a:gd name="connsiteY67" fmla="*/ 1420 h 11133"/>
                  <a:gd name="connsiteX68" fmla="*/ 8692 w 10000"/>
                  <a:gd name="connsiteY68" fmla="*/ 1590 h 11133"/>
                  <a:gd name="connsiteX69" fmla="*/ 8852 w 10000"/>
                  <a:gd name="connsiteY69" fmla="*/ 1775 h 11133"/>
                  <a:gd name="connsiteX70" fmla="*/ 9011 w 10000"/>
                  <a:gd name="connsiteY70" fmla="*/ 1960 h 11133"/>
                  <a:gd name="connsiteX71" fmla="*/ 9139 w 10000"/>
                  <a:gd name="connsiteY71" fmla="*/ 2145 h 11133"/>
                  <a:gd name="connsiteX72" fmla="*/ 9282 w 10000"/>
                  <a:gd name="connsiteY72" fmla="*/ 2346 h 11133"/>
                  <a:gd name="connsiteX73" fmla="*/ 9394 w 10000"/>
                  <a:gd name="connsiteY73" fmla="*/ 2546 h 11133"/>
                  <a:gd name="connsiteX74" fmla="*/ 9506 w 10000"/>
                  <a:gd name="connsiteY74" fmla="*/ 2747 h 11133"/>
                  <a:gd name="connsiteX75" fmla="*/ 9601 w 10000"/>
                  <a:gd name="connsiteY75" fmla="*/ 2963 h 11133"/>
                  <a:gd name="connsiteX76" fmla="*/ 9697 w 10000"/>
                  <a:gd name="connsiteY76" fmla="*/ 3179 h 11133"/>
                  <a:gd name="connsiteX77" fmla="*/ 9777 w 10000"/>
                  <a:gd name="connsiteY77" fmla="*/ 3410 h 11133"/>
                  <a:gd name="connsiteX78" fmla="*/ 9841 w 10000"/>
                  <a:gd name="connsiteY78" fmla="*/ 3642 h 11133"/>
                  <a:gd name="connsiteX79" fmla="*/ 9904 w 10000"/>
                  <a:gd name="connsiteY79" fmla="*/ 3873 h 11133"/>
                  <a:gd name="connsiteX80" fmla="*/ 9936 w 10000"/>
                  <a:gd name="connsiteY80" fmla="*/ 4105 h 11133"/>
                  <a:gd name="connsiteX81" fmla="*/ 9968 w 10000"/>
                  <a:gd name="connsiteY81" fmla="*/ 4352 h 11133"/>
                  <a:gd name="connsiteX82" fmla="*/ 10000 w 10000"/>
                  <a:gd name="connsiteY82" fmla="*/ 4599 h 11133"/>
                  <a:gd name="connsiteX83" fmla="*/ 10000 w 10000"/>
                  <a:gd name="connsiteY83" fmla="*/ 4846 h 11133"/>
                  <a:gd name="connsiteX84" fmla="*/ 10000 w 10000"/>
                  <a:gd name="connsiteY84" fmla="*/ 4846 h 11133"/>
                  <a:gd name="connsiteX85" fmla="*/ 9984 w 10000"/>
                  <a:gd name="connsiteY85" fmla="*/ 5170 h 11133"/>
                  <a:gd name="connsiteX86" fmla="*/ 9952 w 10000"/>
                  <a:gd name="connsiteY86" fmla="*/ 5478 h 11133"/>
                  <a:gd name="connsiteX87" fmla="*/ 9904 w 10000"/>
                  <a:gd name="connsiteY87" fmla="*/ 5772 h 11133"/>
                  <a:gd name="connsiteX88" fmla="*/ 9841 w 10000"/>
                  <a:gd name="connsiteY88" fmla="*/ 6080 h 11133"/>
                  <a:gd name="connsiteX89" fmla="*/ 9745 w 10000"/>
                  <a:gd name="connsiteY89" fmla="*/ 6358 h 11133"/>
                  <a:gd name="connsiteX90" fmla="*/ 9649 w 10000"/>
                  <a:gd name="connsiteY90" fmla="*/ 6651 h 11133"/>
                  <a:gd name="connsiteX91" fmla="*/ 9522 w 10000"/>
                  <a:gd name="connsiteY91" fmla="*/ 6929 h 11133"/>
                  <a:gd name="connsiteX92" fmla="*/ 9378 w 10000"/>
                  <a:gd name="connsiteY92" fmla="*/ 7191 h 11133"/>
                  <a:gd name="connsiteX93" fmla="*/ 9219 w 10000"/>
                  <a:gd name="connsiteY93" fmla="*/ 7438 h 11133"/>
                  <a:gd name="connsiteX94" fmla="*/ 9043 w 10000"/>
                  <a:gd name="connsiteY94" fmla="*/ 7685 h 11133"/>
                  <a:gd name="connsiteX95" fmla="*/ 8852 w 10000"/>
                  <a:gd name="connsiteY95" fmla="*/ 7917 h 11133"/>
                  <a:gd name="connsiteX96" fmla="*/ 8644 w 10000"/>
                  <a:gd name="connsiteY96" fmla="*/ 8148 h 11133"/>
                  <a:gd name="connsiteX97" fmla="*/ 8437 w 10000"/>
                  <a:gd name="connsiteY97" fmla="*/ 8349 h 11133"/>
                  <a:gd name="connsiteX98" fmla="*/ 8198 w 10000"/>
                  <a:gd name="connsiteY98" fmla="*/ 8549 h 11133"/>
                  <a:gd name="connsiteX99" fmla="*/ 7959 w 10000"/>
                  <a:gd name="connsiteY99" fmla="*/ 8735 h 11133"/>
                  <a:gd name="connsiteX100" fmla="*/ 7703 w 10000"/>
                  <a:gd name="connsiteY100" fmla="*/ 8904 h 11133"/>
                  <a:gd name="connsiteX101" fmla="*/ 7703 w 10000"/>
                  <a:gd name="connsiteY101" fmla="*/ 11133 h 11133"/>
                  <a:gd name="connsiteX102" fmla="*/ 2456 w 10000"/>
                  <a:gd name="connsiteY102" fmla="*/ 10000 h 11133"/>
                  <a:gd name="connsiteX103" fmla="*/ 2456 w 10000"/>
                  <a:gd name="connsiteY103" fmla="*/ 9012 h 11133"/>
                  <a:gd name="connsiteX0-1" fmla="*/ 2456 w 10000"/>
                  <a:gd name="connsiteY0-2" fmla="*/ 9012 h 11247"/>
                  <a:gd name="connsiteX1-3" fmla="*/ 2456 w 10000"/>
                  <a:gd name="connsiteY1-4" fmla="*/ 9012 h 11247"/>
                  <a:gd name="connsiteX2-5" fmla="*/ 2185 w 10000"/>
                  <a:gd name="connsiteY2-6" fmla="*/ 8858 h 11247"/>
                  <a:gd name="connsiteX3-7" fmla="*/ 1930 w 10000"/>
                  <a:gd name="connsiteY3-8" fmla="*/ 8673 h 11247"/>
                  <a:gd name="connsiteX4-9" fmla="*/ 1675 w 10000"/>
                  <a:gd name="connsiteY4-10" fmla="*/ 8472 h 11247"/>
                  <a:gd name="connsiteX5-11" fmla="*/ 1451 w 10000"/>
                  <a:gd name="connsiteY5-12" fmla="*/ 8256 h 11247"/>
                  <a:gd name="connsiteX6-13" fmla="*/ 1228 w 10000"/>
                  <a:gd name="connsiteY6-14" fmla="*/ 8040 h 11247"/>
                  <a:gd name="connsiteX7-15" fmla="*/ 1021 w 10000"/>
                  <a:gd name="connsiteY7-16" fmla="*/ 7793 h 11247"/>
                  <a:gd name="connsiteX8-17" fmla="*/ 845 w 10000"/>
                  <a:gd name="connsiteY8-18" fmla="*/ 7546 h 11247"/>
                  <a:gd name="connsiteX9-19" fmla="*/ 670 w 10000"/>
                  <a:gd name="connsiteY9-20" fmla="*/ 7284 h 11247"/>
                  <a:gd name="connsiteX10-21" fmla="*/ 510 w 10000"/>
                  <a:gd name="connsiteY10-22" fmla="*/ 7006 h 11247"/>
                  <a:gd name="connsiteX11-23" fmla="*/ 383 w 10000"/>
                  <a:gd name="connsiteY11-24" fmla="*/ 6728 h 11247"/>
                  <a:gd name="connsiteX12-25" fmla="*/ 271 w 10000"/>
                  <a:gd name="connsiteY12-26" fmla="*/ 6435 h 11247"/>
                  <a:gd name="connsiteX13-27" fmla="*/ 175 w 10000"/>
                  <a:gd name="connsiteY13-28" fmla="*/ 6127 h 11247"/>
                  <a:gd name="connsiteX14-29" fmla="*/ 96 w 10000"/>
                  <a:gd name="connsiteY14-30" fmla="*/ 5818 h 11247"/>
                  <a:gd name="connsiteX15-31" fmla="*/ 32 w 10000"/>
                  <a:gd name="connsiteY15-32" fmla="*/ 5509 h 11247"/>
                  <a:gd name="connsiteX16-33" fmla="*/ 0 w 10000"/>
                  <a:gd name="connsiteY16-34" fmla="*/ 5185 h 11247"/>
                  <a:gd name="connsiteX17-35" fmla="*/ 0 w 10000"/>
                  <a:gd name="connsiteY17-36" fmla="*/ 4846 h 11247"/>
                  <a:gd name="connsiteX18-37" fmla="*/ 0 w 10000"/>
                  <a:gd name="connsiteY18-38" fmla="*/ 4846 h 11247"/>
                  <a:gd name="connsiteX19-39" fmla="*/ 0 w 10000"/>
                  <a:gd name="connsiteY19-40" fmla="*/ 4599 h 11247"/>
                  <a:gd name="connsiteX20-41" fmla="*/ 16 w 10000"/>
                  <a:gd name="connsiteY20-42" fmla="*/ 4352 h 11247"/>
                  <a:gd name="connsiteX21-43" fmla="*/ 48 w 10000"/>
                  <a:gd name="connsiteY21-44" fmla="*/ 4105 h 11247"/>
                  <a:gd name="connsiteX22-45" fmla="*/ 96 w 10000"/>
                  <a:gd name="connsiteY22-46" fmla="*/ 3873 h 11247"/>
                  <a:gd name="connsiteX23-47" fmla="*/ 144 w 10000"/>
                  <a:gd name="connsiteY23-48" fmla="*/ 3642 h 11247"/>
                  <a:gd name="connsiteX24-49" fmla="*/ 223 w 10000"/>
                  <a:gd name="connsiteY24-50" fmla="*/ 3410 h 11247"/>
                  <a:gd name="connsiteX25-51" fmla="*/ 303 w 10000"/>
                  <a:gd name="connsiteY25-52" fmla="*/ 3179 h 11247"/>
                  <a:gd name="connsiteX26-53" fmla="*/ 383 w 10000"/>
                  <a:gd name="connsiteY26-54" fmla="*/ 2963 h 11247"/>
                  <a:gd name="connsiteX27-55" fmla="*/ 478 w 10000"/>
                  <a:gd name="connsiteY27-56" fmla="*/ 2747 h 11247"/>
                  <a:gd name="connsiteX28-57" fmla="*/ 590 w 10000"/>
                  <a:gd name="connsiteY28-58" fmla="*/ 2546 h 11247"/>
                  <a:gd name="connsiteX29-59" fmla="*/ 718 w 10000"/>
                  <a:gd name="connsiteY29-60" fmla="*/ 2346 h 11247"/>
                  <a:gd name="connsiteX30-61" fmla="*/ 845 w 10000"/>
                  <a:gd name="connsiteY30-62" fmla="*/ 2145 h 11247"/>
                  <a:gd name="connsiteX31-63" fmla="*/ 989 w 10000"/>
                  <a:gd name="connsiteY31-64" fmla="*/ 1960 h 11247"/>
                  <a:gd name="connsiteX32-65" fmla="*/ 1132 w 10000"/>
                  <a:gd name="connsiteY32-66" fmla="*/ 1775 h 11247"/>
                  <a:gd name="connsiteX33-67" fmla="*/ 1292 w 10000"/>
                  <a:gd name="connsiteY33-68" fmla="*/ 1590 h 11247"/>
                  <a:gd name="connsiteX34-69" fmla="*/ 1451 w 10000"/>
                  <a:gd name="connsiteY34-70" fmla="*/ 1420 h 11247"/>
                  <a:gd name="connsiteX35-71" fmla="*/ 1627 w 10000"/>
                  <a:gd name="connsiteY35-72" fmla="*/ 1265 h 11247"/>
                  <a:gd name="connsiteX36-73" fmla="*/ 1818 w 10000"/>
                  <a:gd name="connsiteY36-74" fmla="*/ 1111 h 11247"/>
                  <a:gd name="connsiteX37-75" fmla="*/ 2010 w 10000"/>
                  <a:gd name="connsiteY37-76" fmla="*/ 972 h 11247"/>
                  <a:gd name="connsiteX38-77" fmla="*/ 2201 w 10000"/>
                  <a:gd name="connsiteY38-78" fmla="*/ 833 h 11247"/>
                  <a:gd name="connsiteX39-79" fmla="*/ 2408 w 10000"/>
                  <a:gd name="connsiteY39-80" fmla="*/ 710 h 11247"/>
                  <a:gd name="connsiteX40-81" fmla="*/ 2616 w 10000"/>
                  <a:gd name="connsiteY40-82" fmla="*/ 586 h 11247"/>
                  <a:gd name="connsiteX41-83" fmla="*/ 2823 w 10000"/>
                  <a:gd name="connsiteY41-84" fmla="*/ 478 h 11247"/>
                  <a:gd name="connsiteX42-85" fmla="*/ 3046 w 10000"/>
                  <a:gd name="connsiteY42-86" fmla="*/ 386 h 11247"/>
                  <a:gd name="connsiteX43-87" fmla="*/ 3270 w 10000"/>
                  <a:gd name="connsiteY43-88" fmla="*/ 309 h 11247"/>
                  <a:gd name="connsiteX44-89" fmla="*/ 3509 w 10000"/>
                  <a:gd name="connsiteY44-90" fmla="*/ 231 h 11247"/>
                  <a:gd name="connsiteX45-91" fmla="*/ 3748 w 10000"/>
                  <a:gd name="connsiteY45-92" fmla="*/ 154 h 11247"/>
                  <a:gd name="connsiteX46-93" fmla="*/ 3987 w 10000"/>
                  <a:gd name="connsiteY46-94" fmla="*/ 108 h 11247"/>
                  <a:gd name="connsiteX47-95" fmla="*/ 4226 w 10000"/>
                  <a:gd name="connsiteY47-96" fmla="*/ 62 h 11247"/>
                  <a:gd name="connsiteX48-97" fmla="*/ 4482 w 10000"/>
                  <a:gd name="connsiteY48-98" fmla="*/ 31 h 11247"/>
                  <a:gd name="connsiteX49-99" fmla="*/ 4737 w 10000"/>
                  <a:gd name="connsiteY49-100" fmla="*/ 15 h 11247"/>
                  <a:gd name="connsiteX50-101" fmla="*/ 4992 w 10000"/>
                  <a:gd name="connsiteY50-102" fmla="*/ 0 h 11247"/>
                  <a:gd name="connsiteX51-103" fmla="*/ 4992 w 10000"/>
                  <a:gd name="connsiteY51-104" fmla="*/ 0 h 11247"/>
                  <a:gd name="connsiteX52-105" fmla="*/ 5247 w 10000"/>
                  <a:gd name="connsiteY52-106" fmla="*/ 15 h 11247"/>
                  <a:gd name="connsiteX53-107" fmla="*/ 5502 w 10000"/>
                  <a:gd name="connsiteY53-108" fmla="*/ 31 h 11247"/>
                  <a:gd name="connsiteX54-109" fmla="*/ 5758 w 10000"/>
                  <a:gd name="connsiteY54-110" fmla="*/ 62 h 11247"/>
                  <a:gd name="connsiteX55-111" fmla="*/ 5997 w 10000"/>
                  <a:gd name="connsiteY55-112" fmla="*/ 108 h 11247"/>
                  <a:gd name="connsiteX56-113" fmla="*/ 6252 w 10000"/>
                  <a:gd name="connsiteY56-114" fmla="*/ 154 h 11247"/>
                  <a:gd name="connsiteX57-115" fmla="*/ 6491 w 10000"/>
                  <a:gd name="connsiteY57-116" fmla="*/ 231 h 11247"/>
                  <a:gd name="connsiteX58-117" fmla="*/ 6715 w 10000"/>
                  <a:gd name="connsiteY58-118" fmla="*/ 309 h 11247"/>
                  <a:gd name="connsiteX59-119" fmla="*/ 6938 w 10000"/>
                  <a:gd name="connsiteY59-120" fmla="*/ 386 h 11247"/>
                  <a:gd name="connsiteX60-121" fmla="*/ 7161 w 10000"/>
                  <a:gd name="connsiteY60-122" fmla="*/ 478 h 11247"/>
                  <a:gd name="connsiteX61-123" fmla="*/ 7384 w 10000"/>
                  <a:gd name="connsiteY61-124" fmla="*/ 586 h 11247"/>
                  <a:gd name="connsiteX62-125" fmla="*/ 7592 w 10000"/>
                  <a:gd name="connsiteY62-126" fmla="*/ 710 h 11247"/>
                  <a:gd name="connsiteX63-127" fmla="*/ 7799 w 10000"/>
                  <a:gd name="connsiteY63-128" fmla="*/ 833 h 11247"/>
                  <a:gd name="connsiteX64-129" fmla="*/ 7990 w 10000"/>
                  <a:gd name="connsiteY64-130" fmla="*/ 972 h 11247"/>
                  <a:gd name="connsiteX65-131" fmla="*/ 8182 w 10000"/>
                  <a:gd name="connsiteY65-132" fmla="*/ 1111 h 11247"/>
                  <a:gd name="connsiteX66-133" fmla="*/ 8357 w 10000"/>
                  <a:gd name="connsiteY66-134" fmla="*/ 1265 h 11247"/>
                  <a:gd name="connsiteX67-135" fmla="*/ 8533 w 10000"/>
                  <a:gd name="connsiteY67-136" fmla="*/ 1420 h 11247"/>
                  <a:gd name="connsiteX68-137" fmla="*/ 8692 w 10000"/>
                  <a:gd name="connsiteY68-138" fmla="*/ 1590 h 11247"/>
                  <a:gd name="connsiteX69-139" fmla="*/ 8852 w 10000"/>
                  <a:gd name="connsiteY69-140" fmla="*/ 1775 h 11247"/>
                  <a:gd name="connsiteX70-141" fmla="*/ 9011 w 10000"/>
                  <a:gd name="connsiteY70-142" fmla="*/ 1960 h 11247"/>
                  <a:gd name="connsiteX71-143" fmla="*/ 9139 w 10000"/>
                  <a:gd name="connsiteY71-144" fmla="*/ 2145 h 11247"/>
                  <a:gd name="connsiteX72-145" fmla="*/ 9282 w 10000"/>
                  <a:gd name="connsiteY72-146" fmla="*/ 2346 h 11247"/>
                  <a:gd name="connsiteX73-147" fmla="*/ 9394 w 10000"/>
                  <a:gd name="connsiteY73-148" fmla="*/ 2546 h 11247"/>
                  <a:gd name="connsiteX74-149" fmla="*/ 9506 w 10000"/>
                  <a:gd name="connsiteY74-150" fmla="*/ 2747 h 11247"/>
                  <a:gd name="connsiteX75-151" fmla="*/ 9601 w 10000"/>
                  <a:gd name="connsiteY75-152" fmla="*/ 2963 h 11247"/>
                  <a:gd name="connsiteX76-153" fmla="*/ 9697 w 10000"/>
                  <a:gd name="connsiteY76-154" fmla="*/ 3179 h 11247"/>
                  <a:gd name="connsiteX77-155" fmla="*/ 9777 w 10000"/>
                  <a:gd name="connsiteY77-156" fmla="*/ 3410 h 11247"/>
                  <a:gd name="connsiteX78-157" fmla="*/ 9841 w 10000"/>
                  <a:gd name="connsiteY78-158" fmla="*/ 3642 h 11247"/>
                  <a:gd name="connsiteX79-159" fmla="*/ 9904 w 10000"/>
                  <a:gd name="connsiteY79-160" fmla="*/ 3873 h 11247"/>
                  <a:gd name="connsiteX80-161" fmla="*/ 9936 w 10000"/>
                  <a:gd name="connsiteY80-162" fmla="*/ 4105 h 11247"/>
                  <a:gd name="connsiteX81-163" fmla="*/ 9968 w 10000"/>
                  <a:gd name="connsiteY81-164" fmla="*/ 4352 h 11247"/>
                  <a:gd name="connsiteX82-165" fmla="*/ 10000 w 10000"/>
                  <a:gd name="connsiteY82-166" fmla="*/ 4599 h 11247"/>
                  <a:gd name="connsiteX83-167" fmla="*/ 10000 w 10000"/>
                  <a:gd name="connsiteY83-168" fmla="*/ 4846 h 11247"/>
                  <a:gd name="connsiteX84-169" fmla="*/ 10000 w 10000"/>
                  <a:gd name="connsiteY84-170" fmla="*/ 4846 h 11247"/>
                  <a:gd name="connsiteX85-171" fmla="*/ 9984 w 10000"/>
                  <a:gd name="connsiteY85-172" fmla="*/ 5170 h 11247"/>
                  <a:gd name="connsiteX86-173" fmla="*/ 9952 w 10000"/>
                  <a:gd name="connsiteY86-174" fmla="*/ 5478 h 11247"/>
                  <a:gd name="connsiteX87-175" fmla="*/ 9904 w 10000"/>
                  <a:gd name="connsiteY87-176" fmla="*/ 5772 h 11247"/>
                  <a:gd name="connsiteX88-177" fmla="*/ 9841 w 10000"/>
                  <a:gd name="connsiteY88-178" fmla="*/ 6080 h 11247"/>
                  <a:gd name="connsiteX89-179" fmla="*/ 9745 w 10000"/>
                  <a:gd name="connsiteY89-180" fmla="*/ 6358 h 11247"/>
                  <a:gd name="connsiteX90-181" fmla="*/ 9649 w 10000"/>
                  <a:gd name="connsiteY90-182" fmla="*/ 6651 h 11247"/>
                  <a:gd name="connsiteX91-183" fmla="*/ 9522 w 10000"/>
                  <a:gd name="connsiteY91-184" fmla="*/ 6929 h 11247"/>
                  <a:gd name="connsiteX92-185" fmla="*/ 9378 w 10000"/>
                  <a:gd name="connsiteY92-186" fmla="*/ 7191 h 11247"/>
                  <a:gd name="connsiteX93-187" fmla="*/ 9219 w 10000"/>
                  <a:gd name="connsiteY93-188" fmla="*/ 7438 h 11247"/>
                  <a:gd name="connsiteX94-189" fmla="*/ 9043 w 10000"/>
                  <a:gd name="connsiteY94-190" fmla="*/ 7685 h 11247"/>
                  <a:gd name="connsiteX95-191" fmla="*/ 8852 w 10000"/>
                  <a:gd name="connsiteY95-192" fmla="*/ 7917 h 11247"/>
                  <a:gd name="connsiteX96-193" fmla="*/ 8644 w 10000"/>
                  <a:gd name="connsiteY96-194" fmla="*/ 8148 h 11247"/>
                  <a:gd name="connsiteX97-195" fmla="*/ 8437 w 10000"/>
                  <a:gd name="connsiteY97-196" fmla="*/ 8349 h 11247"/>
                  <a:gd name="connsiteX98-197" fmla="*/ 8198 w 10000"/>
                  <a:gd name="connsiteY98-198" fmla="*/ 8549 h 11247"/>
                  <a:gd name="connsiteX99-199" fmla="*/ 7959 w 10000"/>
                  <a:gd name="connsiteY99-200" fmla="*/ 8735 h 11247"/>
                  <a:gd name="connsiteX100-201" fmla="*/ 7703 w 10000"/>
                  <a:gd name="connsiteY100-202" fmla="*/ 8904 h 11247"/>
                  <a:gd name="connsiteX101-203" fmla="*/ 7703 w 10000"/>
                  <a:gd name="connsiteY101-204" fmla="*/ 11133 h 11247"/>
                  <a:gd name="connsiteX102-205" fmla="*/ 2495 w 10000"/>
                  <a:gd name="connsiteY102-206" fmla="*/ 11247 h 11247"/>
                  <a:gd name="connsiteX103-207" fmla="*/ 2456 w 10000"/>
                  <a:gd name="connsiteY103-208" fmla="*/ 9012 h 1124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Lst>
                <a:rect l="l" t="t" r="r" b="b"/>
                <a:pathLst>
                  <a:path w="10000" h="11247">
                    <a:moveTo>
                      <a:pt x="2456" y="9012"/>
                    </a:moveTo>
                    <a:lnTo>
                      <a:pt x="2456" y="9012"/>
                    </a:lnTo>
                    <a:lnTo>
                      <a:pt x="2185" y="8858"/>
                    </a:lnTo>
                    <a:lnTo>
                      <a:pt x="1930" y="8673"/>
                    </a:lnTo>
                    <a:lnTo>
                      <a:pt x="1675" y="8472"/>
                    </a:lnTo>
                    <a:lnTo>
                      <a:pt x="1451" y="8256"/>
                    </a:lnTo>
                    <a:lnTo>
                      <a:pt x="1228" y="8040"/>
                    </a:lnTo>
                    <a:lnTo>
                      <a:pt x="1021" y="7793"/>
                    </a:lnTo>
                    <a:cubicBezTo>
                      <a:pt x="962" y="7711"/>
                      <a:pt x="904" y="7628"/>
                      <a:pt x="845" y="7546"/>
                    </a:cubicBezTo>
                    <a:lnTo>
                      <a:pt x="670" y="7284"/>
                    </a:lnTo>
                    <a:cubicBezTo>
                      <a:pt x="617" y="7191"/>
                      <a:pt x="563" y="7099"/>
                      <a:pt x="510" y="7006"/>
                    </a:cubicBezTo>
                    <a:cubicBezTo>
                      <a:pt x="468" y="6913"/>
                      <a:pt x="425" y="6821"/>
                      <a:pt x="383" y="6728"/>
                    </a:cubicBezTo>
                    <a:cubicBezTo>
                      <a:pt x="346" y="6630"/>
                      <a:pt x="308" y="6533"/>
                      <a:pt x="271" y="6435"/>
                    </a:cubicBezTo>
                    <a:cubicBezTo>
                      <a:pt x="239" y="6332"/>
                      <a:pt x="207" y="6230"/>
                      <a:pt x="175" y="6127"/>
                    </a:cubicBezTo>
                    <a:cubicBezTo>
                      <a:pt x="149" y="6024"/>
                      <a:pt x="122" y="5921"/>
                      <a:pt x="96" y="5818"/>
                    </a:cubicBezTo>
                    <a:cubicBezTo>
                      <a:pt x="75" y="5715"/>
                      <a:pt x="53" y="5612"/>
                      <a:pt x="32" y="5509"/>
                    </a:cubicBezTo>
                    <a:cubicBezTo>
                      <a:pt x="21" y="5401"/>
                      <a:pt x="11" y="5293"/>
                      <a:pt x="0" y="5185"/>
                    </a:cubicBezTo>
                    <a:lnTo>
                      <a:pt x="0" y="4846"/>
                    </a:lnTo>
                    <a:lnTo>
                      <a:pt x="0" y="4846"/>
                    </a:lnTo>
                    <a:lnTo>
                      <a:pt x="0" y="4599"/>
                    </a:lnTo>
                    <a:cubicBezTo>
                      <a:pt x="5" y="4517"/>
                      <a:pt x="11" y="4434"/>
                      <a:pt x="16" y="4352"/>
                    </a:cubicBezTo>
                    <a:cubicBezTo>
                      <a:pt x="27" y="4270"/>
                      <a:pt x="37" y="4187"/>
                      <a:pt x="48" y="4105"/>
                    </a:cubicBezTo>
                    <a:cubicBezTo>
                      <a:pt x="64" y="4028"/>
                      <a:pt x="80" y="3950"/>
                      <a:pt x="96" y="3873"/>
                    </a:cubicBezTo>
                    <a:lnTo>
                      <a:pt x="144" y="3642"/>
                    </a:lnTo>
                    <a:cubicBezTo>
                      <a:pt x="170" y="3565"/>
                      <a:pt x="197" y="3487"/>
                      <a:pt x="223" y="3410"/>
                    </a:cubicBezTo>
                    <a:cubicBezTo>
                      <a:pt x="250" y="3333"/>
                      <a:pt x="276" y="3256"/>
                      <a:pt x="303" y="3179"/>
                    </a:cubicBezTo>
                    <a:cubicBezTo>
                      <a:pt x="330" y="3107"/>
                      <a:pt x="356" y="3035"/>
                      <a:pt x="383" y="2963"/>
                    </a:cubicBezTo>
                    <a:cubicBezTo>
                      <a:pt x="415" y="2891"/>
                      <a:pt x="446" y="2819"/>
                      <a:pt x="478" y="2747"/>
                    </a:cubicBezTo>
                    <a:cubicBezTo>
                      <a:pt x="515" y="2680"/>
                      <a:pt x="553" y="2613"/>
                      <a:pt x="590" y="2546"/>
                    </a:cubicBezTo>
                    <a:lnTo>
                      <a:pt x="718" y="2346"/>
                    </a:lnTo>
                    <a:cubicBezTo>
                      <a:pt x="760" y="2279"/>
                      <a:pt x="803" y="2212"/>
                      <a:pt x="845" y="2145"/>
                    </a:cubicBezTo>
                    <a:lnTo>
                      <a:pt x="989" y="1960"/>
                    </a:lnTo>
                    <a:lnTo>
                      <a:pt x="1132" y="1775"/>
                    </a:lnTo>
                    <a:cubicBezTo>
                      <a:pt x="1185" y="1713"/>
                      <a:pt x="1239" y="1652"/>
                      <a:pt x="1292" y="1590"/>
                    </a:cubicBezTo>
                    <a:lnTo>
                      <a:pt x="1451" y="1420"/>
                    </a:lnTo>
                    <a:lnTo>
                      <a:pt x="1627" y="1265"/>
                    </a:lnTo>
                    <a:lnTo>
                      <a:pt x="1818" y="1111"/>
                    </a:lnTo>
                    <a:lnTo>
                      <a:pt x="2010" y="972"/>
                    </a:lnTo>
                    <a:lnTo>
                      <a:pt x="2201" y="833"/>
                    </a:lnTo>
                    <a:lnTo>
                      <a:pt x="2408" y="710"/>
                    </a:lnTo>
                    <a:lnTo>
                      <a:pt x="2616" y="586"/>
                    </a:lnTo>
                    <a:lnTo>
                      <a:pt x="2823" y="478"/>
                    </a:lnTo>
                    <a:lnTo>
                      <a:pt x="3046" y="386"/>
                    </a:lnTo>
                    <a:lnTo>
                      <a:pt x="3270" y="309"/>
                    </a:lnTo>
                    <a:lnTo>
                      <a:pt x="3509" y="231"/>
                    </a:lnTo>
                    <a:lnTo>
                      <a:pt x="3748" y="154"/>
                    </a:lnTo>
                    <a:lnTo>
                      <a:pt x="3987" y="108"/>
                    </a:lnTo>
                    <a:lnTo>
                      <a:pt x="4226" y="62"/>
                    </a:lnTo>
                    <a:lnTo>
                      <a:pt x="4482" y="31"/>
                    </a:lnTo>
                    <a:lnTo>
                      <a:pt x="4737" y="15"/>
                    </a:lnTo>
                    <a:lnTo>
                      <a:pt x="4992" y="0"/>
                    </a:lnTo>
                    <a:lnTo>
                      <a:pt x="4992" y="0"/>
                    </a:lnTo>
                    <a:lnTo>
                      <a:pt x="5247" y="15"/>
                    </a:lnTo>
                    <a:lnTo>
                      <a:pt x="5502" y="31"/>
                    </a:lnTo>
                    <a:lnTo>
                      <a:pt x="5758" y="62"/>
                    </a:lnTo>
                    <a:lnTo>
                      <a:pt x="5997" y="108"/>
                    </a:lnTo>
                    <a:lnTo>
                      <a:pt x="6252" y="154"/>
                    </a:lnTo>
                    <a:lnTo>
                      <a:pt x="6491" y="231"/>
                    </a:lnTo>
                    <a:lnTo>
                      <a:pt x="6715" y="309"/>
                    </a:lnTo>
                    <a:lnTo>
                      <a:pt x="6938" y="386"/>
                    </a:lnTo>
                    <a:lnTo>
                      <a:pt x="7161" y="478"/>
                    </a:lnTo>
                    <a:lnTo>
                      <a:pt x="7384" y="586"/>
                    </a:lnTo>
                    <a:lnTo>
                      <a:pt x="7592" y="710"/>
                    </a:lnTo>
                    <a:lnTo>
                      <a:pt x="7799" y="833"/>
                    </a:lnTo>
                    <a:lnTo>
                      <a:pt x="7990" y="972"/>
                    </a:lnTo>
                    <a:lnTo>
                      <a:pt x="8182" y="1111"/>
                    </a:lnTo>
                    <a:lnTo>
                      <a:pt x="8357" y="1265"/>
                    </a:lnTo>
                    <a:lnTo>
                      <a:pt x="8533" y="1420"/>
                    </a:lnTo>
                    <a:lnTo>
                      <a:pt x="8692" y="1590"/>
                    </a:lnTo>
                    <a:cubicBezTo>
                      <a:pt x="8745" y="1652"/>
                      <a:pt x="8799" y="1713"/>
                      <a:pt x="8852" y="1775"/>
                    </a:cubicBezTo>
                    <a:lnTo>
                      <a:pt x="9011" y="1960"/>
                    </a:lnTo>
                    <a:lnTo>
                      <a:pt x="9139" y="2145"/>
                    </a:lnTo>
                    <a:lnTo>
                      <a:pt x="9282" y="2346"/>
                    </a:lnTo>
                    <a:cubicBezTo>
                      <a:pt x="9319" y="2413"/>
                      <a:pt x="9357" y="2479"/>
                      <a:pt x="9394" y="2546"/>
                    </a:cubicBezTo>
                    <a:cubicBezTo>
                      <a:pt x="9431" y="2613"/>
                      <a:pt x="9469" y="2680"/>
                      <a:pt x="9506" y="2747"/>
                    </a:cubicBezTo>
                    <a:cubicBezTo>
                      <a:pt x="9538" y="2819"/>
                      <a:pt x="9569" y="2891"/>
                      <a:pt x="9601" y="2963"/>
                    </a:cubicBezTo>
                    <a:lnTo>
                      <a:pt x="9697" y="3179"/>
                    </a:lnTo>
                    <a:cubicBezTo>
                      <a:pt x="9724" y="3256"/>
                      <a:pt x="9750" y="3333"/>
                      <a:pt x="9777" y="3410"/>
                    </a:cubicBezTo>
                    <a:cubicBezTo>
                      <a:pt x="9798" y="3487"/>
                      <a:pt x="9820" y="3565"/>
                      <a:pt x="9841" y="3642"/>
                    </a:cubicBezTo>
                    <a:lnTo>
                      <a:pt x="9904" y="3873"/>
                    </a:lnTo>
                    <a:cubicBezTo>
                      <a:pt x="9915" y="3950"/>
                      <a:pt x="9925" y="4028"/>
                      <a:pt x="9936" y="4105"/>
                    </a:cubicBezTo>
                    <a:cubicBezTo>
                      <a:pt x="9947" y="4187"/>
                      <a:pt x="9957" y="4270"/>
                      <a:pt x="9968" y="4352"/>
                    </a:cubicBezTo>
                    <a:cubicBezTo>
                      <a:pt x="9979" y="4434"/>
                      <a:pt x="9989" y="4517"/>
                      <a:pt x="10000" y="4599"/>
                    </a:cubicBezTo>
                    <a:lnTo>
                      <a:pt x="10000" y="4846"/>
                    </a:lnTo>
                    <a:lnTo>
                      <a:pt x="10000" y="4846"/>
                    </a:lnTo>
                    <a:cubicBezTo>
                      <a:pt x="9995" y="4954"/>
                      <a:pt x="9989" y="5062"/>
                      <a:pt x="9984" y="5170"/>
                    </a:cubicBezTo>
                    <a:cubicBezTo>
                      <a:pt x="9973" y="5273"/>
                      <a:pt x="9963" y="5375"/>
                      <a:pt x="9952" y="5478"/>
                    </a:cubicBezTo>
                    <a:lnTo>
                      <a:pt x="9904" y="5772"/>
                    </a:lnTo>
                    <a:cubicBezTo>
                      <a:pt x="9883" y="5875"/>
                      <a:pt x="9862" y="5977"/>
                      <a:pt x="9841" y="6080"/>
                    </a:cubicBezTo>
                    <a:cubicBezTo>
                      <a:pt x="9809" y="6173"/>
                      <a:pt x="9777" y="6265"/>
                      <a:pt x="9745" y="6358"/>
                    </a:cubicBezTo>
                    <a:cubicBezTo>
                      <a:pt x="9713" y="6456"/>
                      <a:pt x="9681" y="6553"/>
                      <a:pt x="9649" y="6651"/>
                    </a:cubicBezTo>
                    <a:cubicBezTo>
                      <a:pt x="9607" y="6744"/>
                      <a:pt x="9564" y="6836"/>
                      <a:pt x="9522" y="6929"/>
                    </a:cubicBezTo>
                    <a:lnTo>
                      <a:pt x="9378" y="7191"/>
                    </a:lnTo>
                    <a:lnTo>
                      <a:pt x="9219" y="7438"/>
                    </a:lnTo>
                    <a:cubicBezTo>
                      <a:pt x="9160" y="7520"/>
                      <a:pt x="9102" y="7603"/>
                      <a:pt x="9043" y="7685"/>
                    </a:cubicBezTo>
                    <a:cubicBezTo>
                      <a:pt x="8979" y="7762"/>
                      <a:pt x="8916" y="7840"/>
                      <a:pt x="8852" y="7917"/>
                    </a:cubicBezTo>
                    <a:lnTo>
                      <a:pt x="8644" y="8148"/>
                    </a:lnTo>
                    <a:lnTo>
                      <a:pt x="8437" y="8349"/>
                    </a:lnTo>
                    <a:lnTo>
                      <a:pt x="8198" y="8549"/>
                    </a:lnTo>
                    <a:lnTo>
                      <a:pt x="7959" y="8735"/>
                    </a:lnTo>
                    <a:lnTo>
                      <a:pt x="7703" y="8904"/>
                    </a:lnTo>
                    <a:lnTo>
                      <a:pt x="7703" y="11133"/>
                    </a:lnTo>
                    <a:lnTo>
                      <a:pt x="2495" y="11247"/>
                    </a:lnTo>
                    <a:lnTo>
                      <a:pt x="2456" y="9012"/>
                    </a:lnTo>
                    <a:close/>
                  </a:path>
                </a:pathLst>
              </a:custGeom>
              <a:solidFill>
                <a:srgbClr val="FFAF28"/>
              </a:solidFill>
              <a:ln>
                <a:noFill/>
              </a:ln>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65" name="Freeform 83"/>
              <p:cNvSpPr/>
              <p:nvPr/>
            </p:nvSpPr>
            <p:spPr bwMode="auto">
              <a:xfrm>
                <a:off x="5868988" y="7691438"/>
                <a:ext cx="1044575" cy="180975"/>
              </a:xfrm>
              <a:custGeom>
                <a:avLst/>
                <a:gdLst>
                  <a:gd name="T0" fmla="*/ 658 w 658"/>
                  <a:gd name="T1" fmla="*/ 58 h 114"/>
                  <a:gd name="T2" fmla="*/ 658 w 658"/>
                  <a:gd name="T3" fmla="*/ 58 h 114"/>
                  <a:gd name="T4" fmla="*/ 656 w 658"/>
                  <a:gd name="T5" fmla="*/ 68 h 114"/>
                  <a:gd name="T6" fmla="*/ 654 w 658"/>
                  <a:gd name="T7" fmla="*/ 80 h 114"/>
                  <a:gd name="T8" fmla="*/ 648 w 658"/>
                  <a:gd name="T9" fmla="*/ 88 h 114"/>
                  <a:gd name="T10" fmla="*/ 642 w 658"/>
                  <a:gd name="T11" fmla="*/ 98 h 114"/>
                  <a:gd name="T12" fmla="*/ 634 w 658"/>
                  <a:gd name="T13" fmla="*/ 104 h 114"/>
                  <a:gd name="T14" fmla="*/ 624 w 658"/>
                  <a:gd name="T15" fmla="*/ 110 h 114"/>
                  <a:gd name="T16" fmla="*/ 612 w 658"/>
                  <a:gd name="T17" fmla="*/ 112 h 114"/>
                  <a:gd name="T18" fmla="*/ 602 w 658"/>
                  <a:gd name="T19" fmla="*/ 114 h 114"/>
                  <a:gd name="T20" fmla="*/ 56 w 658"/>
                  <a:gd name="T21" fmla="*/ 114 h 114"/>
                  <a:gd name="T22" fmla="*/ 56 w 658"/>
                  <a:gd name="T23" fmla="*/ 114 h 114"/>
                  <a:gd name="T24" fmla="*/ 44 w 658"/>
                  <a:gd name="T25" fmla="*/ 112 h 114"/>
                  <a:gd name="T26" fmla="*/ 34 w 658"/>
                  <a:gd name="T27" fmla="*/ 110 h 114"/>
                  <a:gd name="T28" fmla="*/ 24 w 658"/>
                  <a:gd name="T29" fmla="*/ 104 h 114"/>
                  <a:gd name="T30" fmla="*/ 16 w 658"/>
                  <a:gd name="T31" fmla="*/ 98 h 114"/>
                  <a:gd name="T32" fmla="*/ 10 w 658"/>
                  <a:gd name="T33" fmla="*/ 88 h 114"/>
                  <a:gd name="T34" fmla="*/ 4 w 658"/>
                  <a:gd name="T35" fmla="*/ 80 h 114"/>
                  <a:gd name="T36" fmla="*/ 0 w 658"/>
                  <a:gd name="T37" fmla="*/ 68 h 114"/>
                  <a:gd name="T38" fmla="*/ 0 w 658"/>
                  <a:gd name="T39" fmla="*/ 58 h 114"/>
                  <a:gd name="T40" fmla="*/ 0 w 658"/>
                  <a:gd name="T41" fmla="*/ 58 h 114"/>
                  <a:gd name="T42" fmla="*/ 0 w 658"/>
                  <a:gd name="T43" fmla="*/ 58 h 114"/>
                  <a:gd name="T44" fmla="*/ 0 w 658"/>
                  <a:gd name="T45" fmla="*/ 0 h 114"/>
                  <a:gd name="T46" fmla="*/ 658 w 658"/>
                  <a:gd name="T47" fmla="*/ 0 h 114"/>
                  <a:gd name="T48" fmla="*/ 658 w 658"/>
                  <a:gd name="T49" fmla="*/ 0 h 114"/>
                  <a:gd name="T50" fmla="*/ 658 w 658"/>
                  <a:gd name="T51" fmla="*/ 58 h 114"/>
                  <a:gd name="T52" fmla="*/ 658 w 658"/>
                  <a:gd name="T53" fmla="*/ 5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8" h="114">
                    <a:moveTo>
                      <a:pt x="658" y="58"/>
                    </a:moveTo>
                    <a:lnTo>
                      <a:pt x="658" y="58"/>
                    </a:lnTo>
                    <a:lnTo>
                      <a:pt x="656" y="68"/>
                    </a:lnTo>
                    <a:lnTo>
                      <a:pt x="654" y="80"/>
                    </a:lnTo>
                    <a:lnTo>
                      <a:pt x="648" y="88"/>
                    </a:lnTo>
                    <a:lnTo>
                      <a:pt x="642" y="98"/>
                    </a:lnTo>
                    <a:lnTo>
                      <a:pt x="634" y="104"/>
                    </a:lnTo>
                    <a:lnTo>
                      <a:pt x="624" y="110"/>
                    </a:lnTo>
                    <a:lnTo>
                      <a:pt x="612" y="112"/>
                    </a:lnTo>
                    <a:lnTo>
                      <a:pt x="602" y="114"/>
                    </a:lnTo>
                    <a:lnTo>
                      <a:pt x="56" y="114"/>
                    </a:lnTo>
                    <a:lnTo>
                      <a:pt x="56" y="114"/>
                    </a:lnTo>
                    <a:lnTo>
                      <a:pt x="44" y="112"/>
                    </a:lnTo>
                    <a:lnTo>
                      <a:pt x="34" y="110"/>
                    </a:lnTo>
                    <a:lnTo>
                      <a:pt x="24" y="104"/>
                    </a:lnTo>
                    <a:lnTo>
                      <a:pt x="16" y="98"/>
                    </a:lnTo>
                    <a:lnTo>
                      <a:pt x="10" y="88"/>
                    </a:lnTo>
                    <a:lnTo>
                      <a:pt x="4" y="80"/>
                    </a:lnTo>
                    <a:lnTo>
                      <a:pt x="0" y="68"/>
                    </a:lnTo>
                    <a:lnTo>
                      <a:pt x="0" y="58"/>
                    </a:lnTo>
                    <a:lnTo>
                      <a:pt x="0" y="58"/>
                    </a:lnTo>
                    <a:lnTo>
                      <a:pt x="0" y="58"/>
                    </a:lnTo>
                    <a:lnTo>
                      <a:pt x="0" y="0"/>
                    </a:lnTo>
                    <a:lnTo>
                      <a:pt x="658" y="0"/>
                    </a:lnTo>
                    <a:lnTo>
                      <a:pt x="658" y="0"/>
                    </a:lnTo>
                    <a:lnTo>
                      <a:pt x="658" y="58"/>
                    </a:lnTo>
                    <a:lnTo>
                      <a:pt x="658" y="58"/>
                    </a:lnTo>
                    <a:close/>
                  </a:path>
                </a:pathLst>
              </a:custGeom>
              <a:solidFill>
                <a:srgbClr val="201514"/>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66" name="Freeform: Shape 30"/>
              <p:cNvSpPr/>
              <p:nvPr/>
            </p:nvSpPr>
            <p:spPr>
              <a:xfrm>
                <a:off x="5835657" y="6033220"/>
                <a:ext cx="1111008" cy="409018"/>
              </a:xfrm>
              <a:custGeom>
                <a:avLst/>
                <a:gdLst>
                  <a:gd name="connsiteX0" fmla="*/ 762146 w 1536856"/>
                  <a:gd name="connsiteY0" fmla="*/ 0 h 684928"/>
                  <a:gd name="connsiteX1" fmla="*/ 801958 w 1536856"/>
                  <a:gd name="connsiteY1" fmla="*/ 2420 h 684928"/>
                  <a:gd name="connsiteX2" fmla="*/ 841770 w 1536856"/>
                  <a:gd name="connsiteY2" fmla="*/ 5002 h 684928"/>
                  <a:gd name="connsiteX3" fmla="*/ 881738 w 1536856"/>
                  <a:gd name="connsiteY3" fmla="*/ 10004 h 684928"/>
                  <a:gd name="connsiteX4" fmla="*/ 919051 w 1536856"/>
                  <a:gd name="connsiteY4" fmla="*/ 17426 h 684928"/>
                  <a:gd name="connsiteX5" fmla="*/ 958863 w 1536856"/>
                  <a:gd name="connsiteY5" fmla="*/ 24848 h 684928"/>
                  <a:gd name="connsiteX6" fmla="*/ 996177 w 1536856"/>
                  <a:gd name="connsiteY6" fmla="*/ 37273 h 684928"/>
                  <a:gd name="connsiteX7" fmla="*/ 1031149 w 1536856"/>
                  <a:gd name="connsiteY7" fmla="*/ 49858 h 684928"/>
                  <a:gd name="connsiteX8" fmla="*/ 1065965 w 1536856"/>
                  <a:gd name="connsiteY8" fmla="*/ 62283 h 684928"/>
                  <a:gd name="connsiteX9" fmla="*/ 1100781 w 1536856"/>
                  <a:gd name="connsiteY9" fmla="*/ 77127 h 684928"/>
                  <a:gd name="connsiteX10" fmla="*/ 1135596 w 1536856"/>
                  <a:gd name="connsiteY10" fmla="*/ 94553 h 684928"/>
                  <a:gd name="connsiteX11" fmla="*/ 1168070 w 1536856"/>
                  <a:gd name="connsiteY11" fmla="*/ 114561 h 684928"/>
                  <a:gd name="connsiteX12" fmla="*/ 1200388 w 1536856"/>
                  <a:gd name="connsiteY12" fmla="*/ 134408 h 684928"/>
                  <a:gd name="connsiteX13" fmla="*/ 1230208 w 1536856"/>
                  <a:gd name="connsiteY13" fmla="*/ 156836 h 684928"/>
                  <a:gd name="connsiteX14" fmla="*/ 1260184 w 1536856"/>
                  <a:gd name="connsiteY14" fmla="*/ 179264 h 684928"/>
                  <a:gd name="connsiteX15" fmla="*/ 1287506 w 1536856"/>
                  <a:gd name="connsiteY15" fmla="*/ 204113 h 684928"/>
                  <a:gd name="connsiteX16" fmla="*/ 1314984 w 1536856"/>
                  <a:gd name="connsiteY16" fmla="*/ 229123 h 684928"/>
                  <a:gd name="connsiteX17" fmla="*/ 1339808 w 1536856"/>
                  <a:gd name="connsiteY17" fmla="*/ 256553 h 684928"/>
                  <a:gd name="connsiteX18" fmla="*/ 1364788 w 1536856"/>
                  <a:gd name="connsiteY18" fmla="*/ 286403 h 684928"/>
                  <a:gd name="connsiteX19" fmla="*/ 1389612 w 1536856"/>
                  <a:gd name="connsiteY19" fmla="*/ 316254 h 684928"/>
                  <a:gd name="connsiteX20" fmla="*/ 1409596 w 1536856"/>
                  <a:gd name="connsiteY20" fmla="*/ 346104 h 684928"/>
                  <a:gd name="connsiteX21" fmla="*/ 1431921 w 1536856"/>
                  <a:gd name="connsiteY21" fmla="*/ 378536 h 684928"/>
                  <a:gd name="connsiteX22" fmla="*/ 1449407 w 1536856"/>
                  <a:gd name="connsiteY22" fmla="*/ 410807 h 684928"/>
                  <a:gd name="connsiteX23" fmla="*/ 1466893 w 1536856"/>
                  <a:gd name="connsiteY23" fmla="*/ 443239 h 684928"/>
                  <a:gd name="connsiteX24" fmla="*/ 1481725 w 1536856"/>
                  <a:gd name="connsiteY24" fmla="*/ 478092 h 684928"/>
                  <a:gd name="connsiteX25" fmla="*/ 1496713 w 1536856"/>
                  <a:gd name="connsiteY25" fmla="*/ 512944 h 684928"/>
                  <a:gd name="connsiteX26" fmla="*/ 1509203 w 1536856"/>
                  <a:gd name="connsiteY26" fmla="*/ 550217 h 684928"/>
                  <a:gd name="connsiteX27" fmla="*/ 1519195 w 1536856"/>
                  <a:gd name="connsiteY27" fmla="*/ 587651 h 684928"/>
                  <a:gd name="connsiteX28" fmla="*/ 1529031 w 1536856"/>
                  <a:gd name="connsiteY28" fmla="*/ 624924 h 684928"/>
                  <a:gd name="connsiteX29" fmla="*/ 1534027 w 1536856"/>
                  <a:gd name="connsiteY29" fmla="*/ 662358 h 684928"/>
                  <a:gd name="connsiteX30" fmla="*/ 1536856 w 1536856"/>
                  <a:gd name="connsiteY30" fmla="*/ 684928 h 684928"/>
                  <a:gd name="connsiteX31" fmla="*/ 1497647 w 1536856"/>
                  <a:gd name="connsiteY31" fmla="*/ 652108 h 684928"/>
                  <a:gd name="connsiteX32" fmla="*/ 1068476 w 1536856"/>
                  <a:gd name="connsiteY32" fmla="*/ 519112 h 684928"/>
                  <a:gd name="connsiteX33" fmla="*/ 769692 w 1536856"/>
                  <a:gd name="connsiteY33" fmla="*/ 580309 h 684928"/>
                  <a:gd name="connsiteX34" fmla="*/ 714019 w 1536856"/>
                  <a:gd name="connsiteY34" fmla="*/ 610966 h 684928"/>
                  <a:gd name="connsiteX35" fmla="*/ 658348 w 1536856"/>
                  <a:gd name="connsiteY35" fmla="*/ 580310 h 684928"/>
                  <a:gd name="connsiteX36" fmla="*/ 359564 w 1536856"/>
                  <a:gd name="connsiteY36" fmla="*/ 519113 h 684928"/>
                  <a:gd name="connsiteX37" fmla="*/ 60780 w 1536856"/>
                  <a:gd name="connsiteY37" fmla="*/ 580310 h 684928"/>
                  <a:gd name="connsiteX38" fmla="*/ 0 w 1536856"/>
                  <a:gd name="connsiteY38" fmla="*/ 613779 h 684928"/>
                  <a:gd name="connsiteX39" fmla="*/ 5253 w 1536856"/>
                  <a:gd name="connsiteY39" fmla="*/ 587651 h 684928"/>
                  <a:gd name="connsiteX40" fmla="*/ 17587 w 1536856"/>
                  <a:gd name="connsiteY40" fmla="*/ 550217 h 684928"/>
                  <a:gd name="connsiteX41" fmla="*/ 30077 w 1536856"/>
                  <a:gd name="connsiteY41" fmla="*/ 512944 h 684928"/>
                  <a:gd name="connsiteX42" fmla="*/ 42567 w 1536856"/>
                  <a:gd name="connsiteY42" fmla="*/ 478092 h 684928"/>
                  <a:gd name="connsiteX43" fmla="*/ 57399 w 1536856"/>
                  <a:gd name="connsiteY43" fmla="*/ 443239 h 684928"/>
                  <a:gd name="connsiteX44" fmla="*/ 74885 w 1536856"/>
                  <a:gd name="connsiteY44" fmla="*/ 410807 h 684928"/>
                  <a:gd name="connsiteX45" fmla="*/ 94869 w 1536856"/>
                  <a:gd name="connsiteY45" fmla="*/ 378536 h 684928"/>
                  <a:gd name="connsiteX46" fmla="*/ 114696 w 1536856"/>
                  <a:gd name="connsiteY46" fmla="*/ 346104 h 684928"/>
                  <a:gd name="connsiteX47" fmla="*/ 137178 w 1536856"/>
                  <a:gd name="connsiteY47" fmla="*/ 316254 h 684928"/>
                  <a:gd name="connsiteX48" fmla="*/ 159504 w 1536856"/>
                  <a:gd name="connsiteY48" fmla="*/ 286403 h 684928"/>
                  <a:gd name="connsiteX49" fmla="*/ 184484 w 1536856"/>
                  <a:gd name="connsiteY49" fmla="*/ 256553 h 684928"/>
                  <a:gd name="connsiteX50" fmla="*/ 209308 w 1536856"/>
                  <a:gd name="connsiteY50" fmla="*/ 229123 h 684928"/>
                  <a:gd name="connsiteX51" fmla="*/ 236786 w 1536856"/>
                  <a:gd name="connsiteY51" fmla="*/ 204113 h 684928"/>
                  <a:gd name="connsiteX52" fmla="*/ 266606 w 1536856"/>
                  <a:gd name="connsiteY52" fmla="*/ 179264 h 684928"/>
                  <a:gd name="connsiteX53" fmla="*/ 296582 w 1536856"/>
                  <a:gd name="connsiteY53" fmla="*/ 156836 h 684928"/>
                  <a:gd name="connsiteX54" fmla="*/ 326402 w 1536856"/>
                  <a:gd name="connsiteY54" fmla="*/ 134408 h 684928"/>
                  <a:gd name="connsiteX55" fmla="*/ 358720 w 1536856"/>
                  <a:gd name="connsiteY55" fmla="*/ 114561 h 684928"/>
                  <a:gd name="connsiteX56" fmla="*/ 391193 w 1536856"/>
                  <a:gd name="connsiteY56" fmla="*/ 94553 h 684928"/>
                  <a:gd name="connsiteX57" fmla="*/ 423511 w 1536856"/>
                  <a:gd name="connsiteY57" fmla="*/ 77127 h 684928"/>
                  <a:gd name="connsiteX58" fmla="*/ 458327 w 1536856"/>
                  <a:gd name="connsiteY58" fmla="*/ 62283 h 684928"/>
                  <a:gd name="connsiteX59" fmla="*/ 493299 w 1536856"/>
                  <a:gd name="connsiteY59" fmla="*/ 49858 h 684928"/>
                  <a:gd name="connsiteX60" fmla="*/ 530613 w 1536856"/>
                  <a:gd name="connsiteY60" fmla="*/ 37273 h 684928"/>
                  <a:gd name="connsiteX61" fmla="*/ 567927 w 1536856"/>
                  <a:gd name="connsiteY61" fmla="*/ 24848 h 684928"/>
                  <a:gd name="connsiteX62" fmla="*/ 605241 w 1536856"/>
                  <a:gd name="connsiteY62" fmla="*/ 17426 h 684928"/>
                  <a:gd name="connsiteX63" fmla="*/ 642554 w 1536856"/>
                  <a:gd name="connsiteY63" fmla="*/ 10004 h 684928"/>
                  <a:gd name="connsiteX64" fmla="*/ 682522 w 1536856"/>
                  <a:gd name="connsiteY64" fmla="*/ 5002 h 684928"/>
                  <a:gd name="connsiteX65" fmla="*/ 722334 w 1536856"/>
                  <a:gd name="connsiteY65" fmla="*/ 2420 h 684928"/>
                  <a:gd name="connsiteX66" fmla="*/ 762146 w 1536856"/>
                  <a:gd name="connsiteY66" fmla="*/ 0 h 684928"/>
                  <a:gd name="connsiteX0-1" fmla="*/ 762146 w 1536856"/>
                  <a:gd name="connsiteY0-2" fmla="*/ 0 h 684928"/>
                  <a:gd name="connsiteX1-3" fmla="*/ 801958 w 1536856"/>
                  <a:gd name="connsiteY1-4" fmla="*/ 2420 h 684928"/>
                  <a:gd name="connsiteX2-5" fmla="*/ 841770 w 1536856"/>
                  <a:gd name="connsiteY2-6" fmla="*/ 5002 h 684928"/>
                  <a:gd name="connsiteX3-7" fmla="*/ 881738 w 1536856"/>
                  <a:gd name="connsiteY3-8" fmla="*/ 10004 h 684928"/>
                  <a:gd name="connsiteX4-9" fmla="*/ 919051 w 1536856"/>
                  <a:gd name="connsiteY4-10" fmla="*/ 17426 h 684928"/>
                  <a:gd name="connsiteX5-11" fmla="*/ 958863 w 1536856"/>
                  <a:gd name="connsiteY5-12" fmla="*/ 24848 h 684928"/>
                  <a:gd name="connsiteX6-13" fmla="*/ 996177 w 1536856"/>
                  <a:gd name="connsiteY6-14" fmla="*/ 37273 h 684928"/>
                  <a:gd name="connsiteX7-15" fmla="*/ 1031149 w 1536856"/>
                  <a:gd name="connsiteY7-16" fmla="*/ 49858 h 684928"/>
                  <a:gd name="connsiteX8-17" fmla="*/ 1065965 w 1536856"/>
                  <a:gd name="connsiteY8-18" fmla="*/ 62283 h 684928"/>
                  <a:gd name="connsiteX9-19" fmla="*/ 1100781 w 1536856"/>
                  <a:gd name="connsiteY9-20" fmla="*/ 77127 h 684928"/>
                  <a:gd name="connsiteX10-21" fmla="*/ 1135596 w 1536856"/>
                  <a:gd name="connsiteY10-22" fmla="*/ 94553 h 684928"/>
                  <a:gd name="connsiteX11-23" fmla="*/ 1168070 w 1536856"/>
                  <a:gd name="connsiteY11-24" fmla="*/ 114561 h 684928"/>
                  <a:gd name="connsiteX12-25" fmla="*/ 1200388 w 1536856"/>
                  <a:gd name="connsiteY12-26" fmla="*/ 134408 h 684928"/>
                  <a:gd name="connsiteX13-27" fmla="*/ 1230208 w 1536856"/>
                  <a:gd name="connsiteY13-28" fmla="*/ 156836 h 684928"/>
                  <a:gd name="connsiteX14-29" fmla="*/ 1260184 w 1536856"/>
                  <a:gd name="connsiteY14-30" fmla="*/ 179264 h 684928"/>
                  <a:gd name="connsiteX15-31" fmla="*/ 1287506 w 1536856"/>
                  <a:gd name="connsiteY15-32" fmla="*/ 204113 h 684928"/>
                  <a:gd name="connsiteX16-33" fmla="*/ 1314984 w 1536856"/>
                  <a:gd name="connsiteY16-34" fmla="*/ 229123 h 684928"/>
                  <a:gd name="connsiteX17-35" fmla="*/ 1339808 w 1536856"/>
                  <a:gd name="connsiteY17-36" fmla="*/ 256553 h 684928"/>
                  <a:gd name="connsiteX18-37" fmla="*/ 1364788 w 1536856"/>
                  <a:gd name="connsiteY18-38" fmla="*/ 286403 h 684928"/>
                  <a:gd name="connsiteX19-39" fmla="*/ 1389612 w 1536856"/>
                  <a:gd name="connsiteY19-40" fmla="*/ 316254 h 684928"/>
                  <a:gd name="connsiteX20-41" fmla="*/ 1409596 w 1536856"/>
                  <a:gd name="connsiteY20-42" fmla="*/ 346104 h 684928"/>
                  <a:gd name="connsiteX21-43" fmla="*/ 1431921 w 1536856"/>
                  <a:gd name="connsiteY21-44" fmla="*/ 378536 h 684928"/>
                  <a:gd name="connsiteX22-45" fmla="*/ 1449407 w 1536856"/>
                  <a:gd name="connsiteY22-46" fmla="*/ 410807 h 684928"/>
                  <a:gd name="connsiteX23-47" fmla="*/ 1466893 w 1536856"/>
                  <a:gd name="connsiteY23-48" fmla="*/ 443239 h 684928"/>
                  <a:gd name="connsiteX24-49" fmla="*/ 1481725 w 1536856"/>
                  <a:gd name="connsiteY24-50" fmla="*/ 478092 h 684928"/>
                  <a:gd name="connsiteX25-51" fmla="*/ 1496713 w 1536856"/>
                  <a:gd name="connsiteY25-52" fmla="*/ 512944 h 684928"/>
                  <a:gd name="connsiteX26-53" fmla="*/ 1509203 w 1536856"/>
                  <a:gd name="connsiteY26-54" fmla="*/ 550217 h 684928"/>
                  <a:gd name="connsiteX27-55" fmla="*/ 1519195 w 1536856"/>
                  <a:gd name="connsiteY27-56" fmla="*/ 587651 h 684928"/>
                  <a:gd name="connsiteX28-57" fmla="*/ 1529031 w 1536856"/>
                  <a:gd name="connsiteY28-58" fmla="*/ 624924 h 684928"/>
                  <a:gd name="connsiteX29-59" fmla="*/ 1534027 w 1536856"/>
                  <a:gd name="connsiteY29-60" fmla="*/ 662358 h 684928"/>
                  <a:gd name="connsiteX30-61" fmla="*/ 1536856 w 1536856"/>
                  <a:gd name="connsiteY30-62" fmla="*/ 684928 h 684928"/>
                  <a:gd name="connsiteX31-63" fmla="*/ 1497647 w 1536856"/>
                  <a:gd name="connsiteY31-64" fmla="*/ 652108 h 684928"/>
                  <a:gd name="connsiteX32-65" fmla="*/ 1068476 w 1536856"/>
                  <a:gd name="connsiteY32-66" fmla="*/ 519112 h 684928"/>
                  <a:gd name="connsiteX33-67" fmla="*/ 769692 w 1536856"/>
                  <a:gd name="connsiteY33-68" fmla="*/ 580309 h 684928"/>
                  <a:gd name="connsiteX34-69" fmla="*/ 714019 w 1536856"/>
                  <a:gd name="connsiteY34-70" fmla="*/ 610966 h 684928"/>
                  <a:gd name="connsiteX35-71" fmla="*/ 658348 w 1536856"/>
                  <a:gd name="connsiteY35-72" fmla="*/ 580310 h 684928"/>
                  <a:gd name="connsiteX36-73" fmla="*/ 60780 w 1536856"/>
                  <a:gd name="connsiteY36-74" fmla="*/ 580310 h 684928"/>
                  <a:gd name="connsiteX37-75" fmla="*/ 0 w 1536856"/>
                  <a:gd name="connsiteY37-76" fmla="*/ 613779 h 684928"/>
                  <a:gd name="connsiteX38-77" fmla="*/ 5253 w 1536856"/>
                  <a:gd name="connsiteY38-78" fmla="*/ 587651 h 684928"/>
                  <a:gd name="connsiteX39-79" fmla="*/ 17587 w 1536856"/>
                  <a:gd name="connsiteY39-80" fmla="*/ 550217 h 684928"/>
                  <a:gd name="connsiteX40-81" fmla="*/ 30077 w 1536856"/>
                  <a:gd name="connsiteY40-82" fmla="*/ 512944 h 684928"/>
                  <a:gd name="connsiteX41-83" fmla="*/ 42567 w 1536856"/>
                  <a:gd name="connsiteY41-84" fmla="*/ 478092 h 684928"/>
                  <a:gd name="connsiteX42-85" fmla="*/ 57399 w 1536856"/>
                  <a:gd name="connsiteY42-86" fmla="*/ 443239 h 684928"/>
                  <a:gd name="connsiteX43-87" fmla="*/ 74885 w 1536856"/>
                  <a:gd name="connsiteY43-88" fmla="*/ 410807 h 684928"/>
                  <a:gd name="connsiteX44-89" fmla="*/ 94869 w 1536856"/>
                  <a:gd name="connsiteY44-90" fmla="*/ 378536 h 684928"/>
                  <a:gd name="connsiteX45-91" fmla="*/ 114696 w 1536856"/>
                  <a:gd name="connsiteY45-92" fmla="*/ 346104 h 684928"/>
                  <a:gd name="connsiteX46-93" fmla="*/ 137178 w 1536856"/>
                  <a:gd name="connsiteY46-94" fmla="*/ 316254 h 684928"/>
                  <a:gd name="connsiteX47-95" fmla="*/ 159504 w 1536856"/>
                  <a:gd name="connsiteY47-96" fmla="*/ 286403 h 684928"/>
                  <a:gd name="connsiteX48-97" fmla="*/ 184484 w 1536856"/>
                  <a:gd name="connsiteY48-98" fmla="*/ 256553 h 684928"/>
                  <a:gd name="connsiteX49-99" fmla="*/ 209308 w 1536856"/>
                  <a:gd name="connsiteY49-100" fmla="*/ 229123 h 684928"/>
                  <a:gd name="connsiteX50-101" fmla="*/ 236786 w 1536856"/>
                  <a:gd name="connsiteY50-102" fmla="*/ 204113 h 684928"/>
                  <a:gd name="connsiteX51-103" fmla="*/ 266606 w 1536856"/>
                  <a:gd name="connsiteY51-104" fmla="*/ 179264 h 684928"/>
                  <a:gd name="connsiteX52-105" fmla="*/ 296582 w 1536856"/>
                  <a:gd name="connsiteY52-106" fmla="*/ 156836 h 684928"/>
                  <a:gd name="connsiteX53-107" fmla="*/ 326402 w 1536856"/>
                  <a:gd name="connsiteY53-108" fmla="*/ 134408 h 684928"/>
                  <a:gd name="connsiteX54-109" fmla="*/ 358720 w 1536856"/>
                  <a:gd name="connsiteY54-110" fmla="*/ 114561 h 684928"/>
                  <a:gd name="connsiteX55-111" fmla="*/ 391193 w 1536856"/>
                  <a:gd name="connsiteY55-112" fmla="*/ 94553 h 684928"/>
                  <a:gd name="connsiteX56-113" fmla="*/ 423511 w 1536856"/>
                  <a:gd name="connsiteY56-114" fmla="*/ 77127 h 684928"/>
                  <a:gd name="connsiteX57-115" fmla="*/ 458327 w 1536856"/>
                  <a:gd name="connsiteY57-116" fmla="*/ 62283 h 684928"/>
                  <a:gd name="connsiteX58-117" fmla="*/ 493299 w 1536856"/>
                  <a:gd name="connsiteY58-118" fmla="*/ 49858 h 684928"/>
                  <a:gd name="connsiteX59-119" fmla="*/ 530613 w 1536856"/>
                  <a:gd name="connsiteY59-120" fmla="*/ 37273 h 684928"/>
                  <a:gd name="connsiteX60-121" fmla="*/ 567927 w 1536856"/>
                  <a:gd name="connsiteY60-122" fmla="*/ 24848 h 684928"/>
                  <a:gd name="connsiteX61-123" fmla="*/ 605241 w 1536856"/>
                  <a:gd name="connsiteY61-124" fmla="*/ 17426 h 684928"/>
                  <a:gd name="connsiteX62-125" fmla="*/ 642554 w 1536856"/>
                  <a:gd name="connsiteY62-126" fmla="*/ 10004 h 684928"/>
                  <a:gd name="connsiteX63-127" fmla="*/ 682522 w 1536856"/>
                  <a:gd name="connsiteY63-128" fmla="*/ 5002 h 684928"/>
                  <a:gd name="connsiteX64-129" fmla="*/ 722334 w 1536856"/>
                  <a:gd name="connsiteY64-130" fmla="*/ 2420 h 684928"/>
                  <a:gd name="connsiteX65-131" fmla="*/ 762146 w 1536856"/>
                  <a:gd name="connsiteY65-132" fmla="*/ 0 h 684928"/>
                  <a:gd name="connsiteX0-133" fmla="*/ 762146 w 1536856"/>
                  <a:gd name="connsiteY0-134" fmla="*/ 0 h 684928"/>
                  <a:gd name="connsiteX1-135" fmla="*/ 801958 w 1536856"/>
                  <a:gd name="connsiteY1-136" fmla="*/ 2420 h 684928"/>
                  <a:gd name="connsiteX2-137" fmla="*/ 841770 w 1536856"/>
                  <a:gd name="connsiteY2-138" fmla="*/ 5002 h 684928"/>
                  <a:gd name="connsiteX3-139" fmla="*/ 881738 w 1536856"/>
                  <a:gd name="connsiteY3-140" fmla="*/ 10004 h 684928"/>
                  <a:gd name="connsiteX4-141" fmla="*/ 919051 w 1536856"/>
                  <a:gd name="connsiteY4-142" fmla="*/ 17426 h 684928"/>
                  <a:gd name="connsiteX5-143" fmla="*/ 958863 w 1536856"/>
                  <a:gd name="connsiteY5-144" fmla="*/ 24848 h 684928"/>
                  <a:gd name="connsiteX6-145" fmla="*/ 996177 w 1536856"/>
                  <a:gd name="connsiteY6-146" fmla="*/ 37273 h 684928"/>
                  <a:gd name="connsiteX7-147" fmla="*/ 1031149 w 1536856"/>
                  <a:gd name="connsiteY7-148" fmla="*/ 49858 h 684928"/>
                  <a:gd name="connsiteX8-149" fmla="*/ 1065965 w 1536856"/>
                  <a:gd name="connsiteY8-150" fmla="*/ 62283 h 684928"/>
                  <a:gd name="connsiteX9-151" fmla="*/ 1100781 w 1536856"/>
                  <a:gd name="connsiteY9-152" fmla="*/ 77127 h 684928"/>
                  <a:gd name="connsiteX10-153" fmla="*/ 1135596 w 1536856"/>
                  <a:gd name="connsiteY10-154" fmla="*/ 94553 h 684928"/>
                  <a:gd name="connsiteX11-155" fmla="*/ 1168070 w 1536856"/>
                  <a:gd name="connsiteY11-156" fmla="*/ 114561 h 684928"/>
                  <a:gd name="connsiteX12-157" fmla="*/ 1200388 w 1536856"/>
                  <a:gd name="connsiteY12-158" fmla="*/ 134408 h 684928"/>
                  <a:gd name="connsiteX13-159" fmla="*/ 1230208 w 1536856"/>
                  <a:gd name="connsiteY13-160" fmla="*/ 156836 h 684928"/>
                  <a:gd name="connsiteX14-161" fmla="*/ 1260184 w 1536856"/>
                  <a:gd name="connsiteY14-162" fmla="*/ 179264 h 684928"/>
                  <a:gd name="connsiteX15-163" fmla="*/ 1287506 w 1536856"/>
                  <a:gd name="connsiteY15-164" fmla="*/ 204113 h 684928"/>
                  <a:gd name="connsiteX16-165" fmla="*/ 1314984 w 1536856"/>
                  <a:gd name="connsiteY16-166" fmla="*/ 229123 h 684928"/>
                  <a:gd name="connsiteX17-167" fmla="*/ 1339808 w 1536856"/>
                  <a:gd name="connsiteY17-168" fmla="*/ 256553 h 684928"/>
                  <a:gd name="connsiteX18-169" fmla="*/ 1364788 w 1536856"/>
                  <a:gd name="connsiteY18-170" fmla="*/ 286403 h 684928"/>
                  <a:gd name="connsiteX19-171" fmla="*/ 1389612 w 1536856"/>
                  <a:gd name="connsiteY19-172" fmla="*/ 316254 h 684928"/>
                  <a:gd name="connsiteX20-173" fmla="*/ 1409596 w 1536856"/>
                  <a:gd name="connsiteY20-174" fmla="*/ 346104 h 684928"/>
                  <a:gd name="connsiteX21-175" fmla="*/ 1431921 w 1536856"/>
                  <a:gd name="connsiteY21-176" fmla="*/ 378536 h 684928"/>
                  <a:gd name="connsiteX22-177" fmla="*/ 1449407 w 1536856"/>
                  <a:gd name="connsiteY22-178" fmla="*/ 410807 h 684928"/>
                  <a:gd name="connsiteX23-179" fmla="*/ 1466893 w 1536856"/>
                  <a:gd name="connsiteY23-180" fmla="*/ 443239 h 684928"/>
                  <a:gd name="connsiteX24-181" fmla="*/ 1481725 w 1536856"/>
                  <a:gd name="connsiteY24-182" fmla="*/ 478092 h 684928"/>
                  <a:gd name="connsiteX25-183" fmla="*/ 1496713 w 1536856"/>
                  <a:gd name="connsiteY25-184" fmla="*/ 512944 h 684928"/>
                  <a:gd name="connsiteX26-185" fmla="*/ 1509203 w 1536856"/>
                  <a:gd name="connsiteY26-186" fmla="*/ 550217 h 684928"/>
                  <a:gd name="connsiteX27-187" fmla="*/ 1519195 w 1536856"/>
                  <a:gd name="connsiteY27-188" fmla="*/ 587651 h 684928"/>
                  <a:gd name="connsiteX28-189" fmla="*/ 1529031 w 1536856"/>
                  <a:gd name="connsiteY28-190" fmla="*/ 624924 h 684928"/>
                  <a:gd name="connsiteX29-191" fmla="*/ 1534027 w 1536856"/>
                  <a:gd name="connsiteY29-192" fmla="*/ 662358 h 684928"/>
                  <a:gd name="connsiteX30-193" fmla="*/ 1536856 w 1536856"/>
                  <a:gd name="connsiteY30-194" fmla="*/ 684928 h 684928"/>
                  <a:gd name="connsiteX31-195" fmla="*/ 1497647 w 1536856"/>
                  <a:gd name="connsiteY31-196" fmla="*/ 652108 h 684928"/>
                  <a:gd name="connsiteX32-197" fmla="*/ 769692 w 1536856"/>
                  <a:gd name="connsiteY32-198" fmla="*/ 580309 h 684928"/>
                  <a:gd name="connsiteX33-199" fmla="*/ 714019 w 1536856"/>
                  <a:gd name="connsiteY33-200" fmla="*/ 610966 h 684928"/>
                  <a:gd name="connsiteX34-201" fmla="*/ 658348 w 1536856"/>
                  <a:gd name="connsiteY34-202" fmla="*/ 580310 h 684928"/>
                  <a:gd name="connsiteX35-203" fmla="*/ 60780 w 1536856"/>
                  <a:gd name="connsiteY35-204" fmla="*/ 580310 h 684928"/>
                  <a:gd name="connsiteX36-205" fmla="*/ 0 w 1536856"/>
                  <a:gd name="connsiteY36-206" fmla="*/ 613779 h 684928"/>
                  <a:gd name="connsiteX37-207" fmla="*/ 5253 w 1536856"/>
                  <a:gd name="connsiteY37-208" fmla="*/ 587651 h 684928"/>
                  <a:gd name="connsiteX38-209" fmla="*/ 17587 w 1536856"/>
                  <a:gd name="connsiteY38-210" fmla="*/ 550217 h 684928"/>
                  <a:gd name="connsiteX39-211" fmla="*/ 30077 w 1536856"/>
                  <a:gd name="connsiteY39-212" fmla="*/ 512944 h 684928"/>
                  <a:gd name="connsiteX40-213" fmla="*/ 42567 w 1536856"/>
                  <a:gd name="connsiteY40-214" fmla="*/ 478092 h 684928"/>
                  <a:gd name="connsiteX41-215" fmla="*/ 57399 w 1536856"/>
                  <a:gd name="connsiteY41-216" fmla="*/ 443239 h 684928"/>
                  <a:gd name="connsiteX42-217" fmla="*/ 74885 w 1536856"/>
                  <a:gd name="connsiteY42-218" fmla="*/ 410807 h 684928"/>
                  <a:gd name="connsiteX43-219" fmla="*/ 94869 w 1536856"/>
                  <a:gd name="connsiteY43-220" fmla="*/ 378536 h 684928"/>
                  <a:gd name="connsiteX44-221" fmla="*/ 114696 w 1536856"/>
                  <a:gd name="connsiteY44-222" fmla="*/ 346104 h 684928"/>
                  <a:gd name="connsiteX45-223" fmla="*/ 137178 w 1536856"/>
                  <a:gd name="connsiteY45-224" fmla="*/ 316254 h 684928"/>
                  <a:gd name="connsiteX46-225" fmla="*/ 159504 w 1536856"/>
                  <a:gd name="connsiteY46-226" fmla="*/ 286403 h 684928"/>
                  <a:gd name="connsiteX47-227" fmla="*/ 184484 w 1536856"/>
                  <a:gd name="connsiteY47-228" fmla="*/ 256553 h 684928"/>
                  <a:gd name="connsiteX48-229" fmla="*/ 209308 w 1536856"/>
                  <a:gd name="connsiteY48-230" fmla="*/ 229123 h 684928"/>
                  <a:gd name="connsiteX49-231" fmla="*/ 236786 w 1536856"/>
                  <a:gd name="connsiteY49-232" fmla="*/ 204113 h 684928"/>
                  <a:gd name="connsiteX50-233" fmla="*/ 266606 w 1536856"/>
                  <a:gd name="connsiteY50-234" fmla="*/ 179264 h 684928"/>
                  <a:gd name="connsiteX51-235" fmla="*/ 296582 w 1536856"/>
                  <a:gd name="connsiteY51-236" fmla="*/ 156836 h 684928"/>
                  <a:gd name="connsiteX52-237" fmla="*/ 326402 w 1536856"/>
                  <a:gd name="connsiteY52-238" fmla="*/ 134408 h 684928"/>
                  <a:gd name="connsiteX53-239" fmla="*/ 358720 w 1536856"/>
                  <a:gd name="connsiteY53-240" fmla="*/ 114561 h 684928"/>
                  <a:gd name="connsiteX54-241" fmla="*/ 391193 w 1536856"/>
                  <a:gd name="connsiteY54-242" fmla="*/ 94553 h 684928"/>
                  <a:gd name="connsiteX55-243" fmla="*/ 423511 w 1536856"/>
                  <a:gd name="connsiteY55-244" fmla="*/ 77127 h 684928"/>
                  <a:gd name="connsiteX56-245" fmla="*/ 458327 w 1536856"/>
                  <a:gd name="connsiteY56-246" fmla="*/ 62283 h 684928"/>
                  <a:gd name="connsiteX57-247" fmla="*/ 493299 w 1536856"/>
                  <a:gd name="connsiteY57-248" fmla="*/ 49858 h 684928"/>
                  <a:gd name="connsiteX58-249" fmla="*/ 530613 w 1536856"/>
                  <a:gd name="connsiteY58-250" fmla="*/ 37273 h 684928"/>
                  <a:gd name="connsiteX59-251" fmla="*/ 567927 w 1536856"/>
                  <a:gd name="connsiteY59-252" fmla="*/ 24848 h 684928"/>
                  <a:gd name="connsiteX60-253" fmla="*/ 605241 w 1536856"/>
                  <a:gd name="connsiteY60-254" fmla="*/ 17426 h 684928"/>
                  <a:gd name="connsiteX61-255" fmla="*/ 642554 w 1536856"/>
                  <a:gd name="connsiteY61-256" fmla="*/ 10004 h 684928"/>
                  <a:gd name="connsiteX62-257" fmla="*/ 682522 w 1536856"/>
                  <a:gd name="connsiteY62-258" fmla="*/ 5002 h 684928"/>
                  <a:gd name="connsiteX63-259" fmla="*/ 722334 w 1536856"/>
                  <a:gd name="connsiteY63-260" fmla="*/ 2420 h 684928"/>
                  <a:gd name="connsiteX64-261" fmla="*/ 762146 w 1536856"/>
                  <a:gd name="connsiteY64-262" fmla="*/ 0 h 684928"/>
                  <a:gd name="connsiteX0-263" fmla="*/ 762146 w 1536856"/>
                  <a:gd name="connsiteY0-264" fmla="*/ 0 h 740209"/>
                  <a:gd name="connsiteX1-265" fmla="*/ 801958 w 1536856"/>
                  <a:gd name="connsiteY1-266" fmla="*/ 2420 h 740209"/>
                  <a:gd name="connsiteX2-267" fmla="*/ 841770 w 1536856"/>
                  <a:gd name="connsiteY2-268" fmla="*/ 5002 h 740209"/>
                  <a:gd name="connsiteX3-269" fmla="*/ 881738 w 1536856"/>
                  <a:gd name="connsiteY3-270" fmla="*/ 10004 h 740209"/>
                  <a:gd name="connsiteX4-271" fmla="*/ 919051 w 1536856"/>
                  <a:gd name="connsiteY4-272" fmla="*/ 17426 h 740209"/>
                  <a:gd name="connsiteX5-273" fmla="*/ 958863 w 1536856"/>
                  <a:gd name="connsiteY5-274" fmla="*/ 24848 h 740209"/>
                  <a:gd name="connsiteX6-275" fmla="*/ 996177 w 1536856"/>
                  <a:gd name="connsiteY6-276" fmla="*/ 37273 h 740209"/>
                  <a:gd name="connsiteX7-277" fmla="*/ 1031149 w 1536856"/>
                  <a:gd name="connsiteY7-278" fmla="*/ 49858 h 740209"/>
                  <a:gd name="connsiteX8-279" fmla="*/ 1065965 w 1536856"/>
                  <a:gd name="connsiteY8-280" fmla="*/ 62283 h 740209"/>
                  <a:gd name="connsiteX9-281" fmla="*/ 1100781 w 1536856"/>
                  <a:gd name="connsiteY9-282" fmla="*/ 77127 h 740209"/>
                  <a:gd name="connsiteX10-283" fmla="*/ 1135596 w 1536856"/>
                  <a:gd name="connsiteY10-284" fmla="*/ 94553 h 740209"/>
                  <a:gd name="connsiteX11-285" fmla="*/ 1168070 w 1536856"/>
                  <a:gd name="connsiteY11-286" fmla="*/ 114561 h 740209"/>
                  <a:gd name="connsiteX12-287" fmla="*/ 1200388 w 1536856"/>
                  <a:gd name="connsiteY12-288" fmla="*/ 134408 h 740209"/>
                  <a:gd name="connsiteX13-289" fmla="*/ 1230208 w 1536856"/>
                  <a:gd name="connsiteY13-290" fmla="*/ 156836 h 740209"/>
                  <a:gd name="connsiteX14-291" fmla="*/ 1260184 w 1536856"/>
                  <a:gd name="connsiteY14-292" fmla="*/ 179264 h 740209"/>
                  <a:gd name="connsiteX15-293" fmla="*/ 1287506 w 1536856"/>
                  <a:gd name="connsiteY15-294" fmla="*/ 204113 h 740209"/>
                  <a:gd name="connsiteX16-295" fmla="*/ 1314984 w 1536856"/>
                  <a:gd name="connsiteY16-296" fmla="*/ 229123 h 740209"/>
                  <a:gd name="connsiteX17-297" fmla="*/ 1339808 w 1536856"/>
                  <a:gd name="connsiteY17-298" fmla="*/ 256553 h 740209"/>
                  <a:gd name="connsiteX18-299" fmla="*/ 1364788 w 1536856"/>
                  <a:gd name="connsiteY18-300" fmla="*/ 286403 h 740209"/>
                  <a:gd name="connsiteX19-301" fmla="*/ 1389612 w 1536856"/>
                  <a:gd name="connsiteY19-302" fmla="*/ 316254 h 740209"/>
                  <a:gd name="connsiteX20-303" fmla="*/ 1409596 w 1536856"/>
                  <a:gd name="connsiteY20-304" fmla="*/ 346104 h 740209"/>
                  <a:gd name="connsiteX21-305" fmla="*/ 1431921 w 1536856"/>
                  <a:gd name="connsiteY21-306" fmla="*/ 378536 h 740209"/>
                  <a:gd name="connsiteX22-307" fmla="*/ 1449407 w 1536856"/>
                  <a:gd name="connsiteY22-308" fmla="*/ 410807 h 740209"/>
                  <a:gd name="connsiteX23-309" fmla="*/ 1466893 w 1536856"/>
                  <a:gd name="connsiteY23-310" fmla="*/ 443239 h 740209"/>
                  <a:gd name="connsiteX24-311" fmla="*/ 1481725 w 1536856"/>
                  <a:gd name="connsiteY24-312" fmla="*/ 478092 h 740209"/>
                  <a:gd name="connsiteX25-313" fmla="*/ 1496713 w 1536856"/>
                  <a:gd name="connsiteY25-314" fmla="*/ 512944 h 740209"/>
                  <a:gd name="connsiteX26-315" fmla="*/ 1509203 w 1536856"/>
                  <a:gd name="connsiteY26-316" fmla="*/ 550217 h 740209"/>
                  <a:gd name="connsiteX27-317" fmla="*/ 1519195 w 1536856"/>
                  <a:gd name="connsiteY27-318" fmla="*/ 587651 h 740209"/>
                  <a:gd name="connsiteX28-319" fmla="*/ 1529031 w 1536856"/>
                  <a:gd name="connsiteY28-320" fmla="*/ 624924 h 740209"/>
                  <a:gd name="connsiteX29-321" fmla="*/ 1534027 w 1536856"/>
                  <a:gd name="connsiteY29-322" fmla="*/ 662358 h 740209"/>
                  <a:gd name="connsiteX30-323" fmla="*/ 1536856 w 1536856"/>
                  <a:gd name="connsiteY30-324" fmla="*/ 684928 h 740209"/>
                  <a:gd name="connsiteX31-325" fmla="*/ 1497647 w 1536856"/>
                  <a:gd name="connsiteY31-326" fmla="*/ 652108 h 740209"/>
                  <a:gd name="connsiteX32-327" fmla="*/ 769692 w 1536856"/>
                  <a:gd name="connsiteY32-328" fmla="*/ 580309 h 740209"/>
                  <a:gd name="connsiteX33-329" fmla="*/ 714019 w 1536856"/>
                  <a:gd name="connsiteY33-330" fmla="*/ 610966 h 740209"/>
                  <a:gd name="connsiteX34-331" fmla="*/ 658348 w 1536856"/>
                  <a:gd name="connsiteY34-332" fmla="*/ 580310 h 740209"/>
                  <a:gd name="connsiteX35-333" fmla="*/ 60780 w 1536856"/>
                  <a:gd name="connsiteY35-334" fmla="*/ 580310 h 740209"/>
                  <a:gd name="connsiteX36-335" fmla="*/ 0 w 1536856"/>
                  <a:gd name="connsiteY36-336" fmla="*/ 613779 h 740209"/>
                  <a:gd name="connsiteX37-337" fmla="*/ 5253 w 1536856"/>
                  <a:gd name="connsiteY37-338" fmla="*/ 587651 h 740209"/>
                  <a:gd name="connsiteX38-339" fmla="*/ 17587 w 1536856"/>
                  <a:gd name="connsiteY38-340" fmla="*/ 550217 h 740209"/>
                  <a:gd name="connsiteX39-341" fmla="*/ 30077 w 1536856"/>
                  <a:gd name="connsiteY39-342" fmla="*/ 512944 h 740209"/>
                  <a:gd name="connsiteX40-343" fmla="*/ 42567 w 1536856"/>
                  <a:gd name="connsiteY40-344" fmla="*/ 478092 h 740209"/>
                  <a:gd name="connsiteX41-345" fmla="*/ 57399 w 1536856"/>
                  <a:gd name="connsiteY41-346" fmla="*/ 443239 h 740209"/>
                  <a:gd name="connsiteX42-347" fmla="*/ 74885 w 1536856"/>
                  <a:gd name="connsiteY42-348" fmla="*/ 410807 h 740209"/>
                  <a:gd name="connsiteX43-349" fmla="*/ 94869 w 1536856"/>
                  <a:gd name="connsiteY43-350" fmla="*/ 378536 h 740209"/>
                  <a:gd name="connsiteX44-351" fmla="*/ 114696 w 1536856"/>
                  <a:gd name="connsiteY44-352" fmla="*/ 346104 h 740209"/>
                  <a:gd name="connsiteX45-353" fmla="*/ 137178 w 1536856"/>
                  <a:gd name="connsiteY45-354" fmla="*/ 316254 h 740209"/>
                  <a:gd name="connsiteX46-355" fmla="*/ 159504 w 1536856"/>
                  <a:gd name="connsiteY46-356" fmla="*/ 286403 h 740209"/>
                  <a:gd name="connsiteX47-357" fmla="*/ 184484 w 1536856"/>
                  <a:gd name="connsiteY47-358" fmla="*/ 256553 h 740209"/>
                  <a:gd name="connsiteX48-359" fmla="*/ 209308 w 1536856"/>
                  <a:gd name="connsiteY48-360" fmla="*/ 229123 h 740209"/>
                  <a:gd name="connsiteX49-361" fmla="*/ 236786 w 1536856"/>
                  <a:gd name="connsiteY49-362" fmla="*/ 204113 h 740209"/>
                  <a:gd name="connsiteX50-363" fmla="*/ 266606 w 1536856"/>
                  <a:gd name="connsiteY50-364" fmla="*/ 179264 h 740209"/>
                  <a:gd name="connsiteX51-365" fmla="*/ 296582 w 1536856"/>
                  <a:gd name="connsiteY51-366" fmla="*/ 156836 h 740209"/>
                  <a:gd name="connsiteX52-367" fmla="*/ 326402 w 1536856"/>
                  <a:gd name="connsiteY52-368" fmla="*/ 134408 h 740209"/>
                  <a:gd name="connsiteX53-369" fmla="*/ 358720 w 1536856"/>
                  <a:gd name="connsiteY53-370" fmla="*/ 114561 h 740209"/>
                  <a:gd name="connsiteX54-371" fmla="*/ 391193 w 1536856"/>
                  <a:gd name="connsiteY54-372" fmla="*/ 94553 h 740209"/>
                  <a:gd name="connsiteX55-373" fmla="*/ 423511 w 1536856"/>
                  <a:gd name="connsiteY55-374" fmla="*/ 77127 h 740209"/>
                  <a:gd name="connsiteX56-375" fmla="*/ 458327 w 1536856"/>
                  <a:gd name="connsiteY56-376" fmla="*/ 62283 h 740209"/>
                  <a:gd name="connsiteX57-377" fmla="*/ 493299 w 1536856"/>
                  <a:gd name="connsiteY57-378" fmla="*/ 49858 h 740209"/>
                  <a:gd name="connsiteX58-379" fmla="*/ 530613 w 1536856"/>
                  <a:gd name="connsiteY58-380" fmla="*/ 37273 h 740209"/>
                  <a:gd name="connsiteX59-381" fmla="*/ 567927 w 1536856"/>
                  <a:gd name="connsiteY59-382" fmla="*/ 24848 h 740209"/>
                  <a:gd name="connsiteX60-383" fmla="*/ 605241 w 1536856"/>
                  <a:gd name="connsiteY60-384" fmla="*/ 17426 h 740209"/>
                  <a:gd name="connsiteX61-385" fmla="*/ 642554 w 1536856"/>
                  <a:gd name="connsiteY61-386" fmla="*/ 10004 h 740209"/>
                  <a:gd name="connsiteX62-387" fmla="*/ 682522 w 1536856"/>
                  <a:gd name="connsiteY62-388" fmla="*/ 5002 h 740209"/>
                  <a:gd name="connsiteX63-389" fmla="*/ 722334 w 1536856"/>
                  <a:gd name="connsiteY63-390" fmla="*/ 2420 h 740209"/>
                  <a:gd name="connsiteX64-391" fmla="*/ 762146 w 1536856"/>
                  <a:gd name="connsiteY64-392" fmla="*/ 0 h 740209"/>
                  <a:gd name="connsiteX0-393" fmla="*/ 762146 w 1536856"/>
                  <a:gd name="connsiteY0-394" fmla="*/ 0 h 767771"/>
                  <a:gd name="connsiteX1-395" fmla="*/ 801958 w 1536856"/>
                  <a:gd name="connsiteY1-396" fmla="*/ 2420 h 767771"/>
                  <a:gd name="connsiteX2-397" fmla="*/ 841770 w 1536856"/>
                  <a:gd name="connsiteY2-398" fmla="*/ 5002 h 767771"/>
                  <a:gd name="connsiteX3-399" fmla="*/ 881738 w 1536856"/>
                  <a:gd name="connsiteY3-400" fmla="*/ 10004 h 767771"/>
                  <a:gd name="connsiteX4-401" fmla="*/ 919051 w 1536856"/>
                  <a:gd name="connsiteY4-402" fmla="*/ 17426 h 767771"/>
                  <a:gd name="connsiteX5-403" fmla="*/ 958863 w 1536856"/>
                  <a:gd name="connsiteY5-404" fmla="*/ 24848 h 767771"/>
                  <a:gd name="connsiteX6-405" fmla="*/ 996177 w 1536856"/>
                  <a:gd name="connsiteY6-406" fmla="*/ 37273 h 767771"/>
                  <a:gd name="connsiteX7-407" fmla="*/ 1031149 w 1536856"/>
                  <a:gd name="connsiteY7-408" fmla="*/ 49858 h 767771"/>
                  <a:gd name="connsiteX8-409" fmla="*/ 1065965 w 1536856"/>
                  <a:gd name="connsiteY8-410" fmla="*/ 62283 h 767771"/>
                  <a:gd name="connsiteX9-411" fmla="*/ 1100781 w 1536856"/>
                  <a:gd name="connsiteY9-412" fmla="*/ 77127 h 767771"/>
                  <a:gd name="connsiteX10-413" fmla="*/ 1135596 w 1536856"/>
                  <a:gd name="connsiteY10-414" fmla="*/ 94553 h 767771"/>
                  <a:gd name="connsiteX11-415" fmla="*/ 1168070 w 1536856"/>
                  <a:gd name="connsiteY11-416" fmla="*/ 114561 h 767771"/>
                  <a:gd name="connsiteX12-417" fmla="*/ 1200388 w 1536856"/>
                  <a:gd name="connsiteY12-418" fmla="*/ 134408 h 767771"/>
                  <a:gd name="connsiteX13-419" fmla="*/ 1230208 w 1536856"/>
                  <a:gd name="connsiteY13-420" fmla="*/ 156836 h 767771"/>
                  <a:gd name="connsiteX14-421" fmla="*/ 1260184 w 1536856"/>
                  <a:gd name="connsiteY14-422" fmla="*/ 179264 h 767771"/>
                  <a:gd name="connsiteX15-423" fmla="*/ 1287506 w 1536856"/>
                  <a:gd name="connsiteY15-424" fmla="*/ 204113 h 767771"/>
                  <a:gd name="connsiteX16-425" fmla="*/ 1314984 w 1536856"/>
                  <a:gd name="connsiteY16-426" fmla="*/ 229123 h 767771"/>
                  <a:gd name="connsiteX17-427" fmla="*/ 1339808 w 1536856"/>
                  <a:gd name="connsiteY17-428" fmla="*/ 256553 h 767771"/>
                  <a:gd name="connsiteX18-429" fmla="*/ 1364788 w 1536856"/>
                  <a:gd name="connsiteY18-430" fmla="*/ 286403 h 767771"/>
                  <a:gd name="connsiteX19-431" fmla="*/ 1389612 w 1536856"/>
                  <a:gd name="connsiteY19-432" fmla="*/ 316254 h 767771"/>
                  <a:gd name="connsiteX20-433" fmla="*/ 1409596 w 1536856"/>
                  <a:gd name="connsiteY20-434" fmla="*/ 346104 h 767771"/>
                  <a:gd name="connsiteX21-435" fmla="*/ 1431921 w 1536856"/>
                  <a:gd name="connsiteY21-436" fmla="*/ 378536 h 767771"/>
                  <a:gd name="connsiteX22-437" fmla="*/ 1449407 w 1536856"/>
                  <a:gd name="connsiteY22-438" fmla="*/ 410807 h 767771"/>
                  <a:gd name="connsiteX23-439" fmla="*/ 1466893 w 1536856"/>
                  <a:gd name="connsiteY23-440" fmla="*/ 443239 h 767771"/>
                  <a:gd name="connsiteX24-441" fmla="*/ 1481725 w 1536856"/>
                  <a:gd name="connsiteY24-442" fmla="*/ 478092 h 767771"/>
                  <a:gd name="connsiteX25-443" fmla="*/ 1496713 w 1536856"/>
                  <a:gd name="connsiteY25-444" fmla="*/ 512944 h 767771"/>
                  <a:gd name="connsiteX26-445" fmla="*/ 1509203 w 1536856"/>
                  <a:gd name="connsiteY26-446" fmla="*/ 550217 h 767771"/>
                  <a:gd name="connsiteX27-447" fmla="*/ 1519195 w 1536856"/>
                  <a:gd name="connsiteY27-448" fmla="*/ 587651 h 767771"/>
                  <a:gd name="connsiteX28-449" fmla="*/ 1529031 w 1536856"/>
                  <a:gd name="connsiteY28-450" fmla="*/ 624924 h 767771"/>
                  <a:gd name="connsiteX29-451" fmla="*/ 1534027 w 1536856"/>
                  <a:gd name="connsiteY29-452" fmla="*/ 662358 h 767771"/>
                  <a:gd name="connsiteX30-453" fmla="*/ 1536856 w 1536856"/>
                  <a:gd name="connsiteY30-454" fmla="*/ 684928 h 767771"/>
                  <a:gd name="connsiteX31-455" fmla="*/ 1497647 w 1536856"/>
                  <a:gd name="connsiteY31-456" fmla="*/ 652108 h 767771"/>
                  <a:gd name="connsiteX32-457" fmla="*/ 769692 w 1536856"/>
                  <a:gd name="connsiteY32-458" fmla="*/ 580309 h 767771"/>
                  <a:gd name="connsiteX33-459" fmla="*/ 714019 w 1536856"/>
                  <a:gd name="connsiteY33-460" fmla="*/ 610966 h 767771"/>
                  <a:gd name="connsiteX34-461" fmla="*/ 372225 w 1536856"/>
                  <a:gd name="connsiteY34-462" fmla="*/ 767771 h 767771"/>
                  <a:gd name="connsiteX35-463" fmla="*/ 60780 w 1536856"/>
                  <a:gd name="connsiteY35-464" fmla="*/ 580310 h 767771"/>
                  <a:gd name="connsiteX36-465" fmla="*/ 0 w 1536856"/>
                  <a:gd name="connsiteY36-466" fmla="*/ 613779 h 767771"/>
                  <a:gd name="connsiteX37-467" fmla="*/ 5253 w 1536856"/>
                  <a:gd name="connsiteY37-468" fmla="*/ 587651 h 767771"/>
                  <a:gd name="connsiteX38-469" fmla="*/ 17587 w 1536856"/>
                  <a:gd name="connsiteY38-470" fmla="*/ 550217 h 767771"/>
                  <a:gd name="connsiteX39-471" fmla="*/ 30077 w 1536856"/>
                  <a:gd name="connsiteY39-472" fmla="*/ 512944 h 767771"/>
                  <a:gd name="connsiteX40-473" fmla="*/ 42567 w 1536856"/>
                  <a:gd name="connsiteY40-474" fmla="*/ 478092 h 767771"/>
                  <a:gd name="connsiteX41-475" fmla="*/ 57399 w 1536856"/>
                  <a:gd name="connsiteY41-476" fmla="*/ 443239 h 767771"/>
                  <a:gd name="connsiteX42-477" fmla="*/ 74885 w 1536856"/>
                  <a:gd name="connsiteY42-478" fmla="*/ 410807 h 767771"/>
                  <a:gd name="connsiteX43-479" fmla="*/ 94869 w 1536856"/>
                  <a:gd name="connsiteY43-480" fmla="*/ 378536 h 767771"/>
                  <a:gd name="connsiteX44-481" fmla="*/ 114696 w 1536856"/>
                  <a:gd name="connsiteY44-482" fmla="*/ 346104 h 767771"/>
                  <a:gd name="connsiteX45-483" fmla="*/ 137178 w 1536856"/>
                  <a:gd name="connsiteY45-484" fmla="*/ 316254 h 767771"/>
                  <a:gd name="connsiteX46-485" fmla="*/ 159504 w 1536856"/>
                  <a:gd name="connsiteY46-486" fmla="*/ 286403 h 767771"/>
                  <a:gd name="connsiteX47-487" fmla="*/ 184484 w 1536856"/>
                  <a:gd name="connsiteY47-488" fmla="*/ 256553 h 767771"/>
                  <a:gd name="connsiteX48-489" fmla="*/ 209308 w 1536856"/>
                  <a:gd name="connsiteY48-490" fmla="*/ 229123 h 767771"/>
                  <a:gd name="connsiteX49-491" fmla="*/ 236786 w 1536856"/>
                  <a:gd name="connsiteY49-492" fmla="*/ 204113 h 767771"/>
                  <a:gd name="connsiteX50-493" fmla="*/ 266606 w 1536856"/>
                  <a:gd name="connsiteY50-494" fmla="*/ 179264 h 767771"/>
                  <a:gd name="connsiteX51-495" fmla="*/ 296582 w 1536856"/>
                  <a:gd name="connsiteY51-496" fmla="*/ 156836 h 767771"/>
                  <a:gd name="connsiteX52-497" fmla="*/ 326402 w 1536856"/>
                  <a:gd name="connsiteY52-498" fmla="*/ 134408 h 767771"/>
                  <a:gd name="connsiteX53-499" fmla="*/ 358720 w 1536856"/>
                  <a:gd name="connsiteY53-500" fmla="*/ 114561 h 767771"/>
                  <a:gd name="connsiteX54-501" fmla="*/ 391193 w 1536856"/>
                  <a:gd name="connsiteY54-502" fmla="*/ 94553 h 767771"/>
                  <a:gd name="connsiteX55-503" fmla="*/ 423511 w 1536856"/>
                  <a:gd name="connsiteY55-504" fmla="*/ 77127 h 767771"/>
                  <a:gd name="connsiteX56-505" fmla="*/ 458327 w 1536856"/>
                  <a:gd name="connsiteY56-506" fmla="*/ 62283 h 767771"/>
                  <a:gd name="connsiteX57-507" fmla="*/ 493299 w 1536856"/>
                  <a:gd name="connsiteY57-508" fmla="*/ 49858 h 767771"/>
                  <a:gd name="connsiteX58-509" fmla="*/ 530613 w 1536856"/>
                  <a:gd name="connsiteY58-510" fmla="*/ 37273 h 767771"/>
                  <a:gd name="connsiteX59-511" fmla="*/ 567927 w 1536856"/>
                  <a:gd name="connsiteY59-512" fmla="*/ 24848 h 767771"/>
                  <a:gd name="connsiteX60-513" fmla="*/ 605241 w 1536856"/>
                  <a:gd name="connsiteY60-514" fmla="*/ 17426 h 767771"/>
                  <a:gd name="connsiteX61-515" fmla="*/ 642554 w 1536856"/>
                  <a:gd name="connsiteY61-516" fmla="*/ 10004 h 767771"/>
                  <a:gd name="connsiteX62-517" fmla="*/ 682522 w 1536856"/>
                  <a:gd name="connsiteY62-518" fmla="*/ 5002 h 767771"/>
                  <a:gd name="connsiteX63-519" fmla="*/ 722334 w 1536856"/>
                  <a:gd name="connsiteY63-520" fmla="*/ 2420 h 767771"/>
                  <a:gd name="connsiteX64-521" fmla="*/ 762146 w 1536856"/>
                  <a:gd name="connsiteY64-522" fmla="*/ 0 h 7677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Lst>
                <a:rect l="l" t="t" r="r" b="b"/>
                <a:pathLst>
                  <a:path w="1536856" h="767771">
                    <a:moveTo>
                      <a:pt x="762146" y="0"/>
                    </a:moveTo>
                    <a:lnTo>
                      <a:pt x="801958" y="2420"/>
                    </a:lnTo>
                    <a:lnTo>
                      <a:pt x="841770" y="5002"/>
                    </a:lnTo>
                    <a:lnTo>
                      <a:pt x="881738" y="10004"/>
                    </a:lnTo>
                    <a:lnTo>
                      <a:pt x="919051" y="17426"/>
                    </a:lnTo>
                    <a:lnTo>
                      <a:pt x="958863" y="24848"/>
                    </a:lnTo>
                    <a:lnTo>
                      <a:pt x="996177" y="37273"/>
                    </a:lnTo>
                    <a:lnTo>
                      <a:pt x="1031149" y="49858"/>
                    </a:lnTo>
                    <a:lnTo>
                      <a:pt x="1065965" y="62283"/>
                    </a:lnTo>
                    <a:lnTo>
                      <a:pt x="1100781" y="77127"/>
                    </a:lnTo>
                    <a:lnTo>
                      <a:pt x="1135596" y="94553"/>
                    </a:lnTo>
                    <a:lnTo>
                      <a:pt x="1168070" y="114561"/>
                    </a:lnTo>
                    <a:lnTo>
                      <a:pt x="1200388" y="134408"/>
                    </a:lnTo>
                    <a:lnTo>
                      <a:pt x="1230208" y="156836"/>
                    </a:lnTo>
                    <a:lnTo>
                      <a:pt x="1260184" y="179264"/>
                    </a:lnTo>
                    <a:lnTo>
                      <a:pt x="1287506" y="204113"/>
                    </a:lnTo>
                    <a:lnTo>
                      <a:pt x="1314984" y="229123"/>
                    </a:lnTo>
                    <a:lnTo>
                      <a:pt x="1339808" y="256553"/>
                    </a:lnTo>
                    <a:cubicBezTo>
                      <a:pt x="1348082" y="266557"/>
                      <a:pt x="1356513" y="276399"/>
                      <a:pt x="1364788" y="286403"/>
                    </a:cubicBezTo>
                    <a:lnTo>
                      <a:pt x="1389612" y="316254"/>
                    </a:lnTo>
                    <a:lnTo>
                      <a:pt x="1409596" y="346104"/>
                    </a:lnTo>
                    <a:lnTo>
                      <a:pt x="1431921" y="378536"/>
                    </a:lnTo>
                    <a:cubicBezTo>
                      <a:pt x="1437698" y="389347"/>
                      <a:pt x="1443631" y="399996"/>
                      <a:pt x="1449407" y="410807"/>
                    </a:cubicBezTo>
                    <a:cubicBezTo>
                      <a:pt x="1455184" y="421618"/>
                      <a:pt x="1461117" y="432428"/>
                      <a:pt x="1466893" y="443239"/>
                    </a:cubicBezTo>
                    <a:cubicBezTo>
                      <a:pt x="1471889" y="454857"/>
                      <a:pt x="1476729" y="466474"/>
                      <a:pt x="1481725" y="478092"/>
                    </a:cubicBezTo>
                    <a:lnTo>
                      <a:pt x="1496713" y="512944"/>
                    </a:lnTo>
                    <a:cubicBezTo>
                      <a:pt x="1500928" y="525368"/>
                      <a:pt x="1504988" y="537792"/>
                      <a:pt x="1509203" y="550217"/>
                    </a:cubicBezTo>
                    <a:cubicBezTo>
                      <a:pt x="1512482" y="562641"/>
                      <a:pt x="1515916" y="575227"/>
                      <a:pt x="1519195" y="587651"/>
                    </a:cubicBezTo>
                    <a:lnTo>
                      <a:pt x="1529031" y="624924"/>
                    </a:lnTo>
                    <a:cubicBezTo>
                      <a:pt x="1530748" y="637348"/>
                      <a:pt x="1532310" y="649933"/>
                      <a:pt x="1534027" y="662358"/>
                    </a:cubicBezTo>
                    <a:lnTo>
                      <a:pt x="1536856" y="684928"/>
                    </a:lnTo>
                    <a:lnTo>
                      <a:pt x="1497647" y="652108"/>
                    </a:lnTo>
                    <a:cubicBezTo>
                      <a:pt x="1369786" y="634672"/>
                      <a:pt x="1383749" y="902889"/>
                      <a:pt x="769692" y="580309"/>
                    </a:cubicBezTo>
                    <a:lnTo>
                      <a:pt x="714019" y="610966"/>
                    </a:lnTo>
                    <a:lnTo>
                      <a:pt x="372225" y="767771"/>
                    </a:lnTo>
                    <a:cubicBezTo>
                      <a:pt x="263352" y="762662"/>
                      <a:pt x="170505" y="574732"/>
                      <a:pt x="60780" y="580310"/>
                    </a:cubicBezTo>
                    <a:lnTo>
                      <a:pt x="0" y="613779"/>
                    </a:lnTo>
                    <a:lnTo>
                      <a:pt x="5253" y="587651"/>
                    </a:lnTo>
                    <a:cubicBezTo>
                      <a:pt x="9312" y="575227"/>
                      <a:pt x="13528" y="562641"/>
                      <a:pt x="17587" y="550217"/>
                    </a:cubicBezTo>
                    <a:cubicBezTo>
                      <a:pt x="21802" y="537792"/>
                      <a:pt x="25861" y="525368"/>
                      <a:pt x="30077" y="512944"/>
                    </a:cubicBezTo>
                    <a:cubicBezTo>
                      <a:pt x="34292" y="501326"/>
                      <a:pt x="38351" y="489709"/>
                      <a:pt x="42567" y="478092"/>
                    </a:cubicBezTo>
                    <a:cubicBezTo>
                      <a:pt x="47563" y="466474"/>
                      <a:pt x="52403" y="454857"/>
                      <a:pt x="57399" y="443239"/>
                    </a:cubicBezTo>
                    <a:cubicBezTo>
                      <a:pt x="63175" y="432428"/>
                      <a:pt x="69108" y="421618"/>
                      <a:pt x="74885" y="410807"/>
                    </a:cubicBezTo>
                    <a:lnTo>
                      <a:pt x="94869" y="378536"/>
                    </a:lnTo>
                    <a:cubicBezTo>
                      <a:pt x="101426" y="367725"/>
                      <a:pt x="108139" y="356915"/>
                      <a:pt x="114696" y="346104"/>
                    </a:cubicBezTo>
                    <a:lnTo>
                      <a:pt x="137178" y="316254"/>
                    </a:lnTo>
                    <a:lnTo>
                      <a:pt x="159504" y="286403"/>
                    </a:lnTo>
                    <a:cubicBezTo>
                      <a:pt x="167779" y="276399"/>
                      <a:pt x="176210" y="266557"/>
                      <a:pt x="184484" y="256553"/>
                    </a:cubicBezTo>
                    <a:lnTo>
                      <a:pt x="209308" y="229123"/>
                    </a:lnTo>
                    <a:lnTo>
                      <a:pt x="236786" y="204113"/>
                    </a:lnTo>
                    <a:lnTo>
                      <a:pt x="266606" y="179264"/>
                    </a:lnTo>
                    <a:lnTo>
                      <a:pt x="296582" y="156836"/>
                    </a:lnTo>
                    <a:lnTo>
                      <a:pt x="326402" y="134408"/>
                    </a:lnTo>
                    <a:lnTo>
                      <a:pt x="358720" y="114561"/>
                    </a:lnTo>
                    <a:lnTo>
                      <a:pt x="391193" y="94553"/>
                    </a:lnTo>
                    <a:lnTo>
                      <a:pt x="423511" y="77127"/>
                    </a:lnTo>
                    <a:lnTo>
                      <a:pt x="458327" y="62283"/>
                    </a:lnTo>
                    <a:lnTo>
                      <a:pt x="493299" y="49858"/>
                    </a:lnTo>
                    <a:lnTo>
                      <a:pt x="530613" y="37273"/>
                    </a:lnTo>
                    <a:lnTo>
                      <a:pt x="567927" y="24848"/>
                    </a:lnTo>
                    <a:lnTo>
                      <a:pt x="605241" y="17426"/>
                    </a:lnTo>
                    <a:lnTo>
                      <a:pt x="642554" y="10004"/>
                    </a:lnTo>
                    <a:lnTo>
                      <a:pt x="682522" y="5002"/>
                    </a:lnTo>
                    <a:lnTo>
                      <a:pt x="722334" y="2420"/>
                    </a:lnTo>
                    <a:lnTo>
                      <a:pt x="76214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8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67" name="Freeform 75"/>
              <p:cNvSpPr>
                <a:spLocks noEditPoints="1"/>
              </p:cNvSpPr>
              <p:nvPr/>
            </p:nvSpPr>
            <p:spPr bwMode="auto">
              <a:xfrm>
                <a:off x="6007758" y="6858000"/>
                <a:ext cx="807602" cy="918301"/>
              </a:xfrm>
              <a:custGeom>
                <a:avLst/>
                <a:gdLst>
                  <a:gd name="T0" fmla="*/ 570 w 642"/>
                  <a:gd name="T1" fmla="*/ 12 h 730"/>
                  <a:gd name="T2" fmla="*/ 490 w 642"/>
                  <a:gd name="T3" fmla="*/ 52 h 730"/>
                  <a:gd name="T4" fmla="*/ 446 w 642"/>
                  <a:gd name="T5" fmla="*/ 136 h 730"/>
                  <a:gd name="T6" fmla="*/ 394 w 642"/>
                  <a:gd name="T7" fmla="*/ 120 h 730"/>
                  <a:gd name="T8" fmla="*/ 416 w 642"/>
                  <a:gd name="T9" fmla="*/ 70 h 730"/>
                  <a:gd name="T10" fmla="*/ 386 w 642"/>
                  <a:gd name="T11" fmla="*/ 22 h 730"/>
                  <a:gd name="T12" fmla="*/ 322 w 642"/>
                  <a:gd name="T13" fmla="*/ 0 h 730"/>
                  <a:gd name="T14" fmla="*/ 244 w 642"/>
                  <a:gd name="T15" fmla="*/ 32 h 730"/>
                  <a:gd name="T16" fmla="*/ 228 w 642"/>
                  <a:gd name="T17" fmla="*/ 82 h 730"/>
                  <a:gd name="T18" fmla="*/ 260 w 642"/>
                  <a:gd name="T19" fmla="*/ 128 h 730"/>
                  <a:gd name="T20" fmla="*/ 188 w 642"/>
                  <a:gd name="T21" fmla="*/ 110 h 730"/>
                  <a:gd name="T22" fmla="*/ 136 w 642"/>
                  <a:gd name="T23" fmla="*/ 36 h 730"/>
                  <a:gd name="T24" fmla="*/ 58 w 642"/>
                  <a:gd name="T25" fmla="*/ 14 h 730"/>
                  <a:gd name="T26" fmla="*/ 16 w 642"/>
                  <a:gd name="T27" fmla="*/ 34 h 730"/>
                  <a:gd name="T28" fmla="*/ 0 w 642"/>
                  <a:gd name="T29" fmla="*/ 80 h 730"/>
                  <a:gd name="T30" fmla="*/ 16 w 642"/>
                  <a:gd name="T31" fmla="*/ 120 h 730"/>
                  <a:gd name="T32" fmla="*/ 84 w 642"/>
                  <a:gd name="T33" fmla="*/ 170 h 730"/>
                  <a:gd name="T34" fmla="*/ 166 w 642"/>
                  <a:gd name="T35" fmla="*/ 210 h 730"/>
                  <a:gd name="T36" fmla="*/ 202 w 642"/>
                  <a:gd name="T37" fmla="*/ 608 h 730"/>
                  <a:gd name="T38" fmla="*/ 222 w 642"/>
                  <a:gd name="T39" fmla="*/ 728 h 730"/>
                  <a:gd name="T40" fmla="*/ 254 w 642"/>
                  <a:gd name="T41" fmla="*/ 714 h 730"/>
                  <a:gd name="T42" fmla="*/ 240 w 642"/>
                  <a:gd name="T43" fmla="*/ 406 h 730"/>
                  <a:gd name="T44" fmla="*/ 210 w 642"/>
                  <a:gd name="T45" fmla="*/ 184 h 730"/>
                  <a:gd name="T46" fmla="*/ 300 w 642"/>
                  <a:gd name="T47" fmla="*/ 168 h 730"/>
                  <a:gd name="T48" fmla="*/ 362 w 642"/>
                  <a:gd name="T49" fmla="*/ 174 h 730"/>
                  <a:gd name="T50" fmla="*/ 426 w 642"/>
                  <a:gd name="T51" fmla="*/ 214 h 730"/>
                  <a:gd name="T52" fmla="*/ 390 w 642"/>
                  <a:gd name="T53" fmla="*/ 632 h 730"/>
                  <a:gd name="T54" fmla="*/ 402 w 642"/>
                  <a:gd name="T55" fmla="*/ 728 h 730"/>
                  <a:gd name="T56" fmla="*/ 434 w 642"/>
                  <a:gd name="T57" fmla="*/ 716 h 730"/>
                  <a:gd name="T58" fmla="*/ 454 w 642"/>
                  <a:gd name="T59" fmla="*/ 382 h 730"/>
                  <a:gd name="T60" fmla="*/ 482 w 642"/>
                  <a:gd name="T61" fmla="*/ 186 h 730"/>
                  <a:gd name="T62" fmla="*/ 582 w 642"/>
                  <a:gd name="T63" fmla="*/ 160 h 730"/>
                  <a:gd name="T64" fmla="*/ 636 w 642"/>
                  <a:gd name="T65" fmla="*/ 100 h 730"/>
                  <a:gd name="T66" fmla="*/ 640 w 642"/>
                  <a:gd name="T67" fmla="*/ 60 h 730"/>
                  <a:gd name="T68" fmla="*/ 608 w 642"/>
                  <a:gd name="T69" fmla="*/ 22 h 730"/>
                  <a:gd name="T70" fmla="*/ 62 w 642"/>
                  <a:gd name="T71" fmla="*/ 100 h 730"/>
                  <a:gd name="T72" fmla="*/ 50 w 642"/>
                  <a:gd name="T73" fmla="*/ 70 h 730"/>
                  <a:gd name="T74" fmla="*/ 76 w 642"/>
                  <a:gd name="T75" fmla="*/ 60 h 730"/>
                  <a:gd name="T76" fmla="*/ 116 w 642"/>
                  <a:gd name="T77" fmla="*/ 84 h 730"/>
                  <a:gd name="T78" fmla="*/ 146 w 642"/>
                  <a:gd name="T79" fmla="*/ 136 h 730"/>
                  <a:gd name="T80" fmla="*/ 84 w 642"/>
                  <a:gd name="T81" fmla="*/ 118 h 730"/>
                  <a:gd name="T82" fmla="*/ 278 w 642"/>
                  <a:gd name="T83" fmla="*/ 80 h 730"/>
                  <a:gd name="T84" fmla="*/ 290 w 642"/>
                  <a:gd name="T85" fmla="*/ 58 h 730"/>
                  <a:gd name="T86" fmla="*/ 330 w 642"/>
                  <a:gd name="T87" fmla="*/ 50 h 730"/>
                  <a:gd name="T88" fmla="*/ 368 w 642"/>
                  <a:gd name="T89" fmla="*/ 74 h 730"/>
                  <a:gd name="T90" fmla="*/ 322 w 642"/>
                  <a:gd name="T91" fmla="*/ 104 h 730"/>
                  <a:gd name="T92" fmla="*/ 530 w 642"/>
                  <a:gd name="T93" fmla="*/ 130 h 730"/>
                  <a:gd name="T94" fmla="*/ 518 w 642"/>
                  <a:gd name="T95" fmla="*/ 94 h 730"/>
                  <a:gd name="T96" fmla="*/ 552 w 642"/>
                  <a:gd name="T97" fmla="*/ 66 h 730"/>
                  <a:gd name="T98" fmla="*/ 586 w 642"/>
                  <a:gd name="T99" fmla="*/ 64 h 730"/>
                  <a:gd name="T100" fmla="*/ 594 w 642"/>
                  <a:gd name="T101" fmla="*/ 76 h 730"/>
                  <a:gd name="T102" fmla="*/ 558 w 642"/>
                  <a:gd name="T103" fmla="*/ 118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2" h="730">
                    <a:moveTo>
                      <a:pt x="608" y="22"/>
                    </a:moveTo>
                    <a:lnTo>
                      <a:pt x="608" y="22"/>
                    </a:lnTo>
                    <a:lnTo>
                      <a:pt x="598" y="16"/>
                    </a:lnTo>
                    <a:lnTo>
                      <a:pt x="584" y="14"/>
                    </a:lnTo>
                    <a:lnTo>
                      <a:pt x="570" y="12"/>
                    </a:lnTo>
                    <a:lnTo>
                      <a:pt x="556" y="14"/>
                    </a:lnTo>
                    <a:lnTo>
                      <a:pt x="540" y="18"/>
                    </a:lnTo>
                    <a:lnTo>
                      <a:pt x="524" y="26"/>
                    </a:lnTo>
                    <a:lnTo>
                      <a:pt x="506" y="36"/>
                    </a:lnTo>
                    <a:lnTo>
                      <a:pt x="490" y="52"/>
                    </a:lnTo>
                    <a:lnTo>
                      <a:pt x="490" y="52"/>
                    </a:lnTo>
                    <a:lnTo>
                      <a:pt x="478" y="68"/>
                    </a:lnTo>
                    <a:lnTo>
                      <a:pt x="466" y="88"/>
                    </a:lnTo>
                    <a:lnTo>
                      <a:pt x="456" y="110"/>
                    </a:lnTo>
                    <a:lnTo>
                      <a:pt x="446" y="136"/>
                    </a:lnTo>
                    <a:lnTo>
                      <a:pt x="446" y="136"/>
                    </a:lnTo>
                    <a:lnTo>
                      <a:pt x="414" y="134"/>
                    </a:lnTo>
                    <a:lnTo>
                      <a:pt x="384" y="128"/>
                    </a:lnTo>
                    <a:lnTo>
                      <a:pt x="384" y="128"/>
                    </a:lnTo>
                    <a:lnTo>
                      <a:pt x="394" y="120"/>
                    </a:lnTo>
                    <a:lnTo>
                      <a:pt x="402" y="112"/>
                    </a:lnTo>
                    <a:lnTo>
                      <a:pt x="408" y="104"/>
                    </a:lnTo>
                    <a:lnTo>
                      <a:pt x="412" y="96"/>
                    </a:lnTo>
                    <a:lnTo>
                      <a:pt x="416" y="82"/>
                    </a:lnTo>
                    <a:lnTo>
                      <a:pt x="416" y="70"/>
                    </a:lnTo>
                    <a:lnTo>
                      <a:pt x="416" y="70"/>
                    </a:lnTo>
                    <a:lnTo>
                      <a:pt x="414" y="58"/>
                    </a:lnTo>
                    <a:lnTo>
                      <a:pt x="408" y="44"/>
                    </a:lnTo>
                    <a:lnTo>
                      <a:pt x="398" y="32"/>
                    </a:lnTo>
                    <a:lnTo>
                      <a:pt x="386" y="22"/>
                    </a:lnTo>
                    <a:lnTo>
                      <a:pt x="372" y="12"/>
                    </a:lnTo>
                    <a:lnTo>
                      <a:pt x="356" y="6"/>
                    </a:lnTo>
                    <a:lnTo>
                      <a:pt x="340" y="2"/>
                    </a:lnTo>
                    <a:lnTo>
                      <a:pt x="322" y="0"/>
                    </a:lnTo>
                    <a:lnTo>
                      <a:pt x="322" y="0"/>
                    </a:lnTo>
                    <a:lnTo>
                      <a:pt x="304" y="2"/>
                    </a:lnTo>
                    <a:lnTo>
                      <a:pt x="286" y="6"/>
                    </a:lnTo>
                    <a:lnTo>
                      <a:pt x="270" y="12"/>
                    </a:lnTo>
                    <a:lnTo>
                      <a:pt x="256" y="22"/>
                    </a:lnTo>
                    <a:lnTo>
                      <a:pt x="244" y="32"/>
                    </a:lnTo>
                    <a:lnTo>
                      <a:pt x="236" y="44"/>
                    </a:lnTo>
                    <a:lnTo>
                      <a:pt x="230" y="58"/>
                    </a:lnTo>
                    <a:lnTo>
                      <a:pt x="226" y="70"/>
                    </a:lnTo>
                    <a:lnTo>
                      <a:pt x="226" y="70"/>
                    </a:lnTo>
                    <a:lnTo>
                      <a:pt x="228" y="82"/>
                    </a:lnTo>
                    <a:lnTo>
                      <a:pt x="232" y="96"/>
                    </a:lnTo>
                    <a:lnTo>
                      <a:pt x="236" y="104"/>
                    </a:lnTo>
                    <a:lnTo>
                      <a:pt x="242" y="112"/>
                    </a:lnTo>
                    <a:lnTo>
                      <a:pt x="248" y="120"/>
                    </a:lnTo>
                    <a:lnTo>
                      <a:pt x="260" y="128"/>
                    </a:lnTo>
                    <a:lnTo>
                      <a:pt x="260" y="128"/>
                    </a:lnTo>
                    <a:lnTo>
                      <a:pt x="228" y="134"/>
                    </a:lnTo>
                    <a:lnTo>
                      <a:pt x="196" y="136"/>
                    </a:lnTo>
                    <a:lnTo>
                      <a:pt x="196" y="136"/>
                    </a:lnTo>
                    <a:lnTo>
                      <a:pt x="188" y="110"/>
                    </a:lnTo>
                    <a:lnTo>
                      <a:pt x="176" y="88"/>
                    </a:lnTo>
                    <a:lnTo>
                      <a:pt x="166" y="68"/>
                    </a:lnTo>
                    <a:lnTo>
                      <a:pt x="152" y="52"/>
                    </a:lnTo>
                    <a:lnTo>
                      <a:pt x="152" y="52"/>
                    </a:lnTo>
                    <a:lnTo>
                      <a:pt x="136" y="36"/>
                    </a:lnTo>
                    <a:lnTo>
                      <a:pt x="120" y="26"/>
                    </a:lnTo>
                    <a:lnTo>
                      <a:pt x="104" y="18"/>
                    </a:lnTo>
                    <a:lnTo>
                      <a:pt x="88" y="14"/>
                    </a:lnTo>
                    <a:lnTo>
                      <a:pt x="72" y="12"/>
                    </a:lnTo>
                    <a:lnTo>
                      <a:pt x="58" y="14"/>
                    </a:lnTo>
                    <a:lnTo>
                      <a:pt x="46" y="16"/>
                    </a:lnTo>
                    <a:lnTo>
                      <a:pt x="34" y="22"/>
                    </a:lnTo>
                    <a:lnTo>
                      <a:pt x="34" y="22"/>
                    </a:lnTo>
                    <a:lnTo>
                      <a:pt x="24" y="28"/>
                    </a:lnTo>
                    <a:lnTo>
                      <a:pt x="16" y="34"/>
                    </a:lnTo>
                    <a:lnTo>
                      <a:pt x="10" y="42"/>
                    </a:lnTo>
                    <a:lnTo>
                      <a:pt x="6" y="52"/>
                    </a:lnTo>
                    <a:lnTo>
                      <a:pt x="2" y="60"/>
                    </a:lnTo>
                    <a:lnTo>
                      <a:pt x="0" y="70"/>
                    </a:lnTo>
                    <a:lnTo>
                      <a:pt x="0" y="80"/>
                    </a:lnTo>
                    <a:lnTo>
                      <a:pt x="2" y="90"/>
                    </a:lnTo>
                    <a:lnTo>
                      <a:pt x="2" y="90"/>
                    </a:lnTo>
                    <a:lnTo>
                      <a:pt x="6" y="100"/>
                    </a:lnTo>
                    <a:lnTo>
                      <a:pt x="10" y="110"/>
                    </a:lnTo>
                    <a:lnTo>
                      <a:pt x="16" y="120"/>
                    </a:lnTo>
                    <a:lnTo>
                      <a:pt x="24" y="130"/>
                    </a:lnTo>
                    <a:lnTo>
                      <a:pt x="40" y="146"/>
                    </a:lnTo>
                    <a:lnTo>
                      <a:pt x="60" y="160"/>
                    </a:lnTo>
                    <a:lnTo>
                      <a:pt x="60" y="160"/>
                    </a:lnTo>
                    <a:lnTo>
                      <a:pt x="84" y="170"/>
                    </a:lnTo>
                    <a:lnTo>
                      <a:pt x="108" y="178"/>
                    </a:lnTo>
                    <a:lnTo>
                      <a:pt x="134" y="184"/>
                    </a:lnTo>
                    <a:lnTo>
                      <a:pt x="160" y="186"/>
                    </a:lnTo>
                    <a:lnTo>
                      <a:pt x="160" y="186"/>
                    </a:lnTo>
                    <a:lnTo>
                      <a:pt x="166" y="210"/>
                    </a:lnTo>
                    <a:lnTo>
                      <a:pt x="172" y="240"/>
                    </a:lnTo>
                    <a:lnTo>
                      <a:pt x="180" y="306"/>
                    </a:lnTo>
                    <a:lnTo>
                      <a:pt x="188" y="382"/>
                    </a:lnTo>
                    <a:lnTo>
                      <a:pt x="194" y="460"/>
                    </a:lnTo>
                    <a:lnTo>
                      <a:pt x="202" y="608"/>
                    </a:lnTo>
                    <a:lnTo>
                      <a:pt x="206" y="706"/>
                    </a:lnTo>
                    <a:lnTo>
                      <a:pt x="206" y="706"/>
                    </a:lnTo>
                    <a:lnTo>
                      <a:pt x="208" y="716"/>
                    </a:lnTo>
                    <a:lnTo>
                      <a:pt x="214" y="724"/>
                    </a:lnTo>
                    <a:lnTo>
                      <a:pt x="222" y="728"/>
                    </a:lnTo>
                    <a:lnTo>
                      <a:pt x="232" y="730"/>
                    </a:lnTo>
                    <a:lnTo>
                      <a:pt x="232" y="730"/>
                    </a:lnTo>
                    <a:lnTo>
                      <a:pt x="240" y="728"/>
                    </a:lnTo>
                    <a:lnTo>
                      <a:pt x="248" y="722"/>
                    </a:lnTo>
                    <a:lnTo>
                      <a:pt x="254" y="714"/>
                    </a:lnTo>
                    <a:lnTo>
                      <a:pt x="256" y="704"/>
                    </a:lnTo>
                    <a:lnTo>
                      <a:pt x="256" y="704"/>
                    </a:lnTo>
                    <a:lnTo>
                      <a:pt x="254" y="632"/>
                    </a:lnTo>
                    <a:lnTo>
                      <a:pt x="246" y="488"/>
                    </a:lnTo>
                    <a:lnTo>
                      <a:pt x="240" y="406"/>
                    </a:lnTo>
                    <a:lnTo>
                      <a:pt x="232" y="324"/>
                    </a:lnTo>
                    <a:lnTo>
                      <a:pt x="222" y="248"/>
                    </a:lnTo>
                    <a:lnTo>
                      <a:pt x="218" y="214"/>
                    </a:lnTo>
                    <a:lnTo>
                      <a:pt x="210" y="184"/>
                    </a:lnTo>
                    <a:lnTo>
                      <a:pt x="210" y="184"/>
                    </a:lnTo>
                    <a:lnTo>
                      <a:pt x="234" y="182"/>
                    </a:lnTo>
                    <a:lnTo>
                      <a:pt x="258" y="178"/>
                    </a:lnTo>
                    <a:lnTo>
                      <a:pt x="280" y="174"/>
                    </a:lnTo>
                    <a:lnTo>
                      <a:pt x="300" y="168"/>
                    </a:lnTo>
                    <a:lnTo>
                      <a:pt x="300" y="168"/>
                    </a:lnTo>
                    <a:lnTo>
                      <a:pt x="322" y="160"/>
                    </a:lnTo>
                    <a:lnTo>
                      <a:pt x="322" y="160"/>
                    </a:lnTo>
                    <a:lnTo>
                      <a:pt x="342" y="168"/>
                    </a:lnTo>
                    <a:lnTo>
                      <a:pt x="342" y="168"/>
                    </a:lnTo>
                    <a:lnTo>
                      <a:pt x="362" y="174"/>
                    </a:lnTo>
                    <a:lnTo>
                      <a:pt x="386" y="178"/>
                    </a:lnTo>
                    <a:lnTo>
                      <a:pt x="408" y="182"/>
                    </a:lnTo>
                    <a:lnTo>
                      <a:pt x="432" y="184"/>
                    </a:lnTo>
                    <a:lnTo>
                      <a:pt x="432" y="184"/>
                    </a:lnTo>
                    <a:lnTo>
                      <a:pt x="426" y="214"/>
                    </a:lnTo>
                    <a:lnTo>
                      <a:pt x="420" y="248"/>
                    </a:lnTo>
                    <a:lnTo>
                      <a:pt x="410" y="324"/>
                    </a:lnTo>
                    <a:lnTo>
                      <a:pt x="402" y="406"/>
                    </a:lnTo>
                    <a:lnTo>
                      <a:pt x="396" y="488"/>
                    </a:lnTo>
                    <a:lnTo>
                      <a:pt x="390" y="632"/>
                    </a:lnTo>
                    <a:lnTo>
                      <a:pt x="388" y="704"/>
                    </a:lnTo>
                    <a:lnTo>
                      <a:pt x="388" y="704"/>
                    </a:lnTo>
                    <a:lnTo>
                      <a:pt x="390" y="714"/>
                    </a:lnTo>
                    <a:lnTo>
                      <a:pt x="394" y="722"/>
                    </a:lnTo>
                    <a:lnTo>
                      <a:pt x="402" y="728"/>
                    </a:lnTo>
                    <a:lnTo>
                      <a:pt x="412" y="730"/>
                    </a:lnTo>
                    <a:lnTo>
                      <a:pt x="412" y="730"/>
                    </a:lnTo>
                    <a:lnTo>
                      <a:pt x="420" y="728"/>
                    </a:lnTo>
                    <a:lnTo>
                      <a:pt x="428" y="724"/>
                    </a:lnTo>
                    <a:lnTo>
                      <a:pt x="434" y="716"/>
                    </a:lnTo>
                    <a:lnTo>
                      <a:pt x="436" y="706"/>
                    </a:lnTo>
                    <a:lnTo>
                      <a:pt x="436" y="706"/>
                    </a:lnTo>
                    <a:lnTo>
                      <a:pt x="440" y="608"/>
                    </a:lnTo>
                    <a:lnTo>
                      <a:pt x="448" y="460"/>
                    </a:lnTo>
                    <a:lnTo>
                      <a:pt x="454" y="382"/>
                    </a:lnTo>
                    <a:lnTo>
                      <a:pt x="462" y="306"/>
                    </a:lnTo>
                    <a:lnTo>
                      <a:pt x="472" y="240"/>
                    </a:lnTo>
                    <a:lnTo>
                      <a:pt x="476" y="210"/>
                    </a:lnTo>
                    <a:lnTo>
                      <a:pt x="482" y="186"/>
                    </a:lnTo>
                    <a:lnTo>
                      <a:pt x="482" y="186"/>
                    </a:lnTo>
                    <a:lnTo>
                      <a:pt x="510" y="184"/>
                    </a:lnTo>
                    <a:lnTo>
                      <a:pt x="534" y="178"/>
                    </a:lnTo>
                    <a:lnTo>
                      <a:pt x="560" y="170"/>
                    </a:lnTo>
                    <a:lnTo>
                      <a:pt x="582" y="160"/>
                    </a:lnTo>
                    <a:lnTo>
                      <a:pt x="582" y="160"/>
                    </a:lnTo>
                    <a:lnTo>
                      <a:pt x="602" y="146"/>
                    </a:lnTo>
                    <a:lnTo>
                      <a:pt x="620" y="130"/>
                    </a:lnTo>
                    <a:lnTo>
                      <a:pt x="626" y="120"/>
                    </a:lnTo>
                    <a:lnTo>
                      <a:pt x="632" y="110"/>
                    </a:lnTo>
                    <a:lnTo>
                      <a:pt x="636" y="100"/>
                    </a:lnTo>
                    <a:lnTo>
                      <a:pt x="640" y="90"/>
                    </a:lnTo>
                    <a:lnTo>
                      <a:pt x="640" y="90"/>
                    </a:lnTo>
                    <a:lnTo>
                      <a:pt x="642" y="80"/>
                    </a:lnTo>
                    <a:lnTo>
                      <a:pt x="642" y="70"/>
                    </a:lnTo>
                    <a:lnTo>
                      <a:pt x="640" y="60"/>
                    </a:lnTo>
                    <a:lnTo>
                      <a:pt x="638" y="52"/>
                    </a:lnTo>
                    <a:lnTo>
                      <a:pt x="632" y="42"/>
                    </a:lnTo>
                    <a:lnTo>
                      <a:pt x="626" y="34"/>
                    </a:lnTo>
                    <a:lnTo>
                      <a:pt x="618" y="28"/>
                    </a:lnTo>
                    <a:lnTo>
                      <a:pt x="608" y="22"/>
                    </a:lnTo>
                    <a:lnTo>
                      <a:pt x="608" y="22"/>
                    </a:lnTo>
                    <a:close/>
                    <a:moveTo>
                      <a:pt x="84" y="118"/>
                    </a:moveTo>
                    <a:lnTo>
                      <a:pt x="84" y="118"/>
                    </a:lnTo>
                    <a:lnTo>
                      <a:pt x="72" y="110"/>
                    </a:lnTo>
                    <a:lnTo>
                      <a:pt x="62" y="100"/>
                    </a:lnTo>
                    <a:lnTo>
                      <a:pt x="54" y="88"/>
                    </a:lnTo>
                    <a:lnTo>
                      <a:pt x="50" y="76"/>
                    </a:lnTo>
                    <a:lnTo>
                      <a:pt x="50" y="76"/>
                    </a:lnTo>
                    <a:lnTo>
                      <a:pt x="50" y="74"/>
                    </a:lnTo>
                    <a:lnTo>
                      <a:pt x="50" y="70"/>
                    </a:lnTo>
                    <a:lnTo>
                      <a:pt x="58" y="64"/>
                    </a:lnTo>
                    <a:lnTo>
                      <a:pt x="58" y="64"/>
                    </a:lnTo>
                    <a:lnTo>
                      <a:pt x="62" y="62"/>
                    </a:lnTo>
                    <a:lnTo>
                      <a:pt x="68" y="60"/>
                    </a:lnTo>
                    <a:lnTo>
                      <a:pt x="76" y="60"/>
                    </a:lnTo>
                    <a:lnTo>
                      <a:pt x="82" y="62"/>
                    </a:lnTo>
                    <a:lnTo>
                      <a:pt x="90" y="66"/>
                    </a:lnTo>
                    <a:lnTo>
                      <a:pt x="100" y="70"/>
                    </a:lnTo>
                    <a:lnTo>
                      <a:pt x="108" y="76"/>
                    </a:lnTo>
                    <a:lnTo>
                      <a:pt x="116" y="84"/>
                    </a:lnTo>
                    <a:lnTo>
                      <a:pt x="116" y="84"/>
                    </a:lnTo>
                    <a:lnTo>
                      <a:pt x="124" y="94"/>
                    </a:lnTo>
                    <a:lnTo>
                      <a:pt x="132" y="106"/>
                    </a:lnTo>
                    <a:lnTo>
                      <a:pt x="146" y="136"/>
                    </a:lnTo>
                    <a:lnTo>
                      <a:pt x="146" y="136"/>
                    </a:lnTo>
                    <a:lnTo>
                      <a:pt x="128" y="134"/>
                    </a:lnTo>
                    <a:lnTo>
                      <a:pt x="112" y="130"/>
                    </a:lnTo>
                    <a:lnTo>
                      <a:pt x="98" y="124"/>
                    </a:lnTo>
                    <a:lnTo>
                      <a:pt x="84" y="118"/>
                    </a:lnTo>
                    <a:lnTo>
                      <a:pt x="84" y="118"/>
                    </a:lnTo>
                    <a:close/>
                    <a:moveTo>
                      <a:pt x="322" y="104"/>
                    </a:moveTo>
                    <a:lnTo>
                      <a:pt x="322" y="104"/>
                    </a:lnTo>
                    <a:lnTo>
                      <a:pt x="300" y="96"/>
                    </a:lnTo>
                    <a:lnTo>
                      <a:pt x="286" y="88"/>
                    </a:lnTo>
                    <a:lnTo>
                      <a:pt x="278" y="80"/>
                    </a:lnTo>
                    <a:lnTo>
                      <a:pt x="276" y="74"/>
                    </a:lnTo>
                    <a:lnTo>
                      <a:pt x="276" y="74"/>
                    </a:lnTo>
                    <a:lnTo>
                      <a:pt x="276" y="70"/>
                    </a:lnTo>
                    <a:lnTo>
                      <a:pt x="280" y="66"/>
                    </a:lnTo>
                    <a:lnTo>
                      <a:pt x="290" y="58"/>
                    </a:lnTo>
                    <a:lnTo>
                      <a:pt x="306" y="52"/>
                    </a:lnTo>
                    <a:lnTo>
                      <a:pt x="314" y="50"/>
                    </a:lnTo>
                    <a:lnTo>
                      <a:pt x="322" y="48"/>
                    </a:lnTo>
                    <a:lnTo>
                      <a:pt x="322" y="48"/>
                    </a:lnTo>
                    <a:lnTo>
                      <a:pt x="330" y="50"/>
                    </a:lnTo>
                    <a:lnTo>
                      <a:pt x="338" y="52"/>
                    </a:lnTo>
                    <a:lnTo>
                      <a:pt x="352" y="58"/>
                    </a:lnTo>
                    <a:lnTo>
                      <a:pt x="362" y="66"/>
                    </a:lnTo>
                    <a:lnTo>
                      <a:pt x="366" y="70"/>
                    </a:lnTo>
                    <a:lnTo>
                      <a:pt x="368" y="74"/>
                    </a:lnTo>
                    <a:lnTo>
                      <a:pt x="368" y="74"/>
                    </a:lnTo>
                    <a:lnTo>
                      <a:pt x="366" y="80"/>
                    </a:lnTo>
                    <a:lnTo>
                      <a:pt x="358" y="88"/>
                    </a:lnTo>
                    <a:lnTo>
                      <a:pt x="344" y="96"/>
                    </a:lnTo>
                    <a:lnTo>
                      <a:pt x="322" y="104"/>
                    </a:lnTo>
                    <a:lnTo>
                      <a:pt x="322" y="104"/>
                    </a:lnTo>
                    <a:close/>
                    <a:moveTo>
                      <a:pt x="558" y="118"/>
                    </a:moveTo>
                    <a:lnTo>
                      <a:pt x="558" y="118"/>
                    </a:lnTo>
                    <a:lnTo>
                      <a:pt x="544" y="124"/>
                    </a:lnTo>
                    <a:lnTo>
                      <a:pt x="530" y="130"/>
                    </a:lnTo>
                    <a:lnTo>
                      <a:pt x="514" y="134"/>
                    </a:lnTo>
                    <a:lnTo>
                      <a:pt x="498" y="136"/>
                    </a:lnTo>
                    <a:lnTo>
                      <a:pt x="498" y="136"/>
                    </a:lnTo>
                    <a:lnTo>
                      <a:pt x="510" y="106"/>
                    </a:lnTo>
                    <a:lnTo>
                      <a:pt x="518" y="94"/>
                    </a:lnTo>
                    <a:lnTo>
                      <a:pt x="526" y="84"/>
                    </a:lnTo>
                    <a:lnTo>
                      <a:pt x="526" y="84"/>
                    </a:lnTo>
                    <a:lnTo>
                      <a:pt x="534" y="76"/>
                    </a:lnTo>
                    <a:lnTo>
                      <a:pt x="544" y="70"/>
                    </a:lnTo>
                    <a:lnTo>
                      <a:pt x="552" y="66"/>
                    </a:lnTo>
                    <a:lnTo>
                      <a:pt x="560" y="62"/>
                    </a:lnTo>
                    <a:lnTo>
                      <a:pt x="568" y="60"/>
                    </a:lnTo>
                    <a:lnTo>
                      <a:pt x="574" y="60"/>
                    </a:lnTo>
                    <a:lnTo>
                      <a:pt x="580" y="62"/>
                    </a:lnTo>
                    <a:lnTo>
                      <a:pt x="586" y="64"/>
                    </a:lnTo>
                    <a:lnTo>
                      <a:pt x="586" y="64"/>
                    </a:lnTo>
                    <a:lnTo>
                      <a:pt x="592" y="70"/>
                    </a:lnTo>
                    <a:lnTo>
                      <a:pt x="594" y="74"/>
                    </a:lnTo>
                    <a:lnTo>
                      <a:pt x="594" y="76"/>
                    </a:lnTo>
                    <a:lnTo>
                      <a:pt x="594" y="76"/>
                    </a:lnTo>
                    <a:lnTo>
                      <a:pt x="588" y="88"/>
                    </a:lnTo>
                    <a:lnTo>
                      <a:pt x="582" y="100"/>
                    </a:lnTo>
                    <a:lnTo>
                      <a:pt x="572" y="110"/>
                    </a:lnTo>
                    <a:lnTo>
                      <a:pt x="558" y="118"/>
                    </a:lnTo>
                    <a:lnTo>
                      <a:pt x="558" y="118"/>
                    </a:lnTo>
                    <a:close/>
                  </a:path>
                </a:pathLst>
              </a:custGeom>
              <a:solidFill>
                <a:srgbClr val="201514"/>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278" name="矩形 277"/>
          <p:cNvSpPr/>
          <p:nvPr/>
        </p:nvSpPr>
        <p:spPr>
          <a:xfrm>
            <a:off x="816" y="19313"/>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58992384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52"/>
                                        </p:tgtEl>
                                        <p:attrNameLst>
                                          <p:attrName>style.visibility</p:attrName>
                                        </p:attrNameLst>
                                      </p:cBhvr>
                                      <p:to>
                                        <p:strVal val="visible"/>
                                      </p:to>
                                    </p:set>
                                    <p:anim calcmode="lin" valueType="num">
                                      <p:cBhvr additive="base">
                                        <p:cTn id="12" dur="500" fill="hold"/>
                                        <p:tgtEl>
                                          <p:spTgt spid="252"/>
                                        </p:tgtEl>
                                        <p:attrNameLst>
                                          <p:attrName>ppt_x</p:attrName>
                                        </p:attrNameLst>
                                      </p:cBhvr>
                                      <p:tavLst>
                                        <p:tav tm="0">
                                          <p:val>
                                            <p:strVal val="1+#ppt_w/2"/>
                                          </p:val>
                                        </p:tav>
                                        <p:tav tm="100000">
                                          <p:val>
                                            <p:strVal val="#ppt_x"/>
                                          </p:val>
                                        </p:tav>
                                      </p:tavLst>
                                    </p:anim>
                                    <p:anim calcmode="lin" valueType="num">
                                      <p:cBhvr additive="base">
                                        <p:cTn id="13" dur="500" fill="hold"/>
                                        <p:tgtEl>
                                          <p:spTgt spid="25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81"/>
                                        </p:tgtEl>
                                        <p:attrNameLst>
                                          <p:attrName>style.visibility</p:attrName>
                                        </p:attrNameLst>
                                      </p:cBhvr>
                                      <p:to>
                                        <p:strVal val="visible"/>
                                      </p:to>
                                    </p:set>
                                    <p:anim calcmode="lin" valueType="num">
                                      <p:cBhvr additive="base">
                                        <p:cTn id="17" dur="500" fill="hold"/>
                                        <p:tgtEl>
                                          <p:spTgt spid="181"/>
                                        </p:tgtEl>
                                        <p:attrNameLst>
                                          <p:attrName>ppt_x</p:attrName>
                                        </p:attrNameLst>
                                      </p:cBhvr>
                                      <p:tavLst>
                                        <p:tav tm="0">
                                          <p:val>
                                            <p:strVal val="0-#ppt_w/2"/>
                                          </p:val>
                                        </p:tav>
                                        <p:tav tm="100000">
                                          <p:val>
                                            <p:strVal val="#ppt_x"/>
                                          </p:val>
                                        </p:tav>
                                      </p:tavLst>
                                    </p:anim>
                                    <p:anim calcmode="lin" valueType="num">
                                      <p:cBhvr additive="base">
                                        <p:cTn id="18" dur="500" fill="hold"/>
                                        <p:tgtEl>
                                          <p:spTgt spid="18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97"/>
                                        </p:tgtEl>
                                        <p:attrNameLst>
                                          <p:attrName>style.visibility</p:attrName>
                                        </p:attrNameLst>
                                      </p:cBhvr>
                                      <p:to>
                                        <p:strVal val="visible"/>
                                      </p:to>
                                    </p:set>
                                    <p:anim calcmode="lin" valueType="num">
                                      <p:cBhvr additive="base">
                                        <p:cTn id="22" dur="500" fill="hold"/>
                                        <p:tgtEl>
                                          <p:spTgt spid="97"/>
                                        </p:tgtEl>
                                        <p:attrNameLst>
                                          <p:attrName>ppt_x</p:attrName>
                                        </p:attrNameLst>
                                      </p:cBhvr>
                                      <p:tavLst>
                                        <p:tav tm="0">
                                          <p:val>
                                            <p:strVal val="1+#ppt_w/2"/>
                                          </p:val>
                                        </p:tav>
                                        <p:tav tm="100000">
                                          <p:val>
                                            <p:strVal val="#ppt_x"/>
                                          </p:val>
                                        </p:tav>
                                      </p:tavLst>
                                    </p:anim>
                                    <p:anim calcmode="lin" valueType="num">
                                      <p:cBhvr additive="base">
                                        <p:cTn id="23" dur="500" fill="hold"/>
                                        <p:tgtEl>
                                          <p:spTgt spid="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菱形 1"/>
          <p:cNvSpPr/>
          <p:nvPr/>
        </p:nvSpPr>
        <p:spPr>
          <a:xfrm>
            <a:off x="3222000" y="657225"/>
            <a:ext cx="2700000" cy="2700000"/>
          </a:xfrm>
          <a:prstGeom prst="diamond">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2"/>
          <p:cNvSpPr txBox="1"/>
          <p:nvPr/>
        </p:nvSpPr>
        <p:spPr>
          <a:xfrm>
            <a:off x="2528888" y="3733891"/>
            <a:ext cx="4086225" cy="507831"/>
          </a:xfrm>
          <a:prstGeom prst="rect">
            <a:avLst/>
          </a:prstGeom>
          <a:noFill/>
        </p:spPr>
        <p:txBody>
          <a:bodyPr wrap="square" rtlCol="0">
            <a:spAutoFit/>
          </a:bodyPr>
          <a:lstStyle/>
          <a:p>
            <a:pPr algn="ctr"/>
            <a:r>
              <a:rPr lang="zh-CN" altLang="en-US" sz="2700" b="1" dirty="0">
                <a:solidFill>
                  <a:schemeClr val="accent5"/>
                </a:solidFill>
                <a:latin typeface="Arial" panose="020B0604020202020204" pitchFamily="34" charset="0"/>
                <a:ea typeface="微软雅黑" panose="020B0503020204020204" pitchFamily="34" charset="-122"/>
                <a:sym typeface="Arial" panose="020B0604020202020204" pitchFamily="34" charset="0"/>
              </a:rPr>
              <a:t>明年工作计划</a:t>
            </a:r>
          </a:p>
        </p:txBody>
      </p:sp>
      <p:sp>
        <p:nvSpPr>
          <p:cNvPr id="5" name="文本框 4"/>
          <p:cNvSpPr txBox="1"/>
          <p:nvPr/>
        </p:nvSpPr>
        <p:spPr>
          <a:xfrm>
            <a:off x="3157538" y="1418603"/>
            <a:ext cx="2828924" cy="1200329"/>
          </a:xfrm>
          <a:prstGeom prst="rect">
            <a:avLst/>
          </a:prstGeom>
          <a:noFill/>
        </p:spPr>
        <p:txBody>
          <a:bodyPr wrap="square" rtlCol="0">
            <a:spAutoFit/>
          </a:bodyPr>
          <a:lstStyle/>
          <a:p>
            <a:pPr algn="ctr"/>
            <a:r>
              <a:rPr lang="en-US" altLang="zh-CN" sz="3600" b="1" dirty="0">
                <a:solidFill>
                  <a:schemeClr val="accent5"/>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PART</a:t>
            </a:r>
          </a:p>
          <a:p>
            <a:pPr algn="ctr"/>
            <a:r>
              <a:rPr lang="en-US" altLang="zh-CN" sz="3600" b="1" dirty="0">
                <a:solidFill>
                  <a:schemeClr val="accent5"/>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FIVE</a:t>
            </a:r>
            <a:endParaRPr lang="zh-CN" altLang="en-US" sz="3600" b="1" dirty="0">
              <a:solidFill>
                <a:schemeClr val="accent5"/>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6" name="直角三角形 5"/>
          <p:cNvSpPr>
            <a:spLocks noChangeAspect="1"/>
          </p:cNvSpPr>
          <p:nvPr/>
        </p:nvSpPr>
        <p:spPr>
          <a:xfrm flipV="1">
            <a:off x="3157538" y="579432"/>
            <a:ext cx="1350000" cy="1350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913757">
            <a:off x="5591999" y="1927552"/>
            <a:ext cx="665828" cy="597538"/>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247946">
            <a:off x="5819790" y="1835625"/>
            <a:ext cx="665828" cy="597538"/>
          </a:xfrm>
          <a:prstGeom prst="rect">
            <a:avLst/>
          </a:prstGeom>
        </p:spPr>
      </p:pic>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5383925" y="1760871"/>
            <a:ext cx="665828" cy="597538"/>
          </a:xfrm>
          <a:prstGeom prst="rect">
            <a:avLst/>
          </a:prstGeom>
        </p:spPr>
      </p:pic>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913757">
            <a:off x="2736961" y="1945212"/>
            <a:ext cx="665828" cy="597538"/>
          </a:xfrm>
          <a:prstGeom prst="rect">
            <a:avLst/>
          </a:prstGeom>
        </p:spPr>
      </p:pic>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247946">
            <a:off x="2964752" y="1853285"/>
            <a:ext cx="665828" cy="597538"/>
          </a:xfrm>
          <a:prstGeom prst="rect">
            <a:avLst/>
          </a:prstGeom>
        </p:spPr>
      </p:pic>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2528887" y="1778532"/>
            <a:ext cx="665828" cy="597538"/>
          </a:xfrm>
          <a:prstGeom prst="rect">
            <a:avLst/>
          </a:prstGeom>
        </p:spPr>
      </p:pic>
      <p:sp>
        <p:nvSpPr>
          <p:cNvPr id="14" name="文本框 13"/>
          <p:cNvSpPr txBox="1"/>
          <p:nvPr/>
        </p:nvSpPr>
        <p:spPr>
          <a:xfrm>
            <a:off x="2107491" y="4217771"/>
            <a:ext cx="5056798" cy="338554"/>
          </a:xfrm>
          <a:prstGeom prst="rect">
            <a:avLst/>
          </a:prstGeom>
          <a:noFill/>
        </p:spPr>
        <p:txBody>
          <a:bodyPr wrap="square" rtlCol="0">
            <a:spAutoFit/>
          </a:bodyPr>
          <a:lstStyle/>
          <a:p>
            <a:pPr algn="ctr"/>
            <a:r>
              <a:rPr lang="en-US" altLang="zh-CN" sz="1600" dirty="0">
                <a:solidFill>
                  <a:schemeClr val="accent5"/>
                </a:solidFill>
                <a:latin typeface="Arial" panose="020B0604020202020204" pitchFamily="34" charset="0"/>
                <a:ea typeface="微软雅黑" panose="020B0503020204020204" pitchFamily="34" charset="-122"/>
                <a:sym typeface="Arial" panose="020B0604020202020204" pitchFamily="34" charset="0"/>
              </a:rPr>
              <a:t>NEXT YEAR WORK PLAN</a:t>
            </a:r>
            <a:endParaRPr lang="zh-CN" altLang="en-US" sz="1400"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82103002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8" presetClass="emph" presetSubtype="0" fill="hold" grpId="1" nodeType="withEffect">
                                  <p:stCondLst>
                                    <p:cond delay="0"/>
                                  </p:stCondLst>
                                  <p:childTnLst>
                                    <p:animRot by="21600000">
                                      <p:cBhvr>
                                        <p:cTn id="11" dur="1000" fill="hold"/>
                                        <p:tgtEl>
                                          <p:spTgt spid="2"/>
                                        </p:tgtEl>
                                        <p:attrNameLst>
                                          <p:attrName>r</p:attrName>
                                        </p:attrNameLst>
                                      </p:cBhvr>
                                    </p:animRo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400"/>
                                        <p:tgtEl>
                                          <p:spTgt spid="6"/>
                                        </p:tgtEl>
                                      </p:cBhvr>
                                    </p:animEffect>
                                  </p:childTnLst>
                                </p:cTn>
                              </p:par>
                              <p:par>
                                <p:cTn id="16" presetID="41" presetClass="entr" presetSubtype="0" fill="hold" grpId="0" nodeType="withEffect">
                                  <p:stCondLst>
                                    <p:cond delay="250"/>
                                  </p:stCondLst>
                                  <p:iterate type="lt">
                                    <p:tmPct val="14286"/>
                                  </p:iterate>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5"/>
                                        </p:tgtEl>
                                        <p:attrNameLst>
                                          <p:attrName>ppt_y</p:attrName>
                                        </p:attrNameLst>
                                      </p:cBhvr>
                                      <p:tavLst>
                                        <p:tav tm="0">
                                          <p:val>
                                            <p:strVal val="#ppt_y"/>
                                          </p:val>
                                        </p:tav>
                                        <p:tav tm="100000">
                                          <p:val>
                                            <p:strVal val="#ppt_y"/>
                                          </p:val>
                                        </p:tav>
                                      </p:tavLst>
                                    </p:anim>
                                    <p:anim calcmode="lin" valueType="num">
                                      <p:cBhvr>
                                        <p:cTn id="20"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2" presetClass="entr" presetSubtype="0" fill="hold" grpId="0" nodeType="clickEffect">
                                  <p:stCondLst>
                                    <p:cond delay="0"/>
                                  </p:stCondLst>
                                  <p:iterate type="lt">
                                    <p:tmPct val="10000"/>
                                  </p:iterate>
                                  <p:childTnLst>
                                    <p:set>
                                      <p:cBhvr>
                                        <p:cTn id="26" dur="1" fill="hold">
                                          <p:stCondLst>
                                            <p:cond delay="0"/>
                                          </p:stCondLst>
                                        </p:cTn>
                                        <p:tgtEl>
                                          <p:spTgt spid="3"/>
                                        </p:tgtEl>
                                        <p:attrNameLst>
                                          <p:attrName>style.visibility</p:attrName>
                                        </p:attrNameLst>
                                      </p:cBhvr>
                                      <p:to>
                                        <p:strVal val="visible"/>
                                      </p:to>
                                    </p:set>
                                    <p:animScale>
                                      <p:cBhvr>
                                        <p:cTn id="2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
                                        </p:tgtEl>
                                        <p:attrNameLst>
                                          <p:attrName>ppt_x</p:attrName>
                                          <p:attrName>ppt_y</p:attrName>
                                        </p:attrNameLst>
                                      </p:cBhvr>
                                    </p:animMotion>
                                    <p:animEffect transition="in" filter="fade">
                                      <p:cBhvr>
                                        <p:cTn id="29" dur="1000"/>
                                        <p:tgtEl>
                                          <p:spTgt spid="3"/>
                                        </p:tgtEl>
                                      </p:cBhvr>
                                    </p:animEffect>
                                  </p:childTnLst>
                                </p:cTn>
                              </p:par>
                              <p:par>
                                <p:cTn id="30" presetID="52" presetClass="entr" presetSubtype="0" fill="hold" grpId="0" nodeType="withEffect">
                                  <p:stCondLst>
                                    <p:cond delay="0"/>
                                  </p:stCondLst>
                                  <p:iterate type="lt">
                                    <p:tmPct val="10000"/>
                                  </p:iterate>
                                  <p:childTnLst>
                                    <p:set>
                                      <p:cBhvr>
                                        <p:cTn id="31" dur="1" fill="hold">
                                          <p:stCondLst>
                                            <p:cond delay="0"/>
                                          </p:stCondLst>
                                        </p:cTn>
                                        <p:tgtEl>
                                          <p:spTgt spid="14"/>
                                        </p:tgtEl>
                                        <p:attrNameLst>
                                          <p:attrName>style.visibility</p:attrName>
                                        </p:attrNameLst>
                                      </p:cBhvr>
                                      <p:to>
                                        <p:strVal val="visible"/>
                                      </p:to>
                                    </p:set>
                                    <p:animScale>
                                      <p:cBhvr>
                                        <p:cTn id="32"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4"/>
                                        </p:tgtEl>
                                        <p:attrNameLst>
                                          <p:attrName>ppt_x</p:attrName>
                                          <p:attrName>ppt_y</p:attrName>
                                        </p:attrNameLst>
                                      </p:cBhvr>
                                    </p:animMotion>
                                    <p:animEffect transition="in" filter="fade">
                                      <p:cBhvr>
                                        <p:cTn id="34" dur="1000"/>
                                        <p:tgtEl>
                                          <p:spTgt spid="14"/>
                                        </p:tgtEl>
                                      </p:cBhvr>
                                    </p:animEffect>
                                  </p:childTnLst>
                                </p:cTn>
                              </p:par>
                            </p:childTnLst>
                          </p:cTn>
                        </p:par>
                        <p:par>
                          <p:cTn id="35" fill="hold">
                            <p:stCondLst>
                              <p:cond delay="2500"/>
                            </p:stCondLst>
                            <p:childTnLst>
                              <p:par>
                                <p:cTn id="36" presetID="2" presetClass="entr" presetSubtype="1"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1500" fill="hold"/>
                                        <p:tgtEl>
                                          <p:spTgt spid="7"/>
                                        </p:tgtEl>
                                        <p:attrNameLst>
                                          <p:attrName>ppt_x</p:attrName>
                                        </p:attrNameLst>
                                      </p:cBhvr>
                                      <p:tavLst>
                                        <p:tav tm="0">
                                          <p:val>
                                            <p:strVal val="#ppt_x"/>
                                          </p:val>
                                        </p:tav>
                                        <p:tav tm="100000">
                                          <p:val>
                                            <p:strVal val="#ppt_x"/>
                                          </p:val>
                                        </p:tav>
                                      </p:tavLst>
                                    </p:anim>
                                    <p:anim calcmode="lin" valueType="num">
                                      <p:cBhvr additive="base">
                                        <p:cTn id="39" dur="1500" fill="hold"/>
                                        <p:tgtEl>
                                          <p:spTgt spid="7"/>
                                        </p:tgtEl>
                                        <p:attrNameLst>
                                          <p:attrName>ppt_y</p:attrName>
                                        </p:attrNameLst>
                                      </p:cBhvr>
                                      <p:tavLst>
                                        <p:tav tm="0">
                                          <p:val>
                                            <p:strVal val="0-#ppt_h/2"/>
                                          </p:val>
                                        </p:tav>
                                        <p:tav tm="100000">
                                          <p:val>
                                            <p:strVal val="#ppt_y"/>
                                          </p:val>
                                        </p:tav>
                                      </p:tavLst>
                                    </p:anim>
                                  </p:childTnLst>
                                </p:cTn>
                              </p:par>
                              <p:par>
                                <p:cTn id="40" presetID="8" presetClass="emph" presetSubtype="0" fill="hold" nodeType="withEffect">
                                  <p:stCondLst>
                                    <p:cond delay="0"/>
                                  </p:stCondLst>
                                  <p:childTnLst>
                                    <p:animRot by="21600000">
                                      <p:cBhvr>
                                        <p:cTn id="41" dur="1500" fill="hold"/>
                                        <p:tgtEl>
                                          <p:spTgt spid="7"/>
                                        </p:tgtEl>
                                        <p:attrNameLst>
                                          <p:attrName>r</p:attrName>
                                        </p:attrNameLst>
                                      </p:cBhvr>
                                    </p:animRot>
                                  </p:childTnLst>
                                </p:cTn>
                              </p:par>
                              <p:par>
                                <p:cTn id="42" presetID="2" presetClass="entr" presetSubtype="1"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1500" fill="hold"/>
                                        <p:tgtEl>
                                          <p:spTgt spid="10"/>
                                        </p:tgtEl>
                                        <p:attrNameLst>
                                          <p:attrName>ppt_x</p:attrName>
                                        </p:attrNameLst>
                                      </p:cBhvr>
                                      <p:tavLst>
                                        <p:tav tm="0">
                                          <p:val>
                                            <p:strVal val="#ppt_x"/>
                                          </p:val>
                                        </p:tav>
                                        <p:tav tm="100000">
                                          <p:val>
                                            <p:strVal val="#ppt_x"/>
                                          </p:val>
                                        </p:tav>
                                      </p:tavLst>
                                    </p:anim>
                                    <p:anim calcmode="lin" valueType="num">
                                      <p:cBhvr additive="base">
                                        <p:cTn id="45" dur="1500" fill="hold"/>
                                        <p:tgtEl>
                                          <p:spTgt spid="10"/>
                                        </p:tgtEl>
                                        <p:attrNameLst>
                                          <p:attrName>ppt_y</p:attrName>
                                        </p:attrNameLst>
                                      </p:cBhvr>
                                      <p:tavLst>
                                        <p:tav tm="0">
                                          <p:val>
                                            <p:strVal val="0-#ppt_h/2"/>
                                          </p:val>
                                        </p:tav>
                                        <p:tav tm="100000">
                                          <p:val>
                                            <p:strVal val="#ppt_y"/>
                                          </p:val>
                                        </p:tav>
                                      </p:tavLst>
                                    </p:anim>
                                  </p:childTnLst>
                                </p:cTn>
                              </p:par>
                              <p:par>
                                <p:cTn id="46" presetID="8" presetClass="emph" presetSubtype="0" fill="hold" nodeType="withEffect">
                                  <p:stCondLst>
                                    <p:cond delay="0"/>
                                  </p:stCondLst>
                                  <p:childTnLst>
                                    <p:animRot by="21600000">
                                      <p:cBhvr>
                                        <p:cTn id="47" dur="1500" fill="hold"/>
                                        <p:tgtEl>
                                          <p:spTgt spid="10"/>
                                        </p:tgtEl>
                                        <p:attrNameLst>
                                          <p:attrName>r</p:attrName>
                                        </p:attrNameLst>
                                      </p:cBhvr>
                                    </p:animRot>
                                  </p:childTnLst>
                                </p:cTn>
                              </p:par>
                              <p:par>
                                <p:cTn id="48" presetID="2" presetClass="entr" presetSubtype="1" fill="hold" nodeType="withEffect">
                                  <p:stCondLst>
                                    <p:cond delay="20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1500" fill="hold"/>
                                        <p:tgtEl>
                                          <p:spTgt spid="8"/>
                                        </p:tgtEl>
                                        <p:attrNameLst>
                                          <p:attrName>ppt_x</p:attrName>
                                        </p:attrNameLst>
                                      </p:cBhvr>
                                      <p:tavLst>
                                        <p:tav tm="0">
                                          <p:val>
                                            <p:strVal val="#ppt_x"/>
                                          </p:val>
                                        </p:tav>
                                        <p:tav tm="100000">
                                          <p:val>
                                            <p:strVal val="#ppt_x"/>
                                          </p:val>
                                        </p:tav>
                                      </p:tavLst>
                                    </p:anim>
                                    <p:anim calcmode="lin" valueType="num">
                                      <p:cBhvr additive="base">
                                        <p:cTn id="51" dur="1500" fill="hold"/>
                                        <p:tgtEl>
                                          <p:spTgt spid="8"/>
                                        </p:tgtEl>
                                        <p:attrNameLst>
                                          <p:attrName>ppt_y</p:attrName>
                                        </p:attrNameLst>
                                      </p:cBhvr>
                                      <p:tavLst>
                                        <p:tav tm="0">
                                          <p:val>
                                            <p:strVal val="0-#ppt_h/2"/>
                                          </p:val>
                                        </p:tav>
                                        <p:tav tm="100000">
                                          <p:val>
                                            <p:strVal val="#ppt_y"/>
                                          </p:val>
                                        </p:tav>
                                      </p:tavLst>
                                    </p:anim>
                                  </p:childTnLst>
                                </p:cTn>
                              </p:par>
                              <p:par>
                                <p:cTn id="52" presetID="8" presetClass="emph" presetSubtype="0" fill="hold" nodeType="withEffect">
                                  <p:stCondLst>
                                    <p:cond delay="200"/>
                                  </p:stCondLst>
                                  <p:childTnLst>
                                    <p:animRot by="21600000">
                                      <p:cBhvr>
                                        <p:cTn id="53" dur="1500" fill="hold"/>
                                        <p:tgtEl>
                                          <p:spTgt spid="8"/>
                                        </p:tgtEl>
                                        <p:attrNameLst>
                                          <p:attrName>r</p:attrName>
                                        </p:attrNameLst>
                                      </p:cBhvr>
                                    </p:animRot>
                                  </p:childTnLst>
                                </p:cTn>
                              </p:par>
                              <p:par>
                                <p:cTn id="54" presetID="2" presetClass="entr" presetSubtype="1" fill="hold" nodeType="withEffect">
                                  <p:stCondLst>
                                    <p:cond delay="20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1500" fill="hold"/>
                                        <p:tgtEl>
                                          <p:spTgt spid="11"/>
                                        </p:tgtEl>
                                        <p:attrNameLst>
                                          <p:attrName>ppt_x</p:attrName>
                                        </p:attrNameLst>
                                      </p:cBhvr>
                                      <p:tavLst>
                                        <p:tav tm="0">
                                          <p:val>
                                            <p:strVal val="#ppt_x"/>
                                          </p:val>
                                        </p:tav>
                                        <p:tav tm="100000">
                                          <p:val>
                                            <p:strVal val="#ppt_x"/>
                                          </p:val>
                                        </p:tav>
                                      </p:tavLst>
                                    </p:anim>
                                    <p:anim calcmode="lin" valueType="num">
                                      <p:cBhvr additive="base">
                                        <p:cTn id="57" dur="1500" fill="hold"/>
                                        <p:tgtEl>
                                          <p:spTgt spid="11"/>
                                        </p:tgtEl>
                                        <p:attrNameLst>
                                          <p:attrName>ppt_y</p:attrName>
                                        </p:attrNameLst>
                                      </p:cBhvr>
                                      <p:tavLst>
                                        <p:tav tm="0">
                                          <p:val>
                                            <p:strVal val="0-#ppt_h/2"/>
                                          </p:val>
                                        </p:tav>
                                        <p:tav tm="100000">
                                          <p:val>
                                            <p:strVal val="#ppt_y"/>
                                          </p:val>
                                        </p:tav>
                                      </p:tavLst>
                                    </p:anim>
                                  </p:childTnLst>
                                </p:cTn>
                              </p:par>
                              <p:par>
                                <p:cTn id="58" presetID="8" presetClass="emph" presetSubtype="0" fill="hold" nodeType="withEffect">
                                  <p:stCondLst>
                                    <p:cond delay="200"/>
                                  </p:stCondLst>
                                  <p:childTnLst>
                                    <p:animRot by="21600000">
                                      <p:cBhvr>
                                        <p:cTn id="59" dur="1500" fill="hold"/>
                                        <p:tgtEl>
                                          <p:spTgt spid="11"/>
                                        </p:tgtEl>
                                        <p:attrNameLst>
                                          <p:attrName>r</p:attrName>
                                        </p:attrNameLst>
                                      </p:cBhvr>
                                    </p:animRot>
                                  </p:childTnLst>
                                </p:cTn>
                              </p:par>
                              <p:par>
                                <p:cTn id="60" presetID="2" presetClass="entr" presetSubtype="1" fill="hold" nodeType="withEffect">
                                  <p:stCondLst>
                                    <p:cond delay="400"/>
                                  </p:stCondLst>
                                  <p:childTnLst>
                                    <p:set>
                                      <p:cBhvr>
                                        <p:cTn id="61" dur="1" fill="hold">
                                          <p:stCondLst>
                                            <p:cond delay="0"/>
                                          </p:stCondLst>
                                        </p:cTn>
                                        <p:tgtEl>
                                          <p:spTgt spid="9"/>
                                        </p:tgtEl>
                                        <p:attrNameLst>
                                          <p:attrName>style.visibility</p:attrName>
                                        </p:attrNameLst>
                                      </p:cBhvr>
                                      <p:to>
                                        <p:strVal val="visible"/>
                                      </p:to>
                                    </p:set>
                                    <p:anim calcmode="lin" valueType="num">
                                      <p:cBhvr additive="base">
                                        <p:cTn id="62" dur="1500" fill="hold"/>
                                        <p:tgtEl>
                                          <p:spTgt spid="9"/>
                                        </p:tgtEl>
                                        <p:attrNameLst>
                                          <p:attrName>ppt_x</p:attrName>
                                        </p:attrNameLst>
                                      </p:cBhvr>
                                      <p:tavLst>
                                        <p:tav tm="0">
                                          <p:val>
                                            <p:strVal val="#ppt_x"/>
                                          </p:val>
                                        </p:tav>
                                        <p:tav tm="100000">
                                          <p:val>
                                            <p:strVal val="#ppt_x"/>
                                          </p:val>
                                        </p:tav>
                                      </p:tavLst>
                                    </p:anim>
                                    <p:anim calcmode="lin" valueType="num">
                                      <p:cBhvr additive="base">
                                        <p:cTn id="63" dur="1500" fill="hold"/>
                                        <p:tgtEl>
                                          <p:spTgt spid="9"/>
                                        </p:tgtEl>
                                        <p:attrNameLst>
                                          <p:attrName>ppt_y</p:attrName>
                                        </p:attrNameLst>
                                      </p:cBhvr>
                                      <p:tavLst>
                                        <p:tav tm="0">
                                          <p:val>
                                            <p:strVal val="0-#ppt_h/2"/>
                                          </p:val>
                                        </p:tav>
                                        <p:tav tm="100000">
                                          <p:val>
                                            <p:strVal val="#ppt_y"/>
                                          </p:val>
                                        </p:tav>
                                      </p:tavLst>
                                    </p:anim>
                                  </p:childTnLst>
                                </p:cTn>
                              </p:par>
                              <p:par>
                                <p:cTn id="64" presetID="8" presetClass="emph" presetSubtype="0" fill="hold" nodeType="withEffect">
                                  <p:stCondLst>
                                    <p:cond delay="400"/>
                                  </p:stCondLst>
                                  <p:childTnLst>
                                    <p:animRot by="21600000">
                                      <p:cBhvr>
                                        <p:cTn id="65" dur="1500" fill="hold"/>
                                        <p:tgtEl>
                                          <p:spTgt spid="9"/>
                                        </p:tgtEl>
                                        <p:attrNameLst>
                                          <p:attrName>r</p:attrName>
                                        </p:attrNameLst>
                                      </p:cBhvr>
                                    </p:animRot>
                                  </p:childTnLst>
                                </p:cTn>
                              </p:par>
                              <p:par>
                                <p:cTn id="66" presetID="2" presetClass="entr" presetSubtype="1" fill="hold" nodeType="withEffect">
                                  <p:stCondLst>
                                    <p:cond delay="400"/>
                                  </p:stCondLst>
                                  <p:childTnLst>
                                    <p:set>
                                      <p:cBhvr>
                                        <p:cTn id="67" dur="1" fill="hold">
                                          <p:stCondLst>
                                            <p:cond delay="0"/>
                                          </p:stCondLst>
                                        </p:cTn>
                                        <p:tgtEl>
                                          <p:spTgt spid="12"/>
                                        </p:tgtEl>
                                        <p:attrNameLst>
                                          <p:attrName>style.visibility</p:attrName>
                                        </p:attrNameLst>
                                      </p:cBhvr>
                                      <p:to>
                                        <p:strVal val="visible"/>
                                      </p:to>
                                    </p:set>
                                    <p:anim calcmode="lin" valueType="num">
                                      <p:cBhvr additive="base">
                                        <p:cTn id="68" dur="1500" fill="hold"/>
                                        <p:tgtEl>
                                          <p:spTgt spid="12"/>
                                        </p:tgtEl>
                                        <p:attrNameLst>
                                          <p:attrName>ppt_x</p:attrName>
                                        </p:attrNameLst>
                                      </p:cBhvr>
                                      <p:tavLst>
                                        <p:tav tm="0">
                                          <p:val>
                                            <p:strVal val="#ppt_x"/>
                                          </p:val>
                                        </p:tav>
                                        <p:tav tm="100000">
                                          <p:val>
                                            <p:strVal val="#ppt_x"/>
                                          </p:val>
                                        </p:tav>
                                      </p:tavLst>
                                    </p:anim>
                                    <p:anim calcmode="lin" valueType="num">
                                      <p:cBhvr additive="base">
                                        <p:cTn id="69" dur="1500" fill="hold"/>
                                        <p:tgtEl>
                                          <p:spTgt spid="12"/>
                                        </p:tgtEl>
                                        <p:attrNameLst>
                                          <p:attrName>ppt_y</p:attrName>
                                        </p:attrNameLst>
                                      </p:cBhvr>
                                      <p:tavLst>
                                        <p:tav tm="0">
                                          <p:val>
                                            <p:strVal val="0-#ppt_h/2"/>
                                          </p:val>
                                        </p:tav>
                                        <p:tav tm="100000">
                                          <p:val>
                                            <p:strVal val="#ppt_y"/>
                                          </p:val>
                                        </p:tav>
                                      </p:tavLst>
                                    </p:anim>
                                  </p:childTnLst>
                                </p:cTn>
                              </p:par>
                              <p:par>
                                <p:cTn id="70" presetID="8" presetClass="emph" presetSubtype="0" fill="hold" nodeType="withEffect">
                                  <p:stCondLst>
                                    <p:cond delay="400"/>
                                  </p:stCondLst>
                                  <p:childTnLst>
                                    <p:animRot by="21600000">
                                      <p:cBhvr>
                                        <p:cTn id="71" dur="15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5" grpId="0"/>
      <p:bldP spid="6" grpId="0" animBg="1"/>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54653" y="4667776"/>
            <a:ext cx="389943" cy="230832"/>
          </a:xfrm>
          <a:prstGeom prst="rect">
            <a:avLst/>
          </a:prstGeom>
          <a:noFill/>
        </p:spPr>
        <p:txBody>
          <a:bodyPr wrap="square" rtlCol="0">
            <a:spAutoFit/>
          </a:bodyPr>
          <a:lstStyle/>
          <a:p>
            <a:fld id="{F3C5028F-8D3B-45CC-A1ED-22F09E87F5E5}" type="slidenum">
              <a:rPr lang="id-ID" sz="900">
                <a:solidFill>
                  <a:schemeClr val="bg1"/>
                </a:solidFill>
                <a:latin typeface="Arial" panose="020B0604020202020204" pitchFamily="34" charset="0"/>
                <a:ea typeface="微软雅黑" panose="020B0503020204020204" pitchFamily="34" charset="-122"/>
                <a:sym typeface="Arial" panose="020B0604020202020204" pitchFamily="34" charset="0"/>
              </a:rPr>
              <a:t>26</a:t>
            </a:fld>
            <a:endParaRPr lang="id-ID" sz="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277236" y="117046"/>
            <a:ext cx="8865950"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816" y="117046"/>
            <a:ext cx="180699"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205318" y="117046"/>
            <a:ext cx="48117" cy="4247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817" y="4976580"/>
            <a:ext cx="9142369" cy="642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nvSpPr>
        <p:spPr>
          <a:xfrm>
            <a:off x="5148065" y="117046"/>
            <a:ext cx="3901560" cy="400110"/>
          </a:xfrm>
          <a:prstGeom prst="rect">
            <a:avLst/>
          </a:prstGeom>
          <a:noFill/>
        </p:spPr>
        <p:txBody>
          <a:bodyPr wrap="square" rtlCol="0">
            <a:spAutoFit/>
          </a:bodyPr>
          <a:lstStyle/>
          <a:p>
            <a:pPr algn="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计划总体思路</a:t>
            </a:r>
          </a:p>
        </p:txBody>
      </p:sp>
      <p:grpSp>
        <p:nvGrpSpPr>
          <p:cNvPr id="8" name="Group 2"/>
          <p:cNvGrpSpPr>
            <a:grpSpLocks/>
          </p:cNvGrpSpPr>
          <p:nvPr/>
        </p:nvGrpSpPr>
        <p:grpSpPr bwMode="auto">
          <a:xfrm>
            <a:off x="4479946" y="715666"/>
            <a:ext cx="4569679" cy="4008033"/>
            <a:chOff x="0" y="0"/>
            <a:chExt cx="2449" cy="2148"/>
          </a:xfrm>
        </p:grpSpPr>
        <p:pic>
          <p:nvPicPr>
            <p:cNvPr id="9" name="Picture 3" descr="iPhone_5S_freebi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449" cy="2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 descr="10111220362419802e801c5ef8副本"/>
            <p:cNvSpPr>
              <a:spLocks noChangeArrowheads="1"/>
            </p:cNvSpPr>
            <p:nvPr/>
          </p:nvSpPr>
          <p:spPr bwMode="auto">
            <a:xfrm>
              <a:off x="825" y="294"/>
              <a:ext cx="807" cy="1424"/>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6350" cmpd="sng">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grpSp>
      <p:sp>
        <p:nvSpPr>
          <p:cNvPr id="11" name="Oval 5"/>
          <p:cNvSpPr>
            <a:spLocks noChangeArrowheads="1"/>
          </p:cNvSpPr>
          <p:nvPr/>
        </p:nvSpPr>
        <p:spPr bwMode="auto">
          <a:xfrm>
            <a:off x="1308975" y="1634333"/>
            <a:ext cx="546100" cy="542925"/>
          </a:xfrm>
          <a:prstGeom prst="ellipse">
            <a:avLst/>
          </a:prstGeom>
          <a:solidFill>
            <a:schemeClr val="accent1"/>
          </a:solidFill>
          <a:ln>
            <a:noFill/>
          </a:ln>
        </p:spPr>
        <p:txBody>
          <a:bodyPr/>
          <a:lstStyle/>
          <a:p>
            <a:pPr>
              <a:lnSpc>
                <a:spcPct val="120000"/>
              </a:lnSpc>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grpSp>
        <p:nvGrpSpPr>
          <p:cNvPr id="17" name="Group 6"/>
          <p:cNvGrpSpPr>
            <a:grpSpLocks/>
          </p:cNvGrpSpPr>
          <p:nvPr/>
        </p:nvGrpSpPr>
        <p:grpSpPr bwMode="auto">
          <a:xfrm>
            <a:off x="1450263" y="1772445"/>
            <a:ext cx="266700" cy="273050"/>
            <a:chOff x="0" y="0"/>
            <a:chExt cx="276" cy="281"/>
          </a:xfrm>
        </p:grpSpPr>
        <p:sp>
          <p:nvSpPr>
            <p:cNvPr id="18" name="Freeform 7"/>
            <p:cNvSpPr>
              <a:spLocks/>
            </p:cNvSpPr>
            <p:nvPr/>
          </p:nvSpPr>
          <p:spPr bwMode="auto">
            <a:xfrm>
              <a:off x="0" y="0"/>
              <a:ext cx="276" cy="203"/>
            </a:xfrm>
            <a:custGeom>
              <a:avLst/>
              <a:gdLst>
                <a:gd name="T0" fmla="*/ 106 w 138"/>
                <a:gd name="T1" fmla="*/ 37 h 101"/>
                <a:gd name="T2" fmla="*/ 100 w 138"/>
                <a:gd name="T3" fmla="*/ 38 h 101"/>
                <a:gd name="T4" fmla="*/ 100 w 138"/>
                <a:gd name="T5" fmla="*/ 35 h 101"/>
                <a:gd name="T6" fmla="*/ 66 w 138"/>
                <a:gd name="T7" fmla="*/ 0 h 101"/>
                <a:gd name="T8" fmla="*/ 32 w 138"/>
                <a:gd name="T9" fmla="*/ 29 h 101"/>
                <a:gd name="T10" fmla="*/ 22 w 138"/>
                <a:gd name="T11" fmla="*/ 30 h 101"/>
                <a:gd name="T12" fmla="*/ 22 w 138"/>
                <a:gd name="T13" fmla="*/ 30 h 101"/>
                <a:gd name="T14" fmla="*/ 8 w 138"/>
                <a:gd name="T15" fmla="*/ 51 h 101"/>
                <a:gd name="T16" fmla="*/ 10 w 138"/>
                <a:gd name="T17" fmla="*/ 60 h 101"/>
                <a:gd name="T18" fmla="*/ 0 w 138"/>
                <a:gd name="T19" fmla="*/ 79 h 101"/>
                <a:gd name="T20" fmla="*/ 22 w 138"/>
                <a:gd name="T21" fmla="*/ 101 h 101"/>
                <a:gd name="T22" fmla="*/ 45 w 138"/>
                <a:gd name="T23" fmla="*/ 101 h 101"/>
                <a:gd name="T24" fmla="*/ 51 w 138"/>
                <a:gd name="T25" fmla="*/ 95 h 101"/>
                <a:gd name="T26" fmla="*/ 45 w 138"/>
                <a:gd name="T27" fmla="*/ 89 h 101"/>
                <a:gd name="T28" fmla="*/ 22 w 138"/>
                <a:gd name="T29" fmla="*/ 89 h 101"/>
                <a:gd name="T30" fmla="*/ 12 w 138"/>
                <a:gd name="T31" fmla="*/ 79 h 101"/>
                <a:gd name="T32" fmla="*/ 20 w 138"/>
                <a:gd name="T33" fmla="*/ 69 h 101"/>
                <a:gd name="T34" fmla="*/ 25 w 138"/>
                <a:gd name="T35" fmla="*/ 65 h 101"/>
                <a:gd name="T36" fmla="*/ 23 w 138"/>
                <a:gd name="T37" fmla="*/ 58 h 101"/>
                <a:gd name="T38" fmla="*/ 20 w 138"/>
                <a:gd name="T39" fmla="*/ 51 h 101"/>
                <a:gd name="T40" fmla="*/ 26 w 138"/>
                <a:gd name="T41" fmla="*/ 41 h 101"/>
                <a:gd name="T42" fmla="*/ 26 w 138"/>
                <a:gd name="T43" fmla="*/ 41 h 101"/>
                <a:gd name="T44" fmla="*/ 35 w 138"/>
                <a:gd name="T45" fmla="*/ 42 h 101"/>
                <a:gd name="T46" fmla="*/ 41 w 138"/>
                <a:gd name="T47" fmla="*/ 42 h 101"/>
                <a:gd name="T48" fmla="*/ 43 w 138"/>
                <a:gd name="T49" fmla="*/ 36 h 101"/>
                <a:gd name="T50" fmla="*/ 43 w 138"/>
                <a:gd name="T51" fmla="*/ 35 h 101"/>
                <a:gd name="T52" fmla="*/ 43 w 138"/>
                <a:gd name="T53" fmla="*/ 35 h 101"/>
                <a:gd name="T54" fmla="*/ 66 w 138"/>
                <a:gd name="T55" fmla="*/ 12 h 101"/>
                <a:gd name="T56" fmla="*/ 88 w 138"/>
                <a:gd name="T57" fmla="*/ 35 h 101"/>
                <a:gd name="T58" fmla="*/ 84 w 138"/>
                <a:gd name="T59" fmla="*/ 46 h 101"/>
                <a:gd name="T60" fmla="*/ 86 w 138"/>
                <a:gd name="T61" fmla="*/ 54 h 101"/>
                <a:gd name="T62" fmla="*/ 93 w 138"/>
                <a:gd name="T63" fmla="*/ 54 h 101"/>
                <a:gd name="T64" fmla="*/ 106 w 138"/>
                <a:gd name="T65" fmla="*/ 49 h 101"/>
                <a:gd name="T66" fmla="*/ 126 w 138"/>
                <a:gd name="T67" fmla="*/ 69 h 101"/>
                <a:gd name="T68" fmla="*/ 106 w 138"/>
                <a:gd name="T69" fmla="*/ 89 h 101"/>
                <a:gd name="T70" fmla="*/ 93 w 138"/>
                <a:gd name="T71" fmla="*/ 89 h 101"/>
                <a:gd name="T72" fmla="*/ 87 w 138"/>
                <a:gd name="T73" fmla="*/ 95 h 101"/>
                <a:gd name="T74" fmla="*/ 93 w 138"/>
                <a:gd name="T75" fmla="*/ 101 h 101"/>
                <a:gd name="T76" fmla="*/ 106 w 138"/>
                <a:gd name="T77" fmla="*/ 101 h 101"/>
                <a:gd name="T78" fmla="*/ 138 w 138"/>
                <a:gd name="T79" fmla="*/ 69 h 101"/>
                <a:gd name="T80" fmla="*/ 106 w 138"/>
                <a:gd name="T81" fmla="*/ 3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8" h="101">
                  <a:moveTo>
                    <a:pt x="106" y="37"/>
                  </a:moveTo>
                  <a:cubicBezTo>
                    <a:pt x="104" y="37"/>
                    <a:pt x="102" y="37"/>
                    <a:pt x="100" y="38"/>
                  </a:cubicBezTo>
                  <a:cubicBezTo>
                    <a:pt x="100" y="37"/>
                    <a:pt x="100" y="36"/>
                    <a:pt x="100" y="35"/>
                  </a:cubicBezTo>
                  <a:cubicBezTo>
                    <a:pt x="100" y="16"/>
                    <a:pt x="84" y="0"/>
                    <a:pt x="66" y="0"/>
                  </a:cubicBezTo>
                  <a:cubicBezTo>
                    <a:pt x="49" y="0"/>
                    <a:pt x="35" y="13"/>
                    <a:pt x="32" y="29"/>
                  </a:cubicBezTo>
                  <a:cubicBezTo>
                    <a:pt x="28" y="28"/>
                    <a:pt x="25" y="29"/>
                    <a:pt x="22" y="30"/>
                  </a:cubicBezTo>
                  <a:cubicBezTo>
                    <a:pt x="22" y="30"/>
                    <a:pt x="22" y="30"/>
                    <a:pt x="22" y="30"/>
                  </a:cubicBezTo>
                  <a:cubicBezTo>
                    <a:pt x="13" y="33"/>
                    <a:pt x="8" y="42"/>
                    <a:pt x="8" y="51"/>
                  </a:cubicBezTo>
                  <a:cubicBezTo>
                    <a:pt x="8" y="54"/>
                    <a:pt x="8" y="57"/>
                    <a:pt x="10" y="60"/>
                  </a:cubicBezTo>
                  <a:cubicBezTo>
                    <a:pt x="4" y="64"/>
                    <a:pt x="0" y="71"/>
                    <a:pt x="0" y="79"/>
                  </a:cubicBezTo>
                  <a:cubicBezTo>
                    <a:pt x="0" y="91"/>
                    <a:pt x="10" y="101"/>
                    <a:pt x="22" y="101"/>
                  </a:cubicBezTo>
                  <a:cubicBezTo>
                    <a:pt x="45" y="101"/>
                    <a:pt x="45" y="101"/>
                    <a:pt x="45" y="101"/>
                  </a:cubicBezTo>
                  <a:cubicBezTo>
                    <a:pt x="48" y="101"/>
                    <a:pt x="51" y="98"/>
                    <a:pt x="51" y="95"/>
                  </a:cubicBezTo>
                  <a:cubicBezTo>
                    <a:pt x="51" y="92"/>
                    <a:pt x="48" y="89"/>
                    <a:pt x="45" y="89"/>
                  </a:cubicBezTo>
                  <a:cubicBezTo>
                    <a:pt x="22" y="89"/>
                    <a:pt x="22" y="89"/>
                    <a:pt x="22" y="89"/>
                  </a:cubicBezTo>
                  <a:cubicBezTo>
                    <a:pt x="16" y="89"/>
                    <a:pt x="12" y="84"/>
                    <a:pt x="12" y="79"/>
                  </a:cubicBezTo>
                  <a:cubicBezTo>
                    <a:pt x="12" y="74"/>
                    <a:pt x="16" y="70"/>
                    <a:pt x="20" y="69"/>
                  </a:cubicBezTo>
                  <a:cubicBezTo>
                    <a:pt x="23" y="69"/>
                    <a:pt x="25" y="67"/>
                    <a:pt x="25" y="65"/>
                  </a:cubicBezTo>
                  <a:cubicBezTo>
                    <a:pt x="26" y="62"/>
                    <a:pt x="25" y="60"/>
                    <a:pt x="23" y="58"/>
                  </a:cubicBezTo>
                  <a:cubicBezTo>
                    <a:pt x="21" y="57"/>
                    <a:pt x="20" y="54"/>
                    <a:pt x="20" y="51"/>
                  </a:cubicBezTo>
                  <a:cubicBezTo>
                    <a:pt x="20" y="47"/>
                    <a:pt x="22" y="43"/>
                    <a:pt x="26" y="41"/>
                  </a:cubicBezTo>
                  <a:cubicBezTo>
                    <a:pt x="26" y="41"/>
                    <a:pt x="26" y="41"/>
                    <a:pt x="26" y="41"/>
                  </a:cubicBezTo>
                  <a:cubicBezTo>
                    <a:pt x="29" y="40"/>
                    <a:pt x="32" y="40"/>
                    <a:pt x="35" y="42"/>
                  </a:cubicBezTo>
                  <a:cubicBezTo>
                    <a:pt x="36" y="43"/>
                    <a:pt x="39" y="43"/>
                    <a:pt x="41" y="42"/>
                  </a:cubicBezTo>
                  <a:cubicBezTo>
                    <a:pt x="43" y="41"/>
                    <a:pt x="44" y="39"/>
                    <a:pt x="43" y="36"/>
                  </a:cubicBezTo>
                  <a:cubicBezTo>
                    <a:pt x="43" y="36"/>
                    <a:pt x="43" y="36"/>
                    <a:pt x="43" y="35"/>
                  </a:cubicBezTo>
                  <a:cubicBezTo>
                    <a:pt x="43" y="35"/>
                    <a:pt x="43" y="35"/>
                    <a:pt x="43" y="35"/>
                  </a:cubicBezTo>
                  <a:cubicBezTo>
                    <a:pt x="43" y="22"/>
                    <a:pt x="53" y="12"/>
                    <a:pt x="66" y="12"/>
                  </a:cubicBezTo>
                  <a:cubicBezTo>
                    <a:pt x="78" y="12"/>
                    <a:pt x="88" y="22"/>
                    <a:pt x="88" y="35"/>
                  </a:cubicBezTo>
                  <a:cubicBezTo>
                    <a:pt x="88" y="39"/>
                    <a:pt x="87" y="43"/>
                    <a:pt x="84" y="46"/>
                  </a:cubicBezTo>
                  <a:cubicBezTo>
                    <a:pt x="83" y="49"/>
                    <a:pt x="83" y="52"/>
                    <a:pt x="86" y="54"/>
                  </a:cubicBezTo>
                  <a:cubicBezTo>
                    <a:pt x="88" y="56"/>
                    <a:pt x="91" y="56"/>
                    <a:pt x="93" y="54"/>
                  </a:cubicBezTo>
                  <a:cubicBezTo>
                    <a:pt x="96" y="52"/>
                    <a:pt x="100" y="49"/>
                    <a:pt x="106" y="49"/>
                  </a:cubicBezTo>
                  <a:cubicBezTo>
                    <a:pt x="117" y="49"/>
                    <a:pt x="126" y="58"/>
                    <a:pt x="126" y="69"/>
                  </a:cubicBezTo>
                  <a:cubicBezTo>
                    <a:pt x="126" y="80"/>
                    <a:pt x="117" y="89"/>
                    <a:pt x="106" y="89"/>
                  </a:cubicBezTo>
                  <a:cubicBezTo>
                    <a:pt x="93" y="89"/>
                    <a:pt x="93" y="89"/>
                    <a:pt x="93" y="89"/>
                  </a:cubicBezTo>
                  <a:cubicBezTo>
                    <a:pt x="90" y="89"/>
                    <a:pt x="87" y="92"/>
                    <a:pt x="87" y="95"/>
                  </a:cubicBezTo>
                  <a:cubicBezTo>
                    <a:pt x="87" y="98"/>
                    <a:pt x="90" y="101"/>
                    <a:pt x="93" y="101"/>
                  </a:cubicBezTo>
                  <a:cubicBezTo>
                    <a:pt x="106" y="101"/>
                    <a:pt x="106" y="101"/>
                    <a:pt x="106" y="101"/>
                  </a:cubicBezTo>
                  <a:cubicBezTo>
                    <a:pt x="124" y="101"/>
                    <a:pt x="138" y="87"/>
                    <a:pt x="138" y="69"/>
                  </a:cubicBezTo>
                  <a:cubicBezTo>
                    <a:pt x="138" y="51"/>
                    <a:pt x="124" y="37"/>
                    <a:pt x="106" y="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0000"/>
                </a:lnSpc>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8"/>
            <p:cNvSpPr>
              <a:spLocks/>
            </p:cNvSpPr>
            <p:nvPr/>
          </p:nvSpPr>
          <p:spPr bwMode="auto">
            <a:xfrm>
              <a:off x="84" y="115"/>
              <a:ext cx="108" cy="166"/>
            </a:xfrm>
            <a:custGeom>
              <a:avLst/>
              <a:gdLst>
                <a:gd name="T0" fmla="*/ 43 w 54"/>
                <a:gd name="T1" fmla="*/ 53 h 83"/>
                <a:gd name="T2" fmla="*/ 33 w 54"/>
                <a:gd name="T3" fmla="*/ 63 h 83"/>
                <a:gd name="T4" fmla="*/ 33 w 54"/>
                <a:gd name="T5" fmla="*/ 6 h 83"/>
                <a:gd name="T6" fmla="*/ 27 w 54"/>
                <a:gd name="T7" fmla="*/ 0 h 83"/>
                <a:gd name="T8" fmla="*/ 21 w 54"/>
                <a:gd name="T9" fmla="*/ 6 h 83"/>
                <a:gd name="T10" fmla="*/ 21 w 54"/>
                <a:gd name="T11" fmla="*/ 63 h 83"/>
                <a:gd name="T12" fmla="*/ 11 w 54"/>
                <a:gd name="T13" fmla="*/ 53 h 83"/>
                <a:gd name="T14" fmla="*/ 2 w 54"/>
                <a:gd name="T15" fmla="*/ 53 h 83"/>
                <a:gd name="T16" fmla="*/ 2 w 54"/>
                <a:gd name="T17" fmla="*/ 61 h 83"/>
                <a:gd name="T18" fmla="*/ 23 w 54"/>
                <a:gd name="T19" fmla="*/ 82 h 83"/>
                <a:gd name="T20" fmla="*/ 27 w 54"/>
                <a:gd name="T21" fmla="*/ 83 h 83"/>
                <a:gd name="T22" fmla="*/ 31 w 54"/>
                <a:gd name="T23" fmla="*/ 82 h 83"/>
                <a:gd name="T24" fmla="*/ 52 w 54"/>
                <a:gd name="T25" fmla="*/ 61 h 83"/>
                <a:gd name="T26" fmla="*/ 52 w 54"/>
                <a:gd name="T27" fmla="*/ 53 h 83"/>
                <a:gd name="T28" fmla="*/ 43 w 54"/>
                <a:gd name="T29" fmla="*/ 5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3">
                  <a:moveTo>
                    <a:pt x="43" y="53"/>
                  </a:moveTo>
                  <a:cubicBezTo>
                    <a:pt x="33" y="63"/>
                    <a:pt x="33" y="63"/>
                    <a:pt x="33" y="63"/>
                  </a:cubicBezTo>
                  <a:cubicBezTo>
                    <a:pt x="33" y="6"/>
                    <a:pt x="33" y="6"/>
                    <a:pt x="33" y="6"/>
                  </a:cubicBezTo>
                  <a:cubicBezTo>
                    <a:pt x="33" y="2"/>
                    <a:pt x="30" y="0"/>
                    <a:pt x="27" y="0"/>
                  </a:cubicBezTo>
                  <a:cubicBezTo>
                    <a:pt x="24" y="0"/>
                    <a:pt x="21" y="2"/>
                    <a:pt x="21" y="6"/>
                  </a:cubicBezTo>
                  <a:cubicBezTo>
                    <a:pt x="21" y="63"/>
                    <a:pt x="21" y="63"/>
                    <a:pt x="21" y="63"/>
                  </a:cubicBezTo>
                  <a:cubicBezTo>
                    <a:pt x="11" y="53"/>
                    <a:pt x="11" y="53"/>
                    <a:pt x="11" y="53"/>
                  </a:cubicBezTo>
                  <a:cubicBezTo>
                    <a:pt x="8" y="50"/>
                    <a:pt x="5" y="50"/>
                    <a:pt x="2" y="53"/>
                  </a:cubicBezTo>
                  <a:cubicBezTo>
                    <a:pt x="0" y="55"/>
                    <a:pt x="0" y="59"/>
                    <a:pt x="2" y="61"/>
                  </a:cubicBezTo>
                  <a:cubicBezTo>
                    <a:pt x="23" y="82"/>
                    <a:pt x="23" y="82"/>
                    <a:pt x="23" y="82"/>
                  </a:cubicBezTo>
                  <a:cubicBezTo>
                    <a:pt x="24" y="83"/>
                    <a:pt x="25" y="83"/>
                    <a:pt x="27" y="83"/>
                  </a:cubicBezTo>
                  <a:cubicBezTo>
                    <a:pt x="28" y="83"/>
                    <a:pt x="30" y="83"/>
                    <a:pt x="31" y="82"/>
                  </a:cubicBezTo>
                  <a:cubicBezTo>
                    <a:pt x="52" y="61"/>
                    <a:pt x="52" y="61"/>
                    <a:pt x="52" y="61"/>
                  </a:cubicBezTo>
                  <a:cubicBezTo>
                    <a:pt x="54" y="59"/>
                    <a:pt x="54" y="55"/>
                    <a:pt x="52" y="53"/>
                  </a:cubicBezTo>
                  <a:cubicBezTo>
                    <a:pt x="49" y="50"/>
                    <a:pt x="45" y="50"/>
                    <a:pt x="43"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0000"/>
                </a:lnSpc>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grpSp>
      <p:sp>
        <p:nvSpPr>
          <p:cNvPr id="20" name="Oval 9"/>
          <p:cNvSpPr>
            <a:spLocks noChangeArrowheads="1"/>
          </p:cNvSpPr>
          <p:nvPr/>
        </p:nvSpPr>
        <p:spPr bwMode="auto">
          <a:xfrm>
            <a:off x="1310563" y="2570958"/>
            <a:ext cx="546100" cy="542925"/>
          </a:xfrm>
          <a:prstGeom prst="ellipse">
            <a:avLst/>
          </a:prstGeom>
          <a:solidFill>
            <a:schemeClr val="accent2"/>
          </a:solidFill>
          <a:ln>
            <a:noFill/>
          </a:ln>
        </p:spPr>
        <p:txBody>
          <a:bodyPr/>
          <a:lstStyle/>
          <a:p>
            <a:pPr>
              <a:lnSpc>
                <a:spcPct val="120000"/>
              </a:lnSpc>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grpSp>
        <p:nvGrpSpPr>
          <p:cNvPr id="21" name="Group 10"/>
          <p:cNvGrpSpPr>
            <a:grpSpLocks/>
          </p:cNvGrpSpPr>
          <p:nvPr/>
        </p:nvGrpSpPr>
        <p:grpSpPr bwMode="auto">
          <a:xfrm>
            <a:off x="1483601" y="2694782"/>
            <a:ext cx="200025" cy="292100"/>
            <a:chOff x="0" y="0"/>
            <a:chExt cx="206" cy="305"/>
          </a:xfrm>
        </p:grpSpPr>
        <p:sp>
          <p:nvSpPr>
            <p:cNvPr id="22" name="Freeform 11"/>
            <p:cNvSpPr>
              <a:spLocks noEditPoints="1"/>
            </p:cNvSpPr>
            <p:nvPr/>
          </p:nvSpPr>
          <p:spPr bwMode="auto">
            <a:xfrm>
              <a:off x="0" y="43"/>
              <a:ext cx="206" cy="262"/>
            </a:xfrm>
            <a:custGeom>
              <a:avLst/>
              <a:gdLst>
                <a:gd name="T0" fmla="*/ 124 w 153"/>
                <a:gd name="T1" fmla="*/ 0 h 193"/>
                <a:gd name="T2" fmla="*/ 29 w 153"/>
                <a:gd name="T3" fmla="*/ 0 h 193"/>
                <a:gd name="T4" fmla="*/ 0 w 153"/>
                <a:gd name="T5" fmla="*/ 29 h 193"/>
                <a:gd name="T6" fmla="*/ 0 w 153"/>
                <a:gd name="T7" fmla="*/ 183 h 193"/>
                <a:gd name="T8" fmla="*/ 5 w 153"/>
                <a:gd name="T9" fmla="*/ 191 h 193"/>
                <a:gd name="T10" fmla="*/ 14 w 153"/>
                <a:gd name="T11" fmla="*/ 192 h 193"/>
                <a:gd name="T12" fmla="*/ 77 w 153"/>
                <a:gd name="T13" fmla="*/ 160 h 193"/>
                <a:gd name="T14" fmla="*/ 139 w 153"/>
                <a:gd name="T15" fmla="*/ 192 h 193"/>
                <a:gd name="T16" fmla="*/ 144 w 153"/>
                <a:gd name="T17" fmla="*/ 193 h 193"/>
                <a:gd name="T18" fmla="*/ 149 w 153"/>
                <a:gd name="T19" fmla="*/ 191 h 193"/>
                <a:gd name="T20" fmla="*/ 153 w 153"/>
                <a:gd name="T21" fmla="*/ 183 h 193"/>
                <a:gd name="T22" fmla="*/ 153 w 153"/>
                <a:gd name="T23" fmla="*/ 29 h 193"/>
                <a:gd name="T24" fmla="*/ 124 w 153"/>
                <a:gd name="T25" fmla="*/ 0 h 193"/>
                <a:gd name="T26" fmla="*/ 134 w 153"/>
                <a:gd name="T27" fmla="*/ 168 h 193"/>
                <a:gd name="T28" fmla="*/ 81 w 153"/>
                <a:gd name="T29" fmla="*/ 140 h 193"/>
                <a:gd name="T30" fmla="*/ 77 w 153"/>
                <a:gd name="T31" fmla="*/ 139 h 193"/>
                <a:gd name="T32" fmla="*/ 72 w 153"/>
                <a:gd name="T33" fmla="*/ 140 h 193"/>
                <a:gd name="T34" fmla="*/ 19 w 153"/>
                <a:gd name="T35" fmla="*/ 168 h 193"/>
                <a:gd name="T36" fmla="*/ 19 w 153"/>
                <a:gd name="T37" fmla="*/ 29 h 193"/>
                <a:gd name="T38" fmla="*/ 29 w 153"/>
                <a:gd name="T39" fmla="*/ 19 h 193"/>
                <a:gd name="T40" fmla="*/ 124 w 153"/>
                <a:gd name="T41" fmla="*/ 19 h 193"/>
                <a:gd name="T42" fmla="*/ 134 w 153"/>
                <a:gd name="T43" fmla="*/ 29 h 193"/>
                <a:gd name="T44" fmla="*/ 134 w 153"/>
                <a:gd name="T45" fmla="*/ 16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93">
                  <a:moveTo>
                    <a:pt x="124" y="0"/>
                  </a:moveTo>
                  <a:cubicBezTo>
                    <a:pt x="29" y="0"/>
                    <a:pt x="29" y="0"/>
                    <a:pt x="29" y="0"/>
                  </a:cubicBezTo>
                  <a:cubicBezTo>
                    <a:pt x="13" y="0"/>
                    <a:pt x="0" y="13"/>
                    <a:pt x="0" y="29"/>
                  </a:cubicBezTo>
                  <a:cubicBezTo>
                    <a:pt x="0" y="183"/>
                    <a:pt x="0" y="183"/>
                    <a:pt x="0" y="183"/>
                  </a:cubicBezTo>
                  <a:cubicBezTo>
                    <a:pt x="0" y="187"/>
                    <a:pt x="2" y="190"/>
                    <a:pt x="5" y="191"/>
                  </a:cubicBezTo>
                  <a:cubicBezTo>
                    <a:pt x="8" y="193"/>
                    <a:pt x="11" y="193"/>
                    <a:pt x="14" y="192"/>
                  </a:cubicBezTo>
                  <a:cubicBezTo>
                    <a:pt x="77" y="160"/>
                    <a:pt x="77" y="160"/>
                    <a:pt x="77" y="160"/>
                  </a:cubicBezTo>
                  <a:cubicBezTo>
                    <a:pt x="139" y="192"/>
                    <a:pt x="139" y="192"/>
                    <a:pt x="139" y="192"/>
                  </a:cubicBezTo>
                  <a:cubicBezTo>
                    <a:pt x="141" y="193"/>
                    <a:pt x="142" y="193"/>
                    <a:pt x="144" y="193"/>
                  </a:cubicBezTo>
                  <a:cubicBezTo>
                    <a:pt x="146" y="193"/>
                    <a:pt x="147" y="192"/>
                    <a:pt x="149" y="191"/>
                  </a:cubicBezTo>
                  <a:cubicBezTo>
                    <a:pt x="152" y="190"/>
                    <a:pt x="153" y="187"/>
                    <a:pt x="153" y="183"/>
                  </a:cubicBezTo>
                  <a:cubicBezTo>
                    <a:pt x="153" y="29"/>
                    <a:pt x="153" y="29"/>
                    <a:pt x="153" y="29"/>
                  </a:cubicBezTo>
                  <a:cubicBezTo>
                    <a:pt x="153" y="13"/>
                    <a:pt x="140" y="0"/>
                    <a:pt x="124" y="0"/>
                  </a:cubicBezTo>
                  <a:close/>
                  <a:moveTo>
                    <a:pt x="134" y="168"/>
                  </a:moveTo>
                  <a:cubicBezTo>
                    <a:pt x="81" y="140"/>
                    <a:pt x="81" y="140"/>
                    <a:pt x="81" y="140"/>
                  </a:cubicBezTo>
                  <a:cubicBezTo>
                    <a:pt x="80" y="140"/>
                    <a:pt x="78" y="139"/>
                    <a:pt x="77" y="139"/>
                  </a:cubicBezTo>
                  <a:cubicBezTo>
                    <a:pt x="75" y="139"/>
                    <a:pt x="74" y="140"/>
                    <a:pt x="72" y="140"/>
                  </a:cubicBezTo>
                  <a:cubicBezTo>
                    <a:pt x="19" y="168"/>
                    <a:pt x="19" y="168"/>
                    <a:pt x="19" y="168"/>
                  </a:cubicBezTo>
                  <a:cubicBezTo>
                    <a:pt x="19" y="29"/>
                    <a:pt x="19" y="29"/>
                    <a:pt x="19" y="29"/>
                  </a:cubicBezTo>
                  <a:cubicBezTo>
                    <a:pt x="19" y="23"/>
                    <a:pt x="24" y="19"/>
                    <a:pt x="29" y="19"/>
                  </a:cubicBezTo>
                  <a:cubicBezTo>
                    <a:pt x="124" y="19"/>
                    <a:pt x="124" y="19"/>
                    <a:pt x="124" y="19"/>
                  </a:cubicBezTo>
                  <a:cubicBezTo>
                    <a:pt x="130" y="19"/>
                    <a:pt x="134" y="23"/>
                    <a:pt x="134" y="29"/>
                  </a:cubicBezTo>
                  <a:lnTo>
                    <a:pt x="134" y="1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0000"/>
                </a:lnSpc>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12"/>
            <p:cNvSpPr>
              <a:spLocks/>
            </p:cNvSpPr>
            <p:nvPr/>
          </p:nvSpPr>
          <p:spPr bwMode="auto">
            <a:xfrm>
              <a:off x="42" y="0"/>
              <a:ext cx="123" cy="26"/>
            </a:xfrm>
            <a:custGeom>
              <a:avLst/>
              <a:gdLst>
                <a:gd name="T0" fmla="*/ 10 w 91"/>
                <a:gd name="T1" fmla="*/ 19 h 19"/>
                <a:gd name="T2" fmla="*/ 82 w 91"/>
                <a:gd name="T3" fmla="*/ 19 h 19"/>
                <a:gd name="T4" fmla="*/ 91 w 91"/>
                <a:gd name="T5" fmla="*/ 10 h 19"/>
                <a:gd name="T6" fmla="*/ 82 w 91"/>
                <a:gd name="T7" fmla="*/ 0 h 19"/>
                <a:gd name="T8" fmla="*/ 10 w 91"/>
                <a:gd name="T9" fmla="*/ 0 h 19"/>
                <a:gd name="T10" fmla="*/ 0 w 91"/>
                <a:gd name="T11" fmla="*/ 10 h 19"/>
                <a:gd name="T12" fmla="*/ 10 w 91"/>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91" h="19">
                  <a:moveTo>
                    <a:pt x="10" y="19"/>
                  </a:moveTo>
                  <a:cubicBezTo>
                    <a:pt x="82" y="19"/>
                    <a:pt x="82" y="19"/>
                    <a:pt x="82" y="19"/>
                  </a:cubicBezTo>
                  <a:cubicBezTo>
                    <a:pt x="87" y="19"/>
                    <a:pt x="91" y="15"/>
                    <a:pt x="91" y="10"/>
                  </a:cubicBezTo>
                  <a:cubicBezTo>
                    <a:pt x="91" y="4"/>
                    <a:pt x="87" y="0"/>
                    <a:pt x="82" y="0"/>
                  </a:cubicBezTo>
                  <a:cubicBezTo>
                    <a:pt x="10" y="0"/>
                    <a:pt x="10" y="0"/>
                    <a:pt x="10" y="0"/>
                  </a:cubicBezTo>
                  <a:cubicBezTo>
                    <a:pt x="5" y="0"/>
                    <a:pt x="0" y="4"/>
                    <a:pt x="0" y="10"/>
                  </a:cubicBezTo>
                  <a:cubicBezTo>
                    <a:pt x="0" y="15"/>
                    <a:pt x="5" y="19"/>
                    <a:pt x="10"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0000"/>
                </a:lnSpc>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13"/>
            <p:cNvSpPr>
              <a:spLocks/>
            </p:cNvSpPr>
            <p:nvPr/>
          </p:nvSpPr>
          <p:spPr bwMode="auto">
            <a:xfrm>
              <a:off x="56" y="105"/>
              <a:ext cx="94" cy="94"/>
            </a:xfrm>
            <a:custGeom>
              <a:avLst/>
              <a:gdLst>
                <a:gd name="T0" fmla="*/ 60 w 69"/>
                <a:gd name="T1" fmla="*/ 25 h 69"/>
                <a:gd name="T2" fmla="*/ 44 w 69"/>
                <a:gd name="T3" fmla="*/ 25 h 69"/>
                <a:gd name="T4" fmla="*/ 44 w 69"/>
                <a:gd name="T5" fmla="*/ 9 h 69"/>
                <a:gd name="T6" fmla="*/ 35 w 69"/>
                <a:gd name="T7" fmla="*/ 0 h 69"/>
                <a:gd name="T8" fmla="*/ 25 w 69"/>
                <a:gd name="T9" fmla="*/ 9 h 69"/>
                <a:gd name="T10" fmla="*/ 25 w 69"/>
                <a:gd name="T11" fmla="*/ 25 h 69"/>
                <a:gd name="T12" fmla="*/ 10 w 69"/>
                <a:gd name="T13" fmla="*/ 25 h 69"/>
                <a:gd name="T14" fmla="*/ 0 w 69"/>
                <a:gd name="T15" fmla="*/ 34 h 69"/>
                <a:gd name="T16" fmla="*/ 10 w 69"/>
                <a:gd name="T17" fmla="*/ 44 h 69"/>
                <a:gd name="T18" fmla="*/ 25 w 69"/>
                <a:gd name="T19" fmla="*/ 44 h 69"/>
                <a:gd name="T20" fmla="*/ 25 w 69"/>
                <a:gd name="T21" fmla="*/ 59 h 69"/>
                <a:gd name="T22" fmla="*/ 35 w 69"/>
                <a:gd name="T23" fmla="*/ 69 h 69"/>
                <a:gd name="T24" fmla="*/ 44 w 69"/>
                <a:gd name="T25" fmla="*/ 59 h 69"/>
                <a:gd name="T26" fmla="*/ 44 w 69"/>
                <a:gd name="T27" fmla="*/ 44 h 69"/>
                <a:gd name="T28" fmla="*/ 60 w 69"/>
                <a:gd name="T29" fmla="*/ 44 h 69"/>
                <a:gd name="T30" fmla="*/ 69 w 69"/>
                <a:gd name="T31" fmla="*/ 34 h 69"/>
                <a:gd name="T32" fmla="*/ 60 w 69"/>
                <a:gd name="T33" fmla="*/ 2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69">
                  <a:moveTo>
                    <a:pt x="60" y="25"/>
                  </a:moveTo>
                  <a:cubicBezTo>
                    <a:pt x="44" y="25"/>
                    <a:pt x="44" y="25"/>
                    <a:pt x="44" y="25"/>
                  </a:cubicBezTo>
                  <a:cubicBezTo>
                    <a:pt x="44" y="9"/>
                    <a:pt x="44" y="9"/>
                    <a:pt x="44" y="9"/>
                  </a:cubicBezTo>
                  <a:cubicBezTo>
                    <a:pt x="44" y="4"/>
                    <a:pt x="40" y="0"/>
                    <a:pt x="35" y="0"/>
                  </a:cubicBezTo>
                  <a:cubicBezTo>
                    <a:pt x="30" y="0"/>
                    <a:pt x="25" y="4"/>
                    <a:pt x="25" y="9"/>
                  </a:cubicBezTo>
                  <a:cubicBezTo>
                    <a:pt x="25" y="25"/>
                    <a:pt x="25" y="25"/>
                    <a:pt x="25" y="25"/>
                  </a:cubicBezTo>
                  <a:cubicBezTo>
                    <a:pt x="10" y="25"/>
                    <a:pt x="10" y="25"/>
                    <a:pt x="10" y="25"/>
                  </a:cubicBezTo>
                  <a:cubicBezTo>
                    <a:pt x="5" y="25"/>
                    <a:pt x="0" y="29"/>
                    <a:pt x="0" y="34"/>
                  </a:cubicBezTo>
                  <a:cubicBezTo>
                    <a:pt x="0" y="39"/>
                    <a:pt x="5" y="44"/>
                    <a:pt x="10" y="44"/>
                  </a:cubicBezTo>
                  <a:cubicBezTo>
                    <a:pt x="25" y="44"/>
                    <a:pt x="25" y="44"/>
                    <a:pt x="25" y="44"/>
                  </a:cubicBezTo>
                  <a:cubicBezTo>
                    <a:pt x="25" y="59"/>
                    <a:pt x="25" y="59"/>
                    <a:pt x="25" y="59"/>
                  </a:cubicBezTo>
                  <a:cubicBezTo>
                    <a:pt x="25" y="64"/>
                    <a:pt x="30" y="69"/>
                    <a:pt x="35" y="69"/>
                  </a:cubicBezTo>
                  <a:cubicBezTo>
                    <a:pt x="40" y="69"/>
                    <a:pt x="44" y="64"/>
                    <a:pt x="44" y="59"/>
                  </a:cubicBezTo>
                  <a:cubicBezTo>
                    <a:pt x="44" y="44"/>
                    <a:pt x="44" y="44"/>
                    <a:pt x="44" y="44"/>
                  </a:cubicBezTo>
                  <a:cubicBezTo>
                    <a:pt x="60" y="44"/>
                    <a:pt x="60" y="44"/>
                    <a:pt x="60" y="44"/>
                  </a:cubicBezTo>
                  <a:cubicBezTo>
                    <a:pt x="65" y="44"/>
                    <a:pt x="69" y="39"/>
                    <a:pt x="69" y="34"/>
                  </a:cubicBezTo>
                  <a:cubicBezTo>
                    <a:pt x="69" y="29"/>
                    <a:pt x="65" y="25"/>
                    <a:pt x="60"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0000"/>
                </a:lnSpc>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grpSp>
      <p:sp>
        <p:nvSpPr>
          <p:cNvPr id="25" name="Oval 14"/>
          <p:cNvSpPr>
            <a:spLocks noChangeArrowheads="1"/>
          </p:cNvSpPr>
          <p:nvPr/>
        </p:nvSpPr>
        <p:spPr bwMode="auto">
          <a:xfrm>
            <a:off x="1310563" y="3494882"/>
            <a:ext cx="546100" cy="542925"/>
          </a:xfrm>
          <a:prstGeom prst="ellipse">
            <a:avLst/>
          </a:prstGeom>
          <a:solidFill>
            <a:schemeClr val="accent3"/>
          </a:solidFill>
          <a:ln>
            <a:noFill/>
          </a:ln>
        </p:spPr>
        <p:txBody>
          <a:bodyPr/>
          <a:lstStyle/>
          <a:p>
            <a:pPr>
              <a:lnSpc>
                <a:spcPct val="120000"/>
              </a:lnSpc>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grpSp>
        <p:nvGrpSpPr>
          <p:cNvPr id="26" name="Group 15"/>
          <p:cNvGrpSpPr>
            <a:grpSpLocks/>
          </p:cNvGrpSpPr>
          <p:nvPr/>
        </p:nvGrpSpPr>
        <p:grpSpPr bwMode="auto">
          <a:xfrm>
            <a:off x="1466139" y="3671094"/>
            <a:ext cx="260350" cy="225425"/>
            <a:chOff x="0" y="0"/>
            <a:chExt cx="346" cy="301"/>
          </a:xfrm>
        </p:grpSpPr>
        <p:sp>
          <p:nvSpPr>
            <p:cNvPr id="27" name="Freeform 16"/>
            <p:cNvSpPr>
              <a:spLocks/>
            </p:cNvSpPr>
            <p:nvPr/>
          </p:nvSpPr>
          <p:spPr bwMode="auto">
            <a:xfrm>
              <a:off x="0" y="0"/>
              <a:ext cx="291" cy="254"/>
            </a:xfrm>
            <a:custGeom>
              <a:avLst/>
              <a:gdLst>
                <a:gd name="T0" fmla="*/ 30 w 291"/>
                <a:gd name="T1" fmla="*/ 28 h 254"/>
                <a:gd name="T2" fmla="*/ 261 w 291"/>
                <a:gd name="T3" fmla="*/ 28 h 254"/>
                <a:gd name="T4" fmla="*/ 261 w 291"/>
                <a:gd name="T5" fmla="*/ 126 h 254"/>
                <a:gd name="T6" fmla="*/ 291 w 291"/>
                <a:gd name="T7" fmla="*/ 126 h 254"/>
                <a:gd name="T8" fmla="*/ 291 w 291"/>
                <a:gd name="T9" fmla="*/ 0 h 254"/>
                <a:gd name="T10" fmla="*/ 0 w 291"/>
                <a:gd name="T11" fmla="*/ 0 h 254"/>
                <a:gd name="T12" fmla="*/ 0 w 291"/>
                <a:gd name="T13" fmla="*/ 254 h 254"/>
                <a:gd name="T14" fmla="*/ 146 w 291"/>
                <a:gd name="T15" fmla="*/ 254 h 254"/>
                <a:gd name="T16" fmla="*/ 146 w 291"/>
                <a:gd name="T17" fmla="*/ 224 h 254"/>
                <a:gd name="T18" fmla="*/ 30 w 291"/>
                <a:gd name="T19" fmla="*/ 224 h 254"/>
                <a:gd name="T20" fmla="*/ 30 w 291"/>
                <a:gd name="T21" fmla="*/ 2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 h="254">
                  <a:moveTo>
                    <a:pt x="30" y="28"/>
                  </a:moveTo>
                  <a:lnTo>
                    <a:pt x="261" y="28"/>
                  </a:lnTo>
                  <a:lnTo>
                    <a:pt x="261" y="126"/>
                  </a:lnTo>
                  <a:lnTo>
                    <a:pt x="291" y="126"/>
                  </a:lnTo>
                  <a:lnTo>
                    <a:pt x="291" y="0"/>
                  </a:lnTo>
                  <a:lnTo>
                    <a:pt x="0" y="0"/>
                  </a:lnTo>
                  <a:lnTo>
                    <a:pt x="0" y="254"/>
                  </a:lnTo>
                  <a:lnTo>
                    <a:pt x="146" y="254"/>
                  </a:lnTo>
                  <a:lnTo>
                    <a:pt x="146" y="224"/>
                  </a:lnTo>
                  <a:lnTo>
                    <a:pt x="30" y="224"/>
                  </a:ln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0000"/>
                </a:lnSpc>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17"/>
            <p:cNvSpPr>
              <a:spLocks/>
            </p:cNvSpPr>
            <p:nvPr/>
          </p:nvSpPr>
          <p:spPr bwMode="auto">
            <a:xfrm>
              <a:off x="207" y="161"/>
              <a:ext cx="139" cy="140"/>
            </a:xfrm>
            <a:custGeom>
              <a:avLst/>
              <a:gdLst>
                <a:gd name="T0" fmla="*/ 139 w 139"/>
                <a:gd name="T1" fmla="*/ 56 h 140"/>
                <a:gd name="T2" fmla="*/ 84 w 139"/>
                <a:gd name="T3" fmla="*/ 56 h 140"/>
                <a:gd name="T4" fmla="*/ 84 w 139"/>
                <a:gd name="T5" fmla="*/ 0 h 140"/>
                <a:gd name="T6" fmla="*/ 54 w 139"/>
                <a:gd name="T7" fmla="*/ 0 h 140"/>
                <a:gd name="T8" fmla="*/ 54 w 139"/>
                <a:gd name="T9" fmla="*/ 56 h 140"/>
                <a:gd name="T10" fmla="*/ 0 w 139"/>
                <a:gd name="T11" fmla="*/ 56 h 140"/>
                <a:gd name="T12" fmla="*/ 0 w 139"/>
                <a:gd name="T13" fmla="*/ 86 h 140"/>
                <a:gd name="T14" fmla="*/ 54 w 139"/>
                <a:gd name="T15" fmla="*/ 86 h 140"/>
                <a:gd name="T16" fmla="*/ 54 w 139"/>
                <a:gd name="T17" fmla="*/ 140 h 140"/>
                <a:gd name="T18" fmla="*/ 84 w 139"/>
                <a:gd name="T19" fmla="*/ 140 h 140"/>
                <a:gd name="T20" fmla="*/ 84 w 139"/>
                <a:gd name="T21" fmla="*/ 86 h 140"/>
                <a:gd name="T22" fmla="*/ 139 w 139"/>
                <a:gd name="T23" fmla="*/ 86 h 140"/>
                <a:gd name="T24" fmla="*/ 139 w 139"/>
                <a:gd name="T25" fmla="*/ 5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140">
                  <a:moveTo>
                    <a:pt x="139" y="56"/>
                  </a:moveTo>
                  <a:lnTo>
                    <a:pt x="84" y="56"/>
                  </a:lnTo>
                  <a:lnTo>
                    <a:pt x="84" y="0"/>
                  </a:lnTo>
                  <a:lnTo>
                    <a:pt x="54" y="0"/>
                  </a:lnTo>
                  <a:lnTo>
                    <a:pt x="54" y="56"/>
                  </a:lnTo>
                  <a:lnTo>
                    <a:pt x="0" y="56"/>
                  </a:lnTo>
                  <a:lnTo>
                    <a:pt x="0" y="86"/>
                  </a:lnTo>
                  <a:lnTo>
                    <a:pt x="54" y="86"/>
                  </a:lnTo>
                  <a:lnTo>
                    <a:pt x="54" y="140"/>
                  </a:lnTo>
                  <a:lnTo>
                    <a:pt x="84" y="140"/>
                  </a:lnTo>
                  <a:lnTo>
                    <a:pt x="84" y="86"/>
                  </a:lnTo>
                  <a:lnTo>
                    <a:pt x="139" y="86"/>
                  </a:lnTo>
                  <a:lnTo>
                    <a:pt x="139"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0000"/>
                </a:lnSpc>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29" name="Rectangle 18"/>
            <p:cNvSpPr>
              <a:spLocks noChangeArrowheads="1"/>
            </p:cNvSpPr>
            <p:nvPr/>
          </p:nvSpPr>
          <p:spPr bwMode="auto">
            <a:xfrm>
              <a:off x="70" y="75"/>
              <a:ext cx="127" cy="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20000"/>
                </a:lnSpc>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30" name="Rectangle 19"/>
            <p:cNvSpPr>
              <a:spLocks noChangeArrowheads="1"/>
            </p:cNvSpPr>
            <p:nvPr/>
          </p:nvSpPr>
          <p:spPr bwMode="auto">
            <a:xfrm>
              <a:off x="70" y="134"/>
              <a:ext cx="96" cy="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20000"/>
                </a:lnSpc>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grpSp>
      <p:sp>
        <p:nvSpPr>
          <p:cNvPr id="31" name="Rectangle 20"/>
          <p:cNvSpPr>
            <a:spLocks noChangeArrowheads="1"/>
          </p:cNvSpPr>
          <p:nvPr/>
        </p:nvSpPr>
        <p:spPr bwMode="auto">
          <a:xfrm>
            <a:off x="2015414" y="1665775"/>
            <a:ext cx="2820987"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10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0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ectangle 21"/>
          <p:cNvSpPr>
            <a:spLocks noChangeArrowheads="1"/>
          </p:cNvSpPr>
          <p:nvPr/>
        </p:nvSpPr>
        <p:spPr bwMode="auto">
          <a:xfrm>
            <a:off x="2015414" y="2592875"/>
            <a:ext cx="2820987"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10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0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Rectangle 22"/>
          <p:cNvSpPr>
            <a:spLocks noChangeArrowheads="1"/>
          </p:cNvSpPr>
          <p:nvPr/>
        </p:nvSpPr>
        <p:spPr bwMode="auto">
          <a:xfrm>
            <a:off x="2015414" y="3519975"/>
            <a:ext cx="2820987"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10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0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矩形 33"/>
          <p:cNvSpPr/>
          <p:nvPr/>
        </p:nvSpPr>
        <p:spPr>
          <a:xfrm>
            <a:off x="5989793" y="1969702"/>
            <a:ext cx="432048" cy="207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5" name="矩形 34"/>
          <p:cNvSpPr/>
          <p:nvPr/>
        </p:nvSpPr>
        <p:spPr>
          <a:xfrm>
            <a:off x="-94375"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45318593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300" fill="hold"/>
                                            <p:tgtEl>
                                              <p:spTgt spid="11"/>
                                            </p:tgtEl>
                                            <p:attrNameLst>
                                              <p:attrName>ppt_w</p:attrName>
                                            </p:attrNameLst>
                                          </p:cBhvr>
                                          <p:tavLst>
                                            <p:tav tm="0">
                                              <p:val>
                                                <p:fltVal val="0"/>
                                              </p:val>
                                            </p:tav>
                                            <p:tav tm="100000">
                                              <p:val>
                                                <p:strVal val="#ppt_w"/>
                                              </p:val>
                                            </p:tav>
                                          </p:tavLst>
                                        </p:anim>
                                        <p:anim calcmode="lin" valueType="num">
                                          <p:cBhvr>
                                            <p:cTn id="8" dur="300" fill="hold"/>
                                            <p:tgtEl>
                                              <p:spTgt spid="11"/>
                                            </p:tgtEl>
                                            <p:attrNameLst>
                                              <p:attrName>ppt_h</p:attrName>
                                            </p:attrNameLst>
                                          </p:cBhvr>
                                          <p:tavLst>
                                            <p:tav tm="0">
                                              <p:val>
                                                <p:fltVal val="0"/>
                                              </p:val>
                                            </p:tav>
                                            <p:tav tm="100000">
                                              <p:val>
                                                <p:strVal val="#ppt_h"/>
                                              </p:val>
                                            </p:tav>
                                          </p:tavLst>
                                        </p:anim>
                                        <p:animEffect transition="in" filter="fade">
                                          <p:cBhvr>
                                            <p:cTn id="9" dur="300"/>
                                            <p:tgtEl>
                                              <p:spTgt spid="11"/>
                                            </p:tgtEl>
                                          </p:cBhvr>
                                        </p:animEffect>
                                      </p:childTnLst>
                                    </p:cTn>
                                  </p:par>
                                  <p:par>
                                    <p:cTn id="10" presetID="6" presetClass="emph" presetSubtype="0" autoRev="1" fill="hold" grpId="1" nodeType="withEffect">
                                      <p:stCondLst>
                                        <p:cond delay="300"/>
                                      </p:stCondLst>
                                      <p:childTnLst>
                                        <p:animScale>
                                          <p:cBhvr>
                                            <p:cTn id="11" dur="150" fill="hold"/>
                                            <p:tgtEl>
                                              <p:spTgt spid="11"/>
                                            </p:tgtEl>
                                          </p:cBhvr>
                                          <p:by x="110000" y="110000"/>
                                        </p:animScale>
                                      </p:childTnLst>
                                    </p:cTn>
                                  </p:par>
                                  <p:par>
                                    <p:cTn id="12" presetID="53" presetClass="entr" presetSubtype="16" fill="hold" nodeType="withEffect">
                                      <p:stCondLst>
                                        <p:cond delay="100"/>
                                      </p:stCondLst>
                                      <p:childTnLst>
                                        <p:set>
                                          <p:cBhvr>
                                            <p:cTn id="13" dur="1" fill="hold">
                                              <p:stCondLst>
                                                <p:cond delay="0"/>
                                              </p:stCondLst>
                                            </p:cTn>
                                            <p:tgtEl>
                                              <p:spTgt spid="17"/>
                                            </p:tgtEl>
                                            <p:attrNameLst>
                                              <p:attrName>style.visibility</p:attrName>
                                            </p:attrNameLst>
                                          </p:cBhvr>
                                          <p:to>
                                            <p:strVal val="visible"/>
                                          </p:to>
                                        </p:set>
                                        <p:anim calcmode="lin" valueType="num">
                                          <p:cBhvr>
                                            <p:cTn id="14" dur="300" fill="hold"/>
                                            <p:tgtEl>
                                              <p:spTgt spid="17"/>
                                            </p:tgtEl>
                                            <p:attrNameLst>
                                              <p:attrName>ppt_w</p:attrName>
                                            </p:attrNameLst>
                                          </p:cBhvr>
                                          <p:tavLst>
                                            <p:tav tm="0">
                                              <p:val>
                                                <p:fltVal val="0"/>
                                              </p:val>
                                            </p:tav>
                                            <p:tav tm="100000">
                                              <p:val>
                                                <p:strVal val="#ppt_w"/>
                                              </p:val>
                                            </p:tav>
                                          </p:tavLst>
                                        </p:anim>
                                        <p:anim calcmode="lin" valueType="num">
                                          <p:cBhvr>
                                            <p:cTn id="15" dur="300" fill="hold"/>
                                            <p:tgtEl>
                                              <p:spTgt spid="17"/>
                                            </p:tgtEl>
                                            <p:attrNameLst>
                                              <p:attrName>ppt_h</p:attrName>
                                            </p:attrNameLst>
                                          </p:cBhvr>
                                          <p:tavLst>
                                            <p:tav tm="0">
                                              <p:val>
                                                <p:fltVal val="0"/>
                                              </p:val>
                                            </p:tav>
                                            <p:tav tm="100000">
                                              <p:val>
                                                <p:strVal val="#ppt_h"/>
                                              </p:val>
                                            </p:tav>
                                          </p:tavLst>
                                        </p:anim>
                                        <p:animEffect transition="in" filter="fade">
                                          <p:cBhvr>
                                            <p:cTn id="16" dur="300"/>
                                            <p:tgtEl>
                                              <p:spTgt spid="17"/>
                                            </p:tgtEl>
                                          </p:cBhvr>
                                        </p:animEffect>
                                      </p:childTnLst>
                                    </p:cTn>
                                  </p:par>
                                  <p:par>
                                    <p:cTn id="17" presetID="6" presetClass="emph" presetSubtype="0" autoRev="1" fill="hold" nodeType="withEffect">
                                      <p:stCondLst>
                                        <p:cond delay="400"/>
                                      </p:stCondLst>
                                      <p:childTnLst>
                                        <p:animScale>
                                          <p:cBhvr>
                                            <p:cTn id="18" dur="150" fill="hold"/>
                                            <p:tgtEl>
                                              <p:spTgt spid="17"/>
                                            </p:tgtEl>
                                          </p:cBhvr>
                                          <p:by x="110000" y="110000"/>
                                        </p:animScale>
                                      </p:childTnLst>
                                    </p:cTn>
                                  </p:par>
                                  <p:par>
                                    <p:cTn id="19" presetID="2" presetClass="entr" presetSubtype="2" fill="hold" grpId="0" nodeType="withEffect" p14:presetBounceEnd="30000">
                                      <p:stCondLst>
                                        <p:cond delay="400"/>
                                      </p:stCondLst>
                                      <p:childTnLst>
                                        <p:set>
                                          <p:cBhvr>
                                            <p:cTn id="20" dur="1" fill="hold">
                                              <p:stCondLst>
                                                <p:cond delay="0"/>
                                              </p:stCondLst>
                                            </p:cTn>
                                            <p:tgtEl>
                                              <p:spTgt spid="31"/>
                                            </p:tgtEl>
                                            <p:attrNameLst>
                                              <p:attrName>style.visibility</p:attrName>
                                            </p:attrNameLst>
                                          </p:cBhvr>
                                          <p:to>
                                            <p:strVal val="visible"/>
                                          </p:to>
                                        </p:set>
                                        <p:anim calcmode="lin" valueType="num" p14:bounceEnd="30000">
                                          <p:cBhvr additive="base">
                                            <p:cTn id="21" dur="500" fill="hold"/>
                                            <p:tgtEl>
                                              <p:spTgt spid="31"/>
                                            </p:tgtEl>
                                            <p:attrNameLst>
                                              <p:attrName>ppt_x</p:attrName>
                                            </p:attrNameLst>
                                          </p:cBhvr>
                                          <p:tavLst>
                                            <p:tav tm="0">
                                              <p:val>
                                                <p:strVal val="1+#ppt_w/2"/>
                                              </p:val>
                                            </p:tav>
                                            <p:tav tm="100000">
                                              <p:val>
                                                <p:strVal val="#ppt_x"/>
                                              </p:val>
                                            </p:tav>
                                          </p:tavLst>
                                        </p:anim>
                                        <p:anim calcmode="lin" valueType="num" p14:bounceEnd="30000">
                                          <p:cBhvr additive="base">
                                            <p:cTn id="22" dur="500" fill="hold"/>
                                            <p:tgtEl>
                                              <p:spTgt spid="31"/>
                                            </p:tgtEl>
                                            <p:attrNameLst>
                                              <p:attrName>ppt_y</p:attrName>
                                            </p:attrNameLst>
                                          </p:cBhvr>
                                          <p:tavLst>
                                            <p:tav tm="0">
                                              <p:val>
                                                <p:strVal val="#ppt_y"/>
                                              </p:val>
                                            </p:tav>
                                            <p:tav tm="100000">
                                              <p:val>
                                                <p:strVal val="#ppt_y"/>
                                              </p:val>
                                            </p:tav>
                                          </p:tavLst>
                                        </p:anim>
                                      </p:childTnLst>
                                    </p:cTn>
                                  </p:par>
                                  <p:par>
                                    <p:cTn id="23" presetID="53" presetClass="entr" presetSubtype="16" fill="hold" grpId="0" nodeType="withEffect">
                                      <p:stCondLst>
                                        <p:cond delay="400"/>
                                      </p:stCondLst>
                                      <p:childTnLst>
                                        <p:set>
                                          <p:cBhvr>
                                            <p:cTn id="24" dur="1" fill="hold">
                                              <p:stCondLst>
                                                <p:cond delay="0"/>
                                              </p:stCondLst>
                                            </p:cTn>
                                            <p:tgtEl>
                                              <p:spTgt spid="20"/>
                                            </p:tgtEl>
                                            <p:attrNameLst>
                                              <p:attrName>style.visibility</p:attrName>
                                            </p:attrNameLst>
                                          </p:cBhvr>
                                          <p:to>
                                            <p:strVal val="visible"/>
                                          </p:to>
                                        </p:set>
                                        <p:anim calcmode="lin" valueType="num">
                                          <p:cBhvr>
                                            <p:cTn id="25" dur="300" fill="hold"/>
                                            <p:tgtEl>
                                              <p:spTgt spid="20"/>
                                            </p:tgtEl>
                                            <p:attrNameLst>
                                              <p:attrName>ppt_w</p:attrName>
                                            </p:attrNameLst>
                                          </p:cBhvr>
                                          <p:tavLst>
                                            <p:tav tm="0">
                                              <p:val>
                                                <p:fltVal val="0"/>
                                              </p:val>
                                            </p:tav>
                                            <p:tav tm="100000">
                                              <p:val>
                                                <p:strVal val="#ppt_w"/>
                                              </p:val>
                                            </p:tav>
                                          </p:tavLst>
                                        </p:anim>
                                        <p:anim calcmode="lin" valueType="num">
                                          <p:cBhvr>
                                            <p:cTn id="26" dur="300" fill="hold"/>
                                            <p:tgtEl>
                                              <p:spTgt spid="20"/>
                                            </p:tgtEl>
                                            <p:attrNameLst>
                                              <p:attrName>ppt_h</p:attrName>
                                            </p:attrNameLst>
                                          </p:cBhvr>
                                          <p:tavLst>
                                            <p:tav tm="0">
                                              <p:val>
                                                <p:fltVal val="0"/>
                                              </p:val>
                                            </p:tav>
                                            <p:tav tm="100000">
                                              <p:val>
                                                <p:strVal val="#ppt_h"/>
                                              </p:val>
                                            </p:tav>
                                          </p:tavLst>
                                        </p:anim>
                                        <p:animEffect transition="in" filter="fade">
                                          <p:cBhvr>
                                            <p:cTn id="27" dur="300"/>
                                            <p:tgtEl>
                                              <p:spTgt spid="20"/>
                                            </p:tgtEl>
                                          </p:cBhvr>
                                        </p:animEffect>
                                      </p:childTnLst>
                                    </p:cTn>
                                  </p:par>
                                  <p:par>
                                    <p:cTn id="28" presetID="6" presetClass="emph" presetSubtype="0" autoRev="1" fill="hold" grpId="1" nodeType="withEffect">
                                      <p:stCondLst>
                                        <p:cond delay="700"/>
                                      </p:stCondLst>
                                      <p:childTnLst>
                                        <p:animScale>
                                          <p:cBhvr>
                                            <p:cTn id="29" dur="150" fill="hold"/>
                                            <p:tgtEl>
                                              <p:spTgt spid="20"/>
                                            </p:tgtEl>
                                          </p:cBhvr>
                                          <p:by x="110000" y="110000"/>
                                        </p:animScale>
                                      </p:childTnLst>
                                    </p:cTn>
                                  </p:par>
                                  <p:par>
                                    <p:cTn id="30" presetID="53" presetClass="entr" presetSubtype="16" fill="hold" nodeType="withEffect">
                                      <p:stCondLst>
                                        <p:cond delay="500"/>
                                      </p:stCondLst>
                                      <p:childTnLst>
                                        <p:set>
                                          <p:cBhvr>
                                            <p:cTn id="31" dur="1" fill="hold">
                                              <p:stCondLst>
                                                <p:cond delay="0"/>
                                              </p:stCondLst>
                                            </p:cTn>
                                            <p:tgtEl>
                                              <p:spTgt spid="21"/>
                                            </p:tgtEl>
                                            <p:attrNameLst>
                                              <p:attrName>style.visibility</p:attrName>
                                            </p:attrNameLst>
                                          </p:cBhvr>
                                          <p:to>
                                            <p:strVal val="visible"/>
                                          </p:to>
                                        </p:set>
                                        <p:anim calcmode="lin" valueType="num">
                                          <p:cBhvr>
                                            <p:cTn id="32" dur="300" fill="hold"/>
                                            <p:tgtEl>
                                              <p:spTgt spid="21"/>
                                            </p:tgtEl>
                                            <p:attrNameLst>
                                              <p:attrName>ppt_w</p:attrName>
                                            </p:attrNameLst>
                                          </p:cBhvr>
                                          <p:tavLst>
                                            <p:tav tm="0">
                                              <p:val>
                                                <p:fltVal val="0"/>
                                              </p:val>
                                            </p:tav>
                                            <p:tav tm="100000">
                                              <p:val>
                                                <p:strVal val="#ppt_w"/>
                                              </p:val>
                                            </p:tav>
                                          </p:tavLst>
                                        </p:anim>
                                        <p:anim calcmode="lin" valueType="num">
                                          <p:cBhvr>
                                            <p:cTn id="33" dur="300" fill="hold"/>
                                            <p:tgtEl>
                                              <p:spTgt spid="21"/>
                                            </p:tgtEl>
                                            <p:attrNameLst>
                                              <p:attrName>ppt_h</p:attrName>
                                            </p:attrNameLst>
                                          </p:cBhvr>
                                          <p:tavLst>
                                            <p:tav tm="0">
                                              <p:val>
                                                <p:fltVal val="0"/>
                                              </p:val>
                                            </p:tav>
                                            <p:tav tm="100000">
                                              <p:val>
                                                <p:strVal val="#ppt_h"/>
                                              </p:val>
                                            </p:tav>
                                          </p:tavLst>
                                        </p:anim>
                                        <p:animEffect transition="in" filter="fade">
                                          <p:cBhvr>
                                            <p:cTn id="34" dur="300"/>
                                            <p:tgtEl>
                                              <p:spTgt spid="21"/>
                                            </p:tgtEl>
                                          </p:cBhvr>
                                        </p:animEffect>
                                      </p:childTnLst>
                                    </p:cTn>
                                  </p:par>
                                  <p:par>
                                    <p:cTn id="35" presetID="6" presetClass="emph" presetSubtype="0" autoRev="1" fill="hold" nodeType="withEffect">
                                      <p:stCondLst>
                                        <p:cond delay="800"/>
                                      </p:stCondLst>
                                      <p:childTnLst>
                                        <p:animScale>
                                          <p:cBhvr>
                                            <p:cTn id="36" dur="150" fill="hold"/>
                                            <p:tgtEl>
                                              <p:spTgt spid="21"/>
                                            </p:tgtEl>
                                          </p:cBhvr>
                                          <p:by x="110000" y="110000"/>
                                        </p:animScale>
                                      </p:childTnLst>
                                    </p:cTn>
                                  </p:par>
                                  <p:par>
                                    <p:cTn id="37" presetID="2" presetClass="entr" presetSubtype="2" fill="hold" grpId="0" nodeType="withEffect" p14:presetBounceEnd="30000">
                                      <p:stCondLst>
                                        <p:cond delay="800"/>
                                      </p:stCondLst>
                                      <p:childTnLst>
                                        <p:set>
                                          <p:cBhvr>
                                            <p:cTn id="38" dur="1" fill="hold">
                                              <p:stCondLst>
                                                <p:cond delay="0"/>
                                              </p:stCondLst>
                                            </p:cTn>
                                            <p:tgtEl>
                                              <p:spTgt spid="32"/>
                                            </p:tgtEl>
                                            <p:attrNameLst>
                                              <p:attrName>style.visibility</p:attrName>
                                            </p:attrNameLst>
                                          </p:cBhvr>
                                          <p:to>
                                            <p:strVal val="visible"/>
                                          </p:to>
                                        </p:set>
                                        <p:anim calcmode="lin" valueType="num" p14:bounceEnd="30000">
                                          <p:cBhvr additive="base">
                                            <p:cTn id="39" dur="500" fill="hold"/>
                                            <p:tgtEl>
                                              <p:spTgt spid="32"/>
                                            </p:tgtEl>
                                            <p:attrNameLst>
                                              <p:attrName>ppt_x</p:attrName>
                                            </p:attrNameLst>
                                          </p:cBhvr>
                                          <p:tavLst>
                                            <p:tav tm="0">
                                              <p:val>
                                                <p:strVal val="1+#ppt_w/2"/>
                                              </p:val>
                                            </p:tav>
                                            <p:tav tm="100000">
                                              <p:val>
                                                <p:strVal val="#ppt_x"/>
                                              </p:val>
                                            </p:tav>
                                          </p:tavLst>
                                        </p:anim>
                                        <p:anim calcmode="lin" valueType="num" p14:bounceEnd="30000">
                                          <p:cBhvr additive="base">
                                            <p:cTn id="40" dur="500" fill="hold"/>
                                            <p:tgtEl>
                                              <p:spTgt spid="32"/>
                                            </p:tgtEl>
                                            <p:attrNameLst>
                                              <p:attrName>ppt_y</p:attrName>
                                            </p:attrNameLst>
                                          </p:cBhvr>
                                          <p:tavLst>
                                            <p:tav tm="0">
                                              <p:val>
                                                <p:strVal val="#ppt_y"/>
                                              </p:val>
                                            </p:tav>
                                            <p:tav tm="100000">
                                              <p:val>
                                                <p:strVal val="#ppt_y"/>
                                              </p:val>
                                            </p:tav>
                                          </p:tavLst>
                                        </p:anim>
                                      </p:childTnLst>
                                    </p:cTn>
                                  </p:par>
                                  <p:par>
                                    <p:cTn id="41" presetID="53" presetClass="entr" presetSubtype="16" fill="hold" grpId="0" nodeType="withEffect">
                                      <p:stCondLst>
                                        <p:cond delay="800"/>
                                      </p:stCondLst>
                                      <p:childTnLst>
                                        <p:set>
                                          <p:cBhvr>
                                            <p:cTn id="42" dur="1" fill="hold">
                                              <p:stCondLst>
                                                <p:cond delay="0"/>
                                              </p:stCondLst>
                                            </p:cTn>
                                            <p:tgtEl>
                                              <p:spTgt spid="25"/>
                                            </p:tgtEl>
                                            <p:attrNameLst>
                                              <p:attrName>style.visibility</p:attrName>
                                            </p:attrNameLst>
                                          </p:cBhvr>
                                          <p:to>
                                            <p:strVal val="visible"/>
                                          </p:to>
                                        </p:set>
                                        <p:anim calcmode="lin" valueType="num">
                                          <p:cBhvr>
                                            <p:cTn id="43" dur="300" fill="hold"/>
                                            <p:tgtEl>
                                              <p:spTgt spid="25"/>
                                            </p:tgtEl>
                                            <p:attrNameLst>
                                              <p:attrName>ppt_w</p:attrName>
                                            </p:attrNameLst>
                                          </p:cBhvr>
                                          <p:tavLst>
                                            <p:tav tm="0">
                                              <p:val>
                                                <p:fltVal val="0"/>
                                              </p:val>
                                            </p:tav>
                                            <p:tav tm="100000">
                                              <p:val>
                                                <p:strVal val="#ppt_w"/>
                                              </p:val>
                                            </p:tav>
                                          </p:tavLst>
                                        </p:anim>
                                        <p:anim calcmode="lin" valueType="num">
                                          <p:cBhvr>
                                            <p:cTn id="44" dur="300" fill="hold"/>
                                            <p:tgtEl>
                                              <p:spTgt spid="25"/>
                                            </p:tgtEl>
                                            <p:attrNameLst>
                                              <p:attrName>ppt_h</p:attrName>
                                            </p:attrNameLst>
                                          </p:cBhvr>
                                          <p:tavLst>
                                            <p:tav tm="0">
                                              <p:val>
                                                <p:fltVal val="0"/>
                                              </p:val>
                                            </p:tav>
                                            <p:tav tm="100000">
                                              <p:val>
                                                <p:strVal val="#ppt_h"/>
                                              </p:val>
                                            </p:tav>
                                          </p:tavLst>
                                        </p:anim>
                                        <p:animEffect transition="in" filter="fade">
                                          <p:cBhvr>
                                            <p:cTn id="45" dur="300"/>
                                            <p:tgtEl>
                                              <p:spTgt spid="25"/>
                                            </p:tgtEl>
                                          </p:cBhvr>
                                        </p:animEffect>
                                      </p:childTnLst>
                                    </p:cTn>
                                  </p:par>
                                  <p:par>
                                    <p:cTn id="46" presetID="6" presetClass="emph" presetSubtype="0" autoRev="1" fill="hold" grpId="1" nodeType="withEffect">
                                      <p:stCondLst>
                                        <p:cond delay="1100"/>
                                      </p:stCondLst>
                                      <p:childTnLst>
                                        <p:animScale>
                                          <p:cBhvr>
                                            <p:cTn id="47" dur="150" fill="hold"/>
                                            <p:tgtEl>
                                              <p:spTgt spid="25"/>
                                            </p:tgtEl>
                                          </p:cBhvr>
                                          <p:by x="110000" y="110000"/>
                                        </p:animScale>
                                      </p:childTnLst>
                                    </p:cTn>
                                  </p:par>
                                  <p:par>
                                    <p:cTn id="48" presetID="53" presetClass="entr" presetSubtype="16" fill="hold" nodeType="withEffect">
                                      <p:stCondLst>
                                        <p:cond delay="900"/>
                                      </p:stCondLst>
                                      <p:childTnLst>
                                        <p:set>
                                          <p:cBhvr>
                                            <p:cTn id="49" dur="1" fill="hold">
                                              <p:stCondLst>
                                                <p:cond delay="0"/>
                                              </p:stCondLst>
                                            </p:cTn>
                                            <p:tgtEl>
                                              <p:spTgt spid="26"/>
                                            </p:tgtEl>
                                            <p:attrNameLst>
                                              <p:attrName>style.visibility</p:attrName>
                                            </p:attrNameLst>
                                          </p:cBhvr>
                                          <p:to>
                                            <p:strVal val="visible"/>
                                          </p:to>
                                        </p:set>
                                        <p:anim calcmode="lin" valueType="num">
                                          <p:cBhvr>
                                            <p:cTn id="50" dur="300" fill="hold"/>
                                            <p:tgtEl>
                                              <p:spTgt spid="26"/>
                                            </p:tgtEl>
                                            <p:attrNameLst>
                                              <p:attrName>ppt_w</p:attrName>
                                            </p:attrNameLst>
                                          </p:cBhvr>
                                          <p:tavLst>
                                            <p:tav tm="0">
                                              <p:val>
                                                <p:fltVal val="0"/>
                                              </p:val>
                                            </p:tav>
                                            <p:tav tm="100000">
                                              <p:val>
                                                <p:strVal val="#ppt_w"/>
                                              </p:val>
                                            </p:tav>
                                          </p:tavLst>
                                        </p:anim>
                                        <p:anim calcmode="lin" valueType="num">
                                          <p:cBhvr>
                                            <p:cTn id="51" dur="300" fill="hold"/>
                                            <p:tgtEl>
                                              <p:spTgt spid="26"/>
                                            </p:tgtEl>
                                            <p:attrNameLst>
                                              <p:attrName>ppt_h</p:attrName>
                                            </p:attrNameLst>
                                          </p:cBhvr>
                                          <p:tavLst>
                                            <p:tav tm="0">
                                              <p:val>
                                                <p:fltVal val="0"/>
                                              </p:val>
                                            </p:tav>
                                            <p:tav tm="100000">
                                              <p:val>
                                                <p:strVal val="#ppt_h"/>
                                              </p:val>
                                            </p:tav>
                                          </p:tavLst>
                                        </p:anim>
                                        <p:animEffect transition="in" filter="fade">
                                          <p:cBhvr>
                                            <p:cTn id="52" dur="300"/>
                                            <p:tgtEl>
                                              <p:spTgt spid="26"/>
                                            </p:tgtEl>
                                          </p:cBhvr>
                                        </p:animEffect>
                                      </p:childTnLst>
                                    </p:cTn>
                                  </p:par>
                                  <p:par>
                                    <p:cTn id="53" presetID="6" presetClass="emph" presetSubtype="0" autoRev="1" fill="hold" nodeType="withEffect">
                                      <p:stCondLst>
                                        <p:cond delay="1200"/>
                                      </p:stCondLst>
                                      <p:childTnLst>
                                        <p:animScale>
                                          <p:cBhvr>
                                            <p:cTn id="54" dur="150" fill="hold"/>
                                            <p:tgtEl>
                                              <p:spTgt spid="26"/>
                                            </p:tgtEl>
                                          </p:cBhvr>
                                          <p:by x="110000" y="110000"/>
                                        </p:animScale>
                                      </p:childTnLst>
                                    </p:cTn>
                                  </p:par>
                                  <p:par>
                                    <p:cTn id="55" presetID="2" presetClass="entr" presetSubtype="2" fill="hold" grpId="0" nodeType="withEffect" p14:presetBounceEnd="30000">
                                      <p:stCondLst>
                                        <p:cond delay="1200"/>
                                      </p:stCondLst>
                                      <p:childTnLst>
                                        <p:set>
                                          <p:cBhvr>
                                            <p:cTn id="56" dur="1" fill="hold">
                                              <p:stCondLst>
                                                <p:cond delay="0"/>
                                              </p:stCondLst>
                                            </p:cTn>
                                            <p:tgtEl>
                                              <p:spTgt spid="33"/>
                                            </p:tgtEl>
                                            <p:attrNameLst>
                                              <p:attrName>style.visibility</p:attrName>
                                            </p:attrNameLst>
                                          </p:cBhvr>
                                          <p:to>
                                            <p:strVal val="visible"/>
                                          </p:to>
                                        </p:set>
                                        <p:anim calcmode="lin" valueType="num" p14:bounceEnd="30000">
                                          <p:cBhvr additive="base">
                                            <p:cTn id="57" dur="500" fill="hold"/>
                                            <p:tgtEl>
                                              <p:spTgt spid="33"/>
                                            </p:tgtEl>
                                            <p:attrNameLst>
                                              <p:attrName>ppt_x</p:attrName>
                                            </p:attrNameLst>
                                          </p:cBhvr>
                                          <p:tavLst>
                                            <p:tav tm="0">
                                              <p:val>
                                                <p:strVal val="1+#ppt_w/2"/>
                                              </p:val>
                                            </p:tav>
                                            <p:tav tm="100000">
                                              <p:val>
                                                <p:strVal val="#ppt_x"/>
                                              </p:val>
                                            </p:tav>
                                          </p:tavLst>
                                        </p:anim>
                                        <p:anim calcmode="lin" valueType="num" p14:bounceEnd="30000">
                                          <p:cBhvr additive="base">
                                            <p:cTn id="58" dur="500" fill="hold"/>
                                            <p:tgtEl>
                                              <p:spTgt spid="33"/>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14:presetBounceEnd="30000">
                                      <p:stCondLst>
                                        <p:cond delay="1500"/>
                                      </p:stCondLst>
                                      <p:childTnLst>
                                        <p:set>
                                          <p:cBhvr>
                                            <p:cTn id="60" dur="1" fill="hold">
                                              <p:stCondLst>
                                                <p:cond delay="0"/>
                                              </p:stCondLst>
                                            </p:cTn>
                                            <p:tgtEl>
                                              <p:spTgt spid="8"/>
                                            </p:tgtEl>
                                            <p:attrNameLst>
                                              <p:attrName>style.visibility</p:attrName>
                                            </p:attrNameLst>
                                          </p:cBhvr>
                                          <p:to>
                                            <p:strVal val="visible"/>
                                          </p:to>
                                        </p:set>
                                        <p:anim calcmode="lin" valueType="num" p14:bounceEnd="30000">
                                          <p:cBhvr additive="base">
                                            <p:cTn id="61" dur="500" fill="hold"/>
                                            <p:tgtEl>
                                              <p:spTgt spid="8"/>
                                            </p:tgtEl>
                                            <p:attrNameLst>
                                              <p:attrName>ppt_x</p:attrName>
                                            </p:attrNameLst>
                                          </p:cBhvr>
                                          <p:tavLst>
                                            <p:tav tm="0">
                                              <p:val>
                                                <p:strVal val="1+#ppt_w/2"/>
                                              </p:val>
                                            </p:tav>
                                            <p:tav tm="100000">
                                              <p:val>
                                                <p:strVal val="#ppt_x"/>
                                              </p:val>
                                            </p:tav>
                                          </p:tavLst>
                                        </p:anim>
                                        <p:anim calcmode="lin" valueType="num" p14:bounceEnd="30000">
                                          <p:cBhvr additive="base">
                                            <p:cTn id="6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20" grpId="0" animBg="1"/>
          <p:bldP spid="20" grpId="1" animBg="1"/>
          <p:bldP spid="25" grpId="0" animBg="1"/>
          <p:bldP spid="25" grpId="1" animBg="1"/>
          <p:bldP spid="31" grpId="0"/>
          <p:bldP spid="32" grpId="0"/>
          <p:bldP spid="3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300" fill="hold"/>
                                            <p:tgtEl>
                                              <p:spTgt spid="11"/>
                                            </p:tgtEl>
                                            <p:attrNameLst>
                                              <p:attrName>ppt_w</p:attrName>
                                            </p:attrNameLst>
                                          </p:cBhvr>
                                          <p:tavLst>
                                            <p:tav tm="0">
                                              <p:val>
                                                <p:fltVal val="0"/>
                                              </p:val>
                                            </p:tav>
                                            <p:tav tm="100000">
                                              <p:val>
                                                <p:strVal val="#ppt_w"/>
                                              </p:val>
                                            </p:tav>
                                          </p:tavLst>
                                        </p:anim>
                                        <p:anim calcmode="lin" valueType="num">
                                          <p:cBhvr>
                                            <p:cTn id="8" dur="300" fill="hold"/>
                                            <p:tgtEl>
                                              <p:spTgt spid="11"/>
                                            </p:tgtEl>
                                            <p:attrNameLst>
                                              <p:attrName>ppt_h</p:attrName>
                                            </p:attrNameLst>
                                          </p:cBhvr>
                                          <p:tavLst>
                                            <p:tav tm="0">
                                              <p:val>
                                                <p:fltVal val="0"/>
                                              </p:val>
                                            </p:tav>
                                            <p:tav tm="100000">
                                              <p:val>
                                                <p:strVal val="#ppt_h"/>
                                              </p:val>
                                            </p:tav>
                                          </p:tavLst>
                                        </p:anim>
                                        <p:animEffect transition="in" filter="fade">
                                          <p:cBhvr>
                                            <p:cTn id="9" dur="300"/>
                                            <p:tgtEl>
                                              <p:spTgt spid="11"/>
                                            </p:tgtEl>
                                          </p:cBhvr>
                                        </p:animEffect>
                                      </p:childTnLst>
                                    </p:cTn>
                                  </p:par>
                                  <p:par>
                                    <p:cTn id="10" presetID="6" presetClass="emph" presetSubtype="0" autoRev="1" fill="hold" grpId="1" nodeType="withEffect">
                                      <p:stCondLst>
                                        <p:cond delay="300"/>
                                      </p:stCondLst>
                                      <p:childTnLst>
                                        <p:animScale>
                                          <p:cBhvr>
                                            <p:cTn id="11" dur="150" fill="hold"/>
                                            <p:tgtEl>
                                              <p:spTgt spid="11"/>
                                            </p:tgtEl>
                                          </p:cBhvr>
                                          <p:by x="110000" y="110000"/>
                                        </p:animScale>
                                      </p:childTnLst>
                                    </p:cTn>
                                  </p:par>
                                  <p:par>
                                    <p:cTn id="12" presetID="53" presetClass="entr" presetSubtype="16" fill="hold" nodeType="withEffect">
                                      <p:stCondLst>
                                        <p:cond delay="100"/>
                                      </p:stCondLst>
                                      <p:childTnLst>
                                        <p:set>
                                          <p:cBhvr>
                                            <p:cTn id="13" dur="1" fill="hold">
                                              <p:stCondLst>
                                                <p:cond delay="0"/>
                                              </p:stCondLst>
                                            </p:cTn>
                                            <p:tgtEl>
                                              <p:spTgt spid="17"/>
                                            </p:tgtEl>
                                            <p:attrNameLst>
                                              <p:attrName>style.visibility</p:attrName>
                                            </p:attrNameLst>
                                          </p:cBhvr>
                                          <p:to>
                                            <p:strVal val="visible"/>
                                          </p:to>
                                        </p:set>
                                        <p:anim calcmode="lin" valueType="num">
                                          <p:cBhvr>
                                            <p:cTn id="14" dur="300" fill="hold"/>
                                            <p:tgtEl>
                                              <p:spTgt spid="17"/>
                                            </p:tgtEl>
                                            <p:attrNameLst>
                                              <p:attrName>ppt_w</p:attrName>
                                            </p:attrNameLst>
                                          </p:cBhvr>
                                          <p:tavLst>
                                            <p:tav tm="0">
                                              <p:val>
                                                <p:fltVal val="0"/>
                                              </p:val>
                                            </p:tav>
                                            <p:tav tm="100000">
                                              <p:val>
                                                <p:strVal val="#ppt_w"/>
                                              </p:val>
                                            </p:tav>
                                          </p:tavLst>
                                        </p:anim>
                                        <p:anim calcmode="lin" valueType="num">
                                          <p:cBhvr>
                                            <p:cTn id="15" dur="300" fill="hold"/>
                                            <p:tgtEl>
                                              <p:spTgt spid="17"/>
                                            </p:tgtEl>
                                            <p:attrNameLst>
                                              <p:attrName>ppt_h</p:attrName>
                                            </p:attrNameLst>
                                          </p:cBhvr>
                                          <p:tavLst>
                                            <p:tav tm="0">
                                              <p:val>
                                                <p:fltVal val="0"/>
                                              </p:val>
                                            </p:tav>
                                            <p:tav tm="100000">
                                              <p:val>
                                                <p:strVal val="#ppt_h"/>
                                              </p:val>
                                            </p:tav>
                                          </p:tavLst>
                                        </p:anim>
                                        <p:animEffect transition="in" filter="fade">
                                          <p:cBhvr>
                                            <p:cTn id="16" dur="300"/>
                                            <p:tgtEl>
                                              <p:spTgt spid="17"/>
                                            </p:tgtEl>
                                          </p:cBhvr>
                                        </p:animEffect>
                                      </p:childTnLst>
                                    </p:cTn>
                                  </p:par>
                                  <p:par>
                                    <p:cTn id="17" presetID="6" presetClass="emph" presetSubtype="0" autoRev="1" fill="hold" nodeType="withEffect">
                                      <p:stCondLst>
                                        <p:cond delay="400"/>
                                      </p:stCondLst>
                                      <p:childTnLst>
                                        <p:animScale>
                                          <p:cBhvr>
                                            <p:cTn id="18" dur="150" fill="hold"/>
                                            <p:tgtEl>
                                              <p:spTgt spid="17"/>
                                            </p:tgtEl>
                                          </p:cBhvr>
                                          <p:by x="110000" y="110000"/>
                                        </p:animScale>
                                      </p:childTnLst>
                                    </p:cTn>
                                  </p:par>
                                  <p:par>
                                    <p:cTn id="19" presetID="2" presetClass="entr" presetSubtype="2" fill="hold" grpId="0" nodeType="withEffect">
                                      <p:stCondLst>
                                        <p:cond delay="40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1+#ppt_w/2"/>
                                              </p:val>
                                            </p:tav>
                                            <p:tav tm="100000">
                                              <p:val>
                                                <p:strVal val="#ppt_x"/>
                                              </p:val>
                                            </p:tav>
                                          </p:tavLst>
                                        </p:anim>
                                        <p:anim calcmode="lin" valueType="num">
                                          <p:cBhvr additive="base">
                                            <p:cTn id="22" dur="500" fill="hold"/>
                                            <p:tgtEl>
                                              <p:spTgt spid="31"/>
                                            </p:tgtEl>
                                            <p:attrNameLst>
                                              <p:attrName>ppt_y</p:attrName>
                                            </p:attrNameLst>
                                          </p:cBhvr>
                                          <p:tavLst>
                                            <p:tav tm="0">
                                              <p:val>
                                                <p:strVal val="#ppt_y"/>
                                              </p:val>
                                            </p:tav>
                                            <p:tav tm="100000">
                                              <p:val>
                                                <p:strVal val="#ppt_y"/>
                                              </p:val>
                                            </p:tav>
                                          </p:tavLst>
                                        </p:anim>
                                      </p:childTnLst>
                                    </p:cTn>
                                  </p:par>
                                  <p:par>
                                    <p:cTn id="23" presetID="53" presetClass="entr" presetSubtype="16" fill="hold" grpId="0" nodeType="withEffect">
                                      <p:stCondLst>
                                        <p:cond delay="400"/>
                                      </p:stCondLst>
                                      <p:childTnLst>
                                        <p:set>
                                          <p:cBhvr>
                                            <p:cTn id="24" dur="1" fill="hold">
                                              <p:stCondLst>
                                                <p:cond delay="0"/>
                                              </p:stCondLst>
                                            </p:cTn>
                                            <p:tgtEl>
                                              <p:spTgt spid="20"/>
                                            </p:tgtEl>
                                            <p:attrNameLst>
                                              <p:attrName>style.visibility</p:attrName>
                                            </p:attrNameLst>
                                          </p:cBhvr>
                                          <p:to>
                                            <p:strVal val="visible"/>
                                          </p:to>
                                        </p:set>
                                        <p:anim calcmode="lin" valueType="num">
                                          <p:cBhvr>
                                            <p:cTn id="25" dur="300" fill="hold"/>
                                            <p:tgtEl>
                                              <p:spTgt spid="20"/>
                                            </p:tgtEl>
                                            <p:attrNameLst>
                                              <p:attrName>ppt_w</p:attrName>
                                            </p:attrNameLst>
                                          </p:cBhvr>
                                          <p:tavLst>
                                            <p:tav tm="0">
                                              <p:val>
                                                <p:fltVal val="0"/>
                                              </p:val>
                                            </p:tav>
                                            <p:tav tm="100000">
                                              <p:val>
                                                <p:strVal val="#ppt_w"/>
                                              </p:val>
                                            </p:tav>
                                          </p:tavLst>
                                        </p:anim>
                                        <p:anim calcmode="lin" valueType="num">
                                          <p:cBhvr>
                                            <p:cTn id="26" dur="300" fill="hold"/>
                                            <p:tgtEl>
                                              <p:spTgt spid="20"/>
                                            </p:tgtEl>
                                            <p:attrNameLst>
                                              <p:attrName>ppt_h</p:attrName>
                                            </p:attrNameLst>
                                          </p:cBhvr>
                                          <p:tavLst>
                                            <p:tav tm="0">
                                              <p:val>
                                                <p:fltVal val="0"/>
                                              </p:val>
                                            </p:tav>
                                            <p:tav tm="100000">
                                              <p:val>
                                                <p:strVal val="#ppt_h"/>
                                              </p:val>
                                            </p:tav>
                                          </p:tavLst>
                                        </p:anim>
                                        <p:animEffect transition="in" filter="fade">
                                          <p:cBhvr>
                                            <p:cTn id="27" dur="300"/>
                                            <p:tgtEl>
                                              <p:spTgt spid="20"/>
                                            </p:tgtEl>
                                          </p:cBhvr>
                                        </p:animEffect>
                                      </p:childTnLst>
                                    </p:cTn>
                                  </p:par>
                                  <p:par>
                                    <p:cTn id="28" presetID="6" presetClass="emph" presetSubtype="0" autoRev="1" fill="hold" grpId="1" nodeType="withEffect">
                                      <p:stCondLst>
                                        <p:cond delay="700"/>
                                      </p:stCondLst>
                                      <p:childTnLst>
                                        <p:animScale>
                                          <p:cBhvr>
                                            <p:cTn id="29" dur="150" fill="hold"/>
                                            <p:tgtEl>
                                              <p:spTgt spid="20"/>
                                            </p:tgtEl>
                                          </p:cBhvr>
                                          <p:by x="110000" y="110000"/>
                                        </p:animScale>
                                      </p:childTnLst>
                                    </p:cTn>
                                  </p:par>
                                  <p:par>
                                    <p:cTn id="30" presetID="53" presetClass="entr" presetSubtype="16" fill="hold" nodeType="withEffect">
                                      <p:stCondLst>
                                        <p:cond delay="500"/>
                                      </p:stCondLst>
                                      <p:childTnLst>
                                        <p:set>
                                          <p:cBhvr>
                                            <p:cTn id="31" dur="1" fill="hold">
                                              <p:stCondLst>
                                                <p:cond delay="0"/>
                                              </p:stCondLst>
                                            </p:cTn>
                                            <p:tgtEl>
                                              <p:spTgt spid="21"/>
                                            </p:tgtEl>
                                            <p:attrNameLst>
                                              <p:attrName>style.visibility</p:attrName>
                                            </p:attrNameLst>
                                          </p:cBhvr>
                                          <p:to>
                                            <p:strVal val="visible"/>
                                          </p:to>
                                        </p:set>
                                        <p:anim calcmode="lin" valueType="num">
                                          <p:cBhvr>
                                            <p:cTn id="32" dur="300" fill="hold"/>
                                            <p:tgtEl>
                                              <p:spTgt spid="21"/>
                                            </p:tgtEl>
                                            <p:attrNameLst>
                                              <p:attrName>ppt_w</p:attrName>
                                            </p:attrNameLst>
                                          </p:cBhvr>
                                          <p:tavLst>
                                            <p:tav tm="0">
                                              <p:val>
                                                <p:fltVal val="0"/>
                                              </p:val>
                                            </p:tav>
                                            <p:tav tm="100000">
                                              <p:val>
                                                <p:strVal val="#ppt_w"/>
                                              </p:val>
                                            </p:tav>
                                          </p:tavLst>
                                        </p:anim>
                                        <p:anim calcmode="lin" valueType="num">
                                          <p:cBhvr>
                                            <p:cTn id="33" dur="300" fill="hold"/>
                                            <p:tgtEl>
                                              <p:spTgt spid="21"/>
                                            </p:tgtEl>
                                            <p:attrNameLst>
                                              <p:attrName>ppt_h</p:attrName>
                                            </p:attrNameLst>
                                          </p:cBhvr>
                                          <p:tavLst>
                                            <p:tav tm="0">
                                              <p:val>
                                                <p:fltVal val="0"/>
                                              </p:val>
                                            </p:tav>
                                            <p:tav tm="100000">
                                              <p:val>
                                                <p:strVal val="#ppt_h"/>
                                              </p:val>
                                            </p:tav>
                                          </p:tavLst>
                                        </p:anim>
                                        <p:animEffect transition="in" filter="fade">
                                          <p:cBhvr>
                                            <p:cTn id="34" dur="300"/>
                                            <p:tgtEl>
                                              <p:spTgt spid="21"/>
                                            </p:tgtEl>
                                          </p:cBhvr>
                                        </p:animEffect>
                                      </p:childTnLst>
                                    </p:cTn>
                                  </p:par>
                                  <p:par>
                                    <p:cTn id="35" presetID="6" presetClass="emph" presetSubtype="0" autoRev="1" fill="hold" nodeType="withEffect">
                                      <p:stCondLst>
                                        <p:cond delay="800"/>
                                      </p:stCondLst>
                                      <p:childTnLst>
                                        <p:animScale>
                                          <p:cBhvr>
                                            <p:cTn id="36" dur="150" fill="hold"/>
                                            <p:tgtEl>
                                              <p:spTgt spid="21"/>
                                            </p:tgtEl>
                                          </p:cBhvr>
                                          <p:by x="110000" y="110000"/>
                                        </p:animScale>
                                      </p:childTnLst>
                                    </p:cTn>
                                  </p:par>
                                  <p:par>
                                    <p:cTn id="37" presetID="2" presetClass="entr" presetSubtype="2" fill="hold" grpId="0" nodeType="withEffect">
                                      <p:stCondLst>
                                        <p:cond delay="80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par>
                                    <p:cTn id="41" presetID="53" presetClass="entr" presetSubtype="16" fill="hold" grpId="0" nodeType="withEffect">
                                      <p:stCondLst>
                                        <p:cond delay="800"/>
                                      </p:stCondLst>
                                      <p:childTnLst>
                                        <p:set>
                                          <p:cBhvr>
                                            <p:cTn id="42" dur="1" fill="hold">
                                              <p:stCondLst>
                                                <p:cond delay="0"/>
                                              </p:stCondLst>
                                            </p:cTn>
                                            <p:tgtEl>
                                              <p:spTgt spid="25"/>
                                            </p:tgtEl>
                                            <p:attrNameLst>
                                              <p:attrName>style.visibility</p:attrName>
                                            </p:attrNameLst>
                                          </p:cBhvr>
                                          <p:to>
                                            <p:strVal val="visible"/>
                                          </p:to>
                                        </p:set>
                                        <p:anim calcmode="lin" valueType="num">
                                          <p:cBhvr>
                                            <p:cTn id="43" dur="300" fill="hold"/>
                                            <p:tgtEl>
                                              <p:spTgt spid="25"/>
                                            </p:tgtEl>
                                            <p:attrNameLst>
                                              <p:attrName>ppt_w</p:attrName>
                                            </p:attrNameLst>
                                          </p:cBhvr>
                                          <p:tavLst>
                                            <p:tav tm="0">
                                              <p:val>
                                                <p:fltVal val="0"/>
                                              </p:val>
                                            </p:tav>
                                            <p:tav tm="100000">
                                              <p:val>
                                                <p:strVal val="#ppt_w"/>
                                              </p:val>
                                            </p:tav>
                                          </p:tavLst>
                                        </p:anim>
                                        <p:anim calcmode="lin" valueType="num">
                                          <p:cBhvr>
                                            <p:cTn id="44" dur="300" fill="hold"/>
                                            <p:tgtEl>
                                              <p:spTgt spid="25"/>
                                            </p:tgtEl>
                                            <p:attrNameLst>
                                              <p:attrName>ppt_h</p:attrName>
                                            </p:attrNameLst>
                                          </p:cBhvr>
                                          <p:tavLst>
                                            <p:tav tm="0">
                                              <p:val>
                                                <p:fltVal val="0"/>
                                              </p:val>
                                            </p:tav>
                                            <p:tav tm="100000">
                                              <p:val>
                                                <p:strVal val="#ppt_h"/>
                                              </p:val>
                                            </p:tav>
                                          </p:tavLst>
                                        </p:anim>
                                        <p:animEffect transition="in" filter="fade">
                                          <p:cBhvr>
                                            <p:cTn id="45" dur="300"/>
                                            <p:tgtEl>
                                              <p:spTgt spid="25"/>
                                            </p:tgtEl>
                                          </p:cBhvr>
                                        </p:animEffect>
                                      </p:childTnLst>
                                    </p:cTn>
                                  </p:par>
                                  <p:par>
                                    <p:cTn id="46" presetID="6" presetClass="emph" presetSubtype="0" autoRev="1" fill="hold" grpId="1" nodeType="withEffect">
                                      <p:stCondLst>
                                        <p:cond delay="1100"/>
                                      </p:stCondLst>
                                      <p:childTnLst>
                                        <p:animScale>
                                          <p:cBhvr>
                                            <p:cTn id="47" dur="150" fill="hold"/>
                                            <p:tgtEl>
                                              <p:spTgt spid="25"/>
                                            </p:tgtEl>
                                          </p:cBhvr>
                                          <p:by x="110000" y="110000"/>
                                        </p:animScale>
                                      </p:childTnLst>
                                    </p:cTn>
                                  </p:par>
                                  <p:par>
                                    <p:cTn id="48" presetID="53" presetClass="entr" presetSubtype="16" fill="hold" nodeType="withEffect">
                                      <p:stCondLst>
                                        <p:cond delay="900"/>
                                      </p:stCondLst>
                                      <p:childTnLst>
                                        <p:set>
                                          <p:cBhvr>
                                            <p:cTn id="49" dur="1" fill="hold">
                                              <p:stCondLst>
                                                <p:cond delay="0"/>
                                              </p:stCondLst>
                                            </p:cTn>
                                            <p:tgtEl>
                                              <p:spTgt spid="26"/>
                                            </p:tgtEl>
                                            <p:attrNameLst>
                                              <p:attrName>style.visibility</p:attrName>
                                            </p:attrNameLst>
                                          </p:cBhvr>
                                          <p:to>
                                            <p:strVal val="visible"/>
                                          </p:to>
                                        </p:set>
                                        <p:anim calcmode="lin" valueType="num">
                                          <p:cBhvr>
                                            <p:cTn id="50" dur="300" fill="hold"/>
                                            <p:tgtEl>
                                              <p:spTgt spid="26"/>
                                            </p:tgtEl>
                                            <p:attrNameLst>
                                              <p:attrName>ppt_w</p:attrName>
                                            </p:attrNameLst>
                                          </p:cBhvr>
                                          <p:tavLst>
                                            <p:tav tm="0">
                                              <p:val>
                                                <p:fltVal val="0"/>
                                              </p:val>
                                            </p:tav>
                                            <p:tav tm="100000">
                                              <p:val>
                                                <p:strVal val="#ppt_w"/>
                                              </p:val>
                                            </p:tav>
                                          </p:tavLst>
                                        </p:anim>
                                        <p:anim calcmode="lin" valueType="num">
                                          <p:cBhvr>
                                            <p:cTn id="51" dur="300" fill="hold"/>
                                            <p:tgtEl>
                                              <p:spTgt spid="26"/>
                                            </p:tgtEl>
                                            <p:attrNameLst>
                                              <p:attrName>ppt_h</p:attrName>
                                            </p:attrNameLst>
                                          </p:cBhvr>
                                          <p:tavLst>
                                            <p:tav tm="0">
                                              <p:val>
                                                <p:fltVal val="0"/>
                                              </p:val>
                                            </p:tav>
                                            <p:tav tm="100000">
                                              <p:val>
                                                <p:strVal val="#ppt_h"/>
                                              </p:val>
                                            </p:tav>
                                          </p:tavLst>
                                        </p:anim>
                                        <p:animEffect transition="in" filter="fade">
                                          <p:cBhvr>
                                            <p:cTn id="52" dur="300"/>
                                            <p:tgtEl>
                                              <p:spTgt spid="26"/>
                                            </p:tgtEl>
                                          </p:cBhvr>
                                        </p:animEffect>
                                      </p:childTnLst>
                                    </p:cTn>
                                  </p:par>
                                  <p:par>
                                    <p:cTn id="53" presetID="6" presetClass="emph" presetSubtype="0" autoRev="1" fill="hold" nodeType="withEffect">
                                      <p:stCondLst>
                                        <p:cond delay="1200"/>
                                      </p:stCondLst>
                                      <p:childTnLst>
                                        <p:animScale>
                                          <p:cBhvr>
                                            <p:cTn id="54" dur="150" fill="hold"/>
                                            <p:tgtEl>
                                              <p:spTgt spid="26"/>
                                            </p:tgtEl>
                                          </p:cBhvr>
                                          <p:by x="110000" y="110000"/>
                                        </p:animScale>
                                      </p:childTnLst>
                                    </p:cTn>
                                  </p:par>
                                  <p:par>
                                    <p:cTn id="55" presetID="2" presetClass="entr" presetSubtype="2" fill="hold" grpId="0" nodeType="withEffect">
                                      <p:stCondLst>
                                        <p:cond delay="1200"/>
                                      </p:stCondLst>
                                      <p:childTnLst>
                                        <p:set>
                                          <p:cBhvr>
                                            <p:cTn id="56" dur="1" fill="hold">
                                              <p:stCondLst>
                                                <p:cond delay="0"/>
                                              </p:stCondLst>
                                            </p:cTn>
                                            <p:tgtEl>
                                              <p:spTgt spid="33"/>
                                            </p:tgtEl>
                                            <p:attrNameLst>
                                              <p:attrName>style.visibility</p:attrName>
                                            </p:attrNameLst>
                                          </p:cBhvr>
                                          <p:to>
                                            <p:strVal val="visible"/>
                                          </p:to>
                                        </p:set>
                                        <p:anim calcmode="lin" valueType="num">
                                          <p:cBhvr additive="base">
                                            <p:cTn id="57" dur="500" fill="hold"/>
                                            <p:tgtEl>
                                              <p:spTgt spid="33"/>
                                            </p:tgtEl>
                                            <p:attrNameLst>
                                              <p:attrName>ppt_x</p:attrName>
                                            </p:attrNameLst>
                                          </p:cBhvr>
                                          <p:tavLst>
                                            <p:tav tm="0">
                                              <p:val>
                                                <p:strVal val="1+#ppt_w/2"/>
                                              </p:val>
                                            </p:tav>
                                            <p:tav tm="100000">
                                              <p:val>
                                                <p:strVal val="#ppt_x"/>
                                              </p:val>
                                            </p:tav>
                                          </p:tavLst>
                                        </p:anim>
                                        <p:anim calcmode="lin" valueType="num">
                                          <p:cBhvr additive="base">
                                            <p:cTn id="58" dur="500" fill="hold"/>
                                            <p:tgtEl>
                                              <p:spTgt spid="33"/>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150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1+#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20" grpId="0" animBg="1"/>
          <p:bldP spid="20" grpId="1" animBg="1"/>
          <p:bldP spid="25" grpId="0" animBg="1"/>
          <p:bldP spid="25" grpId="1" animBg="1"/>
          <p:bldP spid="31" grpId="0"/>
          <p:bldP spid="32" grpId="0"/>
          <p:bldP spid="33"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54653" y="4667776"/>
            <a:ext cx="389943" cy="230832"/>
          </a:xfrm>
          <a:prstGeom prst="rect">
            <a:avLst/>
          </a:prstGeom>
          <a:noFill/>
        </p:spPr>
        <p:txBody>
          <a:bodyPr wrap="square" rtlCol="0">
            <a:spAutoFit/>
          </a:bodyPr>
          <a:lstStyle/>
          <a:p>
            <a:fld id="{F3C5028F-8D3B-45CC-A1ED-22F09E87F5E5}" type="slidenum">
              <a:rPr lang="id-ID" sz="900">
                <a:solidFill>
                  <a:schemeClr val="bg1"/>
                </a:solidFill>
                <a:latin typeface="Arial" panose="020B0604020202020204" pitchFamily="34" charset="0"/>
                <a:ea typeface="微软雅黑" panose="020B0503020204020204" pitchFamily="34" charset="-122"/>
                <a:sym typeface="Arial" panose="020B0604020202020204" pitchFamily="34" charset="0"/>
              </a:rPr>
              <a:t>27</a:t>
            </a:fld>
            <a:endParaRPr lang="id-ID" sz="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277236" y="117046"/>
            <a:ext cx="8865950"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816" y="117046"/>
            <a:ext cx="180699"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205318" y="117046"/>
            <a:ext cx="48117" cy="4247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817" y="4976580"/>
            <a:ext cx="9142369" cy="642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nvSpPr>
        <p:spPr>
          <a:xfrm>
            <a:off x="5148065" y="117046"/>
            <a:ext cx="3901560" cy="400110"/>
          </a:xfrm>
          <a:prstGeom prst="rect">
            <a:avLst/>
          </a:prstGeom>
          <a:noFill/>
        </p:spPr>
        <p:txBody>
          <a:bodyPr wrap="square" rtlCol="0">
            <a:spAutoFit/>
          </a:bodyPr>
          <a:lstStyle/>
          <a:p>
            <a:pPr algn="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具体目标规划</a:t>
            </a:r>
          </a:p>
        </p:txBody>
      </p:sp>
      <p:sp>
        <p:nvSpPr>
          <p:cNvPr id="8" name="矩形 7">
            <a:extLst>
              <a:ext uri="{FF2B5EF4-FFF2-40B4-BE49-F238E27FC236}">
                <a16:creationId xmlns:a16="http://schemas.microsoft.com/office/drawing/2014/main" id="{45530A9E-BCB0-4974-BBD8-1C1327E7A373}"/>
              </a:ext>
            </a:extLst>
          </p:cNvPr>
          <p:cNvSpPr/>
          <p:nvPr/>
        </p:nvSpPr>
        <p:spPr>
          <a:xfrm>
            <a:off x="-3539" y="3446084"/>
            <a:ext cx="9144000" cy="11464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9" name="组合 8"/>
          <p:cNvGrpSpPr/>
          <p:nvPr/>
        </p:nvGrpSpPr>
        <p:grpSpPr>
          <a:xfrm>
            <a:off x="463271" y="2436708"/>
            <a:ext cx="8210381" cy="1348979"/>
            <a:chOff x="745853" y="1988840"/>
            <a:chExt cx="10947175" cy="1798638"/>
          </a:xfrm>
          <a:solidFill>
            <a:schemeClr val="bg1"/>
          </a:solidFill>
        </p:grpSpPr>
        <p:grpSp>
          <p:nvGrpSpPr>
            <p:cNvPr id="10" name="17455294-bed3-4d96-b2f5-1201802378e5"/>
            <p:cNvGrpSpPr>
              <a:grpSpLocks noChangeAspect="1"/>
            </p:cNvGrpSpPr>
            <p:nvPr/>
          </p:nvGrpSpPr>
          <p:grpSpPr>
            <a:xfrm>
              <a:off x="745853" y="1988840"/>
              <a:ext cx="2219995" cy="1798638"/>
              <a:chOff x="4381326" y="1846386"/>
              <a:chExt cx="3103682" cy="2514600"/>
            </a:xfrm>
            <a:grpFill/>
          </p:grpSpPr>
          <p:sp>
            <p:nvSpPr>
              <p:cNvPr id="40" name="矩形 39"/>
              <p:cNvSpPr/>
              <p:nvPr/>
            </p:nvSpPr>
            <p:spPr>
              <a:xfrm>
                <a:off x="4675867" y="1846386"/>
                <a:ext cx="2514600" cy="2514600"/>
              </a:xfrm>
              <a:prstGeom prst="rect">
                <a:avLst/>
              </a:prstGeom>
              <a:grp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0"/>
              <p:cNvSpPr/>
              <p:nvPr/>
            </p:nvSpPr>
            <p:spPr>
              <a:xfrm>
                <a:off x="4381326" y="2479431"/>
                <a:ext cx="3103682" cy="12485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42" name="组合 41"/>
              <p:cNvGrpSpPr/>
              <p:nvPr/>
            </p:nvGrpSpPr>
            <p:grpSpPr>
              <a:xfrm>
                <a:off x="4867553" y="2662785"/>
                <a:ext cx="2131231" cy="881800"/>
                <a:chOff x="4844121" y="2652704"/>
                <a:chExt cx="2131231" cy="881800"/>
              </a:xfrm>
              <a:grpFill/>
            </p:grpSpPr>
            <p:sp>
              <p:nvSpPr>
                <p:cNvPr id="43" name="文本框 9"/>
                <p:cNvSpPr txBox="1"/>
                <p:nvPr/>
              </p:nvSpPr>
              <p:spPr>
                <a:xfrm>
                  <a:off x="4844121" y="2963129"/>
                  <a:ext cx="2131231" cy="571375"/>
                </a:xfrm>
                <a:prstGeom prst="rect">
                  <a:avLst/>
                </a:prstGeom>
                <a:noFill/>
              </p:spPr>
              <p:txBody>
                <a:bodyPr wrap="square" lIns="0" tIns="0" rIns="0" bIns="0" anchor="ctr" anchorCtr="0">
                  <a:normAutofit fontScale="47500" lnSpcReduction="20000"/>
                </a:bodyPr>
                <a:lstStyle/>
                <a:p>
                  <a:pPr algn="ctr" defTabSz="914378">
                    <a:lnSpc>
                      <a:spcPct val="170000"/>
                    </a:lnSpc>
                    <a:defRPr/>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p>
              </p:txBody>
            </p:sp>
            <p:sp>
              <p:nvSpPr>
                <p:cNvPr id="44" name="矩形 43"/>
                <p:cNvSpPr/>
                <p:nvPr/>
              </p:nvSpPr>
              <p:spPr>
                <a:xfrm>
                  <a:off x="5217238" y="2652704"/>
                  <a:ext cx="1384995" cy="276999"/>
                </a:xfrm>
                <a:prstGeom prst="rect">
                  <a:avLst/>
                </a:prstGeom>
                <a:noFill/>
              </p:spPr>
              <p:txBody>
                <a:bodyPr wrap="none" lIns="0" tIns="0" rIns="0" bIns="0">
                  <a:normAutofit fontScale="62500" lnSpcReduction="20000"/>
                </a:bodyPr>
                <a:lstStyle/>
                <a:p>
                  <a:pPr lvl="0" algn="ctr" defTabSz="914378">
                    <a:defRPr/>
                  </a:pP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添加标题</a:t>
                  </a:r>
                </a:p>
              </p:txBody>
            </p:sp>
          </p:grpSp>
        </p:grpSp>
        <p:grpSp>
          <p:nvGrpSpPr>
            <p:cNvPr id="11" name="17455294-bed3-4d96-b2f5-1201802378e5"/>
            <p:cNvGrpSpPr>
              <a:grpSpLocks noChangeAspect="1"/>
            </p:cNvGrpSpPr>
            <p:nvPr/>
          </p:nvGrpSpPr>
          <p:grpSpPr>
            <a:xfrm>
              <a:off x="2927648" y="1988840"/>
              <a:ext cx="2219995" cy="1798638"/>
              <a:chOff x="4381326" y="1846386"/>
              <a:chExt cx="3103682" cy="2514600"/>
            </a:xfrm>
            <a:grpFill/>
          </p:grpSpPr>
          <p:sp>
            <p:nvSpPr>
              <p:cNvPr id="35" name="矩形 34"/>
              <p:cNvSpPr/>
              <p:nvPr/>
            </p:nvSpPr>
            <p:spPr>
              <a:xfrm>
                <a:off x="4675867" y="1846386"/>
                <a:ext cx="2514600" cy="2514600"/>
              </a:xfrm>
              <a:prstGeom prst="rect">
                <a:avLst/>
              </a:prstGeom>
              <a:grp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35"/>
              <p:cNvSpPr/>
              <p:nvPr/>
            </p:nvSpPr>
            <p:spPr>
              <a:xfrm>
                <a:off x="4381326" y="2479431"/>
                <a:ext cx="3103682" cy="12485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37" name="组合 36"/>
              <p:cNvGrpSpPr/>
              <p:nvPr/>
            </p:nvGrpSpPr>
            <p:grpSpPr>
              <a:xfrm>
                <a:off x="4867553" y="2662785"/>
                <a:ext cx="2131231" cy="881800"/>
                <a:chOff x="4844121" y="2652704"/>
                <a:chExt cx="2131231" cy="881800"/>
              </a:xfrm>
              <a:grpFill/>
            </p:grpSpPr>
            <p:sp>
              <p:nvSpPr>
                <p:cNvPr id="38" name="文本框 9"/>
                <p:cNvSpPr txBox="1"/>
                <p:nvPr/>
              </p:nvSpPr>
              <p:spPr>
                <a:xfrm>
                  <a:off x="4844121" y="2963129"/>
                  <a:ext cx="2131231" cy="571375"/>
                </a:xfrm>
                <a:prstGeom prst="rect">
                  <a:avLst/>
                </a:prstGeom>
                <a:noFill/>
              </p:spPr>
              <p:txBody>
                <a:bodyPr wrap="square" lIns="0" tIns="0" rIns="0" bIns="0" anchor="ctr" anchorCtr="0">
                  <a:normAutofit fontScale="47500" lnSpcReduction="20000"/>
                </a:bodyPr>
                <a:lstStyle/>
                <a:p>
                  <a:pPr algn="ctr" defTabSz="914378">
                    <a:lnSpc>
                      <a:spcPct val="170000"/>
                    </a:lnSpc>
                    <a:defRPr/>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p>
              </p:txBody>
            </p:sp>
            <p:sp>
              <p:nvSpPr>
                <p:cNvPr id="39" name="矩形 38"/>
                <p:cNvSpPr/>
                <p:nvPr/>
              </p:nvSpPr>
              <p:spPr>
                <a:xfrm>
                  <a:off x="5217238" y="2652704"/>
                  <a:ext cx="1384995" cy="276999"/>
                </a:xfrm>
                <a:prstGeom prst="rect">
                  <a:avLst/>
                </a:prstGeom>
                <a:noFill/>
              </p:spPr>
              <p:txBody>
                <a:bodyPr wrap="none" lIns="0" tIns="0" rIns="0" bIns="0">
                  <a:normAutofit fontScale="62500" lnSpcReduction="20000"/>
                </a:bodyPr>
                <a:lstStyle/>
                <a:p>
                  <a:pPr lvl="0" algn="ctr" defTabSz="914378">
                    <a:defRPr/>
                  </a:pP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添加标题</a:t>
                  </a:r>
                </a:p>
              </p:txBody>
            </p:sp>
          </p:grpSp>
        </p:grpSp>
        <p:grpSp>
          <p:nvGrpSpPr>
            <p:cNvPr id="17" name="17455294-bed3-4d96-b2f5-1201802378e5"/>
            <p:cNvGrpSpPr>
              <a:grpSpLocks noChangeAspect="1"/>
            </p:cNvGrpSpPr>
            <p:nvPr/>
          </p:nvGrpSpPr>
          <p:grpSpPr>
            <a:xfrm>
              <a:off x="5109443" y="1988840"/>
              <a:ext cx="2219995" cy="1798638"/>
              <a:chOff x="4381326" y="1846386"/>
              <a:chExt cx="3103682" cy="2514600"/>
            </a:xfrm>
            <a:grpFill/>
          </p:grpSpPr>
          <p:sp>
            <p:nvSpPr>
              <p:cNvPr id="30" name="矩形 29"/>
              <p:cNvSpPr/>
              <p:nvPr/>
            </p:nvSpPr>
            <p:spPr>
              <a:xfrm>
                <a:off x="4675867" y="1846386"/>
                <a:ext cx="2514600" cy="2514600"/>
              </a:xfrm>
              <a:prstGeom prst="rect">
                <a:avLst/>
              </a:prstGeom>
              <a:grp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1" name="矩形 30"/>
              <p:cNvSpPr/>
              <p:nvPr/>
            </p:nvSpPr>
            <p:spPr>
              <a:xfrm>
                <a:off x="4381326" y="2479431"/>
                <a:ext cx="3103682" cy="12485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32" name="组合 31"/>
              <p:cNvGrpSpPr/>
              <p:nvPr/>
            </p:nvGrpSpPr>
            <p:grpSpPr>
              <a:xfrm>
                <a:off x="4867553" y="2662785"/>
                <a:ext cx="2131231" cy="881800"/>
                <a:chOff x="4844121" y="2652704"/>
                <a:chExt cx="2131231" cy="881800"/>
              </a:xfrm>
              <a:grpFill/>
            </p:grpSpPr>
            <p:sp>
              <p:nvSpPr>
                <p:cNvPr id="33" name="文本框 9"/>
                <p:cNvSpPr txBox="1"/>
                <p:nvPr/>
              </p:nvSpPr>
              <p:spPr>
                <a:xfrm>
                  <a:off x="4844121" y="2963129"/>
                  <a:ext cx="2131231" cy="571375"/>
                </a:xfrm>
                <a:prstGeom prst="rect">
                  <a:avLst/>
                </a:prstGeom>
                <a:noFill/>
              </p:spPr>
              <p:txBody>
                <a:bodyPr wrap="square" lIns="0" tIns="0" rIns="0" bIns="0" anchor="ctr" anchorCtr="0">
                  <a:normAutofit fontScale="47500" lnSpcReduction="20000"/>
                </a:bodyPr>
                <a:lstStyle/>
                <a:p>
                  <a:pPr algn="ctr" defTabSz="914378">
                    <a:lnSpc>
                      <a:spcPct val="170000"/>
                    </a:lnSpc>
                    <a:defRPr/>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p>
              </p:txBody>
            </p:sp>
            <p:sp>
              <p:nvSpPr>
                <p:cNvPr id="34" name="矩形 33"/>
                <p:cNvSpPr/>
                <p:nvPr/>
              </p:nvSpPr>
              <p:spPr>
                <a:xfrm>
                  <a:off x="5217238" y="2652704"/>
                  <a:ext cx="1384995" cy="276999"/>
                </a:xfrm>
                <a:prstGeom prst="rect">
                  <a:avLst/>
                </a:prstGeom>
                <a:noFill/>
              </p:spPr>
              <p:txBody>
                <a:bodyPr wrap="none" lIns="0" tIns="0" rIns="0" bIns="0">
                  <a:normAutofit fontScale="62500" lnSpcReduction="20000"/>
                </a:bodyPr>
                <a:lstStyle/>
                <a:p>
                  <a:pPr lvl="0" algn="ctr" defTabSz="914378">
                    <a:defRPr/>
                  </a:pP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添加标题</a:t>
                  </a:r>
                </a:p>
              </p:txBody>
            </p:sp>
          </p:grpSp>
        </p:grpSp>
        <p:grpSp>
          <p:nvGrpSpPr>
            <p:cNvPr id="18" name="17455294-bed3-4d96-b2f5-1201802378e5"/>
            <p:cNvGrpSpPr>
              <a:grpSpLocks noChangeAspect="1"/>
            </p:cNvGrpSpPr>
            <p:nvPr/>
          </p:nvGrpSpPr>
          <p:grpSpPr>
            <a:xfrm>
              <a:off x="7291238" y="1988840"/>
              <a:ext cx="2219995" cy="1798638"/>
              <a:chOff x="4381326" y="1846386"/>
              <a:chExt cx="3103682" cy="2514600"/>
            </a:xfrm>
            <a:grpFill/>
          </p:grpSpPr>
          <p:sp>
            <p:nvSpPr>
              <p:cNvPr id="25" name="矩形 24"/>
              <p:cNvSpPr/>
              <p:nvPr/>
            </p:nvSpPr>
            <p:spPr>
              <a:xfrm>
                <a:off x="4675867" y="1846386"/>
                <a:ext cx="2514600" cy="2514600"/>
              </a:xfrm>
              <a:prstGeom prst="rect">
                <a:avLst/>
              </a:prstGeom>
              <a:grp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6" name="矩形 25"/>
              <p:cNvSpPr/>
              <p:nvPr/>
            </p:nvSpPr>
            <p:spPr>
              <a:xfrm>
                <a:off x="4381326" y="2479431"/>
                <a:ext cx="3103682" cy="12485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27" name="组合 26"/>
              <p:cNvGrpSpPr/>
              <p:nvPr/>
            </p:nvGrpSpPr>
            <p:grpSpPr>
              <a:xfrm>
                <a:off x="4867553" y="2662785"/>
                <a:ext cx="2131231" cy="881800"/>
                <a:chOff x="4844121" y="2652704"/>
                <a:chExt cx="2131231" cy="881800"/>
              </a:xfrm>
              <a:grpFill/>
            </p:grpSpPr>
            <p:sp>
              <p:nvSpPr>
                <p:cNvPr id="28" name="文本框 9"/>
                <p:cNvSpPr txBox="1"/>
                <p:nvPr/>
              </p:nvSpPr>
              <p:spPr>
                <a:xfrm>
                  <a:off x="4844121" y="2963129"/>
                  <a:ext cx="2131231" cy="571375"/>
                </a:xfrm>
                <a:prstGeom prst="rect">
                  <a:avLst/>
                </a:prstGeom>
                <a:noFill/>
              </p:spPr>
              <p:txBody>
                <a:bodyPr wrap="square" lIns="0" tIns="0" rIns="0" bIns="0" anchor="ctr" anchorCtr="0">
                  <a:normAutofit fontScale="47500" lnSpcReduction="20000"/>
                </a:bodyPr>
                <a:lstStyle/>
                <a:p>
                  <a:pPr algn="ctr" defTabSz="914378">
                    <a:lnSpc>
                      <a:spcPct val="170000"/>
                    </a:lnSpc>
                    <a:defRPr/>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p>
              </p:txBody>
            </p:sp>
            <p:sp>
              <p:nvSpPr>
                <p:cNvPr id="29" name="矩形 28"/>
                <p:cNvSpPr/>
                <p:nvPr/>
              </p:nvSpPr>
              <p:spPr>
                <a:xfrm>
                  <a:off x="5217238" y="2652704"/>
                  <a:ext cx="1384995" cy="276999"/>
                </a:xfrm>
                <a:prstGeom prst="rect">
                  <a:avLst/>
                </a:prstGeom>
                <a:noFill/>
              </p:spPr>
              <p:txBody>
                <a:bodyPr wrap="none" lIns="0" tIns="0" rIns="0" bIns="0">
                  <a:normAutofit fontScale="62500" lnSpcReduction="20000"/>
                </a:bodyPr>
                <a:lstStyle/>
                <a:p>
                  <a:pPr lvl="0" algn="ctr" defTabSz="914378">
                    <a:defRPr/>
                  </a:pP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添加标题</a:t>
                  </a:r>
                </a:p>
              </p:txBody>
            </p:sp>
          </p:grpSp>
        </p:grpSp>
        <p:grpSp>
          <p:nvGrpSpPr>
            <p:cNvPr id="19" name="17455294-bed3-4d96-b2f5-1201802378e5"/>
            <p:cNvGrpSpPr>
              <a:grpSpLocks noChangeAspect="1"/>
            </p:cNvGrpSpPr>
            <p:nvPr/>
          </p:nvGrpSpPr>
          <p:grpSpPr>
            <a:xfrm>
              <a:off x="9473033" y="1988840"/>
              <a:ext cx="2219995" cy="1798638"/>
              <a:chOff x="4381326" y="1846386"/>
              <a:chExt cx="3103682" cy="2514600"/>
            </a:xfrm>
            <a:grpFill/>
          </p:grpSpPr>
          <p:sp>
            <p:nvSpPr>
              <p:cNvPr id="20" name="矩形 19"/>
              <p:cNvSpPr/>
              <p:nvPr/>
            </p:nvSpPr>
            <p:spPr>
              <a:xfrm>
                <a:off x="4675867" y="1846386"/>
                <a:ext cx="2514600" cy="2514600"/>
              </a:xfrm>
              <a:prstGeom prst="rect">
                <a:avLst/>
              </a:prstGeom>
              <a:grp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4381326" y="2479431"/>
                <a:ext cx="3103682" cy="12485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22" name="组合 21"/>
              <p:cNvGrpSpPr/>
              <p:nvPr/>
            </p:nvGrpSpPr>
            <p:grpSpPr>
              <a:xfrm>
                <a:off x="4867553" y="2662785"/>
                <a:ext cx="2131231" cy="881800"/>
                <a:chOff x="4844121" y="2652704"/>
                <a:chExt cx="2131231" cy="881800"/>
              </a:xfrm>
              <a:grpFill/>
            </p:grpSpPr>
            <p:sp>
              <p:nvSpPr>
                <p:cNvPr id="23" name="文本框 9"/>
                <p:cNvSpPr txBox="1"/>
                <p:nvPr/>
              </p:nvSpPr>
              <p:spPr>
                <a:xfrm>
                  <a:off x="4844121" y="2963129"/>
                  <a:ext cx="2131231" cy="571375"/>
                </a:xfrm>
                <a:prstGeom prst="rect">
                  <a:avLst/>
                </a:prstGeom>
                <a:noFill/>
              </p:spPr>
              <p:txBody>
                <a:bodyPr wrap="square" lIns="0" tIns="0" rIns="0" bIns="0" anchor="ctr" anchorCtr="0">
                  <a:normAutofit fontScale="47500" lnSpcReduction="20000"/>
                </a:bodyPr>
                <a:lstStyle/>
                <a:p>
                  <a:pPr algn="ctr" defTabSz="914378">
                    <a:lnSpc>
                      <a:spcPct val="170000"/>
                    </a:lnSpc>
                    <a:defRPr/>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p>
              </p:txBody>
            </p:sp>
            <p:sp>
              <p:nvSpPr>
                <p:cNvPr id="24" name="矩形 23"/>
                <p:cNvSpPr/>
                <p:nvPr/>
              </p:nvSpPr>
              <p:spPr>
                <a:xfrm>
                  <a:off x="5217238" y="2652704"/>
                  <a:ext cx="1384995" cy="276999"/>
                </a:xfrm>
                <a:prstGeom prst="rect">
                  <a:avLst/>
                </a:prstGeom>
                <a:noFill/>
              </p:spPr>
              <p:txBody>
                <a:bodyPr wrap="none" lIns="0" tIns="0" rIns="0" bIns="0">
                  <a:normAutofit fontScale="62500" lnSpcReduction="20000"/>
                </a:bodyPr>
                <a:lstStyle/>
                <a:p>
                  <a:pPr lvl="0" algn="ctr" defTabSz="914378">
                    <a:defRPr/>
                  </a:pP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添加标题</a:t>
                  </a:r>
                </a:p>
              </p:txBody>
            </p:sp>
          </p:grpSp>
        </p:grpSp>
      </p:grpSp>
      <p:sp>
        <p:nvSpPr>
          <p:cNvPr id="45" name="矩形 44"/>
          <p:cNvSpPr/>
          <p:nvPr/>
        </p:nvSpPr>
        <p:spPr>
          <a:xfrm>
            <a:off x="-3539" y="4288693"/>
            <a:ext cx="9144000" cy="303791"/>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Arial" panose="020B0604020202020204" pitchFamily="34" charset="0"/>
                <a:ea typeface="微软雅黑" panose="020B0503020204020204" pitchFamily="34" charset="-122"/>
                <a:sym typeface="Arial" panose="020B0604020202020204" pitchFamily="34" charset="0"/>
              </a:rPr>
              <a:t>添加标题</a:t>
            </a:r>
          </a:p>
        </p:txBody>
      </p:sp>
      <p:grpSp>
        <p:nvGrpSpPr>
          <p:cNvPr id="46" name="组合 45"/>
          <p:cNvGrpSpPr/>
          <p:nvPr/>
        </p:nvGrpSpPr>
        <p:grpSpPr>
          <a:xfrm>
            <a:off x="1544126" y="1196470"/>
            <a:ext cx="6048671" cy="758603"/>
            <a:chOff x="2063554" y="1232756"/>
            <a:chExt cx="8064894" cy="1011471"/>
          </a:xfrm>
        </p:grpSpPr>
        <p:sp>
          <p:nvSpPr>
            <p:cNvPr id="47" name="文本框 48"/>
            <p:cNvSpPr txBox="1">
              <a:spLocks/>
            </p:cNvSpPr>
            <p:nvPr/>
          </p:nvSpPr>
          <p:spPr>
            <a:xfrm>
              <a:off x="2063554" y="1712840"/>
              <a:ext cx="8064894" cy="531387"/>
            </a:xfrm>
            <a:prstGeom prst="rect">
              <a:avLst/>
            </a:prstGeom>
          </p:spPr>
          <p:txBody>
            <a:bodyPr wrap="square">
              <a:normAutofit fontScale="70000" lnSpcReduction="20000"/>
            </a:bodyPr>
            <a:lstStyle>
              <a:defPPr>
                <a:defRPr lang="zh-CN"/>
              </a:defPPr>
              <a:lvl1pPr algn="ctr" fontAlgn="base">
                <a:lnSpc>
                  <a:spcPct val="150000"/>
                </a:lnSpc>
                <a:defRPr sz="1000"/>
              </a:lvl1pPr>
            </a:lstStyle>
            <a:p>
              <a:r>
                <a:rPr lang="zh-CN" altLang="en-US" dirty="0">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点击输入简要文字内容，概括精炼言简意赅的说明分项内容。点击输入简要文字内容，概括精炼言简意赅的说明分项内容。点击输入简要文字内容，概括精炼言简意赅的说明分项内容。</a:t>
              </a:r>
            </a:p>
          </p:txBody>
        </p:sp>
        <p:sp>
          <p:nvSpPr>
            <p:cNvPr id="48" name="文本框 49"/>
            <p:cNvSpPr txBox="1">
              <a:spLocks/>
            </p:cNvSpPr>
            <p:nvPr/>
          </p:nvSpPr>
          <p:spPr>
            <a:xfrm>
              <a:off x="2063554" y="1232756"/>
              <a:ext cx="8064894" cy="432842"/>
            </a:xfrm>
            <a:prstGeom prst="rect">
              <a:avLst/>
            </a:prstGeom>
          </p:spPr>
          <p:txBody>
            <a:bodyPr anchor="ctr">
              <a:normAutofit fontScale="92500" lnSpcReduction="20000"/>
            </a:bodyPr>
            <a:lstStyle/>
            <a:p>
              <a:pPr algn="ctr"/>
              <a:r>
                <a:rPr lang="zh-CN" altLang="en-US" sz="2000" b="1" dirty="0">
                  <a:latin typeface="Arial" panose="020B0604020202020204" pitchFamily="34" charset="0"/>
                  <a:ea typeface="微软雅黑" panose="020B0503020204020204" pitchFamily="34" charset="-122"/>
                  <a:sym typeface="Arial" panose="020B0604020202020204" pitchFamily="34" charset="0"/>
                </a:rPr>
                <a:t>添加标题</a:t>
              </a:r>
            </a:p>
          </p:txBody>
        </p:sp>
      </p:grpSp>
      <p:sp>
        <p:nvSpPr>
          <p:cNvPr id="49" name="矩形 48"/>
          <p:cNvSpPr/>
          <p:nvPr/>
        </p:nvSpPr>
        <p:spPr>
          <a:xfrm>
            <a:off x="-3539" y="77"/>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40391324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1000"/>
                                        <p:tgtEl>
                                          <p:spTgt spid="45"/>
                                        </p:tgtEl>
                                      </p:cBhvr>
                                    </p:animEffect>
                                    <p:anim calcmode="lin" valueType="num">
                                      <p:cBhvr>
                                        <p:cTn id="20" dur="1000" fill="hold"/>
                                        <p:tgtEl>
                                          <p:spTgt spid="45"/>
                                        </p:tgtEl>
                                        <p:attrNameLst>
                                          <p:attrName>ppt_x</p:attrName>
                                        </p:attrNameLst>
                                      </p:cBhvr>
                                      <p:tavLst>
                                        <p:tav tm="0">
                                          <p:val>
                                            <p:strVal val="#ppt_x"/>
                                          </p:val>
                                        </p:tav>
                                        <p:tav tm="100000">
                                          <p:val>
                                            <p:strVal val="#ppt_x"/>
                                          </p:val>
                                        </p:tav>
                                      </p:tavLst>
                                    </p:anim>
                                    <p:anim calcmode="lin" valueType="num">
                                      <p:cBhvr>
                                        <p:cTn id="21"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p:cTn id="26" dur="500" fill="hold"/>
                                        <p:tgtEl>
                                          <p:spTgt spid="46"/>
                                        </p:tgtEl>
                                        <p:attrNameLst>
                                          <p:attrName>ppt_w</p:attrName>
                                        </p:attrNameLst>
                                      </p:cBhvr>
                                      <p:tavLst>
                                        <p:tav tm="0">
                                          <p:val>
                                            <p:fltVal val="0"/>
                                          </p:val>
                                        </p:tav>
                                        <p:tav tm="100000">
                                          <p:val>
                                            <p:strVal val="#ppt_w"/>
                                          </p:val>
                                        </p:tav>
                                      </p:tavLst>
                                    </p:anim>
                                    <p:anim calcmode="lin" valueType="num">
                                      <p:cBhvr>
                                        <p:cTn id="27" dur="500" fill="hold"/>
                                        <p:tgtEl>
                                          <p:spTgt spid="46"/>
                                        </p:tgtEl>
                                        <p:attrNameLst>
                                          <p:attrName>ppt_h</p:attrName>
                                        </p:attrNameLst>
                                      </p:cBhvr>
                                      <p:tavLst>
                                        <p:tav tm="0">
                                          <p:val>
                                            <p:fltVal val="0"/>
                                          </p:val>
                                        </p:tav>
                                        <p:tav tm="100000">
                                          <p:val>
                                            <p:strVal val="#ppt_h"/>
                                          </p:val>
                                        </p:tav>
                                      </p:tavLst>
                                    </p:anim>
                                    <p:animEffect transition="in" filter="fade">
                                      <p:cBhvr>
                                        <p:cTn id="2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54653" y="4667776"/>
            <a:ext cx="389943" cy="230832"/>
          </a:xfrm>
          <a:prstGeom prst="rect">
            <a:avLst/>
          </a:prstGeom>
          <a:noFill/>
        </p:spPr>
        <p:txBody>
          <a:bodyPr wrap="square" rtlCol="0">
            <a:spAutoFit/>
          </a:bodyPr>
          <a:lstStyle/>
          <a:p>
            <a:fld id="{F3C5028F-8D3B-45CC-A1ED-22F09E87F5E5}" type="slidenum">
              <a:rPr lang="id-ID" sz="900">
                <a:solidFill>
                  <a:schemeClr val="bg1"/>
                </a:solidFill>
                <a:latin typeface="Arial" panose="020B0604020202020204" pitchFamily="34" charset="0"/>
                <a:ea typeface="微软雅黑" panose="020B0503020204020204" pitchFamily="34" charset="-122"/>
                <a:sym typeface="Arial" panose="020B0604020202020204" pitchFamily="34" charset="0"/>
              </a:rPr>
              <a:t>28</a:t>
            </a:fld>
            <a:endParaRPr lang="id-ID" sz="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277236" y="117046"/>
            <a:ext cx="8865950"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816" y="117046"/>
            <a:ext cx="180699"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205318" y="117046"/>
            <a:ext cx="48117" cy="4247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817" y="4976580"/>
            <a:ext cx="9142369" cy="642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nvSpPr>
        <p:spPr>
          <a:xfrm>
            <a:off x="5148065" y="117046"/>
            <a:ext cx="3901560" cy="400110"/>
          </a:xfrm>
          <a:prstGeom prst="rect">
            <a:avLst/>
          </a:prstGeom>
          <a:noFill/>
        </p:spPr>
        <p:txBody>
          <a:bodyPr wrap="square" rtlCol="0">
            <a:spAutoFit/>
          </a:bodyPr>
          <a:lstStyle/>
          <a:p>
            <a:pPr algn="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计划实施阶段</a:t>
            </a:r>
          </a:p>
        </p:txBody>
      </p:sp>
      <p:sp>
        <p:nvSpPr>
          <p:cNvPr id="8" name="Shape 1869"/>
          <p:cNvSpPr/>
          <p:nvPr/>
        </p:nvSpPr>
        <p:spPr>
          <a:xfrm rot="10800000">
            <a:off x="2914833" y="1263471"/>
            <a:ext cx="3274313" cy="163330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8036" y="0"/>
                  <a:pt x="5272" y="2114"/>
                  <a:pt x="3163" y="6342"/>
                </a:cubicBezTo>
                <a:cubicBezTo>
                  <a:pt x="1060" y="10557"/>
                  <a:pt x="7" y="16076"/>
                  <a:pt x="0" y="21600"/>
                </a:cubicBezTo>
                <a:lnTo>
                  <a:pt x="21600" y="21600"/>
                </a:lnTo>
                <a:cubicBezTo>
                  <a:pt x="21593" y="16076"/>
                  <a:pt x="20540" y="10557"/>
                  <a:pt x="18437" y="6342"/>
                </a:cubicBezTo>
                <a:cubicBezTo>
                  <a:pt x="16328" y="2114"/>
                  <a:pt x="13564" y="0"/>
                  <a:pt x="10800" y="0"/>
                </a:cubicBezTo>
                <a:close/>
              </a:path>
            </a:pathLst>
          </a:custGeom>
          <a:solidFill>
            <a:schemeClr val="accent5"/>
          </a:solidFill>
          <a:ln w="12700">
            <a:miter lim="400000"/>
          </a:ln>
        </p:spPr>
        <p:txBody>
          <a:bodyPr lIns="14287" tIns="14287" rIns="14287" bIns="14287" anchor="ctr"/>
          <a:lstStyle/>
          <a:p>
            <a:pPr>
              <a:lnSpc>
                <a:spcPct val="120000"/>
              </a:lnSpc>
            </a:pPr>
            <a:endParaRPr sz="1600">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 Placeholder 3"/>
          <p:cNvSpPr txBox="1">
            <a:spLocks/>
          </p:cNvSpPr>
          <p:nvPr/>
        </p:nvSpPr>
        <p:spPr>
          <a:xfrm>
            <a:off x="3873476" y="1871204"/>
            <a:ext cx="1614617" cy="270010"/>
          </a:xfrm>
          <a:prstGeom prst="rect">
            <a:avLst/>
          </a:prstGeom>
        </p:spPr>
        <p:txBody>
          <a:bodyPr vert="horz" wrap="square" lIns="0" tIns="0" rIns="0" bIns="0" rtlCol="0" anchor="ctr">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lnSpc>
                <a:spcPct val="120000"/>
              </a:lnSpc>
              <a:spcBef>
                <a:spcPts val="450"/>
              </a:spcBef>
              <a:spcAft>
                <a:spcPts val="0"/>
              </a:spcAft>
              <a:buFont typeface="Arial" panose="020B0604020202020204" pitchFamily="34" charset="0"/>
              <a:buNone/>
            </a:pPr>
            <a:r>
              <a:rPr lang="zh-CN" altLang="en-US" sz="1600">
                <a:solidFill>
                  <a:srgbClr val="FFFFFF"/>
                </a:solidFill>
                <a:latin typeface="Arial" panose="020B0604020202020204" pitchFamily="34" charset="0"/>
                <a:ea typeface="微软雅黑" panose="020B0503020204020204" pitchFamily="34" charset="-122"/>
                <a:cs typeface="Open Sans Light" panose="020B0306030504020204" pitchFamily="34" charset="0"/>
                <a:sym typeface="Arial" panose="020B0604020202020204" pitchFamily="34" charset="0"/>
              </a:rPr>
              <a:t>请替换文字内容</a:t>
            </a:r>
            <a:endParaRPr lang="id-ID" sz="1600" dirty="0">
              <a:solidFill>
                <a:srgbClr val="FFFFFF"/>
              </a:solidFill>
              <a:latin typeface="Arial" panose="020B0604020202020204" pitchFamily="34" charset="0"/>
              <a:ea typeface="微软雅黑" panose="020B0503020204020204" pitchFamily="34" charset="-122"/>
              <a:cs typeface="Open Sans Light" panose="020B0306030504020204" pitchFamily="34" charset="0"/>
              <a:sym typeface="Arial" panose="020B0604020202020204" pitchFamily="34" charset="0"/>
            </a:endParaRPr>
          </a:p>
        </p:txBody>
      </p:sp>
      <p:sp>
        <p:nvSpPr>
          <p:cNvPr id="10" name="Text Placeholder 4"/>
          <p:cNvSpPr txBox="1">
            <a:spLocks/>
          </p:cNvSpPr>
          <p:nvPr/>
        </p:nvSpPr>
        <p:spPr>
          <a:xfrm>
            <a:off x="1304341" y="2388903"/>
            <a:ext cx="1286933" cy="443198"/>
          </a:xfrm>
          <a:prstGeom prst="rect">
            <a:avLst/>
          </a:prstGeom>
        </p:spPr>
        <p:txBody>
          <a:bodyPr vert="horz" wrap="square" lIns="0" tIns="0" rIns="0" bIns="0" rtlCol="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fontAlgn="base">
              <a:lnSpc>
                <a:spcPct val="120000"/>
              </a:lnSpc>
              <a:spcBef>
                <a:spcPts val="3200"/>
              </a:spcBef>
              <a:spcAft>
                <a:spcPct val="0"/>
              </a:spcAft>
              <a:buFont typeface="Arial" panose="020B0604020202020204" pitchFamily="34" charset="0"/>
              <a:buNone/>
              <a:defRPr sz="1800">
                <a:solidFill>
                  <a:srgbClr val="000000"/>
                </a:solidFill>
              </a:defRPr>
            </a:pPr>
            <a:r>
              <a:rPr lang="zh-CN" altLang="en-US" sz="80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点击输入简要文字内容，概括精炼言简意赅的说明分项内容。</a:t>
            </a:r>
            <a:endParaRPr lang="id-ID" sz="8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1" name="Shape 1851"/>
          <p:cNvSpPr/>
          <p:nvPr/>
        </p:nvSpPr>
        <p:spPr>
          <a:xfrm>
            <a:off x="1396505" y="2172220"/>
            <a:ext cx="1102608" cy="17722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105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请替换文字内容</a:t>
            </a:r>
            <a:endParaRPr sz="105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7" name="Shape 1852"/>
          <p:cNvSpPr/>
          <p:nvPr/>
        </p:nvSpPr>
        <p:spPr>
          <a:xfrm>
            <a:off x="1610852" y="1255971"/>
            <a:ext cx="673914" cy="6739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9049" tIns="19049" rIns="19049" bIns="19049" numCol="1" anchor="ctr">
            <a:noAutofit/>
          </a:bodyPr>
          <a:lstStyle/>
          <a:p>
            <a:pPr>
              <a:lnSpc>
                <a:spcPct val="120000"/>
              </a:lnSpc>
            </a:pPr>
            <a:endParaRPr sz="1600">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Shape 1853"/>
          <p:cNvSpPr/>
          <p:nvPr/>
        </p:nvSpPr>
        <p:spPr>
          <a:xfrm>
            <a:off x="1808264" y="1479345"/>
            <a:ext cx="279087" cy="227164"/>
          </a:xfrm>
          <a:custGeom>
            <a:avLst/>
            <a:gdLst/>
            <a:ahLst/>
            <a:cxnLst>
              <a:cxn ang="0">
                <a:pos x="wd2" y="hd2"/>
              </a:cxn>
              <a:cxn ang="5400000">
                <a:pos x="wd2" y="hd2"/>
              </a:cxn>
              <a:cxn ang="10800000">
                <a:pos x="wd2" y="hd2"/>
              </a:cxn>
              <a:cxn ang="16200000">
                <a:pos x="wd2" y="hd2"/>
              </a:cxn>
            </a:cxnLst>
            <a:rect l="0" t="0" r="r" b="b"/>
            <a:pathLst>
              <a:path w="20480" h="21024" extrusionOk="0">
                <a:moveTo>
                  <a:pt x="18800" y="1728"/>
                </a:moveTo>
                <a:cubicBezTo>
                  <a:pt x="16810" y="-576"/>
                  <a:pt x="13583" y="-576"/>
                  <a:pt x="11591" y="1728"/>
                </a:cubicBezTo>
                <a:lnTo>
                  <a:pt x="10239" y="3293"/>
                </a:lnTo>
                <a:lnTo>
                  <a:pt x="8887" y="1728"/>
                </a:lnTo>
                <a:cubicBezTo>
                  <a:pt x="6897" y="-576"/>
                  <a:pt x="3670" y="-576"/>
                  <a:pt x="1680" y="1728"/>
                </a:cubicBezTo>
                <a:cubicBezTo>
                  <a:pt x="-560" y="4320"/>
                  <a:pt x="-560" y="8522"/>
                  <a:pt x="1680" y="11115"/>
                </a:cubicBezTo>
                <a:lnTo>
                  <a:pt x="10239" y="21024"/>
                </a:lnTo>
                <a:lnTo>
                  <a:pt x="18800" y="11115"/>
                </a:lnTo>
                <a:cubicBezTo>
                  <a:pt x="21040" y="8522"/>
                  <a:pt x="21040" y="4320"/>
                  <a:pt x="18800" y="1728"/>
                </a:cubicBezTo>
                <a:close/>
              </a:path>
            </a:pathLst>
          </a:custGeom>
          <a:solidFill>
            <a:srgbClr val="FFFFFF"/>
          </a:solidFill>
          <a:ln w="12700" cap="flat">
            <a:noFill/>
            <a:miter lim="400000"/>
          </a:ln>
          <a:effectLst/>
        </p:spPr>
        <p:txBody>
          <a:bodyPr wrap="square" lIns="0" tIns="0" rIns="0" bIns="0" numCol="1" anchor="ctr">
            <a:noAutofit/>
          </a:bodyPr>
          <a:lstStyle/>
          <a:p>
            <a:pPr>
              <a:lnSpc>
                <a:spcPct val="120000"/>
              </a:lnSpc>
            </a:pPr>
            <a:endParaRPr sz="1600">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Shape 1855"/>
          <p:cNvSpPr/>
          <p:nvPr/>
        </p:nvSpPr>
        <p:spPr>
          <a:xfrm>
            <a:off x="2490713" y="3897087"/>
            <a:ext cx="1261272" cy="44319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nSpc>
                <a:spcPct val="120000"/>
              </a:lnSpc>
              <a:spcBef>
                <a:spcPts val="4500"/>
              </a:spcBef>
              <a:defRPr sz="2000">
                <a:solidFill>
                  <a:srgbClr val="53585F"/>
                </a:solidFill>
              </a:defRPr>
            </a:lvl1pPr>
          </a:lstStyle>
          <a:p>
            <a:pPr algn="just">
              <a:defRPr sz="1800">
                <a:solidFill>
                  <a:srgbClr val="000000"/>
                </a:solidFill>
              </a:defRPr>
            </a:pPr>
            <a:r>
              <a:rPr lang="zh-CN" altLang="en-US" sz="8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点击输入简要文字内容，概括精炼言简意赅的说明分项内容。</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0" name="Shape 1856"/>
          <p:cNvSpPr/>
          <p:nvPr/>
        </p:nvSpPr>
        <p:spPr>
          <a:xfrm>
            <a:off x="2570045" y="3684923"/>
            <a:ext cx="1102608" cy="17722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105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请替换文字内容</a:t>
            </a:r>
            <a:endParaRPr sz="105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1" name="Shape 1857"/>
          <p:cNvSpPr/>
          <p:nvPr/>
        </p:nvSpPr>
        <p:spPr>
          <a:xfrm>
            <a:off x="2782123" y="2766403"/>
            <a:ext cx="678453" cy="67845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19049" tIns="19049" rIns="19049" bIns="19049" anchor="ctr"/>
          <a:lstStyle/>
          <a:p>
            <a:pPr>
              <a:lnSpc>
                <a:spcPct val="120000"/>
              </a:lnSpc>
            </a:pPr>
            <a:endParaRPr sz="1600">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Shape 1859"/>
          <p:cNvSpPr/>
          <p:nvPr/>
        </p:nvSpPr>
        <p:spPr>
          <a:xfrm>
            <a:off x="5307165" y="3915358"/>
            <a:ext cx="1261272" cy="4431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defRPr sz="1800">
                <a:solidFill>
                  <a:srgbClr val="000000"/>
                </a:solidFill>
              </a:defRPr>
            </a:pPr>
            <a:r>
              <a:rPr lang="zh-CN" altLang="en-US" sz="8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点击输入简要文字内容，概括精炼言简意赅的说明分项内容。</a:t>
            </a:r>
            <a:endParaRPr sz="8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3" name="Shape 1860"/>
          <p:cNvSpPr/>
          <p:nvPr/>
        </p:nvSpPr>
        <p:spPr>
          <a:xfrm>
            <a:off x="5386498" y="3703193"/>
            <a:ext cx="1102608" cy="17722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105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请替换文字内容</a:t>
            </a:r>
            <a:endParaRPr sz="105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4" name="Shape 1861"/>
          <p:cNvSpPr/>
          <p:nvPr/>
        </p:nvSpPr>
        <p:spPr>
          <a:xfrm>
            <a:off x="5600134" y="2786233"/>
            <a:ext cx="675337" cy="6753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19049" tIns="19049" rIns="19049" bIns="19049" numCol="1" anchor="ctr">
            <a:noAutofit/>
          </a:bodyPr>
          <a:lstStyle/>
          <a:p>
            <a:pPr>
              <a:lnSpc>
                <a:spcPct val="120000"/>
              </a:lnSpc>
            </a:pPr>
            <a:endParaRPr sz="1600">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Shape 1862"/>
          <p:cNvSpPr/>
          <p:nvPr/>
        </p:nvSpPr>
        <p:spPr>
          <a:xfrm>
            <a:off x="5808642" y="2983448"/>
            <a:ext cx="258318" cy="231057"/>
          </a:xfrm>
          <a:custGeom>
            <a:avLst/>
            <a:gdLst/>
            <a:ahLst/>
            <a:cxnLst>
              <a:cxn ang="0">
                <a:pos x="wd2" y="hd2"/>
              </a:cxn>
              <a:cxn ang="5400000">
                <a:pos x="wd2" y="hd2"/>
              </a:cxn>
              <a:cxn ang="10800000">
                <a:pos x="wd2" y="hd2"/>
              </a:cxn>
              <a:cxn ang="16200000">
                <a:pos x="wd2" y="hd2"/>
              </a:cxn>
            </a:cxnLst>
            <a:rect l="0" t="0" r="r" b="b"/>
            <a:pathLst>
              <a:path w="21177" h="21458" extrusionOk="0">
                <a:moveTo>
                  <a:pt x="20906" y="11130"/>
                </a:moveTo>
                <a:lnTo>
                  <a:pt x="11466" y="425"/>
                </a:lnTo>
                <a:cubicBezTo>
                  <a:pt x="10983" y="-142"/>
                  <a:pt x="10193" y="-142"/>
                  <a:pt x="9710" y="425"/>
                </a:cubicBezTo>
                <a:lnTo>
                  <a:pt x="271" y="11130"/>
                </a:lnTo>
                <a:cubicBezTo>
                  <a:pt x="-212" y="11696"/>
                  <a:pt x="-32" y="12160"/>
                  <a:pt x="671" y="12160"/>
                </a:cubicBezTo>
                <a:lnTo>
                  <a:pt x="2638" y="12160"/>
                </a:lnTo>
                <a:lnTo>
                  <a:pt x="2638" y="20381"/>
                </a:lnTo>
                <a:cubicBezTo>
                  <a:pt x="2638" y="20976"/>
                  <a:pt x="2661" y="21458"/>
                  <a:pt x="3609" y="21458"/>
                </a:cubicBezTo>
                <a:lnTo>
                  <a:pt x="8190" y="21458"/>
                </a:lnTo>
                <a:lnTo>
                  <a:pt x="8190" y="13214"/>
                </a:lnTo>
                <a:lnTo>
                  <a:pt x="12986" y="13214"/>
                </a:lnTo>
                <a:lnTo>
                  <a:pt x="12986" y="21458"/>
                </a:lnTo>
                <a:lnTo>
                  <a:pt x="17795" y="21458"/>
                </a:lnTo>
                <a:cubicBezTo>
                  <a:pt x="18518" y="21458"/>
                  <a:pt x="18538" y="20976"/>
                  <a:pt x="18538" y="20381"/>
                </a:cubicBezTo>
                <a:lnTo>
                  <a:pt x="18538" y="12160"/>
                </a:lnTo>
                <a:lnTo>
                  <a:pt x="20505" y="12160"/>
                </a:lnTo>
                <a:cubicBezTo>
                  <a:pt x="21208" y="12160"/>
                  <a:pt x="21388" y="11696"/>
                  <a:pt x="20906" y="11130"/>
                </a:cubicBezTo>
                <a:close/>
              </a:path>
            </a:pathLst>
          </a:custGeom>
          <a:solidFill>
            <a:srgbClr val="FFFFFF"/>
          </a:solidFill>
          <a:ln w="12700" cap="flat">
            <a:noFill/>
            <a:miter lim="400000"/>
          </a:ln>
          <a:effectLst/>
        </p:spPr>
        <p:txBody>
          <a:bodyPr wrap="square" lIns="0" tIns="0" rIns="0" bIns="0" numCol="1" anchor="ctr">
            <a:noAutofit/>
          </a:bodyPr>
          <a:lstStyle/>
          <a:p>
            <a:pPr>
              <a:lnSpc>
                <a:spcPct val="120000"/>
              </a:lnSpc>
            </a:pPr>
            <a:endParaRPr sz="1600">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Shape 1864"/>
          <p:cNvSpPr/>
          <p:nvPr/>
        </p:nvSpPr>
        <p:spPr>
          <a:xfrm>
            <a:off x="6521597" y="2384385"/>
            <a:ext cx="1261272" cy="4431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defRPr sz="1800">
                <a:solidFill>
                  <a:srgbClr val="000000"/>
                </a:solidFill>
              </a:defRPr>
            </a:pPr>
            <a:r>
              <a:rPr lang="zh-CN" altLang="en-US" sz="8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点击输入简要文字内容，概括精炼言简意赅的说明分项内容。</a:t>
            </a:r>
            <a:endParaRPr sz="8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7" name="Shape 1865"/>
          <p:cNvSpPr/>
          <p:nvPr/>
        </p:nvSpPr>
        <p:spPr>
          <a:xfrm>
            <a:off x="6600929" y="2172221"/>
            <a:ext cx="1102608" cy="17722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105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请替换文字内容</a:t>
            </a:r>
            <a:endParaRPr sz="105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8" name="Shape 1866"/>
          <p:cNvSpPr/>
          <p:nvPr/>
        </p:nvSpPr>
        <p:spPr>
          <a:xfrm>
            <a:off x="6814564" y="1255260"/>
            <a:ext cx="675337" cy="6753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19049" tIns="19049" rIns="19049" bIns="19049" numCol="1" anchor="ctr">
            <a:noAutofit/>
          </a:bodyPr>
          <a:lstStyle/>
          <a:p>
            <a:pPr>
              <a:lnSpc>
                <a:spcPct val="120000"/>
              </a:lnSpc>
            </a:pPr>
            <a:endParaRPr sz="1600">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Shape 1857"/>
          <p:cNvSpPr/>
          <p:nvPr/>
        </p:nvSpPr>
        <p:spPr>
          <a:xfrm>
            <a:off x="2782123" y="2766870"/>
            <a:ext cx="678453" cy="67845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19049" tIns="19049" rIns="19049" bIns="19049" anchor="ctr"/>
          <a:lstStyle/>
          <a:p>
            <a:pPr>
              <a:lnSpc>
                <a:spcPct val="120000"/>
              </a:lnSpc>
            </a:pPr>
            <a:endParaRPr sz="1600">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Shape 1858"/>
          <p:cNvSpPr/>
          <p:nvPr/>
        </p:nvSpPr>
        <p:spPr>
          <a:xfrm>
            <a:off x="3038920" y="2955519"/>
            <a:ext cx="164857" cy="300223"/>
          </a:xfrm>
          <a:custGeom>
            <a:avLst/>
            <a:gdLst/>
            <a:ahLst/>
            <a:cxnLst>
              <a:cxn ang="0">
                <a:pos x="wd2" y="hd2"/>
              </a:cxn>
              <a:cxn ang="5400000">
                <a:pos x="wd2" y="hd2"/>
              </a:cxn>
              <a:cxn ang="10800000">
                <a:pos x="wd2" y="hd2"/>
              </a:cxn>
              <a:cxn ang="16200000">
                <a:pos x="wd2" y="hd2"/>
              </a:cxn>
            </a:cxnLst>
            <a:rect l="0" t="0" r="r" b="b"/>
            <a:pathLst>
              <a:path w="21600" h="21600" extrusionOk="0">
                <a:moveTo>
                  <a:pt x="20407" y="3476"/>
                </a:moveTo>
                <a:cubicBezTo>
                  <a:pt x="16335" y="5612"/>
                  <a:pt x="16335" y="5612"/>
                  <a:pt x="16335" y="5612"/>
                </a:cubicBezTo>
                <a:cubicBezTo>
                  <a:pt x="14486" y="4583"/>
                  <a:pt x="12660" y="4068"/>
                  <a:pt x="10835" y="4068"/>
                </a:cubicBezTo>
                <a:cubicBezTo>
                  <a:pt x="9782" y="4068"/>
                  <a:pt x="8916" y="4222"/>
                  <a:pt x="8237" y="4531"/>
                </a:cubicBezTo>
                <a:cubicBezTo>
                  <a:pt x="7582" y="4827"/>
                  <a:pt x="7231" y="5188"/>
                  <a:pt x="7231" y="5587"/>
                </a:cubicBezTo>
                <a:cubicBezTo>
                  <a:pt x="7231" y="5921"/>
                  <a:pt x="7535" y="6256"/>
                  <a:pt x="8120" y="6591"/>
                </a:cubicBezTo>
                <a:cubicBezTo>
                  <a:pt x="8706" y="6938"/>
                  <a:pt x="9876" y="7299"/>
                  <a:pt x="11631" y="7685"/>
                </a:cubicBezTo>
                <a:cubicBezTo>
                  <a:pt x="14743" y="8380"/>
                  <a:pt x="16873" y="8972"/>
                  <a:pt x="18020" y="9461"/>
                </a:cubicBezTo>
                <a:cubicBezTo>
                  <a:pt x="19166" y="9950"/>
                  <a:pt x="20055" y="10530"/>
                  <a:pt x="20687" y="11225"/>
                </a:cubicBezTo>
                <a:cubicBezTo>
                  <a:pt x="21296" y="11907"/>
                  <a:pt x="21600" y="12679"/>
                  <a:pt x="21600" y="13529"/>
                </a:cubicBezTo>
                <a:cubicBezTo>
                  <a:pt x="21600" y="14379"/>
                  <a:pt x="21272" y="15177"/>
                  <a:pt x="20617" y="15897"/>
                </a:cubicBezTo>
                <a:cubicBezTo>
                  <a:pt x="19962" y="16618"/>
                  <a:pt x="19096" y="17198"/>
                  <a:pt x="18066" y="17622"/>
                </a:cubicBezTo>
                <a:cubicBezTo>
                  <a:pt x="17037" y="18034"/>
                  <a:pt x="15539" y="18356"/>
                  <a:pt x="13573" y="18575"/>
                </a:cubicBezTo>
                <a:cubicBezTo>
                  <a:pt x="13573" y="21600"/>
                  <a:pt x="13573" y="21600"/>
                  <a:pt x="13573" y="21600"/>
                </a:cubicBezTo>
                <a:cubicBezTo>
                  <a:pt x="9618" y="21600"/>
                  <a:pt x="9618" y="21600"/>
                  <a:pt x="9618" y="21600"/>
                </a:cubicBezTo>
                <a:cubicBezTo>
                  <a:pt x="9618" y="18652"/>
                  <a:pt x="9618" y="18652"/>
                  <a:pt x="9618" y="18652"/>
                </a:cubicBezTo>
                <a:cubicBezTo>
                  <a:pt x="7793" y="18536"/>
                  <a:pt x="6225" y="18292"/>
                  <a:pt x="4938" y="17906"/>
                </a:cubicBezTo>
                <a:cubicBezTo>
                  <a:pt x="3159" y="17378"/>
                  <a:pt x="1521" y="16670"/>
                  <a:pt x="0" y="15795"/>
                </a:cubicBezTo>
                <a:cubicBezTo>
                  <a:pt x="4002" y="13593"/>
                  <a:pt x="4002" y="13593"/>
                  <a:pt x="4002" y="13593"/>
                </a:cubicBezTo>
                <a:cubicBezTo>
                  <a:pt x="6576" y="15061"/>
                  <a:pt x="9057" y="15795"/>
                  <a:pt x="11444" y="15795"/>
                </a:cubicBezTo>
                <a:cubicBezTo>
                  <a:pt x="12684" y="15795"/>
                  <a:pt x="13714" y="15563"/>
                  <a:pt x="14603" y="15112"/>
                </a:cubicBezTo>
                <a:cubicBezTo>
                  <a:pt x="15469" y="14649"/>
                  <a:pt x="15913" y="14121"/>
                  <a:pt x="15913" y="13503"/>
                </a:cubicBezTo>
                <a:cubicBezTo>
                  <a:pt x="15913" y="12975"/>
                  <a:pt x="15633" y="12525"/>
                  <a:pt x="15071" y="12126"/>
                </a:cubicBezTo>
                <a:cubicBezTo>
                  <a:pt x="14509" y="11740"/>
                  <a:pt x="13386" y="11341"/>
                  <a:pt x="11748" y="10929"/>
                </a:cubicBezTo>
                <a:cubicBezTo>
                  <a:pt x="8401" y="10105"/>
                  <a:pt x="6155" y="9436"/>
                  <a:pt x="4961" y="8946"/>
                </a:cubicBezTo>
                <a:cubicBezTo>
                  <a:pt x="3791" y="8470"/>
                  <a:pt x="2902" y="7917"/>
                  <a:pt x="2317" y="7312"/>
                </a:cubicBezTo>
                <a:cubicBezTo>
                  <a:pt x="1732" y="6707"/>
                  <a:pt x="1451" y="6063"/>
                  <a:pt x="1451" y="5368"/>
                </a:cubicBezTo>
                <a:cubicBezTo>
                  <a:pt x="1451" y="4235"/>
                  <a:pt x="2223" y="3257"/>
                  <a:pt x="3768" y="2446"/>
                </a:cubicBezTo>
                <a:cubicBezTo>
                  <a:pt x="5312" y="1635"/>
                  <a:pt x="7255" y="1197"/>
                  <a:pt x="9618" y="1133"/>
                </a:cubicBezTo>
                <a:cubicBezTo>
                  <a:pt x="9618" y="0"/>
                  <a:pt x="9618" y="0"/>
                  <a:pt x="9618" y="0"/>
                </a:cubicBezTo>
                <a:cubicBezTo>
                  <a:pt x="13573" y="0"/>
                  <a:pt x="13573" y="0"/>
                  <a:pt x="13573" y="0"/>
                </a:cubicBezTo>
                <a:cubicBezTo>
                  <a:pt x="13573" y="1287"/>
                  <a:pt x="13573" y="1287"/>
                  <a:pt x="13573" y="1287"/>
                </a:cubicBezTo>
                <a:cubicBezTo>
                  <a:pt x="14954" y="1455"/>
                  <a:pt x="16101" y="1686"/>
                  <a:pt x="17037" y="1982"/>
                </a:cubicBezTo>
                <a:cubicBezTo>
                  <a:pt x="17996" y="2278"/>
                  <a:pt x="19119" y="2780"/>
                  <a:pt x="20407" y="3476"/>
                </a:cubicBezTo>
                <a:close/>
              </a:path>
            </a:pathLst>
          </a:custGeom>
          <a:solidFill>
            <a:srgbClr val="FFFFFF"/>
          </a:solidFill>
          <a:ln w="12700">
            <a:miter lim="400000"/>
          </a:ln>
        </p:spPr>
        <p:txBody>
          <a:bodyPr lIns="0" tIns="0" rIns="0" bIns="0"/>
          <a:lstStyle/>
          <a:p>
            <a:pPr>
              <a:lnSpc>
                <a:spcPct val="120000"/>
              </a:lnSpc>
            </a:pPr>
            <a:endParaRPr sz="1600">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Shape 1867"/>
          <p:cNvSpPr/>
          <p:nvPr/>
        </p:nvSpPr>
        <p:spPr>
          <a:xfrm>
            <a:off x="7032964" y="1468110"/>
            <a:ext cx="238537" cy="249634"/>
          </a:xfrm>
          <a:custGeom>
            <a:avLst/>
            <a:gdLst/>
            <a:ahLst/>
            <a:cxnLst>
              <a:cxn ang="0">
                <a:pos x="wd2" y="hd2"/>
              </a:cxn>
              <a:cxn ang="5400000">
                <a:pos x="wd2" y="hd2"/>
              </a:cxn>
              <a:cxn ang="10800000">
                <a:pos x="wd2" y="hd2"/>
              </a:cxn>
              <a:cxn ang="16200000">
                <a:pos x="wd2" y="hd2"/>
              </a:cxn>
            </a:cxnLst>
            <a:rect l="0" t="0" r="r" b="b"/>
            <a:pathLst>
              <a:path w="20781" h="20933" extrusionOk="0">
                <a:moveTo>
                  <a:pt x="18450" y="13962"/>
                </a:moveTo>
                <a:cubicBezTo>
                  <a:pt x="18104" y="14098"/>
                  <a:pt x="15778" y="12331"/>
                  <a:pt x="14291" y="9001"/>
                </a:cubicBezTo>
                <a:cubicBezTo>
                  <a:pt x="12804" y="5669"/>
                  <a:pt x="12992" y="2625"/>
                  <a:pt x="13337" y="2491"/>
                </a:cubicBezTo>
                <a:cubicBezTo>
                  <a:pt x="13683" y="2355"/>
                  <a:pt x="15952" y="4486"/>
                  <a:pt x="17438" y="7816"/>
                </a:cubicBezTo>
                <a:cubicBezTo>
                  <a:pt x="18925" y="11146"/>
                  <a:pt x="18797" y="13826"/>
                  <a:pt x="18450" y="13962"/>
                </a:cubicBezTo>
                <a:close/>
                <a:moveTo>
                  <a:pt x="19117" y="7012"/>
                </a:moveTo>
                <a:cubicBezTo>
                  <a:pt x="17204" y="2727"/>
                  <a:pt x="14125" y="-537"/>
                  <a:pt x="12567" y="74"/>
                </a:cubicBezTo>
                <a:cubicBezTo>
                  <a:pt x="9922" y="1108"/>
                  <a:pt x="14143" y="6078"/>
                  <a:pt x="1154" y="11160"/>
                </a:cubicBezTo>
                <a:cubicBezTo>
                  <a:pt x="32" y="11600"/>
                  <a:pt x="-253" y="13356"/>
                  <a:pt x="217" y="14406"/>
                </a:cubicBezTo>
                <a:cubicBezTo>
                  <a:pt x="685" y="15456"/>
                  <a:pt x="2220" y="16502"/>
                  <a:pt x="3342" y="16062"/>
                </a:cubicBezTo>
                <a:cubicBezTo>
                  <a:pt x="3537" y="15987"/>
                  <a:pt x="4250" y="15766"/>
                  <a:pt x="4250" y="15766"/>
                </a:cubicBezTo>
                <a:cubicBezTo>
                  <a:pt x="5051" y="16802"/>
                  <a:pt x="5889" y="16187"/>
                  <a:pt x="6186" y="16845"/>
                </a:cubicBezTo>
                <a:cubicBezTo>
                  <a:pt x="6544" y="17635"/>
                  <a:pt x="7322" y="19353"/>
                  <a:pt x="7586" y="19939"/>
                </a:cubicBezTo>
                <a:cubicBezTo>
                  <a:pt x="7850" y="20522"/>
                  <a:pt x="8450" y="21063"/>
                  <a:pt x="8885" y="20905"/>
                </a:cubicBezTo>
                <a:cubicBezTo>
                  <a:pt x="9318" y="20745"/>
                  <a:pt x="10797" y="20203"/>
                  <a:pt x="11362" y="19997"/>
                </a:cubicBezTo>
                <a:cubicBezTo>
                  <a:pt x="11927" y="19790"/>
                  <a:pt x="12062" y="19306"/>
                  <a:pt x="11889" y="18922"/>
                </a:cubicBezTo>
                <a:cubicBezTo>
                  <a:pt x="11703" y="18510"/>
                  <a:pt x="10939" y="18390"/>
                  <a:pt x="10721" y="17908"/>
                </a:cubicBezTo>
                <a:cubicBezTo>
                  <a:pt x="10503" y="17428"/>
                  <a:pt x="9791" y="15886"/>
                  <a:pt x="9586" y="15400"/>
                </a:cubicBezTo>
                <a:cubicBezTo>
                  <a:pt x="9308" y="14739"/>
                  <a:pt x="9899" y="14201"/>
                  <a:pt x="10759" y="14116"/>
                </a:cubicBezTo>
                <a:cubicBezTo>
                  <a:pt x="16671" y="13522"/>
                  <a:pt x="17775" y="17037"/>
                  <a:pt x="19789" y="16249"/>
                </a:cubicBezTo>
                <a:cubicBezTo>
                  <a:pt x="21347" y="15640"/>
                  <a:pt x="21030" y="11296"/>
                  <a:pt x="19117" y="7012"/>
                </a:cubicBezTo>
                <a:close/>
              </a:path>
            </a:pathLst>
          </a:custGeom>
          <a:solidFill>
            <a:srgbClr val="FFFFFF"/>
          </a:solidFill>
          <a:ln w="12700" cap="flat">
            <a:noFill/>
            <a:miter lim="400000"/>
          </a:ln>
          <a:effectLst/>
        </p:spPr>
        <p:txBody>
          <a:bodyPr wrap="square" lIns="0" tIns="0" rIns="0" bIns="0" numCol="1" anchor="ctr">
            <a:noAutofit/>
          </a:bodyPr>
          <a:lstStyle/>
          <a:p>
            <a:pPr>
              <a:lnSpc>
                <a:spcPct val="120000"/>
              </a:lnSpc>
            </a:pPr>
            <a:endParaRPr sz="1600">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矩形 31"/>
          <p:cNvSpPr/>
          <p:nvPr/>
        </p:nvSpPr>
        <p:spPr>
          <a:xfrm>
            <a:off x="-20011" y="-19159"/>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43492615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par>
                          <p:cTn id="19" fill="hold">
                            <p:stCondLst>
                              <p:cond delay="1500"/>
                            </p:stCondLst>
                            <p:childTnLst>
                              <p:par>
                                <p:cTn id="20" presetID="18" presetClass="entr" presetSubtype="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strips(downRight)">
                                      <p:cBhvr>
                                        <p:cTn id="22" dur="500"/>
                                        <p:tgtEl>
                                          <p:spTgt spid="27"/>
                                        </p:tgtEl>
                                      </p:cBhvr>
                                    </p:animEffect>
                                  </p:childTnLst>
                                </p:cTn>
                              </p:par>
                              <p:par>
                                <p:cTn id="23" presetID="18" presetClass="entr" presetSubtype="6"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strips(downRight)">
                                      <p:cBhvr>
                                        <p:cTn id="25" dur="500"/>
                                        <p:tgtEl>
                                          <p:spTgt spid="26"/>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par>
                          <p:cTn id="33" fill="hold">
                            <p:stCondLst>
                              <p:cond delay="2500"/>
                            </p:stCondLst>
                            <p:childTnLst>
                              <p:par>
                                <p:cTn id="34" presetID="18" presetClass="entr" presetSubtype="6"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strips(downRight)">
                                      <p:cBhvr>
                                        <p:cTn id="36" dur="500"/>
                                        <p:tgtEl>
                                          <p:spTgt spid="23"/>
                                        </p:tgtEl>
                                      </p:cBhvr>
                                    </p:animEffect>
                                  </p:childTnLst>
                                </p:cTn>
                              </p:par>
                              <p:par>
                                <p:cTn id="37" presetID="18" presetClass="entr" presetSubtype="6"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strips(downRight)">
                                      <p:cBhvr>
                                        <p:cTn id="39" dur="500"/>
                                        <p:tgtEl>
                                          <p:spTgt spid="22"/>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par>
                          <p:cTn id="47" fill="hold">
                            <p:stCondLst>
                              <p:cond delay="3500"/>
                            </p:stCondLst>
                            <p:childTnLst>
                              <p:par>
                                <p:cTn id="48" presetID="18" presetClass="entr" presetSubtype="6"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strips(downRight)">
                                      <p:cBhvr>
                                        <p:cTn id="50" dur="500"/>
                                        <p:tgtEl>
                                          <p:spTgt spid="20"/>
                                        </p:tgtEl>
                                      </p:cBhvr>
                                    </p:animEffect>
                                  </p:childTnLst>
                                </p:cTn>
                              </p:par>
                              <p:par>
                                <p:cTn id="51" presetID="18" presetClass="entr" presetSubtype="6"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strips(downRight)">
                                      <p:cBhvr>
                                        <p:cTn id="53" dur="500"/>
                                        <p:tgtEl>
                                          <p:spTgt spid="19"/>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4500"/>
                            </p:stCondLst>
                            <p:childTnLst>
                              <p:par>
                                <p:cTn id="62" presetID="18" presetClass="entr" presetSubtype="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strips(downRight)">
                                      <p:cBhvr>
                                        <p:cTn id="64" dur="500"/>
                                        <p:tgtEl>
                                          <p:spTgt spid="11"/>
                                        </p:tgtEl>
                                      </p:cBhvr>
                                    </p:animEffect>
                                  </p:childTnLst>
                                </p:cTn>
                              </p:par>
                              <p:par>
                                <p:cTn id="65" presetID="18" presetClass="entr" presetSubtype="6" fill="hold" grpId="0" nodeType="withEffect">
                                  <p:stCondLst>
                                    <p:cond delay="0"/>
                                  </p:stCondLst>
                                  <p:childTnLst>
                                    <p:set>
                                      <p:cBhvr>
                                        <p:cTn id="66" dur="1" fill="hold">
                                          <p:stCondLst>
                                            <p:cond delay="0"/>
                                          </p:stCondLst>
                                        </p:cTn>
                                        <p:tgtEl>
                                          <p:spTgt spid="10">
                                            <p:txEl>
                                              <p:pRg st="0" end="0"/>
                                            </p:txEl>
                                          </p:spTgt>
                                        </p:tgtEl>
                                        <p:attrNameLst>
                                          <p:attrName>style.visibility</p:attrName>
                                        </p:attrNameLst>
                                      </p:cBhvr>
                                      <p:to>
                                        <p:strVal val="visible"/>
                                      </p:to>
                                    </p:set>
                                    <p:animEffect transition="in" filter="strips(downRight)">
                                      <p:cBhvr>
                                        <p:cTn id="67" dur="500"/>
                                        <p:tgtEl>
                                          <p:spTgt spid="10">
                                            <p:txEl>
                                              <p:pRg st="0" end="0"/>
                                            </p:txEl>
                                          </p:spTgt>
                                        </p:tgtEl>
                                      </p:cBhvr>
                                    </p:animEffect>
                                  </p:childTnLst>
                                </p:cTn>
                              </p:par>
                              <p:par>
                                <p:cTn id="68" presetID="1" presetClass="entr" presetSubtype="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childTnLst>
                                </p:cTn>
                              </p:par>
                              <p:par>
                                <p:cTn id="70" presetID="27" presetClass="emph" presetSubtype="0" fill="remove" grpId="1" nodeType="withEffect">
                                  <p:stCondLst>
                                    <p:cond delay="0"/>
                                  </p:stCondLst>
                                  <p:childTnLst>
                                    <p:animClr clrSpc="rgb" dir="cw">
                                      <p:cBhvr override="childStyle">
                                        <p:cTn id="71" dur="250" autoRev="1" fill="remove"/>
                                        <p:tgtEl>
                                          <p:spTgt spid="29"/>
                                        </p:tgtEl>
                                        <p:attrNameLst>
                                          <p:attrName>style.color</p:attrName>
                                        </p:attrNameLst>
                                      </p:cBhvr>
                                      <p:to>
                                        <a:schemeClr val="bg1"/>
                                      </p:to>
                                    </p:animClr>
                                    <p:animClr clrSpc="rgb" dir="cw">
                                      <p:cBhvr>
                                        <p:cTn id="72" dur="250" autoRev="1" fill="remove"/>
                                        <p:tgtEl>
                                          <p:spTgt spid="29"/>
                                        </p:tgtEl>
                                        <p:attrNameLst>
                                          <p:attrName>fillcolor</p:attrName>
                                        </p:attrNameLst>
                                      </p:cBhvr>
                                      <p:to>
                                        <a:schemeClr val="bg1"/>
                                      </p:to>
                                    </p:animClr>
                                    <p:set>
                                      <p:cBhvr>
                                        <p:cTn id="73" dur="250" autoRev="1" fill="remove"/>
                                        <p:tgtEl>
                                          <p:spTgt spid="29"/>
                                        </p:tgtEl>
                                        <p:attrNameLst>
                                          <p:attrName>fill.type</p:attrName>
                                        </p:attrNameLst>
                                      </p:cBhvr>
                                      <p:to>
                                        <p:strVal val="solid"/>
                                      </p:to>
                                    </p:set>
                                    <p:set>
                                      <p:cBhvr>
                                        <p:cTn id="74" dur="250" autoRev="1" fill="remove"/>
                                        <p:tgtEl>
                                          <p:spTgt spid="2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p"/>
      <p:bldP spid="10" grpId="0" build="p"/>
      <p:bldP spid="11" grpId="0"/>
      <p:bldP spid="17" grpId="0" animBg="1"/>
      <p:bldP spid="18" grpId="0" animBg="1"/>
      <p:bldP spid="19" grpId="0" animBg="1"/>
      <p:bldP spid="20" grpId="0" animBg="1"/>
      <p:bldP spid="21" grpId="0" animBg="1"/>
      <p:bldP spid="22" grpId="0"/>
      <p:bldP spid="23" grpId="0"/>
      <p:bldP spid="24" grpId="0" animBg="1"/>
      <p:bldP spid="25" grpId="0" animBg="1"/>
      <p:bldP spid="26" grpId="0"/>
      <p:bldP spid="27" grpId="0"/>
      <p:bldP spid="28" grpId="0" animBg="1"/>
      <p:bldP spid="29" grpId="0" animBg="1"/>
      <p:bldP spid="29" grpId="1" animBg="1"/>
      <p:bldP spid="30" grpId="0" animBg="1"/>
      <p:bldP spid="3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54653" y="4667776"/>
            <a:ext cx="389943" cy="230832"/>
          </a:xfrm>
          <a:prstGeom prst="rect">
            <a:avLst/>
          </a:prstGeom>
          <a:noFill/>
        </p:spPr>
        <p:txBody>
          <a:bodyPr wrap="square" rtlCol="0">
            <a:spAutoFit/>
          </a:bodyPr>
          <a:lstStyle/>
          <a:p>
            <a:fld id="{F3C5028F-8D3B-45CC-A1ED-22F09E87F5E5}" type="slidenum">
              <a:rPr lang="id-ID" sz="900">
                <a:solidFill>
                  <a:schemeClr val="bg1"/>
                </a:solidFill>
                <a:latin typeface="Arial" panose="020B0604020202020204" pitchFamily="34" charset="0"/>
                <a:ea typeface="微软雅黑" panose="020B0503020204020204" pitchFamily="34" charset="-122"/>
                <a:sym typeface="Arial" panose="020B0604020202020204" pitchFamily="34" charset="0"/>
              </a:rPr>
              <a:t>29</a:t>
            </a:fld>
            <a:endParaRPr lang="id-ID" sz="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277236" y="117046"/>
            <a:ext cx="8865950"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816" y="117046"/>
            <a:ext cx="180699"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205318" y="117046"/>
            <a:ext cx="48117" cy="4247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817" y="4976580"/>
            <a:ext cx="9142369" cy="642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nvSpPr>
        <p:spPr>
          <a:xfrm>
            <a:off x="5148065" y="117046"/>
            <a:ext cx="3901560" cy="400110"/>
          </a:xfrm>
          <a:prstGeom prst="rect">
            <a:avLst/>
          </a:prstGeom>
          <a:noFill/>
        </p:spPr>
        <p:txBody>
          <a:bodyPr wrap="square" rtlCol="0">
            <a:spAutoFit/>
          </a:bodyPr>
          <a:lstStyle/>
          <a:p>
            <a:pPr algn="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能力提升计划</a:t>
            </a:r>
          </a:p>
        </p:txBody>
      </p:sp>
      <p:sp>
        <p:nvSpPr>
          <p:cNvPr id="8" name="Rectangle 2"/>
          <p:cNvSpPr/>
          <p:nvPr/>
        </p:nvSpPr>
        <p:spPr>
          <a:xfrm>
            <a:off x="1099613" y="2364088"/>
            <a:ext cx="1429394" cy="105772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Rectangle 3"/>
          <p:cNvSpPr/>
          <p:nvPr/>
        </p:nvSpPr>
        <p:spPr>
          <a:xfrm>
            <a:off x="2485072" y="2364088"/>
            <a:ext cx="1429394" cy="105772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Rectangle 4"/>
          <p:cNvSpPr/>
          <p:nvPr/>
        </p:nvSpPr>
        <p:spPr>
          <a:xfrm>
            <a:off x="3870530" y="2364088"/>
            <a:ext cx="1429394" cy="105772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ectangle 5"/>
          <p:cNvSpPr/>
          <p:nvPr/>
        </p:nvSpPr>
        <p:spPr>
          <a:xfrm>
            <a:off x="5255989" y="2364088"/>
            <a:ext cx="1429394" cy="105772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Rectangle 6"/>
          <p:cNvSpPr/>
          <p:nvPr/>
        </p:nvSpPr>
        <p:spPr>
          <a:xfrm>
            <a:off x="6641447" y="2364088"/>
            <a:ext cx="1429394" cy="105772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Isosceles Triangle 7"/>
          <p:cNvSpPr/>
          <p:nvPr/>
        </p:nvSpPr>
        <p:spPr>
          <a:xfrm flipV="1">
            <a:off x="1613597" y="2306717"/>
            <a:ext cx="368828" cy="207060"/>
          </a:xfrm>
          <a:prstGeom prst="triangl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Isosceles Triangle 8"/>
          <p:cNvSpPr/>
          <p:nvPr/>
        </p:nvSpPr>
        <p:spPr>
          <a:xfrm flipV="1">
            <a:off x="2999056" y="2306717"/>
            <a:ext cx="368828" cy="207060"/>
          </a:xfrm>
          <a:prstGeom prst="triangle">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Isosceles Triangle 9"/>
          <p:cNvSpPr/>
          <p:nvPr/>
        </p:nvSpPr>
        <p:spPr>
          <a:xfrm flipV="1">
            <a:off x="4384514" y="2306717"/>
            <a:ext cx="368828" cy="207060"/>
          </a:xfrm>
          <a:prstGeom prst="triangle">
            <a:avLst/>
          </a:prstGeom>
          <a:solidFill>
            <a:schemeClr val="accent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Isosceles Triangle 10"/>
          <p:cNvSpPr/>
          <p:nvPr/>
        </p:nvSpPr>
        <p:spPr>
          <a:xfrm flipV="1">
            <a:off x="5769973" y="2306717"/>
            <a:ext cx="368828" cy="207060"/>
          </a:xfrm>
          <a:prstGeom prst="triangle">
            <a:avLst/>
          </a:prstGeom>
          <a:solidFill>
            <a:schemeClr val="accent4"/>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Isosceles Triangle 11"/>
          <p:cNvSpPr/>
          <p:nvPr/>
        </p:nvSpPr>
        <p:spPr>
          <a:xfrm flipV="1">
            <a:off x="7155431" y="2306717"/>
            <a:ext cx="368828" cy="207060"/>
          </a:xfrm>
          <a:prstGeom prst="triangle">
            <a:avLst/>
          </a:prstGeom>
          <a:solidFill>
            <a:schemeClr val="accent5"/>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Isosceles Triangle 12"/>
          <p:cNvSpPr/>
          <p:nvPr/>
        </p:nvSpPr>
        <p:spPr>
          <a:xfrm>
            <a:off x="1613597" y="3167996"/>
            <a:ext cx="368828" cy="207060"/>
          </a:xfrm>
          <a:prstGeom prst="triangl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Isosceles Triangle 13"/>
          <p:cNvSpPr/>
          <p:nvPr/>
        </p:nvSpPr>
        <p:spPr>
          <a:xfrm>
            <a:off x="2999056" y="3167996"/>
            <a:ext cx="368828" cy="207060"/>
          </a:xfrm>
          <a:prstGeom prst="triangle">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Isosceles Triangle 14"/>
          <p:cNvSpPr/>
          <p:nvPr/>
        </p:nvSpPr>
        <p:spPr>
          <a:xfrm>
            <a:off x="4384514" y="3167996"/>
            <a:ext cx="368828" cy="207060"/>
          </a:xfrm>
          <a:prstGeom prst="triangle">
            <a:avLst/>
          </a:prstGeom>
          <a:solidFill>
            <a:schemeClr val="accent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Isosceles Triangle 15"/>
          <p:cNvSpPr/>
          <p:nvPr/>
        </p:nvSpPr>
        <p:spPr>
          <a:xfrm>
            <a:off x="5769973" y="3167996"/>
            <a:ext cx="368828" cy="207060"/>
          </a:xfrm>
          <a:prstGeom prst="triangle">
            <a:avLst/>
          </a:prstGeom>
          <a:solidFill>
            <a:schemeClr val="accent4"/>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Isosceles Triangle 16"/>
          <p:cNvSpPr/>
          <p:nvPr/>
        </p:nvSpPr>
        <p:spPr>
          <a:xfrm>
            <a:off x="7155431" y="3167996"/>
            <a:ext cx="368828" cy="207060"/>
          </a:xfrm>
          <a:prstGeom prst="triangle">
            <a:avLst/>
          </a:prstGeom>
          <a:solidFill>
            <a:schemeClr val="accent5"/>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17"/>
          <p:cNvSpPr txBox="1"/>
          <p:nvPr/>
        </p:nvSpPr>
        <p:spPr>
          <a:xfrm>
            <a:off x="1378727" y="2707402"/>
            <a:ext cx="833466" cy="461665"/>
          </a:xfrm>
          <a:prstGeom prst="rect">
            <a:avLst/>
          </a:prstGeom>
          <a:noFill/>
        </p:spPr>
        <p:txBody>
          <a:bodyPr wrap="square" rtlCol="0">
            <a:spAutoFit/>
          </a:bodyPr>
          <a:lstStyle/>
          <a:p>
            <a:pPr algn="ctr"/>
            <a:r>
              <a:rPr lang="zh-CN" altLang="en-US" sz="12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添加小标题</a:t>
            </a:r>
            <a:endParaRPr lang="id-ID" sz="12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18"/>
          <p:cNvSpPr txBox="1"/>
          <p:nvPr/>
        </p:nvSpPr>
        <p:spPr>
          <a:xfrm>
            <a:off x="2686547" y="2707402"/>
            <a:ext cx="1026444" cy="276999"/>
          </a:xfrm>
          <a:prstGeom prst="rect">
            <a:avLst/>
          </a:prstGeom>
          <a:noFill/>
        </p:spPr>
        <p:txBody>
          <a:bodyPr wrap="square" rtlCol="0">
            <a:spAutoFit/>
          </a:bodyPr>
          <a:lstStyle/>
          <a:p>
            <a:pPr algn="ctr"/>
            <a:r>
              <a:rPr lang="zh-CN" altLang="en-US" sz="1200" b="1"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添加小标题</a:t>
            </a:r>
            <a:endParaRPr lang="id-ID" sz="1200" b="1"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19"/>
          <p:cNvSpPr txBox="1"/>
          <p:nvPr/>
        </p:nvSpPr>
        <p:spPr>
          <a:xfrm>
            <a:off x="4000537" y="2707402"/>
            <a:ext cx="1174301" cy="276999"/>
          </a:xfrm>
          <a:prstGeom prst="rect">
            <a:avLst/>
          </a:prstGeom>
          <a:noFill/>
        </p:spPr>
        <p:txBody>
          <a:bodyPr wrap="square" rtlCol="0">
            <a:spAutoFit/>
          </a:bodyPr>
          <a:lstStyle/>
          <a:p>
            <a:pPr algn="ctr"/>
            <a:r>
              <a:rPr lang="zh-CN" altLang="en-US" sz="1200" b="1"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添加小标题</a:t>
            </a:r>
            <a:endParaRPr lang="id-ID" sz="1200" b="1"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20"/>
          <p:cNvSpPr txBox="1"/>
          <p:nvPr/>
        </p:nvSpPr>
        <p:spPr>
          <a:xfrm>
            <a:off x="5673649" y="2707402"/>
            <a:ext cx="559313" cy="646331"/>
          </a:xfrm>
          <a:prstGeom prst="rect">
            <a:avLst/>
          </a:prstGeom>
          <a:noFill/>
        </p:spPr>
        <p:txBody>
          <a:bodyPr wrap="square" rtlCol="0">
            <a:spAutoFit/>
          </a:bodyPr>
          <a:lstStyle/>
          <a:p>
            <a:pPr algn="ctr"/>
            <a:r>
              <a:rPr lang="zh-CN" altLang="en-US" sz="1200" b="1"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添加小标题</a:t>
            </a:r>
            <a:endParaRPr lang="id-ID" sz="1200" b="1"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21"/>
          <p:cNvSpPr txBox="1"/>
          <p:nvPr/>
        </p:nvSpPr>
        <p:spPr>
          <a:xfrm>
            <a:off x="6944847" y="2708385"/>
            <a:ext cx="814583" cy="461665"/>
          </a:xfrm>
          <a:prstGeom prst="rect">
            <a:avLst/>
          </a:prstGeom>
          <a:noFill/>
        </p:spPr>
        <p:txBody>
          <a:bodyPr wrap="square" rtlCol="0">
            <a:spAutoFit/>
          </a:bodyPr>
          <a:lstStyle/>
          <a:p>
            <a:pPr algn="ctr"/>
            <a:r>
              <a:rPr lang="zh-CN" altLang="en-US" sz="1200" b="1"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添加小标题</a:t>
            </a:r>
            <a:endParaRPr lang="id-ID" sz="1200" b="1"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3" name="Group 22"/>
          <p:cNvGrpSpPr/>
          <p:nvPr/>
        </p:nvGrpSpPr>
        <p:grpSpPr>
          <a:xfrm>
            <a:off x="1099613" y="1395096"/>
            <a:ext cx="1429394" cy="1057727"/>
            <a:chOff x="1477805" y="2206494"/>
            <a:chExt cx="1847278" cy="1291990"/>
          </a:xfrm>
        </p:grpSpPr>
        <p:sp>
          <p:nvSpPr>
            <p:cNvPr id="34" name="Rectangle 23"/>
            <p:cNvSpPr/>
            <p:nvPr/>
          </p:nvSpPr>
          <p:spPr>
            <a:xfrm>
              <a:off x="1477805" y="2206494"/>
              <a:ext cx="1847278" cy="12919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Rectangle 24"/>
            <p:cNvSpPr/>
            <p:nvPr/>
          </p:nvSpPr>
          <p:spPr>
            <a:xfrm>
              <a:off x="1477805" y="2209412"/>
              <a:ext cx="1847278" cy="10797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25"/>
          <p:cNvGrpSpPr/>
          <p:nvPr/>
        </p:nvGrpSpPr>
        <p:grpSpPr>
          <a:xfrm>
            <a:off x="2485072" y="1395096"/>
            <a:ext cx="1429394" cy="1057727"/>
            <a:chOff x="3325083" y="2206494"/>
            <a:chExt cx="1847278" cy="1291990"/>
          </a:xfrm>
        </p:grpSpPr>
        <p:sp>
          <p:nvSpPr>
            <p:cNvPr id="37" name="Rectangle 26"/>
            <p:cNvSpPr/>
            <p:nvPr/>
          </p:nvSpPr>
          <p:spPr>
            <a:xfrm>
              <a:off x="3325083" y="2206494"/>
              <a:ext cx="1847278" cy="12919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Rectangle 27"/>
            <p:cNvSpPr/>
            <p:nvPr/>
          </p:nvSpPr>
          <p:spPr>
            <a:xfrm>
              <a:off x="3325083" y="2206494"/>
              <a:ext cx="1847278" cy="10797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28"/>
          <p:cNvGrpSpPr/>
          <p:nvPr/>
        </p:nvGrpSpPr>
        <p:grpSpPr>
          <a:xfrm>
            <a:off x="3870530" y="1395096"/>
            <a:ext cx="1429394" cy="1057727"/>
            <a:chOff x="5172361" y="2206494"/>
            <a:chExt cx="1847278" cy="1291990"/>
          </a:xfrm>
        </p:grpSpPr>
        <p:sp>
          <p:nvSpPr>
            <p:cNvPr id="40" name="Rectangle 29"/>
            <p:cNvSpPr/>
            <p:nvPr/>
          </p:nvSpPr>
          <p:spPr>
            <a:xfrm>
              <a:off x="5172361" y="2206494"/>
              <a:ext cx="1847278" cy="12919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30"/>
            <p:cNvSpPr/>
            <p:nvPr/>
          </p:nvSpPr>
          <p:spPr>
            <a:xfrm>
              <a:off x="5172361" y="2206494"/>
              <a:ext cx="1847278" cy="10797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 name="Group 31"/>
          <p:cNvGrpSpPr/>
          <p:nvPr/>
        </p:nvGrpSpPr>
        <p:grpSpPr>
          <a:xfrm>
            <a:off x="5255989" y="1395096"/>
            <a:ext cx="1429394" cy="1057727"/>
            <a:chOff x="7019639" y="2206494"/>
            <a:chExt cx="1847278" cy="1291990"/>
          </a:xfrm>
        </p:grpSpPr>
        <p:sp>
          <p:nvSpPr>
            <p:cNvPr id="43" name="Rectangle 32"/>
            <p:cNvSpPr/>
            <p:nvPr/>
          </p:nvSpPr>
          <p:spPr>
            <a:xfrm>
              <a:off x="7019639" y="2206494"/>
              <a:ext cx="1847278" cy="12919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Rectangle 33"/>
            <p:cNvSpPr/>
            <p:nvPr/>
          </p:nvSpPr>
          <p:spPr>
            <a:xfrm>
              <a:off x="7019639" y="2206494"/>
              <a:ext cx="1847278" cy="10797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5" name="Group 34"/>
          <p:cNvGrpSpPr/>
          <p:nvPr/>
        </p:nvGrpSpPr>
        <p:grpSpPr>
          <a:xfrm>
            <a:off x="6641447" y="1395096"/>
            <a:ext cx="1429394" cy="1057727"/>
            <a:chOff x="8866917" y="2206494"/>
            <a:chExt cx="1847278" cy="1291990"/>
          </a:xfrm>
        </p:grpSpPr>
        <p:sp>
          <p:nvSpPr>
            <p:cNvPr id="46" name="Rectangle 35"/>
            <p:cNvSpPr/>
            <p:nvPr/>
          </p:nvSpPr>
          <p:spPr>
            <a:xfrm>
              <a:off x="8866917" y="2206494"/>
              <a:ext cx="1847278" cy="12919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Rectangle 36"/>
            <p:cNvSpPr/>
            <p:nvPr/>
          </p:nvSpPr>
          <p:spPr>
            <a:xfrm>
              <a:off x="8866917" y="2206494"/>
              <a:ext cx="1847278" cy="10797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8" name="Group 37"/>
          <p:cNvGrpSpPr/>
          <p:nvPr/>
        </p:nvGrpSpPr>
        <p:grpSpPr>
          <a:xfrm>
            <a:off x="1099613" y="3333080"/>
            <a:ext cx="1429394" cy="1057727"/>
            <a:chOff x="1477805" y="4790473"/>
            <a:chExt cx="1847278" cy="1291990"/>
          </a:xfrm>
        </p:grpSpPr>
        <p:sp>
          <p:nvSpPr>
            <p:cNvPr id="49" name="Rectangle 38"/>
            <p:cNvSpPr/>
            <p:nvPr/>
          </p:nvSpPr>
          <p:spPr>
            <a:xfrm>
              <a:off x="1477805" y="4790473"/>
              <a:ext cx="1847278" cy="12919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Rectangle 39"/>
            <p:cNvSpPr/>
            <p:nvPr/>
          </p:nvSpPr>
          <p:spPr>
            <a:xfrm>
              <a:off x="1477805" y="5974491"/>
              <a:ext cx="1847278" cy="10797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1" name="Group 40"/>
          <p:cNvGrpSpPr/>
          <p:nvPr/>
        </p:nvGrpSpPr>
        <p:grpSpPr>
          <a:xfrm>
            <a:off x="2485072" y="3333080"/>
            <a:ext cx="1429394" cy="1057727"/>
            <a:chOff x="3325083" y="4790473"/>
            <a:chExt cx="1847278" cy="1291990"/>
          </a:xfrm>
        </p:grpSpPr>
        <p:sp>
          <p:nvSpPr>
            <p:cNvPr id="52" name="Rectangle 41"/>
            <p:cNvSpPr/>
            <p:nvPr/>
          </p:nvSpPr>
          <p:spPr>
            <a:xfrm>
              <a:off x="3325083" y="4790473"/>
              <a:ext cx="1847278" cy="12919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Rectangle 42"/>
            <p:cNvSpPr/>
            <p:nvPr/>
          </p:nvSpPr>
          <p:spPr>
            <a:xfrm>
              <a:off x="3325083" y="5974491"/>
              <a:ext cx="1847278" cy="10797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4" name="Group 43"/>
          <p:cNvGrpSpPr/>
          <p:nvPr/>
        </p:nvGrpSpPr>
        <p:grpSpPr>
          <a:xfrm>
            <a:off x="3870530" y="3333080"/>
            <a:ext cx="1429394" cy="1057727"/>
            <a:chOff x="5172361" y="4790473"/>
            <a:chExt cx="1847278" cy="1291990"/>
          </a:xfrm>
        </p:grpSpPr>
        <p:sp>
          <p:nvSpPr>
            <p:cNvPr id="55" name="Rectangle 44"/>
            <p:cNvSpPr/>
            <p:nvPr/>
          </p:nvSpPr>
          <p:spPr>
            <a:xfrm>
              <a:off x="5172361" y="4790473"/>
              <a:ext cx="1847278" cy="12919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Rectangle 45"/>
            <p:cNvSpPr/>
            <p:nvPr/>
          </p:nvSpPr>
          <p:spPr>
            <a:xfrm>
              <a:off x="5172361" y="5974491"/>
              <a:ext cx="1847278" cy="10797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7" name="Group 46"/>
          <p:cNvGrpSpPr/>
          <p:nvPr/>
        </p:nvGrpSpPr>
        <p:grpSpPr>
          <a:xfrm>
            <a:off x="5255989" y="3333080"/>
            <a:ext cx="1429394" cy="1057727"/>
            <a:chOff x="7019639" y="4790473"/>
            <a:chExt cx="1847278" cy="1291990"/>
          </a:xfrm>
        </p:grpSpPr>
        <p:sp>
          <p:nvSpPr>
            <p:cNvPr id="58" name="Rectangle 47"/>
            <p:cNvSpPr/>
            <p:nvPr/>
          </p:nvSpPr>
          <p:spPr>
            <a:xfrm>
              <a:off x="7019639" y="4790473"/>
              <a:ext cx="1847278" cy="12919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Rectangle 48"/>
            <p:cNvSpPr/>
            <p:nvPr/>
          </p:nvSpPr>
          <p:spPr>
            <a:xfrm>
              <a:off x="7019639" y="5974491"/>
              <a:ext cx="1847278" cy="10797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0" name="Group 49"/>
          <p:cNvGrpSpPr/>
          <p:nvPr/>
        </p:nvGrpSpPr>
        <p:grpSpPr>
          <a:xfrm>
            <a:off x="6641447" y="3333080"/>
            <a:ext cx="1429394" cy="1057727"/>
            <a:chOff x="8866917" y="4790473"/>
            <a:chExt cx="1847278" cy="1291990"/>
          </a:xfrm>
        </p:grpSpPr>
        <p:sp>
          <p:nvSpPr>
            <p:cNvPr id="61" name="Rectangle 50"/>
            <p:cNvSpPr/>
            <p:nvPr/>
          </p:nvSpPr>
          <p:spPr>
            <a:xfrm>
              <a:off x="8866917" y="4790473"/>
              <a:ext cx="1847278" cy="12919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Rectangle 51"/>
            <p:cNvSpPr/>
            <p:nvPr/>
          </p:nvSpPr>
          <p:spPr>
            <a:xfrm>
              <a:off x="8866917" y="5974491"/>
              <a:ext cx="1847278" cy="10797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3" name="TextBox 52"/>
          <p:cNvSpPr txBox="1"/>
          <p:nvPr/>
        </p:nvSpPr>
        <p:spPr>
          <a:xfrm>
            <a:off x="1133084" y="3475219"/>
            <a:ext cx="1332140" cy="715581"/>
          </a:xfrm>
          <a:prstGeom prst="rect">
            <a:avLst/>
          </a:prstGeom>
          <a:noFill/>
        </p:spPr>
        <p:txBody>
          <a:bodyPr wrap="square" rtlCol="0">
            <a:spAutoFit/>
          </a:bodyPr>
          <a:lstStyle/>
          <a:p>
            <a:pPr algn="ctr">
              <a:lnSpc>
                <a:spcPct val="150000"/>
              </a:lnSpc>
            </a:pPr>
            <a:r>
              <a:rPr lang="zh-CN" altLang="en-US"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US" sz="9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TextBox 53"/>
          <p:cNvSpPr txBox="1"/>
          <p:nvPr/>
        </p:nvSpPr>
        <p:spPr>
          <a:xfrm>
            <a:off x="2517400" y="3475219"/>
            <a:ext cx="1332140" cy="715581"/>
          </a:xfrm>
          <a:prstGeom prst="rect">
            <a:avLst/>
          </a:prstGeom>
          <a:noFill/>
        </p:spPr>
        <p:txBody>
          <a:bodyPr wrap="square" rtlCol="0">
            <a:spAutoFit/>
          </a:bodyPr>
          <a:lstStyle/>
          <a:p>
            <a:pPr algn="ctr">
              <a:lnSpc>
                <a:spcPct val="150000"/>
              </a:lnSpc>
            </a:pPr>
            <a:r>
              <a:rPr lang="zh-CN" altLang="en-US"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US" sz="9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TextBox 54"/>
          <p:cNvSpPr txBox="1"/>
          <p:nvPr/>
        </p:nvSpPr>
        <p:spPr>
          <a:xfrm>
            <a:off x="3917362" y="3475219"/>
            <a:ext cx="1332140" cy="715581"/>
          </a:xfrm>
          <a:prstGeom prst="rect">
            <a:avLst/>
          </a:prstGeom>
          <a:noFill/>
        </p:spPr>
        <p:txBody>
          <a:bodyPr wrap="square" rtlCol="0">
            <a:spAutoFit/>
          </a:bodyPr>
          <a:lstStyle/>
          <a:p>
            <a:pPr algn="ctr">
              <a:lnSpc>
                <a:spcPct val="150000"/>
              </a:lnSpc>
            </a:pPr>
            <a:r>
              <a:rPr lang="zh-CN" altLang="en-US"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US" sz="9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TextBox 55"/>
          <p:cNvSpPr txBox="1"/>
          <p:nvPr/>
        </p:nvSpPr>
        <p:spPr>
          <a:xfrm>
            <a:off x="5287075" y="3475219"/>
            <a:ext cx="1332140" cy="715581"/>
          </a:xfrm>
          <a:prstGeom prst="rect">
            <a:avLst/>
          </a:prstGeom>
          <a:noFill/>
        </p:spPr>
        <p:txBody>
          <a:bodyPr wrap="square" rtlCol="0">
            <a:spAutoFit/>
          </a:bodyPr>
          <a:lstStyle/>
          <a:p>
            <a:pPr algn="ctr">
              <a:lnSpc>
                <a:spcPct val="150000"/>
              </a:lnSpc>
            </a:pPr>
            <a:r>
              <a:rPr lang="zh-CN" altLang="en-US"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US" sz="9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TextBox 56"/>
          <p:cNvSpPr txBox="1"/>
          <p:nvPr/>
        </p:nvSpPr>
        <p:spPr>
          <a:xfrm>
            <a:off x="6671273" y="3475219"/>
            <a:ext cx="1332140" cy="715581"/>
          </a:xfrm>
          <a:prstGeom prst="rect">
            <a:avLst/>
          </a:prstGeom>
          <a:noFill/>
        </p:spPr>
        <p:txBody>
          <a:bodyPr wrap="square" rtlCol="0">
            <a:spAutoFit/>
          </a:bodyPr>
          <a:lstStyle/>
          <a:p>
            <a:pPr algn="ctr">
              <a:lnSpc>
                <a:spcPct val="150000"/>
              </a:lnSpc>
            </a:pPr>
            <a:r>
              <a:rPr lang="zh-CN" altLang="en-US"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US" sz="9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AutoShape 29"/>
          <p:cNvSpPr>
            <a:spLocks/>
          </p:cNvSpPr>
          <p:nvPr/>
        </p:nvSpPr>
        <p:spPr bwMode="auto">
          <a:xfrm>
            <a:off x="7155431" y="1738263"/>
            <a:ext cx="393414" cy="356426"/>
          </a:xfrm>
          <a:custGeom>
            <a:avLst/>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ah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chemeClr val="bg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hangingPunct="0"/>
            <a:endParaRPr lang="en-US" sz="11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AutoShape 59"/>
          <p:cNvSpPr>
            <a:spLocks/>
          </p:cNvSpPr>
          <p:nvPr/>
        </p:nvSpPr>
        <p:spPr bwMode="auto">
          <a:xfrm>
            <a:off x="4312848" y="1735145"/>
            <a:ext cx="394087" cy="393414"/>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hangingPunct="0"/>
            <a:endParaRPr lang="en-US" sz="11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AutoShape 112"/>
          <p:cNvSpPr>
            <a:spLocks/>
          </p:cNvSpPr>
          <p:nvPr/>
        </p:nvSpPr>
        <p:spPr bwMode="auto">
          <a:xfrm>
            <a:off x="5697605" y="1731513"/>
            <a:ext cx="393414" cy="394087"/>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hangingPunct="0"/>
            <a:endParaRPr lang="en-US" sz="11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1" name="Group 60"/>
          <p:cNvGrpSpPr/>
          <p:nvPr/>
        </p:nvGrpSpPr>
        <p:grpSpPr>
          <a:xfrm>
            <a:off x="2971997" y="1733165"/>
            <a:ext cx="393414" cy="393414"/>
            <a:chOff x="3498967" y="3049909"/>
            <a:chExt cx="464344" cy="464344"/>
          </a:xfrm>
          <a:solidFill>
            <a:schemeClr val="bg1"/>
          </a:solidFill>
        </p:grpSpPr>
        <p:sp>
          <p:nvSpPr>
            <p:cNvPr id="72" name="AutoShape 126"/>
            <p:cNvSpPr>
              <a:spLocks/>
            </p:cNvSpPr>
            <p:nvPr/>
          </p:nvSpPr>
          <p:spPr bwMode="auto">
            <a:xfrm>
              <a:off x="3498967"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hangingPunct="0"/>
              <a:endParaRPr lang="en-US" sz="11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AutoShape 127"/>
            <p:cNvSpPr>
              <a:spLocks/>
            </p:cNvSpPr>
            <p:nvPr/>
          </p:nvSpPr>
          <p:spPr bwMode="auto">
            <a:xfrm>
              <a:off x="3687085" y="312214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hangingPunct="0"/>
              <a:endParaRPr lang="en-US" sz="11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4" name="Group 63"/>
          <p:cNvGrpSpPr/>
          <p:nvPr/>
        </p:nvGrpSpPr>
        <p:grpSpPr>
          <a:xfrm>
            <a:off x="1595300" y="1733813"/>
            <a:ext cx="394087" cy="393414"/>
            <a:chOff x="2581275" y="2582069"/>
            <a:chExt cx="465138" cy="464344"/>
          </a:xfrm>
          <a:solidFill>
            <a:schemeClr val="bg1"/>
          </a:solidFill>
        </p:grpSpPr>
        <p:sp>
          <p:nvSpPr>
            <p:cNvPr id="75" name="AutoShape 128"/>
            <p:cNvSpPr>
              <a:spLocks/>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hangingPunct="0"/>
              <a:endParaRPr lang="en-US" sz="11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AutoShape 129"/>
            <p:cNvSpPr>
              <a:spLocks/>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hangingPunct="0"/>
              <a:endParaRPr lang="en-US" sz="11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7" name="矩形 76"/>
          <p:cNvSpPr/>
          <p:nvPr/>
        </p:nvSpPr>
        <p:spPr>
          <a:xfrm>
            <a:off x="10308"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3923393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500"/>
                                        <p:tgtEl>
                                          <p:spTgt spid="36"/>
                                        </p:tgtEl>
                                      </p:cBhvr>
                                    </p:animEffect>
                                  </p:childTnLst>
                                </p:cTn>
                              </p:par>
                              <p:par>
                                <p:cTn id="15" presetID="10"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500"/>
                                        <p:tgtEl>
                                          <p:spTgt spid="51"/>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par>
                                <p:cTn id="22" presetID="10" presetClass="entr" presetSubtype="0"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500"/>
                                        <p:tgtEl>
                                          <p:spTgt spid="54"/>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par>
                                <p:cTn id="29" presetID="10" presetClass="entr" presetSubtype="0" fill="hold" nodeType="with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500"/>
                                        <p:tgtEl>
                                          <p:spTgt spid="57"/>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par>
                                <p:cTn id="36" presetID="10" presetClass="entr" presetSubtype="0" fill="hold" nodeType="with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500"/>
                                        <p:tgtEl>
                                          <p:spTgt spid="60"/>
                                        </p:tgtEl>
                                      </p:cBhvr>
                                    </p:animEffect>
                                  </p:childTnLst>
                                </p:cTn>
                              </p:par>
                            </p:childTnLst>
                          </p:cTn>
                        </p:par>
                        <p:par>
                          <p:cTn id="39" fill="hold">
                            <p:stCondLst>
                              <p:cond delay="2500"/>
                            </p:stCondLst>
                            <p:childTnLst>
                              <p:par>
                                <p:cTn id="40" presetID="53" presetClass="entr" presetSubtype="16"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 calcmode="lin" valueType="num">
                                      <p:cBhvr>
                                        <p:cTn id="42" dur="500" fill="hold"/>
                                        <p:tgtEl>
                                          <p:spTgt spid="74"/>
                                        </p:tgtEl>
                                        <p:attrNameLst>
                                          <p:attrName>ppt_w</p:attrName>
                                        </p:attrNameLst>
                                      </p:cBhvr>
                                      <p:tavLst>
                                        <p:tav tm="0">
                                          <p:val>
                                            <p:fltVal val="0"/>
                                          </p:val>
                                        </p:tav>
                                        <p:tav tm="100000">
                                          <p:val>
                                            <p:strVal val="#ppt_w"/>
                                          </p:val>
                                        </p:tav>
                                      </p:tavLst>
                                    </p:anim>
                                    <p:anim calcmode="lin" valueType="num">
                                      <p:cBhvr>
                                        <p:cTn id="43" dur="500" fill="hold"/>
                                        <p:tgtEl>
                                          <p:spTgt spid="74"/>
                                        </p:tgtEl>
                                        <p:attrNameLst>
                                          <p:attrName>ppt_h</p:attrName>
                                        </p:attrNameLst>
                                      </p:cBhvr>
                                      <p:tavLst>
                                        <p:tav tm="0">
                                          <p:val>
                                            <p:fltVal val="0"/>
                                          </p:val>
                                        </p:tav>
                                        <p:tav tm="100000">
                                          <p:val>
                                            <p:strVal val="#ppt_h"/>
                                          </p:val>
                                        </p:tav>
                                      </p:tavLst>
                                    </p:anim>
                                    <p:animEffect transition="in" filter="fade">
                                      <p:cBhvr>
                                        <p:cTn id="44" dur="500"/>
                                        <p:tgtEl>
                                          <p:spTgt spid="74"/>
                                        </p:tgtEl>
                                      </p:cBhvr>
                                    </p:animEffect>
                                  </p:childTnLst>
                                </p:cTn>
                              </p:par>
                              <p:par>
                                <p:cTn id="45" presetID="53" presetClass="entr" presetSubtype="16" fill="hold" nodeType="withEffect">
                                  <p:stCondLst>
                                    <p:cond delay="0"/>
                                  </p:stCondLst>
                                  <p:childTnLst>
                                    <p:set>
                                      <p:cBhvr>
                                        <p:cTn id="46" dur="1" fill="hold">
                                          <p:stCondLst>
                                            <p:cond delay="0"/>
                                          </p:stCondLst>
                                        </p:cTn>
                                        <p:tgtEl>
                                          <p:spTgt spid="71"/>
                                        </p:tgtEl>
                                        <p:attrNameLst>
                                          <p:attrName>style.visibility</p:attrName>
                                        </p:attrNameLst>
                                      </p:cBhvr>
                                      <p:to>
                                        <p:strVal val="visible"/>
                                      </p:to>
                                    </p:set>
                                    <p:anim calcmode="lin" valueType="num">
                                      <p:cBhvr>
                                        <p:cTn id="47" dur="500" fill="hold"/>
                                        <p:tgtEl>
                                          <p:spTgt spid="71"/>
                                        </p:tgtEl>
                                        <p:attrNameLst>
                                          <p:attrName>ppt_w</p:attrName>
                                        </p:attrNameLst>
                                      </p:cBhvr>
                                      <p:tavLst>
                                        <p:tav tm="0">
                                          <p:val>
                                            <p:fltVal val="0"/>
                                          </p:val>
                                        </p:tav>
                                        <p:tav tm="100000">
                                          <p:val>
                                            <p:strVal val="#ppt_w"/>
                                          </p:val>
                                        </p:tav>
                                      </p:tavLst>
                                    </p:anim>
                                    <p:anim calcmode="lin" valueType="num">
                                      <p:cBhvr>
                                        <p:cTn id="48" dur="500" fill="hold"/>
                                        <p:tgtEl>
                                          <p:spTgt spid="71"/>
                                        </p:tgtEl>
                                        <p:attrNameLst>
                                          <p:attrName>ppt_h</p:attrName>
                                        </p:attrNameLst>
                                      </p:cBhvr>
                                      <p:tavLst>
                                        <p:tav tm="0">
                                          <p:val>
                                            <p:fltVal val="0"/>
                                          </p:val>
                                        </p:tav>
                                        <p:tav tm="100000">
                                          <p:val>
                                            <p:strVal val="#ppt_h"/>
                                          </p:val>
                                        </p:tav>
                                      </p:tavLst>
                                    </p:anim>
                                    <p:animEffect transition="in" filter="fade">
                                      <p:cBhvr>
                                        <p:cTn id="49" dur="500"/>
                                        <p:tgtEl>
                                          <p:spTgt spid="7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70"/>
                                        </p:tgtEl>
                                        <p:attrNameLst>
                                          <p:attrName>style.visibility</p:attrName>
                                        </p:attrNameLst>
                                      </p:cBhvr>
                                      <p:to>
                                        <p:strVal val="visible"/>
                                      </p:to>
                                    </p:set>
                                    <p:anim calcmode="lin" valueType="num">
                                      <p:cBhvr>
                                        <p:cTn id="57" dur="500" fill="hold"/>
                                        <p:tgtEl>
                                          <p:spTgt spid="70"/>
                                        </p:tgtEl>
                                        <p:attrNameLst>
                                          <p:attrName>ppt_w</p:attrName>
                                        </p:attrNameLst>
                                      </p:cBhvr>
                                      <p:tavLst>
                                        <p:tav tm="0">
                                          <p:val>
                                            <p:fltVal val="0"/>
                                          </p:val>
                                        </p:tav>
                                        <p:tav tm="100000">
                                          <p:val>
                                            <p:strVal val="#ppt_w"/>
                                          </p:val>
                                        </p:tav>
                                      </p:tavLst>
                                    </p:anim>
                                    <p:anim calcmode="lin" valueType="num">
                                      <p:cBhvr>
                                        <p:cTn id="58" dur="500" fill="hold"/>
                                        <p:tgtEl>
                                          <p:spTgt spid="70"/>
                                        </p:tgtEl>
                                        <p:attrNameLst>
                                          <p:attrName>ppt_h</p:attrName>
                                        </p:attrNameLst>
                                      </p:cBhvr>
                                      <p:tavLst>
                                        <p:tav tm="0">
                                          <p:val>
                                            <p:fltVal val="0"/>
                                          </p:val>
                                        </p:tav>
                                        <p:tav tm="100000">
                                          <p:val>
                                            <p:strVal val="#ppt_h"/>
                                          </p:val>
                                        </p:tav>
                                      </p:tavLst>
                                    </p:anim>
                                    <p:animEffect transition="in" filter="fade">
                                      <p:cBhvr>
                                        <p:cTn id="59" dur="500"/>
                                        <p:tgtEl>
                                          <p:spTgt spid="70"/>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8"/>
                                        </p:tgtEl>
                                        <p:attrNameLst>
                                          <p:attrName>style.visibility</p:attrName>
                                        </p:attrNameLst>
                                      </p:cBhvr>
                                      <p:to>
                                        <p:strVal val="visible"/>
                                      </p:to>
                                    </p:set>
                                    <p:anim calcmode="lin" valueType="num">
                                      <p:cBhvr>
                                        <p:cTn id="62" dur="500" fill="hold"/>
                                        <p:tgtEl>
                                          <p:spTgt spid="68"/>
                                        </p:tgtEl>
                                        <p:attrNameLst>
                                          <p:attrName>ppt_w</p:attrName>
                                        </p:attrNameLst>
                                      </p:cBhvr>
                                      <p:tavLst>
                                        <p:tav tm="0">
                                          <p:val>
                                            <p:fltVal val="0"/>
                                          </p:val>
                                        </p:tav>
                                        <p:tav tm="100000">
                                          <p:val>
                                            <p:strVal val="#ppt_w"/>
                                          </p:val>
                                        </p:tav>
                                      </p:tavLst>
                                    </p:anim>
                                    <p:anim calcmode="lin" valueType="num">
                                      <p:cBhvr>
                                        <p:cTn id="63" dur="500" fill="hold"/>
                                        <p:tgtEl>
                                          <p:spTgt spid="68"/>
                                        </p:tgtEl>
                                        <p:attrNameLst>
                                          <p:attrName>ppt_h</p:attrName>
                                        </p:attrNameLst>
                                      </p:cBhvr>
                                      <p:tavLst>
                                        <p:tav tm="0">
                                          <p:val>
                                            <p:fltVal val="0"/>
                                          </p:val>
                                        </p:tav>
                                        <p:tav tm="100000">
                                          <p:val>
                                            <p:strVal val="#ppt_h"/>
                                          </p:val>
                                        </p:tav>
                                      </p:tavLst>
                                    </p:anim>
                                    <p:animEffect transition="in" filter="fade">
                                      <p:cBhvr>
                                        <p:cTn id="64" dur="500"/>
                                        <p:tgtEl>
                                          <p:spTgt spid="68"/>
                                        </p:tgtEl>
                                      </p:cBhvr>
                                    </p:animEffect>
                                  </p:childTnLst>
                                </p:cTn>
                              </p:par>
                            </p:childTnLst>
                          </p:cTn>
                        </p:par>
                        <p:par>
                          <p:cTn id="65" fill="hold">
                            <p:stCondLst>
                              <p:cond delay="3000"/>
                            </p:stCondLst>
                            <p:childTnLst>
                              <p:par>
                                <p:cTn id="66" presetID="22" presetClass="entr" presetSubtype="1"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wipe(up)">
                                      <p:cBhvr>
                                        <p:cTn id="68" dur="500"/>
                                        <p:tgtEl>
                                          <p:spTgt spid="18"/>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down)">
                                      <p:cBhvr>
                                        <p:cTn id="71" dur="500"/>
                                        <p:tgtEl>
                                          <p:spTgt spid="23"/>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wipe(up)">
                                      <p:cBhvr>
                                        <p:cTn id="74" dur="500"/>
                                        <p:tgtEl>
                                          <p:spTgt spid="19"/>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down)">
                                      <p:cBhvr>
                                        <p:cTn id="77" dur="500"/>
                                        <p:tgtEl>
                                          <p:spTgt spid="24"/>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wipe(up)">
                                      <p:cBhvr>
                                        <p:cTn id="80" dur="500"/>
                                        <p:tgtEl>
                                          <p:spTgt spid="20"/>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wipe(down)">
                                      <p:cBhvr>
                                        <p:cTn id="83" dur="500"/>
                                        <p:tgtEl>
                                          <p:spTgt spid="25"/>
                                        </p:tgtEl>
                                      </p:cBhvr>
                                    </p:animEffect>
                                  </p:childTnLst>
                                </p:cTn>
                              </p:par>
                              <p:par>
                                <p:cTn id="84" presetID="22" presetClass="entr" presetSubtype="1"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up)">
                                      <p:cBhvr>
                                        <p:cTn id="86" dur="500"/>
                                        <p:tgtEl>
                                          <p:spTgt spid="21"/>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wipe(down)">
                                      <p:cBhvr>
                                        <p:cTn id="89" dur="500"/>
                                        <p:tgtEl>
                                          <p:spTgt spid="26"/>
                                        </p:tgtEl>
                                      </p:cBhvr>
                                    </p:animEffect>
                                  </p:childTnLst>
                                </p:cTn>
                              </p:par>
                              <p:par>
                                <p:cTn id="90" presetID="22" presetClass="entr" presetSubtype="1" fill="hold" grpId="0" nodeType="with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wipe(up)">
                                      <p:cBhvr>
                                        <p:cTn id="92" dur="500"/>
                                        <p:tgtEl>
                                          <p:spTgt spid="22"/>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wipe(down)">
                                      <p:cBhvr>
                                        <p:cTn id="95" dur="500"/>
                                        <p:tgtEl>
                                          <p:spTgt spid="27"/>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8"/>
                                        </p:tgtEl>
                                        <p:attrNameLst>
                                          <p:attrName>style.visibility</p:attrName>
                                        </p:attrNameLst>
                                      </p:cBhvr>
                                      <p:to>
                                        <p:strVal val="visible"/>
                                      </p:to>
                                    </p:set>
                                    <p:animEffect transition="in" filter="fade">
                                      <p:cBhvr>
                                        <p:cTn id="98" dur="500"/>
                                        <p:tgtEl>
                                          <p:spTgt spid="8"/>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9"/>
                                        </p:tgtEl>
                                        <p:attrNameLst>
                                          <p:attrName>style.visibility</p:attrName>
                                        </p:attrNameLst>
                                      </p:cBhvr>
                                      <p:to>
                                        <p:strVal val="visible"/>
                                      </p:to>
                                    </p:set>
                                    <p:animEffect transition="in" filter="fade">
                                      <p:cBhvr>
                                        <p:cTn id="101" dur="500"/>
                                        <p:tgtEl>
                                          <p:spTgt spid="9"/>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0"/>
                                        </p:tgtEl>
                                        <p:attrNameLst>
                                          <p:attrName>style.visibility</p:attrName>
                                        </p:attrNameLst>
                                      </p:cBhvr>
                                      <p:to>
                                        <p:strVal val="visible"/>
                                      </p:to>
                                    </p:set>
                                    <p:animEffect transition="in" filter="fade">
                                      <p:cBhvr>
                                        <p:cTn id="104" dur="500"/>
                                        <p:tgtEl>
                                          <p:spTgt spid="10"/>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1"/>
                                        </p:tgtEl>
                                        <p:attrNameLst>
                                          <p:attrName>style.visibility</p:attrName>
                                        </p:attrNameLst>
                                      </p:cBhvr>
                                      <p:to>
                                        <p:strVal val="visible"/>
                                      </p:to>
                                    </p:set>
                                    <p:animEffect transition="in" filter="fade">
                                      <p:cBhvr>
                                        <p:cTn id="107" dur="500"/>
                                        <p:tgtEl>
                                          <p:spTgt spid="11"/>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500"/>
                                        <p:tgtEl>
                                          <p:spTgt spid="17"/>
                                        </p:tgtEl>
                                      </p:cBhvr>
                                    </p:animEffect>
                                  </p:childTnLst>
                                </p:cTn>
                              </p:par>
                            </p:childTnLst>
                          </p:cTn>
                        </p:par>
                        <p:par>
                          <p:cTn id="111" fill="hold">
                            <p:stCondLst>
                              <p:cond delay="3500"/>
                            </p:stCondLst>
                            <p:childTnLst>
                              <p:par>
                                <p:cTn id="112" presetID="53" presetClass="entr" presetSubtype="16" fill="hold" grpId="0" nodeType="afterEffect">
                                  <p:stCondLst>
                                    <p:cond delay="0"/>
                                  </p:stCondLst>
                                  <p:childTnLst>
                                    <p:set>
                                      <p:cBhvr>
                                        <p:cTn id="113" dur="1" fill="hold">
                                          <p:stCondLst>
                                            <p:cond delay="0"/>
                                          </p:stCondLst>
                                        </p:cTn>
                                        <p:tgtEl>
                                          <p:spTgt spid="28"/>
                                        </p:tgtEl>
                                        <p:attrNameLst>
                                          <p:attrName>style.visibility</p:attrName>
                                        </p:attrNameLst>
                                      </p:cBhvr>
                                      <p:to>
                                        <p:strVal val="visible"/>
                                      </p:to>
                                    </p:set>
                                    <p:anim calcmode="lin" valueType="num">
                                      <p:cBhvr>
                                        <p:cTn id="114" dur="500" fill="hold"/>
                                        <p:tgtEl>
                                          <p:spTgt spid="28"/>
                                        </p:tgtEl>
                                        <p:attrNameLst>
                                          <p:attrName>ppt_w</p:attrName>
                                        </p:attrNameLst>
                                      </p:cBhvr>
                                      <p:tavLst>
                                        <p:tav tm="0">
                                          <p:val>
                                            <p:fltVal val="0"/>
                                          </p:val>
                                        </p:tav>
                                        <p:tav tm="100000">
                                          <p:val>
                                            <p:strVal val="#ppt_w"/>
                                          </p:val>
                                        </p:tav>
                                      </p:tavLst>
                                    </p:anim>
                                    <p:anim calcmode="lin" valueType="num">
                                      <p:cBhvr>
                                        <p:cTn id="115" dur="500" fill="hold"/>
                                        <p:tgtEl>
                                          <p:spTgt spid="28"/>
                                        </p:tgtEl>
                                        <p:attrNameLst>
                                          <p:attrName>ppt_h</p:attrName>
                                        </p:attrNameLst>
                                      </p:cBhvr>
                                      <p:tavLst>
                                        <p:tav tm="0">
                                          <p:val>
                                            <p:fltVal val="0"/>
                                          </p:val>
                                        </p:tav>
                                        <p:tav tm="100000">
                                          <p:val>
                                            <p:strVal val="#ppt_h"/>
                                          </p:val>
                                        </p:tav>
                                      </p:tavLst>
                                    </p:anim>
                                    <p:animEffect transition="in" filter="fade">
                                      <p:cBhvr>
                                        <p:cTn id="116" dur="500"/>
                                        <p:tgtEl>
                                          <p:spTgt spid="28"/>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29"/>
                                        </p:tgtEl>
                                        <p:attrNameLst>
                                          <p:attrName>style.visibility</p:attrName>
                                        </p:attrNameLst>
                                      </p:cBhvr>
                                      <p:to>
                                        <p:strVal val="visible"/>
                                      </p:to>
                                    </p:set>
                                    <p:anim calcmode="lin" valueType="num">
                                      <p:cBhvr>
                                        <p:cTn id="119" dur="500" fill="hold"/>
                                        <p:tgtEl>
                                          <p:spTgt spid="29"/>
                                        </p:tgtEl>
                                        <p:attrNameLst>
                                          <p:attrName>ppt_w</p:attrName>
                                        </p:attrNameLst>
                                      </p:cBhvr>
                                      <p:tavLst>
                                        <p:tav tm="0">
                                          <p:val>
                                            <p:fltVal val="0"/>
                                          </p:val>
                                        </p:tav>
                                        <p:tav tm="100000">
                                          <p:val>
                                            <p:strVal val="#ppt_w"/>
                                          </p:val>
                                        </p:tav>
                                      </p:tavLst>
                                    </p:anim>
                                    <p:anim calcmode="lin" valueType="num">
                                      <p:cBhvr>
                                        <p:cTn id="120" dur="500" fill="hold"/>
                                        <p:tgtEl>
                                          <p:spTgt spid="29"/>
                                        </p:tgtEl>
                                        <p:attrNameLst>
                                          <p:attrName>ppt_h</p:attrName>
                                        </p:attrNameLst>
                                      </p:cBhvr>
                                      <p:tavLst>
                                        <p:tav tm="0">
                                          <p:val>
                                            <p:fltVal val="0"/>
                                          </p:val>
                                        </p:tav>
                                        <p:tav tm="100000">
                                          <p:val>
                                            <p:strVal val="#ppt_h"/>
                                          </p:val>
                                        </p:tav>
                                      </p:tavLst>
                                    </p:anim>
                                    <p:animEffect transition="in" filter="fade">
                                      <p:cBhvr>
                                        <p:cTn id="121" dur="500"/>
                                        <p:tgtEl>
                                          <p:spTgt spid="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par>
                                <p:cTn id="127" presetID="53" presetClass="entr" presetSubtype="16" fill="hold" grpId="0" nodeType="withEffect">
                                  <p:stCondLst>
                                    <p:cond delay="0"/>
                                  </p:stCondLst>
                                  <p:childTnLst>
                                    <p:set>
                                      <p:cBhvr>
                                        <p:cTn id="128" dur="1" fill="hold">
                                          <p:stCondLst>
                                            <p:cond delay="0"/>
                                          </p:stCondLst>
                                        </p:cTn>
                                        <p:tgtEl>
                                          <p:spTgt spid="31"/>
                                        </p:tgtEl>
                                        <p:attrNameLst>
                                          <p:attrName>style.visibility</p:attrName>
                                        </p:attrNameLst>
                                      </p:cBhvr>
                                      <p:to>
                                        <p:strVal val="visible"/>
                                      </p:to>
                                    </p:set>
                                    <p:anim calcmode="lin" valueType="num">
                                      <p:cBhvr>
                                        <p:cTn id="129" dur="500" fill="hold"/>
                                        <p:tgtEl>
                                          <p:spTgt spid="31"/>
                                        </p:tgtEl>
                                        <p:attrNameLst>
                                          <p:attrName>ppt_w</p:attrName>
                                        </p:attrNameLst>
                                      </p:cBhvr>
                                      <p:tavLst>
                                        <p:tav tm="0">
                                          <p:val>
                                            <p:fltVal val="0"/>
                                          </p:val>
                                        </p:tav>
                                        <p:tav tm="100000">
                                          <p:val>
                                            <p:strVal val="#ppt_w"/>
                                          </p:val>
                                        </p:tav>
                                      </p:tavLst>
                                    </p:anim>
                                    <p:anim calcmode="lin" valueType="num">
                                      <p:cBhvr>
                                        <p:cTn id="130" dur="500" fill="hold"/>
                                        <p:tgtEl>
                                          <p:spTgt spid="31"/>
                                        </p:tgtEl>
                                        <p:attrNameLst>
                                          <p:attrName>ppt_h</p:attrName>
                                        </p:attrNameLst>
                                      </p:cBhvr>
                                      <p:tavLst>
                                        <p:tav tm="0">
                                          <p:val>
                                            <p:fltVal val="0"/>
                                          </p:val>
                                        </p:tav>
                                        <p:tav tm="100000">
                                          <p:val>
                                            <p:strVal val="#ppt_h"/>
                                          </p:val>
                                        </p:tav>
                                      </p:tavLst>
                                    </p:anim>
                                    <p:animEffect transition="in" filter="fade">
                                      <p:cBhvr>
                                        <p:cTn id="131" dur="500"/>
                                        <p:tgtEl>
                                          <p:spTgt spid="3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32"/>
                                        </p:tgtEl>
                                        <p:attrNameLst>
                                          <p:attrName>style.visibility</p:attrName>
                                        </p:attrNameLst>
                                      </p:cBhvr>
                                      <p:to>
                                        <p:strVal val="visible"/>
                                      </p:to>
                                    </p:set>
                                    <p:anim calcmode="lin" valueType="num">
                                      <p:cBhvr>
                                        <p:cTn id="134" dur="500" fill="hold"/>
                                        <p:tgtEl>
                                          <p:spTgt spid="32"/>
                                        </p:tgtEl>
                                        <p:attrNameLst>
                                          <p:attrName>ppt_w</p:attrName>
                                        </p:attrNameLst>
                                      </p:cBhvr>
                                      <p:tavLst>
                                        <p:tav tm="0">
                                          <p:val>
                                            <p:fltVal val="0"/>
                                          </p:val>
                                        </p:tav>
                                        <p:tav tm="100000">
                                          <p:val>
                                            <p:strVal val="#ppt_w"/>
                                          </p:val>
                                        </p:tav>
                                      </p:tavLst>
                                    </p:anim>
                                    <p:anim calcmode="lin" valueType="num">
                                      <p:cBhvr>
                                        <p:cTn id="135" dur="500" fill="hold"/>
                                        <p:tgtEl>
                                          <p:spTgt spid="32"/>
                                        </p:tgtEl>
                                        <p:attrNameLst>
                                          <p:attrName>ppt_h</p:attrName>
                                        </p:attrNameLst>
                                      </p:cBhvr>
                                      <p:tavLst>
                                        <p:tav tm="0">
                                          <p:val>
                                            <p:fltVal val="0"/>
                                          </p:val>
                                        </p:tav>
                                        <p:tav tm="100000">
                                          <p:val>
                                            <p:strVal val="#ppt_h"/>
                                          </p:val>
                                        </p:tav>
                                      </p:tavLst>
                                    </p:anim>
                                    <p:animEffect transition="in" filter="fade">
                                      <p:cBhvr>
                                        <p:cTn id="136" dur="500"/>
                                        <p:tgtEl>
                                          <p:spTgt spid="32"/>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63"/>
                                        </p:tgtEl>
                                        <p:attrNameLst>
                                          <p:attrName>style.visibility</p:attrName>
                                        </p:attrNameLst>
                                      </p:cBhvr>
                                      <p:to>
                                        <p:strVal val="visible"/>
                                      </p:to>
                                    </p:set>
                                    <p:animEffect transition="in" filter="fade">
                                      <p:cBhvr>
                                        <p:cTn id="139" dur="500"/>
                                        <p:tgtEl>
                                          <p:spTgt spid="6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64"/>
                                        </p:tgtEl>
                                        <p:attrNameLst>
                                          <p:attrName>style.visibility</p:attrName>
                                        </p:attrNameLst>
                                      </p:cBhvr>
                                      <p:to>
                                        <p:strVal val="visible"/>
                                      </p:to>
                                    </p:set>
                                    <p:animEffect transition="in" filter="fade">
                                      <p:cBhvr>
                                        <p:cTn id="142" dur="500"/>
                                        <p:tgtEl>
                                          <p:spTgt spid="64"/>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65"/>
                                        </p:tgtEl>
                                        <p:attrNameLst>
                                          <p:attrName>style.visibility</p:attrName>
                                        </p:attrNameLst>
                                      </p:cBhvr>
                                      <p:to>
                                        <p:strVal val="visible"/>
                                      </p:to>
                                    </p:set>
                                    <p:animEffect transition="in" filter="fade">
                                      <p:cBhvr>
                                        <p:cTn id="145" dur="500"/>
                                        <p:tgtEl>
                                          <p:spTgt spid="65"/>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66"/>
                                        </p:tgtEl>
                                        <p:attrNameLst>
                                          <p:attrName>style.visibility</p:attrName>
                                        </p:attrNameLst>
                                      </p:cBhvr>
                                      <p:to>
                                        <p:strVal val="visible"/>
                                      </p:to>
                                    </p:set>
                                    <p:animEffect transition="in" filter="fade">
                                      <p:cBhvr>
                                        <p:cTn id="148" dur="500"/>
                                        <p:tgtEl>
                                          <p:spTgt spid="66"/>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67"/>
                                        </p:tgtEl>
                                        <p:attrNameLst>
                                          <p:attrName>style.visibility</p:attrName>
                                        </p:attrNameLst>
                                      </p:cBhvr>
                                      <p:to>
                                        <p:strVal val="visible"/>
                                      </p:to>
                                    </p:set>
                                    <p:animEffect transition="in" filter="fade">
                                      <p:cBhvr>
                                        <p:cTn id="15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p:bldP spid="29" grpId="0"/>
      <p:bldP spid="30" grpId="0"/>
      <p:bldP spid="31" grpId="0"/>
      <p:bldP spid="32" grpId="0"/>
      <p:bldP spid="63" grpId="0"/>
      <p:bldP spid="64" grpId="0"/>
      <p:bldP spid="65" grpId="0"/>
      <p:bldP spid="66" grpId="0"/>
      <p:bldP spid="67" grpId="0"/>
      <p:bldP spid="68" grpId="0" animBg="1"/>
      <p:bldP spid="69" grpId="0" animBg="1"/>
      <p:bldP spid="7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菱形 1"/>
          <p:cNvSpPr/>
          <p:nvPr/>
        </p:nvSpPr>
        <p:spPr>
          <a:xfrm>
            <a:off x="3222000" y="657225"/>
            <a:ext cx="2700000" cy="2700000"/>
          </a:xfrm>
          <a:prstGeom prst="diamond">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2"/>
          <p:cNvSpPr txBox="1"/>
          <p:nvPr/>
        </p:nvSpPr>
        <p:spPr>
          <a:xfrm>
            <a:off x="2528888" y="3733891"/>
            <a:ext cx="4086225" cy="507831"/>
          </a:xfrm>
          <a:prstGeom prst="rect">
            <a:avLst/>
          </a:prstGeom>
          <a:noFill/>
        </p:spPr>
        <p:txBody>
          <a:bodyPr wrap="square" rtlCol="0">
            <a:spAutoFit/>
          </a:bodyPr>
          <a:lstStyle/>
          <a:p>
            <a:pPr algn="ctr"/>
            <a:r>
              <a:rPr lang="zh-CN" altLang="en-US" sz="27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年度工作概述</a:t>
            </a:r>
          </a:p>
        </p:txBody>
      </p:sp>
      <p:sp>
        <p:nvSpPr>
          <p:cNvPr id="5" name="文本框 4"/>
          <p:cNvSpPr txBox="1"/>
          <p:nvPr/>
        </p:nvSpPr>
        <p:spPr>
          <a:xfrm>
            <a:off x="3157538" y="1418603"/>
            <a:ext cx="2828924" cy="1200329"/>
          </a:xfrm>
          <a:prstGeom prst="rect">
            <a:avLst/>
          </a:prstGeom>
          <a:noFill/>
        </p:spPr>
        <p:txBody>
          <a:bodyPr wrap="square" rtlCol="0">
            <a:spAutoFit/>
          </a:bodyPr>
          <a:lstStyle/>
          <a:p>
            <a:pPr algn="ctr"/>
            <a:r>
              <a:rPr lang="en-US" altLang="zh-CN" sz="3600" b="1" dirty="0">
                <a:solidFill>
                  <a:schemeClr val="accent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PART</a:t>
            </a:r>
          </a:p>
          <a:p>
            <a:pPr algn="ctr"/>
            <a:r>
              <a:rPr lang="en-US" altLang="zh-CN" sz="3600" b="1" dirty="0">
                <a:solidFill>
                  <a:schemeClr val="accent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ONE</a:t>
            </a:r>
            <a:endParaRPr lang="zh-CN" altLang="en-US" sz="3600" b="1" dirty="0">
              <a:solidFill>
                <a:schemeClr val="accent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6" name="直角三角形 5"/>
          <p:cNvSpPr>
            <a:spLocks noChangeAspect="1"/>
          </p:cNvSpPr>
          <p:nvPr/>
        </p:nvSpPr>
        <p:spPr>
          <a:xfrm flipV="1">
            <a:off x="3157538" y="579432"/>
            <a:ext cx="1350000" cy="1350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913757">
            <a:off x="5591999" y="1927552"/>
            <a:ext cx="665828" cy="597538"/>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247946">
            <a:off x="5819790" y="1835625"/>
            <a:ext cx="665828" cy="597538"/>
          </a:xfrm>
          <a:prstGeom prst="rect">
            <a:avLst/>
          </a:prstGeom>
        </p:spPr>
      </p:pic>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5383925" y="1760871"/>
            <a:ext cx="665828" cy="597538"/>
          </a:xfrm>
          <a:prstGeom prst="rect">
            <a:avLst/>
          </a:prstGeom>
        </p:spPr>
      </p:pic>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913757">
            <a:off x="2736961" y="1945212"/>
            <a:ext cx="665828" cy="597538"/>
          </a:xfrm>
          <a:prstGeom prst="rect">
            <a:avLst/>
          </a:prstGeom>
        </p:spPr>
      </p:pic>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247946">
            <a:off x="2964752" y="1853285"/>
            <a:ext cx="665828" cy="597538"/>
          </a:xfrm>
          <a:prstGeom prst="rect">
            <a:avLst/>
          </a:prstGeom>
        </p:spPr>
      </p:pic>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2528887" y="1778532"/>
            <a:ext cx="665828" cy="597538"/>
          </a:xfrm>
          <a:prstGeom prst="rect">
            <a:avLst/>
          </a:prstGeom>
        </p:spPr>
      </p:pic>
      <p:sp>
        <p:nvSpPr>
          <p:cNvPr id="14" name="文本框 13"/>
          <p:cNvSpPr txBox="1"/>
          <p:nvPr/>
        </p:nvSpPr>
        <p:spPr>
          <a:xfrm>
            <a:off x="2902161" y="4217771"/>
            <a:ext cx="3467458" cy="400110"/>
          </a:xfrm>
          <a:prstGeom prst="rect">
            <a:avLst/>
          </a:prstGeom>
          <a:noFill/>
        </p:spPr>
        <p:txBody>
          <a:bodyPr wrap="square" rtlCol="0">
            <a:spAutoFit/>
          </a:bodyPr>
          <a:lstStyle/>
          <a:p>
            <a:pPr algn="ctr"/>
            <a:r>
              <a:rPr lang="en-US" altLang="zh-CN"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8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3655157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8" presetClass="emph" presetSubtype="0" fill="hold" grpId="1" nodeType="withEffect">
                                  <p:stCondLst>
                                    <p:cond delay="0"/>
                                  </p:stCondLst>
                                  <p:childTnLst>
                                    <p:animRot by="21600000">
                                      <p:cBhvr>
                                        <p:cTn id="11" dur="1000" fill="hold"/>
                                        <p:tgtEl>
                                          <p:spTgt spid="2"/>
                                        </p:tgtEl>
                                        <p:attrNameLst>
                                          <p:attrName>r</p:attrName>
                                        </p:attrNameLst>
                                      </p:cBhvr>
                                    </p:animRo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400"/>
                                        <p:tgtEl>
                                          <p:spTgt spid="6"/>
                                        </p:tgtEl>
                                      </p:cBhvr>
                                    </p:animEffect>
                                  </p:childTnLst>
                                </p:cTn>
                              </p:par>
                              <p:par>
                                <p:cTn id="16" presetID="41" presetClass="entr" presetSubtype="0" fill="hold" grpId="0" nodeType="withEffect">
                                  <p:stCondLst>
                                    <p:cond delay="250"/>
                                  </p:stCondLst>
                                  <p:iterate type="lt">
                                    <p:tmPct val="14286"/>
                                  </p:iterate>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5"/>
                                        </p:tgtEl>
                                        <p:attrNameLst>
                                          <p:attrName>ppt_y</p:attrName>
                                        </p:attrNameLst>
                                      </p:cBhvr>
                                      <p:tavLst>
                                        <p:tav tm="0">
                                          <p:val>
                                            <p:strVal val="#ppt_y"/>
                                          </p:val>
                                        </p:tav>
                                        <p:tav tm="100000">
                                          <p:val>
                                            <p:strVal val="#ppt_y"/>
                                          </p:val>
                                        </p:tav>
                                      </p:tavLst>
                                    </p:anim>
                                    <p:anim calcmode="lin" valueType="num">
                                      <p:cBhvr>
                                        <p:cTn id="20"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2" presetClass="entr" presetSubtype="0" fill="hold" grpId="0" nodeType="clickEffect">
                                  <p:stCondLst>
                                    <p:cond delay="0"/>
                                  </p:stCondLst>
                                  <p:iterate type="lt">
                                    <p:tmPct val="10000"/>
                                  </p:iterate>
                                  <p:childTnLst>
                                    <p:set>
                                      <p:cBhvr>
                                        <p:cTn id="26" dur="1" fill="hold">
                                          <p:stCondLst>
                                            <p:cond delay="0"/>
                                          </p:stCondLst>
                                        </p:cTn>
                                        <p:tgtEl>
                                          <p:spTgt spid="3"/>
                                        </p:tgtEl>
                                        <p:attrNameLst>
                                          <p:attrName>style.visibility</p:attrName>
                                        </p:attrNameLst>
                                      </p:cBhvr>
                                      <p:to>
                                        <p:strVal val="visible"/>
                                      </p:to>
                                    </p:set>
                                    <p:animScale>
                                      <p:cBhvr>
                                        <p:cTn id="2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
                                        </p:tgtEl>
                                        <p:attrNameLst>
                                          <p:attrName>ppt_x</p:attrName>
                                          <p:attrName>ppt_y</p:attrName>
                                        </p:attrNameLst>
                                      </p:cBhvr>
                                    </p:animMotion>
                                    <p:animEffect transition="in" filter="fade">
                                      <p:cBhvr>
                                        <p:cTn id="29" dur="1000"/>
                                        <p:tgtEl>
                                          <p:spTgt spid="3"/>
                                        </p:tgtEl>
                                      </p:cBhvr>
                                    </p:animEffect>
                                  </p:childTnLst>
                                </p:cTn>
                              </p:par>
                              <p:par>
                                <p:cTn id="30" presetID="52" presetClass="entr" presetSubtype="0" fill="hold" grpId="0" nodeType="withEffect">
                                  <p:stCondLst>
                                    <p:cond delay="0"/>
                                  </p:stCondLst>
                                  <p:iterate type="lt">
                                    <p:tmPct val="10000"/>
                                  </p:iterate>
                                  <p:childTnLst>
                                    <p:set>
                                      <p:cBhvr>
                                        <p:cTn id="31" dur="1" fill="hold">
                                          <p:stCondLst>
                                            <p:cond delay="0"/>
                                          </p:stCondLst>
                                        </p:cTn>
                                        <p:tgtEl>
                                          <p:spTgt spid="14"/>
                                        </p:tgtEl>
                                        <p:attrNameLst>
                                          <p:attrName>style.visibility</p:attrName>
                                        </p:attrNameLst>
                                      </p:cBhvr>
                                      <p:to>
                                        <p:strVal val="visible"/>
                                      </p:to>
                                    </p:set>
                                    <p:animScale>
                                      <p:cBhvr>
                                        <p:cTn id="32"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4"/>
                                        </p:tgtEl>
                                        <p:attrNameLst>
                                          <p:attrName>ppt_x</p:attrName>
                                          <p:attrName>ppt_y</p:attrName>
                                        </p:attrNameLst>
                                      </p:cBhvr>
                                    </p:animMotion>
                                    <p:animEffect transition="in" filter="fade">
                                      <p:cBhvr>
                                        <p:cTn id="34" dur="1000"/>
                                        <p:tgtEl>
                                          <p:spTgt spid="14"/>
                                        </p:tgtEl>
                                      </p:cBhvr>
                                    </p:animEffect>
                                  </p:childTnLst>
                                </p:cTn>
                              </p:par>
                            </p:childTnLst>
                          </p:cTn>
                        </p:par>
                        <p:par>
                          <p:cTn id="35" fill="hold">
                            <p:stCondLst>
                              <p:cond delay="2600"/>
                            </p:stCondLst>
                            <p:childTnLst>
                              <p:par>
                                <p:cTn id="36" presetID="2" presetClass="entr" presetSubtype="1"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1500" fill="hold"/>
                                        <p:tgtEl>
                                          <p:spTgt spid="7"/>
                                        </p:tgtEl>
                                        <p:attrNameLst>
                                          <p:attrName>ppt_x</p:attrName>
                                        </p:attrNameLst>
                                      </p:cBhvr>
                                      <p:tavLst>
                                        <p:tav tm="0">
                                          <p:val>
                                            <p:strVal val="#ppt_x"/>
                                          </p:val>
                                        </p:tav>
                                        <p:tav tm="100000">
                                          <p:val>
                                            <p:strVal val="#ppt_x"/>
                                          </p:val>
                                        </p:tav>
                                      </p:tavLst>
                                    </p:anim>
                                    <p:anim calcmode="lin" valueType="num">
                                      <p:cBhvr additive="base">
                                        <p:cTn id="39" dur="1500" fill="hold"/>
                                        <p:tgtEl>
                                          <p:spTgt spid="7"/>
                                        </p:tgtEl>
                                        <p:attrNameLst>
                                          <p:attrName>ppt_y</p:attrName>
                                        </p:attrNameLst>
                                      </p:cBhvr>
                                      <p:tavLst>
                                        <p:tav tm="0">
                                          <p:val>
                                            <p:strVal val="0-#ppt_h/2"/>
                                          </p:val>
                                        </p:tav>
                                        <p:tav tm="100000">
                                          <p:val>
                                            <p:strVal val="#ppt_y"/>
                                          </p:val>
                                        </p:tav>
                                      </p:tavLst>
                                    </p:anim>
                                  </p:childTnLst>
                                </p:cTn>
                              </p:par>
                              <p:par>
                                <p:cTn id="40" presetID="8" presetClass="emph" presetSubtype="0" fill="hold" nodeType="withEffect">
                                  <p:stCondLst>
                                    <p:cond delay="0"/>
                                  </p:stCondLst>
                                  <p:childTnLst>
                                    <p:animRot by="21600000">
                                      <p:cBhvr>
                                        <p:cTn id="41" dur="1500" fill="hold"/>
                                        <p:tgtEl>
                                          <p:spTgt spid="7"/>
                                        </p:tgtEl>
                                        <p:attrNameLst>
                                          <p:attrName>r</p:attrName>
                                        </p:attrNameLst>
                                      </p:cBhvr>
                                    </p:animRot>
                                  </p:childTnLst>
                                </p:cTn>
                              </p:par>
                              <p:par>
                                <p:cTn id="42" presetID="2" presetClass="entr" presetSubtype="1"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1500" fill="hold"/>
                                        <p:tgtEl>
                                          <p:spTgt spid="10"/>
                                        </p:tgtEl>
                                        <p:attrNameLst>
                                          <p:attrName>ppt_x</p:attrName>
                                        </p:attrNameLst>
                                      </p:cBhvr>
                                      <p:tavLst>
                                        <p:tav tm="0">
                                          <p:val>
                                            <p:strVal val="#ppt_x"/>
                                          </p:val>
                                        </p:tav>
                                        <p:tav tm="100000">
                                          <p:val>
                                            <p:strVal val="#ppt_x"/>
                                          </p:val>
                                        </p:tav>
                                      </p:tavLst>
                                    </p:anim>
                                    <p:anim calcmode="lin" valueType="num">
                                      <p:cBhvr additive="base">
                                        <p:cTn id="45" dur="1500" fill="hold"/>
                                        <p:tgtEl>
                                          <p:spTgt spid="10"/>
                                        </p:tgtEl>
                                        <p:attrNameLst>
                                          <p:attrName>ppt_y</p:attrName>
                                        </p:attrNameLst>
                                      </p:cBhvr>
                                      <p:tavLst>
                                        <p:tav tm="0">
                                          <p:val>
                                            <p:strVal val="0-#ppt_h/2"/>
                                          </p:val>
                                        </p:tav>
                                        <p:tav tm="100000">
                                          <p:val>
                                            <p:strVal val="#ppt_y"/>
                                          </p:val>
                                        </p:tav>
                                      </p:tavLst>
                                    </p:anim>
                                  </p:childTnLst>
                                </p:cTn>
                              </p:par>
                              <p:par>
                                <p:cTn id="46" presetID="8" presetClass="emph" presetSubtype="0" fill="hold" nodeType="withEffect">
                                  <p:stCondLst>
                                    <p:cond delay="0"/>
                                  </p:stCondLst>
                                  <p:childTnLst>
                                    <p:animRot by="21600000">
                                      <p:cBhvr>
                                        <p:cTn id="47" dur="1500" fill="hold"/>
                                        <p:tgtEl>
                                          <p:spTgt spid="10"/>
                                        </p:tgtEl>
                                        <p:attrNameLst>
                                          <p:attrName>r</p:attrName>
                                        </p:attrNameLst>
                                      </p:cBhvr>
                                    </p:animRot>
                                  </p:childTnLst>
                                </p:cTn>
                              </p:par>
                              <p:par>
                                <p:cTn id="48" presetID="2" presetClass="entr" presetSubtype="1" fill="hold" nodeType="withEffect">
                                  <p:stCondLst>
                                    <p:cond delay="20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1500" fill="hold"/>
                                        <p:tgtEl>
                                          <p:spTgt spid="8"/>
                                        </p:tgtEl>
                                        <p:attrNameLst>
                                          <p:attrName>ppt_x</p:attrName>
                                        </p:attrNameLst>
                                      </p:cBhvr>
                                      <p:tavLst>
                                        <p:tav tm="0">
                                          <p:val>
                                            <p:strVal val="#ppt_x"/>
                                          </p:val>
                                        </p:tav>
                                        <p:tav tm="100000">
                                          <p:val>
                                            <p:strVal val="#ppt_x"/>
                                          </p:val>
                                        </p:tav>
                                      </p:tavLst>
                                    </p:anim>
                                    <p:anim calcmode="lin" valueType="num">
                                      <p:cBhvr additive="base">
                                        <p:cTn id="51" dur="1500" fill="hold"/>
                                        <p:tgtEl>
                                          <p:spTgt spid="8"/>
                                        </p:tgtEl>
                                        <p:attrNameLst>
                                          <p:attrName>ppt_y</p:attrName>
                                        </p:attrNameLst>
                                      </p:cBhvr>
                                      <p:tavLst>
                                        <p:tav tm="0">
                                          <p:val>
                                            <p:strVal val="0-#ppt_h/2"/>
                                          </p:val>
                                        </p:tav>
                                        <p:tav tm="100000">
                                          <p:val>
                                            <p:strVal val="#ppt_y"/>
                                          </p:val>
                                        </p:tav>
                                      </p:tavLst>
                                    </p:anim>
                                  </p:childTnLst>
                                </p:cTn>
                              </p:par>
                              <p:par>
                                <p:cTn id="52" presetID="8" presetClass="emph" presetSubtype="0" fill="hold" nodeType="withEffect">
                                  <p:stCondLst>
                                    <p:cond delay="200"/>
                                  </p:stCondLst>
                                  <p:childTnLst>
                                    <p:animRot by="21600000">
                                      <p:cBhvr>
                                        <p:cTn id="53" dur="1500" fill="hold"/>
                                        <p:tgtEl>
                                          <p:spTgt spid="8"/>
                                        </p:tgtEl>
                                        <p:attrNameLst>
                                          <p:attrName>r</p:attrName>
                                        </p:attrNameLst>
                                      </p:cBhvr>
                                    </p:animRot>
                                  </p:childTnLst>
                                </p:cTn>
                              </p:par>
                              <p:par>
                                <p:cTn id="54" presetID="2" presetClass="entr" presetSubtype="1" fill="hold" nodeType="withEffect">
                                  <p:stCondLst>
                                    <p:cond delay="20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1500" fill="hold"/>
                                        <p:tgtEl>
                                          <p:spTgt spid="11"/>
                                        </p:tgtEl>
                                        <p:attrNameLst>
                                          <p:attrName>ppt_x</p:attrName>
                                        </p:attrNameLst>
                                      </p:cBhvr>
                                      <p:tavLst>
                                        <p:tav tm="0">
                                          <p:val>
                                            <p:strVal val="#ppt_x"/>
                                          </p:val>
                                        </p:tav>
                                        <p:tav tm="100000">
                                          <p:val>
                                            <p:strVal val="#ppt_x"/>
                                          </p:val>
                                        </p:tav>
                                      </p:tavLst>
                                    </p:anim>
                                    <p:anim calcmode="lin" valueType="num">
                                      <p:cBhvr additive="base">
                                        <p:cTn id="57" dur="1500" fill="hold"/>
                                        <p:tgtEl>
                                          <p:spTgt spid="11"/>
                                        </p:tgtEl>
                                        <p:attrNameLst>
                                          <p:attrName>ppt_y</p:attrName>
                                        </p:attrNameLst>
                                      </p:cBhvr>
                                      <p:tavLst>
                                        <p:tav tm="0">
                                          <p:val>
                                            <p:strVal val="0-#ppt_h/2"/>
                                          </p:val>
                                        </p:tav>
                                        <p:tav tm="100000">
                                          <p:val>
                                            <p:strVal val="#ppt_y"/>
                                          </p:val>
                                        </p:tav>
                                      </p:tavLst>
                                    </p:anim>
                                  </p:childTnLst>
                                </p:cTn>
                              </p:par>
                              <p:par>
                                <p:cTn id="58" presetID="8" presetClass="emph" presetSubtype="0" fill="hold" nodeType="withEffect">
                                  <p:stCondLst>
                                    <p:cond delay="200"/>
                                  </p:stCondLst>
                                  <p:childTnLst>
                                    <p:animRot by="21600000">
                                      <p:cBhvr>
                                        <p:cTn id="59" dur="1500" fill="hold"/>
                                        <p:tgtEl>
                                          <p:spTgt spid="11"/>
                                        </p:tgtEl>
                                        <p:attrNameLst>
                                          <p:attrName>r</p:attrName>
                                        </p:attrNameLst>
                                      </p:cBhvr>
                                    </p:animRot>
                                  </p:childTnLst>
                                </p:cTn>
                              </p:par>
                              <p:par>
                                <p:cTn id="60" presetID="2" presetClass="entr" presetSubtype="1" fill="hold" nodeType="withEffect">
                                  <p:stCondLst>
                                    <p:cond delay="400"/>
                                  </p:stCondLst>
                                  <p:childTnLst>
                                    <p:set>
                                      <p:cBhvr>
                                        <p:cTn id="61" dur="1" fill="hold">
                                          <p:stCondLst>
                                            <p:cond delay="0"/>
                                          </p:stCondLst>
                                        </p:cTn>
                                        <p:tgtEl>
                                          <p:spTgt spid="9"/>
                                        </p:tgtEl>
                                        <p:attrNameLst>
                                          <p:attrName>style.visibility</p:attrName>
                                        </p:attrNameLst>
                                      </p:cBhvr>
                                      <p:to>
                                        <p:strVal val="visible"/>
                                      </p:to>
                                    </p:set>
                                    <p:anim calcmode="lin" valueType="num">
                                      <p:cBhvr additive="base">
                                        <p:cTn id="62" dur="1500" fill="hold"/>
                                        <p:tgtEl>
                                          <p:spTgt spid="9"/>
                                        </p:tgtEl>
                                        <p:attrNameLst>
                                          <p:attrName>ppt_x</p:attrName>
                                        </p:attrNameLst>
                                      </p:cBhvr>
                                      <p:tavLst>
                                        <p:tav tm="0">
                                          <p:val>
                                            <p:strVal val="#ppt_x"/>
                                          </p:val>
                                        </p:tav>
                                        <p:tav tm="100000">
                                          <p:val>
                                            <p:strVal val="#ppt_x"/>
                                          </p:val>
                                        </p:tav>
                                      </p:tavLst>
                                    </p:anim>
                                    <p:anim calcmode="lin" valueType="num">
                                      <p:cBhvr additive="base">
                                        <p:cTn id="63" dur="1500" fill="hold"/>
                                        <p:tgtEl>
                                          <p:spTgt spid="9"/>
                                        </p:tgtEl>
                                        <p:attrNameLst>
                                          <p:attrName>ppt_y</p:attrName>
                                        </p:attrNameLst>
                                      </p:cBhvr>
                                      <p:tavLst>
                                        <p:tav tm="0">
                                          <p:val>
                                            <p:strVal val="0-#ppt_h/2"/>
                                          </p:val>
                                        </p:tav>
                                        <p:tav tm="100000">
                                          <p:val>
                                            <p:strVal val="#ppt_y"/>
                                          </p:val>
                                        </p:tav>
                                      </p:tavLst>
                                    </p:anim>
                                  </p:childTnLst>
                                </p:cTn>
                              </p:par>
                              <p:par>
                                <p:cTn id="64" presetID="8" presetClass="emph" presetSubtype="0" fill="hold" nodeType="withEffect">
                                  <p:stCondLst>
                                    <p:cond delay="400"/>
                                  </p:stCondLst>
                                  <p:childTnLst>
                                    <p:animRot by="21600000">
                                      <p:cBhvr>
                                        <p:cTn id="65" dur="1500" fill="hold"/>
                                        <p:tgtEl>
                                          <p:spTgt spid="9"/>
                                        </p:tgtEl>
                                        <p:attrNameLst>
                                          <p:attrName>r</p:attrName>
                                        </p:attrNameLst>
                                      </p:cBhvr>
                                    </p:animRot>
                                  </p:childTnLst>
                                </p:cTn>
                              </p:par>
                              <p:par>
                                <p:cTn id="66" presetID="2" presetClass="entr" presetSubtype="1" fill="hold" nodeType="withEffect">
                                  <p:stCondLst>
                                    <p:cond delay="400"/>
                                  </p:stCondLst>
                                  <p:childTnLst>
                                    <p:set>
                                      <p:cBhvr>
                                        <p:cTn id="67" dur="1" fill="hold">
                                          <p:stCondLst>
                                            <p:cond delay="0"/>
                                          </p:stCondLst>
                                        </p:cTn>
                                        <p:tgtEl>
                                          <p:spTgt spid="12"/>
                                        </p:tgtEl>
                                        <p:attrNameLst>
                                          <p:attrName>style.visibility</p:attrName>
                                        </p:attrNameLst>
                                      </p:cBhvr>
                                      <p:to>
                                        <p:strVal val="visible"/>
                                      </p:to>
                                    </p:set>
                                    <p:anim calcmode="lin" valueType="num">
                                      <p:cBhvr additive="base">
                                        <p:cTn id="68" dur="1500" fill="hold"/>
                                        <p:tgtEl>
                                          <p:spTgt spid="12"/>
                                        </p:tgtEl>
                                        <p:attrNameLst>
                                          <p:attrName>ppt_x</p:attrName>
                                        </p:attrNameLst>
                                      </p:cBhvr>
                                      <p:tavLst>
                                        <p:tav tm="0">
                                          <p:val>
                                            <p:strVal val="#ppt_x"/>
                                          </p:val>
                                        </p:tav>
                                        <p:tav tm="100000">
                                          <p:val>
                                            <p:strVal val="#ppt_x"/>
                                          </p:val>
                                        </p:tav>
                                      </p:tavLst>
                                    </p:anim>
                                    <p:anim calcmode="lin" valueType="num">
                                      <p:cBhvr additive="base">
                                        <p:cTn id="69" dur="1500" fill="hold"/>
                                        <p:tgtEl>
                                          <p:spTgt spid="12"/>
                                        </p:tgtEl>
                                        <p:attrNameLst>
                                          <p:attrName>ppt_y</p:attrName>
                                        </p:attrNameLst>
                                      </p:cBhvr>
                                      <p:tavLst>
                                        <p:tav tm="0">
                                          <p:val>
                                            <p:strVal val="0-#ppt_h/2"/>
                                          </p:val>
                                        </p:tav>
                                        <p:tav tm="100000">
                                          <p:val>
                                            <p:strVal val="#ppt_y"/>
                                          </p:val>
                                        </p:tav>
                                      </p:tavLst>
                                    </p:anim>
                                  </p:childTnLst>
                                </p:cTn>
                              </p:par>
                              <p:par>
                                <p:cTn id="70" presetID="8" presetClass="emph" presetSubtype="0" fill="hold" nodeType="withEffect">
                                  <p:stCondLst>
                                    <p:cond delay="400"/>
                                  </p:stCondLst>
                                  <p:childTnLst>
                                    <p:animRot by="21600000">
                                      <p:cBhvr>
                                        <p:cTn id="71" dur="15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5" grpId="0"/>
      <p:bldP spid="6" grpId="0" animBg="1"/>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7" name="矩形 259"/>
          <p:cNvSpPr>
            <a:spLocks noChangeArrowheads="1"/>
          </p:cNvSpPr>
          <p:nvPr/>
        </p:nvSpPr>
        <p:spPr bwMode="auto">
          <a:xfrm>
            <a:off x="899592" y="843558"/>
            <a:ext cx="4198866" cy="78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Font typeface="Arial" panose="020B0604020202020204" pitchFamily="34" charset="0"/>
              <a:buNone/>
            </a:pPr>
            <a:r>
              <a:rPr lang="en-US" altLang="zh-CN" sz="5120" b="1" dirty="0">
                <a:solidFill>
                  <a:schemeClr val="accent1"/>
                </a:solidFill>
                <a:latin typeface="Arial" panose="020B0604020202020204" pitchFamily="34" charset="0"/>
                <a:cs typeface="Arial" panose="020B0604020202020204" pitchFamily="34" charset="0"/>
                <a:sym typeface="Arial" panose="020B0604020202020204" pitchFamily="34" charset="0"/>
              </a:rPr>
              <a:t>THANK YOU</a:t>
            </a:r>
            <a:endParaRPr lang="zh-CN" altLang="en-US" sz="5120" b="1" dirty="0">
              <a:solidFill>
                <a:schemeClr val="accent1"/>
              </a:solidFill>
              <a:latin typeface="Arial" panose="020B0604020202020204" pitchFamily="34" charset="0"/>
              <a:cs typeface="Arial" panose="020B0604020202020204" pitchFamily="34" charset="0"/>
              <a:sym typeface="Arial" panose="020B0604020202020204" pitchFamily="34" charset="0"/>
            </a:endParaRPr>
          </a:p>
        </p:txBody>
      </p:sp>
      <p:sp>
        <p:nvSpPr>
          <p:cNvPr id="19" name="矩形 259"/>
          <p:cNvSpPr>
            <a:spLocks noChangeArrowheads="1"/>
          </p:cNvSpPr>
          <p:nvPr/>
        </p:nvSpPr>
        <p:spPr bwMode="auto">
          <a:xfrm>
            <a:off x="899592" y="594828"/>
            <a:ext cx="4915746" cy="30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Font typeface="Arial" panose="020B0604020202020204" pitchFamily="34" charset="0"/>
              <a:buNone/>
            </a:pPr>
            <a:r>
              <a:rPr lang="zh-CN" altLang="en-US" sz="1991" dirty="0">
                <a:solidFill>
                  <a:schemeClr val="accent1"/>
                </a:solidFill>
                <a:latin typeface="Arial" panose="020B0604020202020204" pitchFamily="34" charset="0"/>
                <a:cs typeface="Arial" panose="020B0604020202020204" pitchFamily="34" charset="0"/>
                <a:sym typeface="Arial" panose="020B0604020202020204" pitchFamily="34" charset="0"/>
              </a:rPr>
              <a:t>感谢聆听，批评指导</a:t>
            </a:r>
          </a:p>
        </p:txBody>
      </p:sp>
      <p:sp>
        <p:nvSpPr>
          <p:cNvPr id="20" name="矩形 259"/>
          <p:cNvSpPr>
            <a:spLocks noChangeArrowheads="1"/>
          </p:cNvSpPr>
          <p:nvPr/>
        </p:nvSpPr>
        <p:spPr bwMode="auto">
          <a:xfrm>
            <a:off x="899592" y="1640969"/>
            <a:ext cx="1240026" cy="172054"/>
          </a:xfrm>
          <a:prstGeom prst="rect">
            <a:avLst/>
          </a:prstGeom>
          <a:noFill/>
          <a:ln w="9525">
            <a:solidFill>
              <a:schemeClr val="accent1"/>
            </a:solidFill>
            <a:miter lim="800000"/>
            <a:headEnd/>
            <a:tailEnd/>
          </a:ln>
          <a:effectLst/>
          <a:extLst/>
        </p:spPr>
        <p:txBody>
          <a:bodyPr wrap="square" lIns="25600" tIns="25600" rIns="25600" bIns="256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Font typeface="Arial" panose="020B0604020202020204" pitchFamily="34" charset="0"/>
              <a:buNone/>
            </a:pPr>
            <a:r>
              <a:rPr lang="zh-CN" altLang="en-US" sz="782" dirty="0">
                <a:solidFill>
                  <a:schemeClr val="accent1"/>
                </a:solidFill>
                <a:latin typeface="Arial" panose="020B0604020202020204" pitchFamily="34" charset="0"/>
                <a:cs typeface="Arial" panose="020B0604020202020204" pitchFamily="34" charset="0"/>
                <a:sym typeface="Arial" panose="020B0604020202020204" pitchFamily="34" charset="0"/>
              </a:rPr>
              <a:t>汇报人</a:t>
            </a:r>
            <a:r>
              <a:rPr lang="zh-CN" altLang="en-US" sz="782" dirty="0" smtClean="0">
                <a:solidFill>
                  <a:schemeClr val="accent1"/>
                </a:solidFill>
                <a:latin typeface="Arial" panose="020B0604020202020204" pitchFamily="34" charset="0"/>
                <a:cs typeface="Arial" panose="020B0604020202020204" pitchFamily="34" charset="0"/>
                <a:sym typeface="Arial" panose="020B0604020202020204" pitchFamily="34" charset="0"/>
              </a:rPr>
              <a:t>：在行</a:t>
            </a:r>
            <a:endParaRPr lang="en-US" altLang="zh-CN" sz="782" dirty="0">
              <a:solidFill>
                <a:schemeClr val="accent1"/>
              </a:solidFill>
              <a:latin typeface="Arial" panose="020B0604020202020204" pitchFamily="34" charset="0"/>
              <a:cs typeface="Arial" panose="020B0604020202020204" pitchFamily="34" charset="0"/>
              <a:sym typeface="Arial" panose="020B0604020202020204" pitchFamily="34" charset="0"/>
            </a:endParaRPr>
          </a:p>
        </p:txBody>
      </p:sp>
      <p:sp>
        <p:nvSpPr>
          <p:cNvPr id="21" name="矩形 259"/>
          <p:cNvSpPr>
            <a:spLocks noChangeArrowheads="1"/>
          </p:cNvSpPr>
          <p:nvPr/>
        </p:nvSpPr>
        <p:spPr bwMode="auto">
          <a:xfrm>
            <a:off x="2696130" y="1640969"/>
            <a:ext cx="1322670" cy="172054"/>
          </a:xfrm>
          <a:prstGeom prst="rect">
            <a:avLst/>
          </a:prstGeom>
          <a:noFill/>
          <a:ln w="9525">
            <a:solidFill>
              <a:schemeClr val="accent1"/>
            </a:solidFill>
            <a:miter lim="800000"/>
            <a:headEnd/>
            <a:tailEnd/>
          </a:ln>
          <a:effectLst/>
          <a:extLst/>
        </p:spPr>
        <p:txBody>
          <a:bodyPr wrap="square" lIns="25600" tIns="25600" rIns="25600" bIns="256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Font typeface="Arial" panose="020B0604020202020204" pitchFamily="34" charset="0"/>
              <a:buNone/>
            </a:pPr>
            <a:r>
              <a:rPr lang="zh-CN" altLang="en-US" sz="782" dirty="0">
                <a:solidFill>
                  <a:schemeClr val="accent1"/>
                </a:solidFill>
                <a:latin typeface="Arial" panose="020B0604020202020204" pitchFamily="34" charset="0"/>
                <a:cs typeface="Arial" panose="020B0604020202020204" pitchFamily="34" charset="0"/>
                <a:sym typeface="Arial" panose="020B0604020202020204" pitchFamily="34" charset="0"/>
              </a:rPr>
              <a:t>时间</a:t>
            </a:r>
            <a:r>
              <a:rPr lang="zh-CN" altLang="en-US" sz="782" dirty="0" smtClean="0">
                <a:solidFill>
                  <a:schemeClr val="accent1"/>
                </a:solidFill>
                <a:latin typeface="Arial" panose="020B0604020202020204" pitchFamily="34" charset="0"/>
                <a:cs typeface="Arial" panose="020B0604020202020204" pitchFamily="34" charset="0"/>
                <a:sym typeface="Arial" panose="020B0604020202020204" pitchFamily="34" charset="0"/>
              </a:rPr>
              <a:t>：</a:t>
            </a:r>
            <a:r>
              <a:rPr lang="en-US" altLang="zh-CN" sz="782" dirty="0" smtClean="0">
                <a:solidFill>
                  <a:schemeClr val="accent1"/>
                </a:solidFill>
                <a:latin typeface="Arial" panose="020B0604020202020204" pitchFamily="34" charset="0"/>
                <a:cs typeface="Arial" panose="020B0604020202020204" pitchFamily="34" charset="0"/>
                <a:sym typeface="Arial" panose="020B0604020202020204" pitchFamily="34" charset="0"/>
              </a:rPr>
              <a:t>2018</a:t>
            </a:r>
            <a:r>
              <a:rPr lang="zh-CN" altLang="en-US" sz="782" dirty="0" smtClean="0">
                <a:solidFill>
                  <a:schemeClr val="accent1"/>
                </a:solidFill>
                <a:latin typeface="Arial" panose="020B0604020202020204" pitchFamily="34" charset="0"/>
                <a:cs typeface="Arial" panose="020B0604020202020204" pitchFamily="34" charset="0"/>
                <a:sym typeface="Arial" panose="020B0604020202020204" pitchFamily="34" charset="0"/>
              </a:rPr>
              <a:t>年</a:t>
            </a:r>
            <a:r>
              <a:rPr lang="en-US" altLang="zh-CN" sz="782" dirty="0" smtClean="0">
                <a:solidFill>
                  <a:schemeClr val="accent1"/>
                </a:solidFill>
                <a:latin typeface="Arial" panose="020B0604020202020204" pitchFamily="34" charset="0"/>
                <a:cs typeface="Arial" panose="020B0604020202020204" pitchFamily="34" charset="0"/>
                <a:sym typeface="Arial" panose="020B0604020202020204" pitchFamily="34" charset="0"/>
              </a:rPr>
              <a:t>XX</a:t>
            </a:r>
            <a:r>
              <a:rPr lang="zh-CN" altLang="en-US" sz="782" dirty="0">
                <a:solidFill>
                  <a:schemeClr val="accent1"/>
                </a:solidFill>
                <a:latin typeface="Arial" panose="020B0604020202020204" pitchFamily="34" charset="0"/>
                <a:cs typeface="Arial" panose="020B0604020202020204" pitchFamily="34" charset="0"/>
                <a:sym typeface="Arial" panose="020B0604020202020204" pitchFamily="34" charset="0"/>
              </a:rPr>
              <a:t>月</a:t>
            </a:r>
            <a:endParaRPr lang="en-US" altLang="zh-CN" sz="782" dirty="0">
              <a:solidFill>
                <a:schemeClr val="accent1"/>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88861983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9"/>
                                        </p:tgtEl>
                                        <p:attrNameLst>
                                          <p:attrName>ppt_y</p:attrName>
                                        </p:attrNameLst>
                                      </p:cBhvr>
                                      <p:tavLst>
                                        <p:tav tm="0">
                                          <p:val>
                                            <p:strVal val="#ppt_y"/>
                                          </p:val>
                                        </p:tav>
                                        <p:tav tm="100000">
                                          <p:val>
                                            <p:strVal val="#ppt_y"/>
                                          </p:val>
                                        </p:tav>
                                      </p:tavLst>
                                    </p:anim>
                                    <p:anim calcmode="lin" valueType="num">
                                      <p:cBhvr>
                                        <p:cTn id="15"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9"/>
                                        </p:tgtEl>
                                      </p:cBhvr>
                                    </p:animEffect>
                                  </p:childTnLst>
                                </p:cTn>
                              </p:par>
                            </p:childTnLst>
                          </p:cTn>
                        </p:par>
                        <p:par>
                          <p:cTn id="18" fill="hold">
                            <p:stCondLst>
                              <p:cond delay="1400"/>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19"/>
                                        </p:tgtEl>
                                      </p:cBhvr>
                                    </p:animEffect>
                                    <p:animScale>
                                      <p:cBhvr>
                                        <p:cTn id="21" dur="250" autoRev="1" fill="hold"/>
                                        <p:tgtEl>
                                          <p:spTgt spid="19"/>
                                        </p:tgtEl>
                                      </p:cBhvr>
                                      <p:by x="105000" y="105000"/>
                                    </p:animScale>
                                  </p:childTnLst>
                                </p:cTn>
                              </p:par>
                            </p:childTnLst>
                          </p:cTn>
                        </p:par>
                        <p:par>
                          <p:cTn id="22" fill="hold">
                            <p:stCondLst>
                              <p:cond delay="19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7"/>
                                        </p:tgtEl>
                                        <p:attrNameLst>
                                          <p:attrName>ppt_y</p:attrName>
                                        </p:attrNameLst>
                                      </p:cBhvr>
                                      <p:tavLst>
                                        <p:tav tm="0">
                                          <p:val>
                                            <p:strVal val="#ppt_y"/>
                                          </p:val>
                                        </p:tav>
                                        <p:tav tm="100000">
                                          <p:val>
                                            <p:strVal val="#ppt_y"/>
                                          </p:val>
                                        </p:tav>
                                      </p:tavLst>
                                    </p:anim>
                                    <p:anim calcmode="lin" valueType="num">
                                      <p:cBhvr>
                                        <p:cTn id="27"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7"/>
                                        </p:tgtEl>
                                      </p:cBhvr>
                                    </p:animEffect>
                                  </p:childTnLst>
                                </p:cTn>
                              </p:par>
                            </p:childTnLst>
                          </p:cTn>
                        </p:par>
                        <p:par>
                          <p:cTn id="30" fill="hold">
                            <p:stCondLst>
                              <p:cond delay="2750"/>
                            </p:stCondLst>
                            <p:childTnLst>
                              <p:par>
                                <p:cTn id="31" presetID="26" presetClass="emph" presetSubtype="0" fill="hold" grpId="1" nodeType="afterEffect">
                                  <p:stCondLst>
                                    <p:cond delay="0"/>
                                  </p:stCondLst>
                                  <p:iterate type="lt">
                                    <p:tmPct val="0"/>
                                  </p:iterate>
                                  <p:childTnLst>
                                    <p:animEffect transition="out" filter="fade">
                                      <p:cBhvr>
                                        <p:cTn id="32" dur="500" tmFilter="0, 0; .2, .5; .8, .5; 1, 0"/>
                                        <p:tgtEl>
                                          <p:spTgt spid="17"/>
                                        </p:tgtEl>
                                      </p:cBhvr>
                                    </p:animEffect>
                                    <p:animScale>
                                      <p:cBhvr>
                                        <p:cTn id="33" dur="250" autoRev="1" fill="hold"/>
                                        <p:tgtEl>
                                          <p:spTgt spid="17"/>
                                        </p:tgtEl>
                                      </p:cBhvr>
                                      <p:by x="105000" y="105000"/>
                                    </p:animScale>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animEffect transition="in" filter="fade">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9" grpId="0"/>
      <p:bldP spid="19" grpId="1"/>
      <p:bldP spid="20"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54653" y="4667776"/>
            <a:ext cx="389943" cy="230832"/>
          </a:xfrm>
          <a:prstGeom prst="rect">
            <a:avLst/>
          </a:prstGeom>
          <a:noFill/>
        </p:spPr>
        <p:txBody>
          <a:bodyPr wrap="square" rtlCol="0">
            <a:spAutoFit/>
          </a:bodyPr>
          <a:lstStyle/>
          <a:p>
            <a:fld id="{F3C5028F-8D3B-45CC-A1ED-22F09E87F5E5}" type="slidenum">
              <a:rPr lang="id-ID" sz="900">
                <a:solidFill>
                  <a:schemeClr val="bg1"/>
                </a:solidFill>
                <a:latin typeface="Arial" panose="020B0604020202020204" pitchFamily="34" charset="0"/>
                <a:ea typeface="微软雅黑" panose="020B0503020204020204" pitchFamily="34" charset="-122"/>
                <a:sym typeface="Arial" panose="020B0604020202020204" pitchFamily="34" charset="0"/>
              </a:rPr>
              <a:t>4</a:t>
            </a:fld>
            <a:endParaRPr lang="id-ID" sz="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277236" y="117046"/>
            <a:ext cx="8865950"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816" y="117046"/>
            <a:ext cx="180699"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205318" y="117046"/>
            <a:ext cx="48117" cy="4247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817" y="4976580"/>
            <a:ext cx="9142369" cy="642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nvSpPr>
        <p:spPr>
          <a:xfrm>
            <a:off x="5148065" y="117046"/>
            <a:ext cx="3901560" cy="400110"/>
          </a:xfrm>
          <a:prstGeom prst="rect">
            <a:avLst/>
          </a:prstGeom>
          <a:noFill/>
        </p:spPr>
        <p:txBody>
          <a:bodyPr wrap="square" rtlCol="0">
            <a:spAutoFit/>
          </a:bodyPr>
          <a:lstStyle/>
          <a:p>
            <a:pPr algn="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工作概述</a:t>
            </a:r>
          </a:p>
        </p:txBody>
      </p:sp>
      <p:sp>
        <p:nvSpPr>
          <p:cNvPr id="8" name="AutoShape 5"/>
          <p:cNvSpPr>
            <a:spLocks/>
          </p:cNvSpPr>
          <p:nvPr/>
        </p:nvSpPr>
        <p:spPr bwMode="auto">
          <a:xfrm>
            <a:off x="5860800" y="1660236"/>
            <a:ext cx="1047693" cy="1608446"/>
          </a:xfrm>
          <a:custGeom>
            <a:avLst/>
            <a:gdLst>
              <a:gd name="T0" fmla="*/ 1397000 w 21600"/>
              <a:gd name="T1" fmla="*/ 2144713 h 21600"/>
              <a:gd name="T2" fmla="*/ 1397000 w 21600"/>
              <a:gd name="T3" fmla="*/ 2144713 h 21600"/>
              <a:gd name="T4" fmla="*/ 1397000 w 21600"/>
              <a:gd name="T5" fmla="*/ 2144713 h 21600"/>
              <a:gd name="T6" fmla="*/ 1397000 w 21600"/>
              <a:gd name="T7" fmla="*/ 21447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chemeClr val="accent4"/>
          </a:solidFill>
          <a:ln>
            <a:noFill/>
          </a:ln>
          <a:effectLst/>
          <a:extLst/>
        </p:spPr>
        <p:txBody>
          <a:bodyPr lIns="19049" tIns="19049" rIns="19049" bIns="19049" anchor="ctr"/>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9" name="AutoShape 6"/>
          <p:cNvSpPr>
            <a:spLocks/>
          </p:cNvSpPr>
          <p:nvPr/>
        </p:nvSpPr>
        <p:spPr bwMode="auto">
          <a:xfrm>
            <a:off x="6908492" y="1660236"/>
            <a:ext cx="1047693" cy="1608446"/>
          </a:xfrm>
          <a:custGeom>
            <a:avLst/>
            <a:gdLst>
              <a:gd name="T0" fmla="*/ 1397000 w 21600"/>
              <a:gd name="T1" fmla="*/ 2144713 h 21600"/>
              <a:gd name="T2" fmla="*/ 1397000 w 21600"/>
              <a:gd name="T3" fmla="*/ 2144713 h 21600"/>
              <a:gd name="T4" fmla="*/ 1397000 w 21600"/>
              <a:gd name="T5" fmla="*/ 2144713 h 21600"/>
              <a:gd name="T6" fmla="*/ 1397000 w 21600"/>
              <a:gd name="T7" fmla="*/ 21447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chemeClr val="accent5"/>
          </a:solidFill>
          <a:ln>
            <a:noFill/>
          </a:ln>
          <a:effectLst/>
          <a:extLst/>
        </p:spPr>
        <p:txBody>
          <a:bodyPr lIns="19049" tIns="19049" rIns="19049" bIns="19049" anchor="ctr"/>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AutoShape 7"/>
          <p:cNvSpPr>
            <a:spLocks/>
          </p:cNvSpPr>
          <p:nvPr/>
        </p:nvSpPr>
        <p:spPr bwMode="auto">
          <a:xfrm>
            <a:off x="1018793" y="1662021"/>
            <a:ext cx="1047693" cy="1608446"/>
          </a:xfrm>
          <a:custGeom>
            <a:avLst/>
            <a:gdLst>
              <a:gd name="T0" fmla="*/ 1397000 w 21600"/>
              <a:gd name="T1" fmla="*/ 2144713 h 21600"/>
              <a:gd name="T2" fmla="*/ 1397000 w 21600"/>
              <a:gd name="T3" fmla="*/ 2144713 h 21600"/>
              <a:gd name="T4" fmla="*/ 1397000 w 21600"/>
              <a:gd name="T5" fmla="*/ 2144713 h 21600"/>
              <a:gd name="T6" fmla="*/ 1397000 w 21600"/>
              <a:gd name="T7" fmla="*/ 21447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chemeClr val="accent1"/>
          </a:solidFill>
          <a:ln>
            <a:noFill/>
          </a:ln>
          <a:effectLst/>
          <a:extLst/>
        </p:spPr>
        <p:txBody>
          <a:bodyPr lIns="19049" tIns="19049" rIns="19049" bIns="19049" anchor="ctr"/>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1" name="AutoShape 8"/>
          <p:cNvSpPr>
            <a:spLocks/>
          </p:cNvSpPr>
          <p:nvPr/>
        </p:nvSpPr>
        <p:spPr bwMode="auto">
          <a:xfrm>
            <a:off x="2066486" y="1660236"/>
            <a:ext cx="1047693" cy="1608446"/>
          </a:xfrm>
          <a:custGeom>
            <a:avLst/>
            <a:gdLst>
              <a:gd name="T0" fmla="*/ 1397000 w 21600"/>
              <a:gd name="T1" fmla="*/ 2144713 h 21600"/>
              <a:gd name="T2" fmla="*/ 1397000 w 21600"/>
              <a:gd name="T3" fmla="*/ 2144713 h 21600"/>
              <a:gd name="T4" fmla="*/ 1397000 w 21600"/>
              <a:gd name="T5" fmla="*/ 2144713 h 21600"/>
              <a:gd name="T6" fmla="*/ 1397000 w 21600"/>
              <a:gd name="T7" fmla="*/ 21447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chemeClr val="accent2"/>
          </a:solidFill>
          <a:ln>
            <a:noFill/>
          </a:ln>
          <a:effectLst/>
          <a:extLst/>
        </p:spPr>
        <p:txBody>
          <a:bodyPr lIns="19049" tIns="19049" rIns="19049" bIns="19049" anchor="ctr"/>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7" name="Group 9"/>
          <p:cNvGrpSpPr>
            <a:grpSpLocks/>
          </p:cNvGrpSpPr>
          <p:nvPr/>
        </p:nvGrpSpPr>
        <p:grpSpPr bwMode="auto">
          <a:xfrm>
            <a:off x="2583784" y="1562610"/>
            <a:ext cx="3807410" cy="2001926"/>
            <a:chOff x="0" y="0"/>
            <a:chExt cx="10153259" cy="5339561"/>
          </a:xfrm>
        </p:grpSpPr>
        <p:sp>
          <p:nvSpPr>
            <p:cNvPr id="18" name="AutoShape 10"/>
            <p:cNvSpPr>
              <a:spLocks/>
            </p:cNvSpPr>
            <p:nvPr/>
          </p:nvSpPr>
          <p:spPr bwMode="auto">
            <a:xfrm>
              <a:off x="1314666" y="0"/>
              <a:ext cx="7513820" cy="5056406"/>
            </a:xfrm>
            <a:custGeom>
              <a:avLst/>
              <a:gdLst>
                <a:gd name="T0" fmla="*/ 3756910 w 21600"/>
                <a:gd name="T1" fmla="*/ 2528203 h 21600"/>
                <a:gd name="T2" fmla="*/ 3756910 w 21600"/>
                <a:gd name="T3" fmla="*/ 2528203 h 21600"/>
                <a:gd name="T4" fmla="*/ 3756910 w 21600"/>
                <a:gd name="T5" fmla="*/ 2528203 h 21600"/>
                <a:gd name="T6" fmla="*/ 3756910 w 21600"/>
                <a:gd name="T7" fmla="*/ 252820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20636"/>
                  </a:moveTo>
                  <a:cubicBezTo>
                    <a:pt x="21600" y="21168"/>
                    <a:pt x="21376" y="21600"/>
                    <a:pt x="21108" y="21600"/>
                  </a:cubicBezTo>
                  <a:cubicBezTo>
                    <a:pt x="514" y="21600"/>
                    <a:pt x="514" y="21600"/>
                    <a:pt x="514" y="21600"/>
                  </a:cubicBezTo>
                  <a:cubicBezTo>
                    <a:pt x="223" y="21600"/>
                    <a:pt x="0" y="21168"/>
                    <a:pt x="0" y="20636"/>
                  </a:cubicBezTo>
                  <a:cubicBezTo>
                    <a:pt x="0" y="963"/>
                    <a:pt x="0" y="963"/>
                    <a:pt x="0" y="963"/>
                  </a:cubicBezTo>
                  <a:cubicBezTo>
                    <a:pt x="0" y="431"/>
                    <a:pt x="223" y="0"/>
                    <a:pt x="514" y="0"/>
                  </a:cubicBezTo>
                  <a:cubicBezTo>
                    <a:pt x="21108" y="0"/>
                    <a:pt x="21108" y="0"/>
                    <a:pt x="21108" y="0"/>
                  </a:cubicBezTo>
                  <a:cubicBezTo>
                    <a:pt x="21376" y="0"/>
                    <a:pt x="21600" y="431"/>
                    <a:pt x="21600" y="963"/>
                  </a:cubicBezTo>
                  <a:lnTo>
                    <a:pt x="21600" y="20636"/>
                  </a:ln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4288" tIns="34288" rIns="34288" bIns="34288"/>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9" name="AutoShape 11"/>
            <p:cNvSpPr>
              <a:spLocks/>
            </p:cNvSpPr>
            <p:nvPr/>
          </p:nvSpPr>
          <p:spPr bwMode="auto">
            <a:xfrm>
              <a:off x="28927" y="5096850"/>
              <a:ext cx="10073767" cy="242711"/>
            </a:xfrm>
            <a:custGeom>
              <a:avLst/>
              <a:gdLst>
                <a:gd name="T0" fmla="*/ 5036884 w 21474"/>
                <a:gd name="T1" fmla="*/ 121356 h 21600"/>
                <a:gd name="T2" fmla="*/ 5036884 w 21474"/>
                <a:gd name="T3" fmla="*/ 121356 h 21600"/>
                <a:gd name="T4" fmla="*/ 5036884 w 21474"/>
                <a:gd name="T5" fmla="*/ 121356 h 21600"/>
                <a:gd name="T6" fmla="*/ 5036884 w 21474"/>
                <a:gd name="T7" fmla="*/ 12135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474" h="21600">
                  <a:moveTo>
                    <a:pt x="6" y="2699"/>
                  </a:moveTo>
                  <a:cubicBezTo>
                    <a:pt x="6" y="2699"/>
                    <a:pt x="-126" y="12824"/>
                    <a:pt x="819" y="21600"/>
                  </a:cubicBezTo>
                  <a:cubicBezTo>
                    <a:pt x="20644" y="21600"/>
                    <a:pt x="20644" y="21600"/>
                    <a:pt x="20644" y="21600"/>
                  </a:cubicBezTo>
                  <a:cubicBezTo>
                    <a:pt x="20644" y="21600"/>
                    <a:pt x="21308" y="19575"/>
                    <a:pt x="21474" y="6750"/>
                  </a:cubicBezTo>
                  <a:cubicBezTo>
                    <a:pt x="21474" y="0"/>
                    <a:pt x="21474" y="0"/>
                    <a:pt x="21474" y="0"/>
                  </a:cubicBezTo>
                  <a:lnTo>
                    <a:pt x="6" y="2699"/>
                  </a:lnTo>
                  <a:close/>
                </a:path>
              </a:pathLst>
            </a:custGeom>
            <a:solidFill>
              <a:srgbClr val="5F6767"/>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4288" tIns="34288" rIns="34288" bIns="34288"/>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pic>
          <p:nvPicPr>
            <p:cNvPr id="20" name="Picture 12" descr="image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864828"/>
              <a:ext cx="10153259" cy="37311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21" name="AutoShape 13"/>
            <p:cNvSpPr>
              <a:spLocks/>
            </p:cNvSpPr>
            <p:nvPr/>
          </p:nvSpPr>
          <p:spPr bwMode="auto">
            <a:xfrm>
              <a:off x="9273439" y="5026059"/>
              <a:ext cx="374177" cy="40453"/>
            </a:xfrm>
            <a:custGeom>
              <a:avLst/>
              <a:gdLst>
                <a:gd name="T0" fmla="*/ 187089 w 21600"/>
                <a:gd name="T1" fmla="*/ 20227 h 21600"/>
                <a:gd name="T2" fmla="*/ 187089 w 21600"/>
                <a:gd name="T3" fmla="*/ 20227 h 21600"/>
                <a:gd name="T4" fmla="*/ 187089 w 21600"/>
                <a:gd name="T5" fmla="*/ 20227 h 21600"/>
                <a:gd name="T6" fmla="*/ 187089 w 21600"/>
                <a:gd name="T7" fmla="*/ 2022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8640"/>
                  </a:moveTo>
                  <a:cubicBezTo>
                    <a:pt x="21600" y="17279"/>
                    <a:pt x="21149" y="21599"/>
                    <a:pt x="20699" y="21599"/>
                  </a:cubicBezTo>
                  <a:cubicBezTo>
                    <a:pt x="899" y="21599"/>
                    <a:pt x="899" y="21599"/>
                    <a:pt x="899" y="21599"/>
                  </a:cubicBezTo>
                  <a:cubicBezTo>
                    <a:pt x="449" y="21599"/>
                    <a:pt x="0" y="17279"/>
                    <a:pt x="0" y="8640"/>
                  </a:cubicBezTo>
                  <a:cubicBezTo>
                    <a:pt x="0" y="4320"/>
                    <a:pt x="449" y="0"/>
                    <a:pt x="899" y="0"/>
                  </a:cubicBezTo>
                  <a:cubicBezTo>
                    <a:pt x="20699" y="0"/>
                    <a:pt x="20699" y="0"/>
                    <a:pt x="20699" y="0"/>
                  </a:cubicBezTo>
                  <a:cubicBezTo>
                    <a:pt x="21149" y="0"/>
                    <a:pt x="21600" y="4320"/>
                    <a:pt x="21600" y="8640"/>
                  </a:cubicBezTo>
                  <a:close/>
                </a:path>
              </a:pathLst>
            </a:custGeom>
            <a:solidFill>
              <a:srgbClr val="5F6767"/>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4288" tIns="34288" rIns="34288" bIns="34288"/>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pic>
          <p:nvPicPr>
            <p:cNvPr id="22" name="Picture 14" descr="image8.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17834" y="4874354"/>
              <a:ext cx="1496955" cy="21275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23" name="Picture 15" descr="image9.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17834" y="4864828"/>
              <a:ext cx="161919" cy="19211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24" name="Picture 16" descr="image10.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28954" y="4874354"/>
              <a:ext cx="1376310" cy="21275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25" name="Picture 17" descr="image11.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24305" y="4864828"/>
              <a:ext cx="69847" cy="698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grpSp>
      <p:sp>
        <p:nvSpPr>
          <p:cNvPr id="26" name="AutoShape 18"/>
          <p:cNvSpPr>
            <a:spLocks/>
          </p:cNvSpPr>
          <p:nvPr/>
        </p:nvSpPr>
        <p:spPr bwMode="auto">
          <a:xfrm>
            <a:off x="979475" y="3848735"/>
            <a:ext cx="1000800" cy="1910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zh-CN" altLang="en-US" sz="975" b="1" dirty="0">
                <a:solidFill>
                  <a:schemeClr val="bg1">
                    <a:lumMod val="50000"/>
                  </a:schemeClr>
                </a:solidFill>
                <a:latin typeface="Arial" panose="020B0604020202020204" pitchFamily="34" charset="0"/>
                <a:ea typeface="微软雅黑" panose="020B0503020204020204" pitchFamily="34" charset="-122"/>
                <a:cs typeface="Roboto" charset="0"/>
                <a:sym typeface="Arial" panose="020B0604020202020204" pitchFamily="34" charset="0"/>
              </a:rPr>
              <a:t>点击添加小标题</a:t>
            </a:r>
            <a:endParaRPr lang="en-US" dirty="0">
              <a:solidFill>
                <a:schemeClr val="bg1">
                  <a:lumMod val="50000"/>
                </a:schemeClr>
              </a:solidFill>
              <a:latin typeface="Arial" panose="020B0604020202020204" pitchFamily="34" charset="0"/>
              <a:ea typeface="微软雅黑" panose="020B0503020204020204" pitchFamily="34" charset="-122"/>
              <a:cs typeface="Roboto" charset="0"/>
              <a:sym typeface="Arial" panose="020B0604020202020204" pitchFamily="34" charset="0"/>
            </a:endParaRPr>
          </a:p>
        </p:txBody>
      </p:sp>
      <p:sp>
        <p:nvSpPr>
          <p:cNvPr id="27" name="AutoShape 19"/>
          <p:cNvSpPr>
            <a:spLocks/>
          </p:cNvSpPr>
          <p:nvPr/>
        </p:nvSpPr>
        <p:spPr bwMode="auto">
          <a:xfrm>
            <a:off x="979475" y="4010652"/>
            <a:ext cx="1485223" cy="5559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09532">
              <a:defRPr/>
            </a:pPr>
            <a:r>
              <a:rPr lang="zh-CN" altLang="en-US" sz="853" dirty="0">
                <a:solidFill>
                  <a:schemeClr val="bg1">
                    <a:lumMod val="50000"/>
                  </a:schemeClr>
                </a:solidFill>
                <a:latin typeface="Arial" panose="020B0604020202020204" pitchFamily="34" charset="0"/>
                <a:ea typeface="微软雅黑" panose="020B0503020204020204" pitchFamily="34" charset="-122"/>
                <a:cs typeface="Roboto" charset="0"/>
                <a:sym typeface="Arial" panose="020B0604020202020204" pitchFamily="34" charset="0"/>
              </a:rPr>
              <a:t>点击输入简要文字内容，概括精炼言简意赅的说明分项内容。</a:t>
            </a:r>
            <a:endParaRPr lang="en-US" sz="1138" dirty="0">
              <a:solidFill>
                <a:schemeClr val="bg1">
                  <a:lumMod val="50000"/>
                </a:schemeClr>
              </a:solidFill>
              <a:latin typeface="Arial" panose="020B0604020202020204" pitchFamily="34" charset="0"/>
              <a:ea typeface="微软雅黑" panose="020B0503020204020204" pitchFamily="34" charset="-122"/>
              <a:cs typeface="Roboto" charset="0"/>
              <a:sym typeface="Arial" panose="020B0604020202020204" pitchFamily="34" charset="0"/>
            </a:endParaRPr>
          </a:p>
        </p:txBody>
      </p:sp>
      <p:sp>
        <p:nvSpPr>
          <p:cNvPr id="28" name="AutoShape 20"/>
          <p:cNvSpPr>
            <a:spLocks/>
          </p:cNvSpPr>
          <p:nvPr/>
        </p:nvSpPr>
        <p:spPr bwMode="auto">
          <a:xfrm>
            <a:off x="2831391" y="3848735"/>
            <a:ext cx="1021092" cy="1910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zh-CN" altLang="en-US" sz="975" b="1" dirty="0">
                <a:solidFill>
                  <a:schemeClr val="bg1">
                    <a:lumMod val="50000"/>
                  </a:schemeClr>
                </a:solidFill>
                <a:latin typeface="Arial" panose="020B0604020202020204" pitchFamily="34" charset="0"/>
                <a:ea typeface="微软雅黑" panose="020B0503020204020204" pitchFamily="34" charset="-122"/>
                <a:cs typeface="Roboto" charset="0"/>
                <a:sym typeface="Arial" panose="020B0604020202020204" pitchFamily="34" charset="0"/>
              </a:rPr>
              <a:t>点击添加小标题</a:t>
            </a:r>
            <a:endParaRPr lang="en-US" dirty="0">
              <a:solidFill>
                <a:schemeClr val="bg1">
                  <a:lumMod val="50000"/>
                </a:schemeClr>
              </a:solidFill>
              <a:latin typeface="Arial" panose="020B0604020202020204" pitchFamily="34" charset="0"/>
              <a:ea typeface="微软雅黑" panose="020B0503020204020204" pitchFamily="34" charset="-122"/>
              <a:cs typeface="Roboto" charset="0"/>
              <a:sym typeface="Arial" panose="020B0604020202020204" pitchFamily="34" charset="0"/>
            </a:endParaRPr>
          </a:p>
        </p:txBody>
      </p:sp>
      <p:sp>
        <p:nvSpPr>
          <p:cNvPr id="29" name="AutoShape 21"/>
          <p:cNvSpPr>
            <a:spLocks/>
          </p:cNvSpPr>
          <p:nvPr/>
        </p:nvSpPr>
        <p:spPr bwMode="auto">
          <a:xfrm>
            <a:off x="2831391" y="4010652"/>
            <a:ext cx="1485223" cy="5559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09532">
              <a:defRPr/>
            </a:pPr>
            <a:r>
              <a:rPr lang="zh-CN" altLang="en-US" sz="853" dirty="0">
                <a:solidFill>
                  <a:schemeClr val="bg1">
                    <a:lumMod val="50000"/>
                  </a:schemeClr>
                </a:solidFill>
                <a:latin typeface="Arial" panose="020B0604020202020204" pitchFamily="34" charset="0"/>
                <a:ea typeface="微软雅黑" panose="020B0503020204020204" pitchFamily="34" charset="-122"/>
                <a:cs typeface="Roboto" charset="0"/>
                <a:sym typeface="Arial" panose="020B0604020202020204" pitchFamily="34" charset="0"/>
              </a:rPr>
              <a:t>点击输入简要文字内容，概括精炼言简意赅的说明分项内容。</a:t>
            </a:r>
            <a:endParaRPr lang="en-US" sz="1138" dirty="0">
              <a:solidFill>
                <a:schemeClr val="bg1">
                  <a:lumMod val="50000"/>
                </a:schemeClr>
              </a:solidFill>
              <a:latin typeface="Arial" panose="020B0604020202020204" pitchFamily="34" charset="0"/>
              <a:ea typeface="微软雅黑" panose="020B0503020204020204" pitchFamily="34" charset="-122"/>
              <a:cs typeface="Roboto" charset="0"/>
              <a:sym typeface="Arial" panose="020B0604020202020204" pitchFamily="34" charset="0"/>
            </a:endParaRPr>
          </a:p>
        </p:txBody>
      </p:sp>
      <p:sp>
        <p:nvSpPr>
          <p:cNvPr id="30" name="AutoShape 22"/>
          <p:cNvSpPr>
            <a:spLocks/>
          </p:cNvSpPr>
          <p:nvPr/>
        </p:nvSpPr>
        <p:spPr bwMode="auto">
          <a:xfrm>
            <a:off x="4683902" y="3848735"/>
            <a:ext cx="1100077" cy="1910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zh-CN" altLang="en-US" sz="975" b="1" dirty="0">
                <a:solidFill>
                  <a:schemeClr val="bg1">
                    <a:lumMod val="50000"/>
                  </a:schemeClr>
                </a:solidFill>
                <a:latin typeface="Arial" panose="020B0604020202020204" pitchFamily="34" charset="0"/>
                <a:ea typeface="微软雅黑" panose="020B0503020204020204" pitchFamily="34" charset="-122"/>
                <a:cs typeface="Roboto" charset="0"/>
                <a:sym typeface="Arial" panose="020B0604020202020204" pitchFamily="34" charset="0"/>
              </a:rPr>
              <a:t>点击添加小标题</a:t>
            </a:r>
            <a:endParaRPr lang="en-US" dirty="0">
              <a:solidFill>
                <a:schemeClr val="bg1">
                  <a:lumMod val="50000"/>
                </a:schemeClr>
              </a:solidFill>
              <a:latin typeface="Arial" panose="020B0604020202020204" pitchFamily="34" charset="0"/>
              <a:ea typeface="微软雅黑" panose="020B0503020204020204" pitchFamily="34" charset="-122"/>
              <a:cs typeface="Roboto" charset="0"/>
              <a:sym typeface="Arial" panose="020B0604020202020204" pitchFamily="34" charset="0"/>
            </a:endParaRPr>
          </a:p>
        </p:txBody>
      </p:sp>
      <p:sp>
        <p:nvSpPr>
          <p:cNvPr id="31" name="AutoShape 23"/>
          <p:cNvSpPr>
            <a:spLocks/>
          </p:cNvSpPr>
          <p:nvPr/>
        </p:nvSpPr>
        <p:spPr bwMode="auto">
          <a:xfrm>
            <a:off x="4683902" y="4010652"/>
            <a:ext cx="1485223" cy="5559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09532">
              <a:defRPr/>
            </a:pPr>
            <a:r>
              <a:rPr lang="zh-CN" altLang="en-US" sz="853" dirty="0">
                <a:solidFill>
                  <a:schemeClr val="bg1">
                    <a:lumMod val="50000"/>
                  </a:schemeClr>
                </a:solidFill>
                <a:latin typeface="Arial" panose="020B0604020202020204" pitchFamily="34" charset="0"/>
                <a:ea typeface="微软雅黑" panose="020B0503020204020204" pitchFamily="34" charset="-122"/>
                <a:cs typeface="Roboto" charset="0"/>
                <a:sym typeface="Arial" panose="020B0604020202020204" pitchFamily="34" charset="0"/>
              </a:rPr>
              <a:t>点击输入简要文字内容，概括精炼言简意赅的说明分项内容。</a:t>
            </a:r>
            <a:endParaRPr lang="en-US" sz="1138" dirty="0">
              <a:solidFill>
                <a:schemeClr val="bg1">
                  <a:lumMod val="50000"/>
                </a:schemeClr>
              </a:solidFill>
              <a:latin typeface="Arial" panose="020B0604020202020204" pitchFamily="34" charset="0"/>
              <a:ea typeface="微软雅黑" panose="020B0503020204020204" pitchFamily="34" charset="-122"/>
              <a:cs typeface="Roboto" charset="0"/>
              <a:sym typeface="Arial" panose="020B0604020202020204" pitchFamily="34" charset="0"/>
            </a:endParaRPr>
          </a:p>
        </p:txBody>
      </p:sp>
      <p:sp>
        <p:nvSpPr>
          <p:cNvPr id="32" name="AutoShape 24"/>
          <p:cNvSpPr>
            <a:spLocks/>
          </p:cNvSpPr>
          <p:nvPr/>
        </p:nvSpPr>
        <p:spPr bwMode="auto">
          <a:xfrm>
            <a:off x="6535817" y="3848735"/>
            <a:ext cx="926851" cy="1910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zh-CN" altLang="en-US" sz="975" b="1" dirty="0">
                <a:solidFill>
                  <a:schemeClr val="bg1">
                    <a:lumMod val="50000"/>
                  </a:schemeClr>
                </a:solidFill>
                <a:latin typeface="Arial" panose="020B0604020202020204" pitchFamily="34" charset="0"/>
                <a:ea typeface="微软雅黑" panose="020B0503020204020204" pitchFamily="34" charset="-122"/>
                <a:cs typeface="Roboto" charset="0"/>
                <a:sym typeface="Arial" panose="020B0604020202020204" pitchFamily="34" charset="0"/>
              </a:rPr>
              <a:t>点击添加小标题</a:t>
            </a:r>
            <a:endParaRPr lang="en-US" dirty="0">
              <a:solidFill>
                <a:schemeClr val="bg1">
                  <a:lumMod val="50000"/>
                </a:schemeClr>
              </a:solidFill>
              <a:latin typeface="Arial" panose="020B0604020202020204" pitchFamily="34" charset="0"/>
              <a:ea typeface="微软雅黑" panose="020B0503020204020204" pitchFamily="34" charset="-122"/>
              <a:cs typeface="Roboto" charset="0"/>
              <a:sym typeface="Arial" panose="020B0604020202020204" pitchFamily="34" charset="0"/>
            </a:endParaRPr>
          </a:p>
        </p:txBody>
      </p:sp>
      <p:sp>
        <p:nvSpPr>
          <p:cNvPr id="33" name="AutoShape 25"/>
          <p:cNvSpPr>
            <a:spLocks/>
          </p:cNvSpPr>
          <p:nvPr/>
        </p:nvSpPr>
        <p:spPr bwMode="auto">
          <a:xfrm>
            <a:off x="6535817" y="4010652"/>
            <a:ext cx="1485223" cy="5559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09532">
              <a:defRPr/>
            </a:pPr>
            <a:r>
              <a:rPr lang="zh-CN" altLang="en-US" sz="853" dirty="0">
                <a:solidFill>
                  <a:schemeClr val="bg1">
                    <a:lumMod val="50000"/>
                  </a:schemeClr>
                </a:solidFill>
                <a:latin typeface="Arial" panose="020B0604020202020204" pitchFamily="34" charset="0"/>
                <a:ea typeface="微软雅黑" panose="020B0503020204020204" pitchFamily="34" charset="-122"/>
                <a:cs typeface="Roboto" charset="0"/>
                <a:sym typeface="Arial" panose="020B0604020202020204" pitchFamily="34" charset="0"/>
              </a:rPr>
              <a:t>点击输入简要文字内容，概括精炼言简意赅的说明分项内容。</a:t>
            </a:r>
            <a:endParaRPr lang="en-US" sz="1138" dirty="0">
              <a:solidFill>
                <a:schemeClr val="bg1">
                  <a:lumMod val="50000"/>
                </a:schemeClr>
              </a:solidFill>
              <a:latin typeface="Arial" panose="020B0604020202020204" pitchFamily="34" charset="0"/>
              <a:ea typeface="微软雅黑" panose="020B0503020204020204" pitchFamily="34" charset="-122"/>
              <a:cs typeface="Roboto" charset="0"/>
              <a:sym typeface="Arial" panose="020B0604020202020204" pitchFamily="34" charset="0"/>
            </a:endParaRPr>
          </a:p>
        </p:txBody>
      </p:sp>
      <p:sp>
        <p:nvSpPr>
          <p:cNvPr id="34" name="AutoShape 26"/>
          <p:cNvSpPr>
            <a:spLocks/>
          </p:cNvSpPr>
          <p:nvPr/>
        </p:nvSpPr>
        <p:spPr bwMode="auto">
          <a:xfrm>
            <a:off x="3188588" y="1660235"/>
            <a:ext cx="2597801" cy="1607851"/>
          </a:xfrm>
          <a:custGeom>
            <a:avLst/>
            <a:gdLst>
              <a:gd name="T0" fmla="*/ 3463925 w 21600"/>
              <a:gd name="T1" fmla="*/ 2143919 h 21600"/>
              <a:gd name="T2" fmla="*/ 3463925 w 21600"/>
              <a:gd name="T3" fmla="*/ 2143919 h 21600"/>
              <a:gd name="T4" fmla="*/ 3463925 w 21600"/>
              <a:gd name="T5" fmla="*/ 2143919 h 21600"/>
              <a:gd name="T6" fmla="*/ 3463925 w 21600"/>
              <a:gd name="T7" fmla="*/ 21439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chemeClr val="accent3"/>
          </a:solidFill>
          <a:ln>
            <a:noFill/>
          </a:ln>
          <a:effectLst/>
          <a:extLst/>
        </p:spPr>
        <p:txBody>
          <a:bodyPr lIns="19049" tIns="19049" rIns="19049" bIns="19049" anchor="ctr"/>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35" name="AutoShape 27"/>
          <p:cNvSpPr>
            <a:spLocks/>
          </p:cNvSpPr>
          <p:nvPr/>
        </p:nvSpPr>
        <p:spPr bwMode="auto">
          <a:xfrm>
            <a:off x="1392034" y="2032285"/>
            <a:ext cx="301212" cy="191085"/>
          </a:xfrm>
          <a:custGeom>
            <a:avLst/>
            <a:gdLst>
              <a:gd name="T0" fmla="*/ 401638 w 21130"/>
              <a:gd name="T1" fmla="*/ 263932 h 21219"/>
              <a:gd name="T2" fmla="*/ 401638 w 21130"/>
              <a:gd name="T3" fmla="*/ 263932 h 21219"/>
              <a:gd name="T4" fmla="*/ 401638 w 21130"/>
              <a:gd name="T5" fmla="*/ 263932 h 21219"/>
              <a:gd name="T6" fmla="*/ 401638 w 21130"/>
              <a:gd name="T7" fmla="*/ 263932 h 212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30" h="21219">
                <a:moveTo>
                  <a:pt x="703" y="20557"/>
                </a:moveTo>
                <a:cubicBezTo>
                  <a:pt x="-104" y="19543"/>
                  <a:pt x="-243" y="17647"/>
                  <a:pt x="425" y="16369"/>
                </a:cubicBezTo>
                <a:lnTo>
                  <a:pt x="5769" y="5878"/>
                </a:lnTo>
                <a:cubicBezTo>
                  <a:pt x="6353" y="4732"/>
                  <a:pt x="7383" y="4424"/>
                  <a:pt x="8191" y="5173"/>
                </a:cubicBezTo>
                <a:lnTo>
                  <a:pt x="13284" y="9889"/>
                </a:lnTo>
                <a:lnTo>
                  <a:pt x="17794" y="1073"/>
                </a:lnTo>
                <a:cubicBezTo>
                  <a:pt x="18434" y="-161"/>
                  <a:pt x="19631" y="-381"/>
                  <a:pt x="20438" y="676"/>
                </a:cubicBezTo>
                <a:cubicBezTo>
                  <a:pt x="21245" y="1690"/>
                  <a:pt x="21357" y="3586"/>
                  <a:pt x="20716" y="4864"/>
                </a:cubicBezTo>
                <a:lnTo>
                  <a:pt x="15205" y="15620"/>
                </a:lnTo>
                <a:cubicBezTo>
                  <a:pt x="14621" y="16722"/>
                  <a:pt x="13590" y="17031"/>
                  <a:pt x="12783" y="16282"/>
                </a:cubicBezTo>
                <a:lnTo>
                  <a:pt x="7689" y="11608"/>
                </a:lnTo>
                <a:lnTo>
                  <a:pt x="3347" y="20116"/>
                </a:lnTo>
                <a:cubicBezTo>
                  <a:pt x="2958" y="20866"/>
                  <a:pt x="2429" y="21219"/>
                  <a:pt x="1872" y="21219"/>
                </a:cubicBezTo>
                <a:cubicBezTo>
                  <a:pt x="1454" y="21219"/>
                  <a:pt x="1037" y="20998"/>
                  <a:pt x="703" y="20557"/>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36" name="AutoShape 28"/>
          <p:cNvSpPr>
            <a:spLocks/>
          </p:cNvSpPr>
          <p:nvPr/>
        </p:nvSpPr>
        <p:spPr bwMode="auto">
          <a:xfrm>
            <a:off x="2476038" y="2008474"/>
            <a:ext cx="215492" cy="236326"/>
          </a:xfrm>
          <a:custGeom>
            <a:avLst/>
            <a:gdLst>
              <a:gd name="T0" fmla="*/ 287338 w 21600"/>
              <a:gd name="T1" fmla="*/ 315119 h 21600"/>
              <a:gd name="T2" fmla="*/ 287338 w 21600"/>
              <a:gd name="T3" fmla="*/ 315119 h 21600"/>
              <a:gd name="T4" fmla="*/ 287338 w 21600"/>
              <a:gd name="T5" fmla="*/ 315119 h 21600"/>
              <a:gd name="T6" fmla="*/ 287338 w 21600"/>
              <a:gd name="T7" fmla="*/ 3151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21600"/>
                </a:moveTo>
                <a:lnTo>
                  <a:pt x="15882" y="21600"/>
                </a:lnTo>
                <a:lnTo>
                  <a:pt x="15882" y="0"/>
                </a:lnTo>
                <a:lnTo>
                  <a:pt x="21600" y="0"/>
                </a:lnTo>
                <a:cubicBezTo>
                  <a:pt x="21600" y="0"/>
                  <a:pt x="21600" y="21600"/>
                  <a:pt x="21600" y="21600"/>
                </a:cubicBezTo>
                <a:close/>
                <a:moveTo>
                  <a:pt x="13658" y="21600"/>
                </a:moveTo>
                <a:lnTo>
                  <a:pt x="7941" y="21600"/>
                </a:lnTo>
                <a:lnTo>
                  <a:pt x="7941" y="9983"/>
                </a:lnTo>
                <a:lnTo>
                  <a:pt x="13658" y="9983"/>
                </a:lnTo>
                <a:cubicBezTo>
                  <a:pt x="13658" y="9983"/>
                  <a:pt x="13658" y="21600"/>
                  <a:pt x="13658" y="21600"/>
                </a:cubicBezTo>
                <a:close/>
                <a:moveTo>
                  <a:pt x="5717" y="21600"/>
                </a:moveTo>
                <a:lnTo>
                  <a:pt x="0" y="21600"/>
                </a:lnTo>
                <a:lnTo>
                  <a:pt x="0" y="5990"/>
                </a:lnTo>
                <a:lnTo>
                  <a:pt x="5717" y="5990"/>
                </a:lnTo>
                <a:cubicBezTo>
                  <a:pt x="5717" y="5990"/>
                  <a:pt x="5717" y="21600"/>
                  <a:pt x="5717" y="2160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37" name="AutoShape 29"/>
          <p:cNvSpPr>
            <a:spLocks/>
          </p:cNvSpPr>
          <p:nvPr/>
        </p:nvSpPr>
        <p:spPr bwMode="auto">
          <a:xfrm>
            <a:off x="6271543" y="2004902"/>
            <a:ext cx="243470" cy="243470"/>
          </a:xfrm>
          <a:custGeom>
            <a:avLst/>
            <a:gdLst>
              <a:gd name="T0" fmla="*/ 324644 w 21600"/>
              <a:gd name="T1" fmla="*/ 324644 h 21600"/>
              <a:gd name="T2" fmla="*/ 324644 w 21600"/>
              <a:gd name="T3" fmla="*/ 324644 h 21600"/>
              <a:gd name="T4" fmla="*/ 324644 w 21600"/>
              <a:gd name="T5" fmla="*/ 324644 h 21600"/>
              <a:gd name="T6" fmla="*/ 324644 w 21600"/>
              <a:gd name="T7" fmla="*/ 3246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2277" y="9427"/>
                </a:moveTo>
                <a:lnTo>
                  <a:pt x="12277" y="0"/>
                </a:lnTo>
                <a:cubicBezTo>
                  <a:pt x="17448" y="0"/>
                  <a:pt x="21600" y="4150"/>
                  <a:pt x="21600" y="9322"/>
                </a:cubicBezTo>
                <a:cubicBezTo>
                  <a:pt x="21600" y="9357"/>
                  <a:pt x="21600" y="9392"/>
                  <a:pt x="21600" y="9427"/>
                </a:cubicBezTo>
                <a:cubicBezTo>
                  <a:pt x="21600" y="9427"/>
                  <a:pt x="12277" y="9427"/>
                  <a:pt x="12277" y="9427"/>
                </a:cubicBezTo>
                <a:close/>
                <a:moveTo>
                  <a:pt x="18680" y="12383"/>
                </a:moveTo>
                <a:cubicBezTo>
                  <a:pt x="18680" y="12312"/>
                  <a:pt x="18680" y="12277"/>
                  <a:pt x="18680" y="12277"/>
                </a:cubicBezTo>
                <a:cubicBezTo>
                  <a:pt x="18680" y="17449"/>
                  <a:pt x="14493" y="21599"/>
                  <a:pt x="9322" y="21599"/>
                </a:cubicBezTo>
                <a:cubicBezTo>
                  <a:pt x="4151" y="21599"/>
                  <a:pt x="0" y="17449"/>
                  <a:pt x="0" y="12277"/>
                </a:cubicBezTo>
                <a:cubicBezTo>
                  <a:pt x="0" y="7106"/>
                  <a:pt x="4151" y="2919"/>
                  <a:pt x="9322" y="2919"/>
                </a:cubicBezTo>
                <a:lnTo>
                  <a:pt x="9322" y="12383"/>
                </a:lnTo>
                <a:cubicBezTo>
                  <a:pt x="9322" y="12383"/>
                  <a:pt x="18680" y="12383"/>
                  <a:pt x="18680" y="12383"/>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38" name="AutoShape 30"/>
          <p:cNvSpPr>
            <a:spLocks/>
          </p:cNvSpPr>
          <p:nvPr/>
        </p:nvSpPr>
        <p:spPr bwMode="auto">
          <a:xfrm>
            <a:off x="7319831" y="2004902"/>
            <a:ext cx="225611" cy="241089"/>
          </a:xfrm>
          <a:custGeom>
            <a:avLst/>
            <a:gdLst>
              <a:gd name="T0" fmla="*/ 300832 w 21600"/>
              <a:gd name="T1" fmla="*/ 321469 h 21600"/>
              <a:gd name="T2" fmla="*/ 300832 w 21600"/>
              <a:gd name="T3" fmla="*/ 321469 h 21600"/>
              <a:gd name="T4" fmla="*/ 300832 w 21600"/>
              <a:gd name="T5" fmla="*/ 321469 h 21600"/>
              <a:gd name="T6" fmla="*/ 300832 w 21600"/>
              <a:gd name="T7" fmla="*/ 3214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072" y="16413"/>
                </a:moveTo>
                <a:cubicBezTo>
                  <a:pt x="9072" y="16199"/>
                  <a:pt x="10249" y="16164"/>
                  <a:pt x="10781" y="16164"/>
                </a:cubicBezTo>
                <a:cubicBezTo>
                  <a:pt x="12109" y="16164"/>
                  <a:pt x="12489" y="16270"/>
                  <a:pt x="12489" y="16413"/>
                </a:cubicBezTo>
                <a:cubicBezTo>
                  <a:pt x="12489" y="17407"/>
                  <a:pt x="11730" y="18189"/>
                  <a:pt x="10781" y="18189"/>
                </a:cubicBezTo>
                <a:cubicBezTo>
                  <a:pt x="9831" y="18189"/>
                  <a:pt x="9072" y="17407"/>
                  <a:pt x="9072" y="16413"/>
                </a:cubicBezTo>
                <a:close/>
                <a:moveTo>
                  <a:pt x="19360" y="17265"/>
                </a:moveTo>
                <a:cubicBezTo>
                  <a:pt x="17804" y="15525"/>
                  <a:pt x="13779" y="15170"/>
                  <a:pt x="10781" y="15170"/>
                </a:cubicBezTo>
                <a:cubicBezTo>
                  <a:pt x="7820" y="15170"/>
                  <a:pt x="3757" y="15525"/>
                  <a:pt x="2201" y="17265"/>
                </a:cubicBezTo>
                <a:cubicBezTo>
                  <a:pt x="3757" y="19006"/>
                  <a:pt x="7820" y="19433"/>
                  <a:pt x="10781" y="19397"/>
                </a:cubicBezTo>
                <a:cubicBezTo>
                  <a:pt x="13779" y="19397"/>
                  <a:pt x="17804" y="19042"/>
                  <a:pt x="19360" y="17265"/>
                </a:cubicBezTo>
                <a:close/>
                <a:moveTo>
                  <a:pt x="21600" y="17976"/>
                </a:moveTo>
                <a:cubicBezTo>
                  <a:pt x="21600" y="20463"/>
                  <a:pt x="14805" y="21600"/>
                  <a:pt x="10781" y="21600"/>
                </a:cubicBezTo>
                <a:cubicBezTo>
                  <a:pt x="6756" y="21600"/>
                  <a:pt x="0" y="20463"/>
                  <a:pt x="0" y="17976"/>
                </a:cubicBezTo>
                <a:cubicBezTo>
                  <a:pt x="0" y="17585"/>
                  <a:pt x="151" y="17230"/>
                  <a:pt x="455" y="16910"/>
                </a:cubicBezTo>
                <a:cubicBezTo>
                  <a:pt x="4138" y="9841"/>
                  <a:pt x="3188" y="6536"/>
                  <a:pt x="5200" y="3908"/>
                </a:cubicBezTo>
                <a:cubicBezTo>
                  <a:pt x="6111" y="2735"/>
                  <a:pt x="7175" y="1989"/>
                  <a:pt x="8882" y="1634"/>
                </a:cubicBezTo>
                <a:cubicBezTo>
                  <a:pt x="8959" y="710"/>
                  <a:pt x="9756" y="0"/>
                  <a:pt x="10781" y="0"/>
                </a:cubicBezTo>
                <a:cubicBezTo>
                  <a:pt x="11768" y="0"/>
                  <a:pt x="12603" y="710"/>
                  <a:pt x="12679" y="1634"/>
                </a:cubicBezTo>
                <a:cubicBezTo>
                  <a:pt x="14387" y="1989"/>
                  <a:pt x="15450" y="2735"/>
                  <a:pt x="16361" y="3908"/>
                </a:cubicBezTo>
                <a:cubicBezTo>
                  <a:pt x="18372" y="6536"/>
                  <a:pt x="17424" y="9841"/>
                  <a:pt x="21106" y="16910"/>
                </a:cubicBezTo>
                <a:cubicBezTo>
                  <a:pt x="21409" y="17230"/>
                  <a:pt x="21600" y="17585"/>
                  <a:pt x="21600" y="17976"/>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39" name="AutoShape 31"/>
          <p:cNvSpPr>
            <a:spLocks/>
          </p:cNvSpPr>
          <p:nvPr/>
        </p:nvSpPr>
        <p:spPr bwMode="auto">
          <a:xfrm>
            <a:off x="3649335" y="1948350"/>
            <a:ext cx="1676308" cy="1032811"/>
          </a:xfrm>
          <a:custGeom>
            <a:avLst/>
            <a:gdLst>
              <a:gd name="T0" fmla="*/ 2235097 w 21597"/>
              <a:gd name="T1" fmla="*/ 1377156 h 21598"/>
              <a:gd name="T2" fmla="*/ 2235097 w 21597"/>
              <a:gd name="T3" fmla="*/ 1377156 h 21598"/>
              <a:gd name="T4" fmla="*/ 2235097 w 21597"/>
              <a:gd name="T5" fmla="*/ 1377156 h 21598"/>
              <a:gd name="T6" fmla="*/ 2235097 w 21597"/>
              <a:gd name="T7" fmla="*/ 1377156 h 215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97" h="21598">
                <a:moveTo>
                  <a:pt x="20463" y="5836"/>
                </a:moveTo>
                <a:cubicBezTo>
                  <a:pt x="20466" y="5845"/>
                  <a:pt x="20463" y="5868"/>
                  <a:pt x="20466" y="5878"/>
                </a:cubicBezTo>
                <a:cubicBezTo>
                  <a:pt x="20463" y="5868"/>
                  <a:pt x="20466" y="5845"/>
                  <a:pt x="20463" y="5836"/>
                </a:cubicBezTo>
                <a:close/>
                <a:moveTo>
                  <a:pt x="20340" y="6322"/>
                </a:moveTo>
                <a:cubicBezTo>
                  <a:pt x="20341" y="6311"/>
                  <a:pt x="20349" y="6291"/>
                  <a:pt x="20350" y="6280"/>
                </a:cubicBezTo>
                <a:cubicBezTo>
                  <a:pt x="20349" y="6291"/>
                  <a:pt x="20341" y="6311"/>
                  <a:pt x="20340" y="6322"/>
                </a:cubicBezTo>
                <a:close/>
                <a:moveTo>
                  <a:pt x="19671" y="6855"/>
                </a:moveTo>
                <a:cubicBezTo>
                  <a:pt x="19670" y="6850"/>
                  <a:pt x="19670" y="6839"/>
                  <a:pt x="19671" y="6834"/>
                </a:cubicBezTo>
                <a:cubicBezTo>
                  <a:pt x="19670" y="6839"/>
                  <a:pt x="19670" y="6850"/>
                  <a:pt x="19671" y="6855"/>
                </a:cubicBezTo>
                <a:close/>
                <a:moveTo>
                  <a:pt x="18512" y="9060"/>
                </a:moveTo>
                <a:cubicBezTo>
                  <a:pt x="18522" y="9062"/>
                  <a:pt x="18539" y="9078"/>
                  <a:pt x="18548" y="9086"/>
                </a:cubicBezTo>
                <a:cubicBezTo>
                  <a:pt x="18539" y="9078"/>
                  <a:pt x="18522" y="9063"/>
                  <a:pt x="18512" y="9060"/>
                </a:cubicBezTo>
                <a:close/>
                <a:moveTo>
                  <a:pt x="17701" y="15398"/>
                </a:moveTo>
                <a:cubicBezTo>
                  <a:pt x="17701" y="15398"/>
                  <a:pt x="17690" y="15385"/>
                  <a:pt x="17685" y="15382"/>
                </a:cubicBezTo>
                <a:cubicBezTo>
                  <a:pt x="17690" y="15385"/>
                  <a:pt x="17701" y="15398"/>
                  <a:pt x="17701" y="15398"/>
                </a:cubicBezTo>
                <a:close/>
                <a:moveTo>
                  <a:pt x="17528" y="16595"/>
                </a:moveTo>
                <a:lnTo>
                  <a:pt x="17495" y="16589"/>
                </a:lnTo>
                <a:lnTo>
                  <a:pt x="17480" y="16584"/>
                </a:lnTo>
                <a:lnTo>
                  <a:pt x="17495" y="16589"/>
                </a:lnTo>
                <a:cubicBezTo>
                  <a:pt x="17495" y="16589"/>
                  <a:pt x="17528" y="16595"/>
                  <a:pt x="17528" y="16595"/>
                </a:cubicBezTo>
                <a:close/>
                <a:moveTo>
                  <a:pt x="14888" y="17128"/>
                </a:moveTo>
                <a:cubicBezTo>
                  <a:pt x="14895" y="17137"/>
                  <a:pt x="14913" y="17145"/>
                  <a:pt x="14921" y="17154"/>
                </a:cubicBezTo>
                <a:cubicBezTo>
                  <a:pt x="14921" y="17154"/>
                  <a:pt x="14895" y="17137"/>
                  <a:pt x="14888" y="17128"/>
                </a:cubicBezTo>
                <a:close/>
                <a:moveTo>
                  <a:pt x="13074" y="3875"/>
                </a:moveTo>
                <a:cubicBezTo>
                  <a:pt x="13066" y="3871"/>
                  <a:pt x="13056" y="3866"/>
                  <a:pt x="13051" y="3861"/>
                </a:cubicBezTo>
                <a:cubicBezTo>
                  <a:pt x="13051" y="3861"/>
                  <a:pt x="13074" y="3875"/>
                  <a:pt x="13074" y="3875"/>
                </a:cubicBezTo>
                <a:close/>
                <a:moveTo>
                  <a:pt x="2999" y="14619"/>
                </a:moveTo>
                <a:cubicBezTo>
                  <a:pt x="2999" y="14619"/>
                  <a:pt x="2999" y="14619"/>
                  <a:pt x="3000" y="14619"/>
                </a:cubicBezTo>
                <a:cubicBezTo>
                  <a:pt x="3004" y="14621"/>
                  <a:pt x="3009" y="14632"/>
                  <a:pt x="3012" y="14635"/>
                </a:cubicBezTo>
                <a:cubicBezTo>
                  <a:pt x="3012" y="14635"/>
                  <a:pt x="2999" y="14619"/>
                  <a:pt x="2999" y="14619"/>
                </a:cubicBezTo>
                <a:close/>
                <a:moveTo>
                  <a:pt x="10575" y="1933"/>
                </a:moveTo>
                <a:lnTo>
                  <a:pt x="10266" y="1933"/>
                </a:lnTo>
                <a:lnTo>
                  <a:pt x="9567" y="1907"/>
                </a:lnTo>
                <a:lnTo>
                  <a:pt x="8750" y="1849"/>
                </a:lnTo>
                <a:lnTo>
                  <a:pt x="8213" y="1793"/>
                </a:lnTo>
                <a:lnTo>
                  <a:pt x="8213" y="1792"/>
                </a:lnTo>
                <a:lnTo>
                  <a:pt x="7962" y="1761"/>
                </a:lnTo>
                <a:cubicBezTo>
                  <a:pt x="6831" y="1608"/>
                  <a:pt x="5696" y="1369"/>
                  <a:pt x="4580" y="1034"/>
                </a:cubicBezTo>
                <a:lnTo>
                  <a:pt x="4075" y="872"/>
                </a:lnTo>
                <a:lnTo>
                  <a:pt x="3997" y="846"/>
                </a:lnTo>
                <a:lnTo>
                  <a:pt x="3737" y="757"/>
                </a:lnTo>
                <a:lnTo>
                  <a:pt x="3408" y="648"/>
                </a:lnTo>
                <a:lnTo>
                  <a:pt x="2797" y="418"/>
                </a:lnTo>
                <a:lnTo>
                  <a:pt x="2269" y="203"/>
                </a:lnTo>
                <a:lnTo>
                  <a:pt x="1802" y="0"/>
                </a:lnTo>
                <a:cubicBezTo>
                  <a:pt x="1802" y="0"/>
                  <a:pt x="1780" y="23"/>
                  <a:pt x="1777" y="36"/>
                </a:cubicBezTo>
                <a:cubicBezTo>
                  <a:pt x="1773" y="48"/>
                  <a:pt x="1778" y="76"/>
                  <a:pt x="1780" y="88"/>
                </a:cubicBezTo>
                <a:cubicBezTo>
                  <a:pt x="1782" y="102"/>
                  <a:pt x="1794" y="126"/>
                  <a:pt x="1796" y="141"/>
                </a:cubicBezTo>
                <a:cubicBezTo>
                  <a:pt x="1797" y="146"/>
                  <a:pt x="1795" y="157"/>
                  <a:pt x="1796" y="162"/>
                </a:cubicBezTo>
                <a:cubicBezTo>
                  <a:pt x="1799" y="179"/>
                  <a:pt x="1813" y="209"/>
                  <a:pt x="1822" y="219"/>
                </a:cubicBezTo>
                <a:cubicBezTo>
                  <a:pt x="1829" y="227"/>
                  <a:pt x="1850" y="232"/>
                  <a:pt x="1854" y="245"/>
                </a:cubicBezTo>
                <a:cubicBezTo>
                  <a:pt x="1857" y="257"/>
                  <a:pt x="1848" y="284"/>
                  <a:pt x="1847" y="297"/>
                </a:cubicBezTo>
                <a:cubicBezTo>
                  <a:pt x="1847" y="311"/>
                  <a:pt x="1851" y="337"/>
                  <a:pt x="1851" y="350"/>
                </a:cubicBezTo>
                <a:cubicBezTo>
                  <a:pt x="1850" y="363"/>
                  <a:pt x="1851" y="396"/>
                  <a:pt x="1844" y="402"/>
                </a:cubicBezTo>
                <a:cubicBezTo>
                  <a:pt x="1836" y="408"/>
                  <a:pt x="1818" y="365"/>
                  <a:pt x="1812" y="376"/>
                </a:cubicBezTo>
                <a:cubicBezTo>
                  <a:pt x="1806" y="386"/>
                  <a:pt x="1827" y="413"/>
                  <a:pt x="1828" y="428"/>
                </a:cubicBezTo>
                <a:cubicBezTo>
                  <a:pt x="1829" y="443"/>
                  <a:pt x="1827" y="480"/>
                  <a:pt x="1818" y="485"/>
                </a:cubicBezTo>
                <a:cubicBezTo>
                  <a:pt x="1809" y="492"/>
                  <a:pt x="1792" y="460"/>
                  <a:pt x="1783" y="454"/>
                </a:cubicBezTo>
                <a:cubicBezTo>
                  <a:pt x="1778" y="451"/>
                  <a:pt x="1765" y="438"/>
                  <a:pt x="1760" y="444"/>
                </a:cubicBezTo>
                <a:cubicBezTo>
                  <a:pt x="1753" y="452"/>
                  <a:pt x="1754" y="535"/>
                  <a:pt x="1760" y="545"/>
                </a:cubicBezTo>
                <a:cubicBezTo>
                  <a:pt x="1766" y="553"/>
                  <a:pt x="1786" y="532"/>
                  <a:pt x="1793" y="539"/>
                </a:cubicBezTo>
                <a:cubicBezTo>
                  <a:pt x="1800" y="547"/>
                  <a:pt x="1799" y="579"/>
                  <a:pt x="1802" y="592"/>
                </a:cubicBezTo>
                <a:cubicBezTo>
                  <a:pt x="1808" y="610"/>
                  <a:pt x="1829" y="596"/>
                  <a:pt x="1831" y="616"/>
                </a:cubicBezTo>
                <a:cubicBezTo>
                  <a:pt x="1832" y="628"/>
                  <a:pt x="1822" y="651"/>
                  <a:pt x="1822" y="663"/>
                </a:cubicBezTo>
                <a:cubicBezTo>
                  <a:pt x="1821" y="669"/>
                  <a:pt x="1825" y="679"/>
                  <a:pt x="1825" y="684"/>
                </a:cubicBezTo>
                <a:cubicBezTo>
                  <a:pt x="1826" y="711"/>
                  <a:pt x="1815" y="767"/>
                  <a:pt x="1818" y="794"/>
                </a:cubicBezTo>
                <a:cubicBezTo>
                  <a:pt x="1820" y="809"/>
                  <a:pt x="1834" y="832"/>
                  <a:pt x="1838" y="846"/>
                </a:cubicBezTo>
                <a:cubicBezTo>
                  <a:pt x="1841" y="859"/>
                  <a:pt x="1844" y="890"/>
                  <a:pt x="1841" y="903"/>
                </a:cubicBezTo>
                <a:cubicBezTo>
                  <a:pt x="1837" y="922"/>
                  <a:pt x="1814" y="943"/>
                  <a:pt x="1805" y="956"/>
                </a:cubicBezTo>
                <a:cubicBezTo>
                  <a:pt x="1794" y="972"/>
                  <a:pt x="1771" y="1006"/>
                  <a:pt x="1767" y="1029"/>
                </a:cubicBezTo>
                <a:cubicBezTo>
                  <a:pt x="1764" y="1041"/>
                  <a:pt x="1773" y="1069"/>
                  <a:pt x="1770" y="1081"/>
                </a:cubicBezTo>
                <a:cubicBezTo>
                  <a:pt x="1766" y="1096"/>
                  <a:pt x="1740" y="1102"/>
                  <a:pt x="1738" y="1118"/>
                </a:cubicBezTo>
                <a:cubicBezTo>
                  <a:pt x="1736" y="1134"/>
                  <a:pt x="1761" y="1158"/>
                  <a:pt x="1760" y="1175"/>
                </a:cubicBezTo>
                <a:cubicBezTo>
                  <a:pt x="1760" y="1193"/>
                  <a:pt x="1736" y="1211"/>
                  <a:pt x="1732" y="1227"/>
                </a:cubicBezTo>
                <a:cubicBezTo>
                  <a:pt x="1724" y="1254"/>
                  <a:pt x="1744" y="1315"/>
                  <a:pt x="1738" y="1342"/>
                </a:cubicBezTo>
                <a:cubicBezTo>
                  <a:pt x="1734" y="1360"/>
                  <a:pt x="1716" y="1386"/>
                  <a:pt x="1706" y="1395"/>
                </a:cubicBezTo>
                <a:cubicBezTo>
                  <a:pt x="1690" y="1408"/>
                  <a:pt x="1656" y="1420"/>
                  <a:pt x="1641" y="1436"/>
                </a:cubicBezTo>
                <a:cubicBezTo>
                  <a:pt x="1635" y="1443"/>
                  <a:pt x="1627" y="1465"/>
                  <a:pt x="1622" y="1473"/>
                </a:cubicBezTo>
                <a:cubicBezTo>
                  <a:pt x="1615" y="1485"/>
                  <a:pt x="1599" y="1566"/>
                  <a:pt x="1590" y="1573"/>
                </a:cubicBezTo>
                <a:cubicBezTo>
                  <a:pt x="1582" y="1578"/>
                  <a:pt x="1565" y="1584"/>
                  <a:pt x="1558" y="1578"/>
                </a:cubicBezTo>
                <a:cubicBezTo>
                  <a:pt x="1549" y="1570"/>
                  <a:pt x="1548" y="1526"/>
                  <a:pt x="1538" y="1520"/>
                </a:cubicBezTo>
                <a:cubicBezTo>
                  <a:pt x="1529" y="1515"/>
                  <a:pt x="1509" y="1534"/>
                  <a:pt x="1503" y="1547"/>
                </a:cubicBezTo>
                <a:cubicBezTo>
                  <a:pt x="1497" y="1558"/>
                  <a:pt x="1505" y="1580"/>
                  <a:pt x="1497" y="1585"/>
                </a:cubicBezTo>
                <a:cubicBezTo>
                  <a:pt x="1489" y="1589"/>
                  <a:pt x="1478" y="1556"/>
                  <a:pt x="1477" y="1543"/>
                </a:cubicBezTo>
                <a:cubicBezTo>
                  <a:pt x="1476" y="1531"/>
                  <a:pt x="1480" y="1508"/>
                  <a:pt x="1481" y="1496"/>
                </a:cubicBezTo>
                <a:cubicBezTo>
                  <a:pt x="1481" y="1491"/>
                  <a:pt x="1479" y="1480"/>
                  <a:pt x="1481" y="1475"/>
                </a:cubicBezTo>
                <a:cubicBezTo>
                  <a:pt x="1484" y="1459"/>
                  <a:pt x="1498" y="1405"/>
                  <a:pt x="1506" y="1384"/>
                </a:cubicBezTo>
                <a:cubicBezTo>
                  <a:pt x="1517" y="1356"/>
                  <a:pt x="1556" y="1288"/>
                  <a:pt x="1574" y="1306"/>
                </a:cubicBezTo>
                <a:cubicBezTo>
                  <a:pt x="1581" y="1314"/>
                  <a:pt x="1571" y="1350"/>
                  <a:pt x="1567" y="1363"/>
                </a:cubicBezTo>
                <a:cubicBezTo>
                  <a:pt x="1563" y="1376"/>
                  <a:pt x="1555" y="1402"/>
                  <a:pt x="1551" y="1416"/>
                </a:cubicBezTo>
                <a:cubicBezTo>
                  <a:pt x="1549" y="1425"/>
                  <a:pt x="1541" y="1468"/>
                  <a:pt x="1567" y="1447"/>
                </a:cubicBezTo>
                <a:cubicBezTo>
                  <a:pt x="1575" y="1440"/>
                  <a:pt x="1572" y="1404"/>
                  <a:pt x="1574" y="1389"/>
                </a:cubicBezTo>
                <a:cubicBezTo>
                  <a:pt x="1576" y="1374"/>
                  <a:pt x="1588" y="1346"/>
                  <a:pt x="1596" y="1337"/>
                </a:cubicBezTo>
                <a:cubicBezTo>
                  <a:pt x="1603" y="1330"/>
                  <a:pt x="1651" y="1257"/>
                  <a:pt x="1655" y="1269"/>
                </a:cubicBezTo>
                <a:cubicBezTo>
                  <a:pt x="1661" y="1285"/>
                  <a:pt x="1627" y="1308"/>
                  <a:pt x="1626" y="1326"/>
                </a:cubicBezTo>
                <a:cubicBezTo>
                  <a:pt x="1626" y="1343"/>
                  <a:pt x="1652" y="1368"/>
                  <a:pt x="1662" y="1363"/>
                </a:cubicBezTo>
                <a:cubicBezTo>
                  <a:pt x="1684" y="1353"/>
                  <a:pt x="1687" y="1276"/>
                  <a:pt x="1690" y="1222"/>
                </a:cubicBezTo>
                <a:cubicBezTo>
                  <a:pt x="1690" y="1208"/>
                  <a:pt x="1682" y="1176"/>
                  <a:pt x="1674" y="1170"/>
                </a:cubicBezTo>
                <a:cubicBezTo>
                  <a:pt x="1666" y="1164"/>
                  <a:pt x="1648" y="1189"/>
                  <a:pt x="1641" y="1180"/>
                </a:cubicBezTo>
                <a:cubicBezTo>
                  <a:pt x="1635" y="1171"/>
                  <a:pt x="1634" y="1110"/>
                  <a:pt x="1641" y="1101"/>
                </a:cubicBezTo>
                <a:cubicBezTo>
                  <a:pt x="1648" y="1093"/>
                  <a:pt x="1667" y="1124"/>
                  <a:pt x="1674" y="1117"/>
                </a:cubicBezTo>
                <a:cubicBezTo>
                  <a:pt x="1680" y="1110"/>
                  <a:pt x="1677" y="1078"/>
                  <a:pt x="1677" y="1065"/>
                </a:cubicBezTo>
                <a:cubicBezTo>
                  <a:pt x="1676" y="1050"/>
                  <a:pt x="1664" y="1039"/>
                  <a:pt x="1670" y="1029"/>
                </a:cubicBezTo>
                <a:cubicBezTo>
                  <a:pt x="1677" y="1019"/>
                  <a:pt x="1697" y="1043"/>
                  <a:pt x="1706" y="1039"/>
                </a:cubicBezTo>
                <a:cubicBezTo>
                  <a:pt x="1714" y="1036"/>
                  <a:pt x="1728" y="1020"/>
                  <a:pt x="1732" y="1008"/>
                </a:cubicBezTo>
                <a:cubicBezTo>
                  <a:pt x="1735" y="995"/>
                  <a:pt x="1735" y="965"/>
                  <a:pt x="1735" y="950"/>
                </a:cubicBezTo>
                <a:cubicBezTo>
                  <a:pt x="1734" y="936"/>
                  <a:pt x="1728" y="901"/>
                  <a:pt x="1719" y="898"/>
                </a:cubicBezTo>
                <a:cubicBezTo>
                  <a:pt x="1693" y="891"/>
                  <a:pt x="1659" y="982"/>
                  <a:pt x="1641" y="1013"/>
                </a:cubicBezTo>
                <a:cubicBezTo>
                  <a:pt x="1634" y="1027"/>
                  <a:pt x="1623" y="1064"/>
                  <a:pt x="1612" y="1071"/>
                </a:cubicBezTo>
                <a:cubicBezTo>
                  <a:pt x="1602" y="1077"/>
                  <a:pt x="1578" y="1061"/>
                  <a:pt x="1567" y="1066"/>
                </a:cubicBezTo>
                <a:cubicBezTo>
                  <a:pt x="1545" y="1076"/>
                  <a:pt x="1507" y="1134"/>
                  <a:pt x="1500" y="1170"/>
                </a:cubicBezTo>
                <a:cubicBezTo>
                  <a:pt x="1497" y="1184"/>
                  <a:pt x="1499" y="1220"/>
                  <a:pt x="1506" y="1228"/>
                </a:cubicBezTo>
                <a:cubicBezTo>
                  <a:pt x="1513" y="1236"/>
                  <a:pt x="1530" y="1218"/>
                  <a:pt x="1538" y="1217"/>
                </a:cubicBezTo>
                <a:cubicBezTo>
                  <a:pt x="1547" y="1217"/>
                  <a:pt x="1551" y="1244"/>
                  <a:pt x="1551" y="1259"/>
                </a:cubicBezTo>
                <a:cubicBezTo>
                  <a:pt x="1552" y="1287"/>
                  <a:pt x="1500" y="1288"/>
                  <a:pt x="1484" y="1280"/>
                </a:cubicBezTo>
                <a:cubicBezTo>
                  <a:pt x="1474" y="1275"/>
                  <a:pt x="1442" y="1184"/>
                  <a:pt x="1441" y="1168"/>
                </a:cubicBezTo>
                <a:cubicBezTo>
                  <a:pt x="1440" y="1152"/>
                  <a:pt x="1457" y="1127"/>
                  <a:pt x="1464" y="1115"/>
                </a:cubicBezTo>
                <a:cubicBezTo>
                  <a:pt x="1478" y="1089"/>
                  <a:pt x="1511" y="1042"/>
                  <a:pt x="1528" y="1021"/>
                </a:cubicBezTo>
                <a:cubicBezTo>
                  <a:pt x="1536" y="1012"/>
                  <a:pt x="1554" y="1001"/>
                  <a:pt x="1560" y="990"/>
                </a:cubicBezTo>
                <a:cubicBezTo>
                  <a:pt x="1576" y="961"/>
                  <a:pt x="1600" y="851"/>
                  <a:pt x="1622" y="870"/>
                </a:cubicBezTo>
                <a:cubicBezTo>
                  <a:pt x="1629" y="876"/>
                  <a:pt x="1613" y="909"/>
                  <a:pt x="1612" y="922"/>
                </a:cubicBezTo>
                <a:cubicBezTo>
                  <a:pt x="1611" y="935"/>
                  <a:pt x="1604" y="971"/>
                  <a:pt x="1612" y="974"/>
                </a:cubicBezTo>
                <a:cubicBezTo>
                  <a:pt x="1621" y="978"/>
                  <a:pt x="1623" y="934"/>
                  <a:pt x="1628" y="922"/>
                </a:cubicBezTo>
                <a:cubicBezTo>
                  <a:pt x="1635" y="907"/>
                  <a:pt x="1657" y="886"/>
                  <a:pt x="1663" y="870"/>
                </a:cubicBezTo>
                <a:cubicBezTo>
                  <a:pt x="1669" y="855"/>
                  <a:pt x="1676" y="820"/>
                  <a:pt x="1676" y="802"/>
                </a:cubicBezTo>
                <a:cubicBezTo>
                  <a:pt x="1677" y="767"/>
                  <a:pt x="1670" y="766"/>
                  <a:pt x="1670" y="731"/>
                </a:cubicBezTo>
                <a:cubicBezTo>
                  <a:pt x="1671" y="716"/>
                  <a:pt x="1688" y="682"/>
                  <a:pt x="1680" y="674"/>
                </a:cubicBezTo>
                <a:cubicBezTo>
                  <a:pt x="1671" y="664"/>
                  <a:pt x="1650" y="700"/>
                  <a:pt x="1645" y="715"/>
                </a:cubicBezTo>
                <a:cubicBezTo>
                  <a:pt x="1640" y="728"/>
                  <a:pt x="1650" y="771"/>
                  <a:pt x="1641" y="773"/>
                </a:cubicBezTo>
                <a:cubicBezTo>
                  <a:pt x="1628" y="777"/>
                  <a:pt x="1632" y="696"/>
                  <a:pt x="1619" y="689"/>
                </a:cubicBezTo>
                <a:cubicBezTo>
                  <a:pt x="1610" y="685"/>
                  <a:pt x="1591" y="718"/>
                  <a:pt x="1583" y="710"/>
                </a:cubicBezTo>
                <a:cubicBezTo>
                  <a:pt x="1576" y="702"/>
                  <a:pt x="1582" y="667"/>
                  <a:pt x="1580" y="653"/>
                </a:cubicBezTo>
                <a:cubicBezTo>
                  <a:pt x="1578" y="639"/>
                  <a:pt x="1578" y="607"/>
                  <a:pt x="1571" y="600"/>
                </a:cubicBezTo>
                <a:cubicBezTo>
                  <a:pt x="1563" y="594"/>
                  <a:pt x="1547" y="614"/>
                  <a:pt x="1538" y="616"/>
                </a:cubicBezTo>
                <a:cubicBezTo>
                  <a:pt x="1530" y="619"/>
                  <a:pt x="1512" y="625"/>
                  <a:pt x="1503" y="621"/>
                </a:cubicBezTo>
                <a:cubicBezTo>
                  <a:pt x="1492" y="617"/>
                  <a:pt x="1475" y="587"/>
                  <a:pt x="1464" y="580"/>
                </a:cubicBezTo>
                <a:cubicBezTo>
                  <a:pt x="1448" y="568"/>
                  <a:pt x="1413" y="564"/>
                  <a:pt x="1397" y="553"/>
                </a:cubicBezTo>
                <a:cubicBezTo>
                  <a:pt x="1387" y="547"/>
                  <a:pt x="1371" y="524"/>
                  <a:pt x="1361" y="517"/>
                </a:cubicBezTo>
                <a:cubicBezTo>
                  <a:pt x="1346" y="506"/>
                  <a:pt x="1312" y="497"/>
                  <a:pt x="1297" y="485"/>
                </a:cubicBezTo>
                <a:cubicBezTo>
                  <a:pt x="1284" y="476"/>
                  <a:pt x="1259" y="454"/>
                  <a:pt x="1249" y="438"/>
                </a:cubicBezTo>
                <a:cubicBezTo>
                  <a:pt x="1241" y="428"/>
                  <a:pt x="1234" y="397"/>
                  <a:pt x="1226" y="386"/>
                </a:cubicBezTo>
                <a:cubicBezTo>
                  <a:pt x="1219" y="375"/>
                  <a:pt x="1199" y="364"/>
                  <a:pt x="1191" y="355"/>
                </a:cubicBezTo>
                <a:cubicBezTo>
                  <a:pt x="1181" y="345"/>
                  <a:pt x="1164" y="320"/>
                  <a:pt x="1155" y="308"/>
                </a:cubicBezTo>
                <a:cubicBezTo>
                  <a:pt x="1139" y="284"/>
                  <a:pt x="1112" y="230"/>
                  <a:pt x="1094" y="209"/>
                </a:cubicBezTo>
                <a:cubicBezTo>
                  <a:pt x="1086" y="199"/>
                  <a:pt x="1067" y="167"/>
                  <a:pt x="1059" y="177"/>
                </a:cubicBezTo>
                <a:cubicBezTo>
                  <a:pt x="1050" y="188"/>
                  <a:pt x="1073" y="233"/>
                  <a:pt x="1069" y="250"/>
                </a:cubicBezTo>
                <a:cubicBezTo>
                  <a:pt x="1067" y="255"/>
                  <a:pt x="1060" y="257"/>
                  <a:pt x="1059" y="261"/>
                </a:cubicBezTo>
                <a:cubicBezTo>
                  <a:pt x="1054" y="273"/>
                  <a:pt x="1053" y="305"/>
                  <a:pt x="1049" y="318"/>
                </a:cubicBezTo>
                <a:cubicBezTo>
                  <a:pt x="1045" y="334"/>
                  <a:pt x="1029" y="359"/>
                  <a:pt x="1027" y="376"/>
                </a:cubicBezTo>
                <a:cubicBezTo>
                  <a:pt x="1025" y="389"/>
                  <a:pt x="1031" y="415"/>
                  <a:pt x="1030" y="428"/>
                </a:cubicBezTo>
                <a:cubicBezTo>
                  <a:pt x="1029" y="442"/>
                  <a:pt x="1022" y="467"/>
                  <a:pt x="1020" y="480"/>
                </a:cubicBezTo>
                <a:cubicBezTo>
                  <a:pt x="1019" y="495"/>
                  <a:pt x="1019" y="524"/>
                  <a:pt x="1020" y="538"/>
                </a:cubicBezTo>
                <a:cubicBezTo>
                  <a:pt x="1021" y="551"/>
                  <a:pt x="1024" y="578"/>
                  <a:pt x="1027" y="590"/>
                </a:cubicBezTo>
                <a:cubicBezTo>
                  <a:pt x="1031" y="607"/>
                  <a:pt x="1048" y="636"/>
                  <a:pt x="1052" y="653"/>
                </a:cubicBezTo>
                <a:cubicBezTo>
                  <a:pt x="1059" y="679"/>
                  <a:pt x="1066" y="735"/>
                  <a:pt x="1069" y="762"/>
                </a:cubicBezTo>
                <a:cubicBezTo>
                  <a:pt x="1070" y="777"/>
                  <a:pt x="1072" y="806"/>
                  <a:pt x="1072" y="820"/>
                </a:cubicBezTo>
                <a:cubicBezTo>
                  <a:pt x="1070" y="875"/>
                  <a:pt x="1055" y="984"/>
                  <a:pt x="1056" y="1039"/>
                </a:cubicBezTo>
                <a:cubicBezTo>
                  <a:pt x="1056" y="1074"/>
                  <a:pt x="1068" y="1141"/>
                  <a:pt x="1069" y="1175"/>
                </a:cubicBezTo>
                <a:cubicBezTo>
                  <a:pt x="1069" y="1216"/>
                  <a:pt x="1064" y="1297"/>
                  <a:pt x="1059" y="1337"/>
                </a:cubicBezTo>
                <a:cubicBezTo>
                  <a:pt x="1057" y="1352"/>
                  <a:pt x="1043" y="1380"/>
                  <a:pt x="1046" y="1395"/>
                </a:cubicBezTo>
                <a:cubicBezTo>
                  <a:pt x="1047" y="1401"/>
                  <a:pt x="1073" y="1412"/>
                  <a:pt x="1077" y="1410"/>
                </a:cubicBezTo>
                <a:cubicBezTo>
                  <a:pt x="1085" y="1406"/>
                  <a:pt x="1079" y="1362"/>
                  <a:pt x="1086" y="1358"/>
                </a:cubicBezTo>
                <a:cubicBezTo>
                  <a:pt x="1096" y="1353"/>
                  <a:pt x="1111" y="1384"/>
                  <a:pt x="1119" y="1395"/>
                </a:cubicBezTo>
                <a:cubicBezTo>
                  <a:pt x="1128" y="1408"/>
                  <a:pt x="1122" y="1443"/>
                  <a:pt x="1133" y="1452"/>
                </a:cubicBezTo>
                <a:cubicBezTo>
                  <a:pt x="1141" y="1459"/>
                  <a:pt x="1166" y="1459"/>
                  <a:pt x="1165" y="1473"/>
                </a:cubicBezTo>
                <a:cubicBezTo>
                  <a:pt x="1163" y="1495"/>
                  <a:pt x="1123" y="1477"/>
                  <a:pt x="1110" y="1483"/>
                </a:cubicBezTo>
                <a:cubicBezTo>
                  <a:pt x="1097" y="1490"/>
                  <a:pt x="1073" y="1532"/>
                  <a:pt x="1059" y="1525"/>
                </a:cubicBezTo>
                <a:cubicBezTo>
                  <a:pt x="1049" y="1520"/>
                  <a:pt x="1049" y="1465"/>
                  <a:pt x="1039" y="1468"/>
                </a:cubicBezTo>
                <a:cubicBezTo>
                  <a:pt x="1022" y="1472"/>
                  <a:pt x="1025" y="1550"/>
                  <a:pt x="1026" y="1578"/>
                </a:cubicBezTo>
                <a:cubicBezTo>
                  <a:pt x="1026" y="1592"/>
                  <a:pt x="1028" y="1627"/>
                  <a:pt x="1036" y="1635"/>
                </a:cubicBezTo>
                <a:cubicBezTo>
                  <a:pt x="1040" y="1639"/>
                  <a:pt x="1051" y="1629"/>
                  <a:pt x="1056" y="1630"/>
                </a:cubicBezTo>
                <a:cubicBezTo>
                  <a:pt x="1073" y="1632"/>
                  <a:pt x="1110" y="1647"/>
                  <a:pt x="1123" y="1666"/>
                </a:cubicBezTo>
                <a:cubicBezTo>
                  <a:pt x="1130" y="1676"/>
                  <a:pt x="1141" y="1708"/>
                  <a:pt x="1136" y="1719"/>
                </a:cubicBezTo>
                <a:cubicBezTo>
                  <a:pt x="1135" y="1722"/>
                  <a:pt x="1126" y="1719"/>
                  <a:pt x="1126" y="1719"/>
                </a:cubicBezTo>
                <a:cubicBezTo>
                  <a:pt x="1126" y="1719"/>
                  <a:pt x="1101" y="1685"/>
                  <a:pt x="1091" y="1687"/>
                </a:cubicBezTo>
                <a:cubicBezTo>
                  <a:pt x="1081" y="1690"/>
                  <a:pt x="1070" y="1724"/>
                  <a:pt x="1069" y="1740"/>
                </a:cubicBezTo>
                <a:cubicBezTo>
                  <a:pt x="1067" y="1753"/>
                  <a:pt x="1097" y="1757"/>
                  <a:pt x="1096" y="1770"/>
                </a:cubicBezTo>
                <a:cubicBezTo>
                  <a:pt x="1094" y="1788"/>
                  <a:pt x="1070" y="1810"/>
                  <a:pt x="1070" y="1828"/>
                </a:cubicBezTo>
                <a:cubicBezTo>
                  <a:pt x="1070" y="1828"/>
                  <a:pt x="1067" y="1843"/>
                  <a:pt x="1087" y="1855"/>
                </a:cubicBezTo>
                <a:cubicBezTo>
                  <a:pt x="1087" y="1855"/>
                  <a:pt x="1128" y="1928"/>
                  <a:pt x="1072" y="1922"/>
                </a:cubicBezTo>
                <a:cubicBezTo>
                  <a:pt x="1063" y="1922"/>
                  <a:pt x="1060" y="1881"/>
                  <a:pt x="1052" y="1875"/>
                </a:cubicBezTo>
                <a:cubicBezTo>
                  <a:pt x="1045" y="1870"/>
                  <a:pt x="1026" y="1890"/>
                  <a:pt x="1020" y="1881"/>
                </a:cubicBezTo>
                <a:cubicBezTo>
                  <a:pt x="1009" y="1861"/>
                  <a:pt x="1035" y="1803"/>
                  <a:pt x="1033" y="1776"/>
                </a:cubicBezTo>
                <a:cubicBezTo>
                  <a:pt x="1032" y="1761"/>
                  <a:pt x="1027" y="1718"/>
                  <a:pt x="1018" y="1719"/>
                </a:cubicBezTo>
                <a:cubicBezTo>
                  <a:pt x="974" y="1720"/>
                  <a:pt x="947" y="1941"/>
                  <a:pt x="976" y="1996"/>
                </a:cubicBezTo>
                <a:cubicBezTo>
                  <a:pt x="983" y="2008"/>
                  <a:pt x="1008" y="1983"/>
                  <a:pt x="1017" y="1990"/>
                </a:cubicBezTo>
                <a:cubicBezTo>
                  <a:pt x="1027" y="1998"/>
                  <a:pt x="1032" y="2042"/>
                  <a:pt x="1043" y="2048"/>
                </a:cubicBezTo>
                <a:cubicBezTo>
                  <a:pt x="1060" y="2058"/>
                  <a:pt x="1097" y="2010"/>
                  <a:pt x="1114" y="2022"/>
                </a:cubicBezTo>
                <a:cubicBezTo>
                  <a:pt x="1122" y="2028"/>
                  <a:pt x="1133" y="2074"/>
                  <a:pt x="1133" y="2074"/>
                </a:cubicBezTo>
                <a:lnTo>
                  <a:pt x="1165" y="2084"/>
                </a:lnTo>
                <a:lnTo>
                  <a:pt x="1175" y="2090"/>
                </a:lnTo>
                <a:lnTo>
                  <a:pt x="1191" y="2105"/>
                </a:lnTo>
                <a:lnTo>
                  <a:pt x="1200" y="2111"/>
                </a:lnTo>
                <a:lnTo>
                  <a:pt x="1210" y="2163"/>
                </a:lnTo>
                <a:lnTo>
                  <a:pt x="1242" y="2215"/>
                </a:lnTo>
                <a:lnTo>
                  <a:pt x="1274" y="2210"/>
                </a:lnTo>
                <a:cubicBezTo>
                  <a:pt x="1265" y="2210"/>
                  <a:pt x="1251" y="2236"/>
                  <a:pt x="1242" y="2236"/>
                </a:cubicBezTo>
                <a:cubicBezTo>
                  <a:pt x="1232" y="2236"/>
                  <a:pt x="1207" y="2210"/>
                  <a:pt x="1207" y="2210"/>
                </a:cubicBezTo>
                <a:lnTo>
                  <a:pt x="1204" y="2205"/>
                </a:lnTo>
                <a:lnTo>
                  <a:pt x="1184" y="2158"/>
                </a:lnTo>
                <a:cubicBezTo>
                  <a:pt x="1184" y="2158"/>
                  <a:pt x="1162" y="2119"/>
                  <a:pt x="1152" y="2116"/>
                </a:cubicBezTo>
                <a:cubicBezTo>
                  <a:pt x="1143" y="2113"/>
                  <a:pt x="1126" y="2130"/>
                  <a:pt x="1117" y="2131"/>
                </a:cubicBezTo>
                <a:cubicBezTo>
                  <a:pt x="1109" y="2133"/>
                  <a:pt x="1091" y="2133"/>
                  <a:pt x="1085" y="2126"/>
                </a:cubicBezTo>
                <a:cubicBezTo>
                  <a:pt x="1081" y="2122"/>
                  <a:pt x="1079" y="2102"/>
                  <a:pt x="1075" y="2100"/>
                </a:cubicBezTo>
                <a:cubicBezTo>
                  <a:pt x="1067" y="2096"/>
                  <a:pt x="1054" y="2124"/>
                  <a:pt x="1046" y="2121"/>
                </a:cubicBezTo>
                <a:cubicBezTo>
                  <a:pt x="1036" y="2116"/>
                  <a:pt x="1024" y="2070"/>
                  <a:pt x="1014" y="2074"/>
                </a:cubicBezTo>
                <a:cubicBezTo>
                  <a:pt x="1005" y="2078"/>
                  <a:pt x="1001" y="2131"/>
                  <a:pt x="1001" y="2131"/>
                </a:cubicBezTo>
                <a:cubicBezTo>
                  <a:pt x="1001" y="2131"/>
                  <a:pt x="996" y="2216"/>
                  <a:pt x="988" y="2241"/>
                </a:cubicBezTo>
                <a:cubicBezTo>
                  <a:pt x="983" y="2257"/>
                  <a:pt x="960" y="2276"/>
                  <a:pt x="959" y="2294"/>
                </a:cubicBezTo>
                <a:cubicBezTo>
                  <a:pt x="959" y="2296"/>
                  <a:pt x="962" y="2301"/>
                  <a:pt x="962" y="2304"/>
                </a:cubicBezTo>
                <a:cubicBezTo>
                  <a:pt x="963" y="2317"/>
                  <a:pt x="959" y="2344"/>
                  <a:pt x="956" y="2356"/>
                </a:cubicBezTo>
                <a:cubicBezTo>
                  <a:pt x="953" y="2370"/>
                  <a:pt x="942" y="2394"/>
                  <a:pt x="940" y="2408"/>
                </a:cubicBezTo>
                <a:cubicBezTo>
                  <a:pt x="938" y="2423"/>
                  <a:pt x="940" y="2452"/>
                  <a:pt x="943" y="2466"/>
                </a:cubicBezTo>
                <a:cubicBezTo>
                  <a:pt x="945" y="2476"/>
                  <a:pt x="952" y="2492"/>
                  <a:pt x="951" y="2502"/>
                </a:cubicBezTo>
                <a:cubicBezTo>
                  <a:pt x="950" y="2520"/>
                  <a:pt x="933" y="2540"/>
                  <a:pt x="927" y="2555"/>
                </a:cubicBezTo>
                <a:cubicBezTo>
                  <a:pt x="922" y="2568"/>
                  <a:pt x="909" y="2597"/>
                  <a:pt x="911" y="2612"/>
                </a:cubicBezTo>
                <a:cubicBezTo>
                  <a:pt x="913" y="2628"/>
                  <a:pt x="939" y="2651"/>
                  <a:pt x="933" y="2664"/>
                </a:cubicBezTo>
                <a:cubicBezTo>
                  <a:pt x="928" y="2675"/>
                  <a:pt x="908" y="2685"/>
                  <a:pt x="901" y="2692"/>
                </a:cubicBezTo>
                <a:cubicBezTo>
                  <a:pt x="896" y="2698"/>
                  <a:pt x="900" y="2724"/>
                  <a:pt x="898" y="2734"/>
                </a:cubicBezTo>
                <a:cubicBezTo>
                  <a:pt x="895" y="2748"/>
                  <a:pt x="884" y="2772"/>
                  <a:pt x="882" y="2786"/>
                </a:cubicBezTo>
                <a:cubicBezTo>
                  <a:pt x="879" y="2800"/>
                  <a:pt x="881" y="2786"/>
                  <a:pt x="879" y="2800"/>
                </a:cubicBezTo>
                <a:cubicBezTo>
                  <a:pt x="876" y="2815"/>
                  <a:pt x="865" y="2843"/>
                  <a:pt x="863" y="2858"/>
                </a:cubicBezTo>
                <a:cubicBezTo>
                  <a:pt x="860" y="2872"/>
                  <a:pt x="860" y="2902"/>
                  <a:pt x="856" y="2915"/>
                </a:cubicBezTo>
                <a:cubicBezTo>
                  <a:pt x="850" y="2939"/>
                  <a:pt x="827" y="2976"/>
                  <a:pt x="821" y="2999"/>
                </a:cubicBezTo>
                <a:cubicBezTo>
                  <a:pt x="817" y="3012"/>
                  <a:pt x="814" y="3042"/>
                  <a:pt x="811" y="3056"/>
                </a:cubicBezTo>
                <a:cubicBezTo>
                  <a:pt x="801" y="3098"/>
                  <a:pt x="769" y="3171"/>
                  <a:pt x="760" y="3213"/>
                </a:cubicBezTo>
                <a:cubicBezTo>
                  <a:pt x="754" y="3238"/>
                  <a:pt x="751" y="3292"/>
                  <a:pt x="747" y="3318"/>
                </a:cubicBezTo>
                <a:cubicBezTo>
                  <a:pt x="741" y="3346"/>
                  <a:pt x="720" y="3398"/>
                  <a:pt x="718" y="3427"/>
                </a:cubicBezTo>
                <a:cubicBezTo>
                  <a:pt x="717" y="3442"/>
                  <a:pt x="724" y="3470"/>
                  <a:pt x="724" y="3485"/>
                </a:cubicBezTo>
                <a:cubicBezTo>
                  <a:pt x="724" y="3490"/>
                  <a:pt x="723" y="3501"/>
                  <a:pt x="721" y="3506"/>
                </a:cubicBezTo>
                <a:cubicBezTo>
                  <a:pt x="717" y="3515"/>
                  <a:pt x="703" y="3524"/>
                  <a:pt x="698" y="3532"/>
                </a:cubicBezTo>
                <a:cubicBezTo>
                  <a:pt x="692" y="3543"/>
                  <a:pt x="683" y="3570"/>
                  <a:pt x="679" y="3584"/>
                </a:cubicBezTo>
                <a:cubicBezTo>
                  <a:pt x="672" y="3610"/>
                  <a:pt x="665" y="3667"/>
                  <a:pt x="660" y="3694"/>
                </a:cubicBezTo>
                <a:cubicBezTo>
                  <a:pt x="645" y="3764"/>
                  <a:pt x="612" y="3903"/>
                  <a:pt x="592" y="3971"/>
                </a:cubicBezTo>
                <a:cubicBezTo>
                  <a:pt x="588" y="3986"/>
                  <a:pt x="577" y="4013"/>
                  <a:pt x="573" y="4028"/>
                </a:cubicBezTo>
                <a:cubicBezTo>
                  <a:pt x="570" y="4041"/>
                  <a:pt x="557" y="4071"/>
                  <a:pt x="563" y="4080"/>
                </a:cubicBezTo>
                <a:cubicBezTo>
                  <a:pt x="570" y="4091"/>
                  <a:pt x="590" y="4052"/>
                  <a:pt x="599" y="4059"/>
                </a:cubicBezTo>
                <a:cubicBezTo>
                  <a:pt x="602" y="4063"/>
                  <a:pt x="604" y="4131"/>
                  <a:pt x="602" y="4136"/>
                </a:cubicBezTo>
                <a:cubicBezTo>
                  <a:pt x="596" y="4147"/>
                  <a:pt x="575" y="4131"/>
                  <a:pt x="566" y="4136"/>
                </a:cubicBezTo>
                <a:cubicBezTo>
                  <a:pt x="557" y="4143"/>
                  <a:pt x="544" y="4120"/>
                  <a:pt x="537" y="4133"/>
                </a:cubicBezTo>
                <a:cubicBezTo>
                  <a:pt x="526" y="4156"/>
                  <a:pt x="507" y="4210"/>
                  <a:pt x="499" y="4237"/>
                </a:cubicBezTo>
                <a:cubicBezTo>
                  <a:pt x="495" y="4251"/>
                  <a:pt x="478" y="4286"/>
                  <a:pt x="486" y="4295"/>
                </a:cubicBezTo>
                <a:cubicBezTo>
                  <a:pt x="486" y="4295"/>
                  <a:pt x="501" y="4313"/>
                  <a:pt x="515" y="4312"/>
                </a:cubicBezTo>
                <a:cubicBezTo>
                  <a:pt x="529" y="4311"/>
                  <a:pt x="561" y="4343"/>
                  <a:pt x="500" y="4347"/>
                </a:cubicBezTo>
                <a:cubicBezTo>
                  <a:pt x="478" y="4348"/>
                  <a:pt x="476" y="4331"/>
                  <a:pt x="467" y="4331"/>
                </a:cubicBezTo>
                <a:cubicBezTo>
                  <a:pt x="457" y="4332"/>
                  <a:pt x="463" y="4388"/>
                  <a:pt x="454" y="4389"/>
                </a:cubicBezTo>
                <a:cubicBezTo>
                  <a:pt x="445" y="4389"/>
                  <a:pt x="436" y="4380"/>
                  <a:pt x="427" y="4380"/>
                </a:cubicBezTo>
                <a:cubicBezTo>
                  <a:pt x="390" y="4378"/>
                  <a:pt x="383" y="4547"/>
                  <a:pt x="363" y="4599"/>
                </a:cubicBezTo>
                <a:cubicBezTo>
                  <a:pt x="349" y="4636"/>
                  <a:pt x="321" y="4651"/>
                  <a:pt x="312" y="4692"/>
                </a:cubicBezTo>
                <a:cubicBezTo>
                  <a:pt x="307" y="4718"/>
                  <a:pt x="310" y="4774"/>
                  <a:pt x="312" y="4802"/>
                </a:cubicBezTo>
                <a:cubicBezTo>
                  <a:pt x="314" y="4830"/>
                  <a:pt x="329" y="4883"/>
                  <a:pt x="328" y="4911"/>
                </a:cubicBezTo>
                <a:cubicBezTo>
                  <a:pt x="328" y="4926"/>
                  <a:pt x="323" y="4955"/>
                  <a:pt x="319" y="4969"/>
                </a:cubicBezTo>
                <a:cubicBezTo>
                  <a:pt x="314" y="4985"/>
                  <a:pt x="297" y="5010"/>
                  <a:pt x="293" y="5026"/>
                </a:cubicBezTo>
                <a:cubicBezTo>
                  <a:pt x="290" y="5038"/>
                  <a:pt x="289" y="5066"/>
                  <a:pt x="286" y="5078"/>
                </a:cubicBezTo>
                <a:cubicBezTo>
                  <a:pt x="283" y="5096"/>
                  <a:pt x="269" y="5128"/>
                  <a:pt x="267" y="5146"/>
                </a:cubicBezTo>
                <a:cubicBezTo>
                  <a:pt x="261" y="5199"/>
                  <a:pt x="274" y="5361"/>
                  <a:pt x="274" y="5361"/>
                </a:cubicBezTo>
                <a:lnTo>
                  <a:pt x="297" y="5440"/>
                </a:lnTo>
                <a:cubicBezTo>
                  <a:pt x="297" y="5440"/>
                  <a:pt x="301" y="5464"/>
                  <a:pt x="322" y="5476"/>
                </a:cubicBezTo>
                <a:lnTo>
                  <a:pt x="306" y="5470"/>
                </a:lnTo>
                <a:lnTo>
                  <a:pt x="283" y="5585"/>
                </a:lnTo>
                <a:cubicBezTo>
                  <a:pt x="283" y="5585"/>
                  <a:pt x="264" y="5622"/>
                  <a:pt x="264" y="5638"/>
                </a:cubicBezTo>
                <a:cubicBezTo>
                  <a:pt x="264" y="5656"/>
                  <a:pt x="284" y="5682"/>
                  <a:pt x="286" y="5700"/>
                </a:cubicBezTo>
                <a:cubicBezTo>
                  <a:pt x="288" y="5713"/>
                  <a:pt x="283" y="5739"/>
                  <a:pt x="283" y="5752"/>
                </a:cubicBezTo>
                <a:cubicBezTo>
                  <a:pt x="283" y="5780"/>
                  <a:pt x="290" y="5862"/>
                  <a:pt x="290" y="5862"/>
                </a:cubicBezTo>
                <a:cubicBezTo>
                  <a:pt x="290" y="5862"/>
                  <a:pt x="282" y="5952"/>
                  <a:pt x="274" y="5977"/>
                </a:cubicBezTo>
                <a:cubicBezTo>
                  <a:pt x="270" y="5989"/>
                  <a:pt x="264" y="6006"/>
                  <a:pt x="258" y="6026"/>
                </a:cubicBezTo>
                <a:cubicBezTo>
                  <a:pt x="233" y="6100"/>
                  <a:pt x="193" y="6212"/>
                  <a:pt x="193" y="6212"/>
                </a:cubicBezTo>
                <a:cubicBezTo>
                  <a:pt x="192" y="6225"/>
                  <a:pt x="200" y="6251"/>
                  <a:pt x="200" y="6265"/>
                </a:cubicBezTo>
                <a:cubicBezTo>
                  <a:pt x="199" y="6280"/>
                  <a:pt x="191" y="6308"/>
                  <a:pt x="187" y="6322"/>
                </a:cubicBezTo>
                <a:cubicBezTo>
                  <a:pt x="182" y="6336"/>
                  <a:pt x="169" y="6361"/>
                  <a:pt x="164" y="6374"/>
                </a:cubicBezTo>
                <a:cubicBezTo>
                  <a:pt x="159" y="6388"/>
                  <a:pt x="152" y="6418"/>
                  <a:pt x="148" y="6432"/>
                </a:cubicBezTo>
                <a:cubicBezTo>
                  <a:pt x="140" y="6457"/>
                  <a:pt x="134" y="6475"/>
                  <a:pt x="126" y="6484"/>
                </a:cubicBezTo>
                <a:cubicBezTo>
                  <a:pt x="117" y="6493"/>
                  <a:pt x="97" y="6500"/>
                  <a:pt x="90" y="6510"/>
                </a:cubicBezTo>
                <a:cubicBezTo>
                  <a:pt x="83" y="6520"/>
                  <a:pt x="76" y="6550"/>
                  <a:pt x="71" y="6562"/>
                </a:cubicBezTo>
                <a:cubicBezTo>
                  <a:pt x="64" y="6578"/>
                  <a:pt x="45" y="6603"/>
                  <a:pt x="39" y="6620"/>
                </a:cubicBezTo>
                <a:cubicBezTo>
                  <a:pt x="29" y="6645"/>
                  <a:pt x="13" y="6700"/>
                  <a:pt x="10" y="6730"/>
                </a:cubicBezTo>
                <a:cubicBezTo>
                  <a:pt x="7" y="6751"/>
                  <a:pt x="12" y="6796"/>
                  <a:pt x="10" y="6818"/>
                </a:cubicBezTo>
                <a:cubicBezTo>
                  <a:pt x="8" y="6833"/>
                  <a:pt x="-1" y="6861"/>
                  <a:pt x="0" y="6876"/>
                </a:cubicBezTo>
                <a:cubicBezTo>
                  <a:pt x="5" y="6925"/>
                  <a:pt x="61" y="6991"/>
                  <a:pt x="71" y="7038"/>
                </a:cubicBezTo>
                <a:cubicBezTo>
                  <a:pt x="73" y="7050"/>
                  <a:pt x="68" y="7078"/>
                  <a:pt x="71" y="7090"/>
                </a:cubicBezTo>
                <a:cubicBezTo>
                  <a:pt x="74" y="7105"/>
                  <a:pt x="89" y="7128"/>
                  <a:pt x="93" y="7142"/>
                </a:cubicBezTo>
                <a:cubicBezTo>
                  <a:pt x="106" y="7181"/>
                  <a:pt x="123" y="7266"/>
                  <a:pt x="126" y="7310"/>
                </a:cubicBezTo>
                <a:cubicBezTo>
                  <a:pt x="126" y="7323"/>
                  <a:pt x="122" y="7349"/>
                  <a:pt x="122" y="7362"/>
                </a:cubicBezTo>
                <a:cubicBezTo>
                  <a:pt x="123" y="7376"/>
                  <a:pt x="129" y="7405"/>
                  <a:pt x="129" y="7419"/>
                </a:cubicBezTo>
                <a:cubicBezTo>
                  <a:pt x="129" y="7433"/>
                  <a:pt x="123" y="7458"/>
                  <a:pt x="122" y="7472"/>
                </a:cubicBezTo>
                <a:cubicBezTo>
                  <a:pt x="121" y="7488"/>
                  <a:pt x="125" y="7523"/>
                  <a:pt x="122" y="7539"/>
                </a:cubicBezTo>
                <a:cubicBezTo>
                  <a:pt x="119" y="7555"/>
                  <a:pt x="105" y="7579"/>
                  <a:pt x="100" y="7592"/>
                </a:cubicBezTo>
                <a:cubicBezTo>
                  <a:pt x="90" y="7615"/>
                  <a:pt x="74" y="7668"/>
                  <a:pt x="71" y="7696"/>
                </a:cubicBezTo>
                <a:cubicBezTo>
                  <a:pt x="65" y="7750"/>
                  <a:pt x="75" y="7861"/>
                  <a:pt x="77" y="7916"/>
                </a:cubicBezTo>
                <a:cubicBezTo>
                  <a:pt x="78" y="7937"/>
                  <a:pt x="77" y="7981"/>
                  <a:pt x="71" y="7999"/>
                </a:cubicBezTo>
                <a:cubicBezTo>
                  <a:pt x="65" y="8015"/>
                  <a:pt x="44" y="8034"/>
                  <a:pt x="42" y="8052"/>
                </a:cubicBezTo>
                <a:cubicBezTo>
                  <a:pt x="39" y="8081"/>
                  <a:pt x="61" y="8136"/>
                  <a:pt x="71" y="8161"/>
                </a:cubicBezTo>
                <a:cubicBezTo>
                  <a:pt x="81" y="8188"/>
                  <a:pt x="101" y="8242"/>
                  <a:pt x="109" y="8271"/>
                </a:cubicBezTo>
                <a:cubicBezTo>
                  <a:pt x="120" y="8310"/>
                  <a:pt x="133" y="8394"/>
                  <a:pt x="145" y="8433"/>
                </a:cubicBezTo>
                <a:cubicBezTo>
                  <a:pt x="149" y="8448"/>
                  <a:pt x="161" y="8477"/>
                  <a:pt x="167" y="8490"/>
                </a:cubicBezTo>
                <a:cubicBezTo>
                  <a:pt x="174" y="8504"/>
                  <a:pt x="190" y="8528"/>
                  <a:pt x="196" y="8543"/>
                </a:cubicBezTo>
                <a:cubicBezTo>
                  <a:pt x="201" y="8555"/>
                  <a:pt x="210" y="8581"/>
                  <a:pt x="212" y="8595"/>
                </a:cubicBezTo>
                <a:cubicBezTo>
                  <a:pt x="215" y="8609"/>
                  <a:pt x="217" y="8638"/>
                  <a:pt x="219" y="8652"/>
                </a:cubicBezTo>
                <a:cubicBezTo>
                  <a:pt x="220" y="8662"/>
                  <a:pt x="223" y="8680"/>
                  <a:pt x="225" y="8689"/>
                </a:cubicBezTo>
                <a:cubicBezTo>
                  <a:pt x="231" y="8717"/>
                  <a:pt x="248" y="8770"/>
                  <a:pt x="254" y="8799"/>
                </a:cubicBezTo>
                <a:cubicBezTo>
                  <a:pt x="260" y="8825"/>
                  <a:pt x="268" y="8881"/>
                  <a:pt x="264" y="8908"/>
                </a:cubicBezTo>
                <a:cubicBezTo>
                  <a:pt x="261" y="8930"/>
                  <a:pt x="254" y="8939"/>
                  <a:pt x="270" y="8997"/>
                </a:cubicBezTo>
                <a:cubicBezTo>
                  <a:pt x="274" y="9010"/>
                  <a:pt x="276" y="9038"/>
                  <a:pt x="280" y="9050"/>
                </a:cubicBezTo>
                <a:cubicBezTo>
                  <a:pt x="286" y="9064"/>
                  <a:pt x="305" y="9087"/>
                  <a:pt x="315" y="9086"/>
                </a:cubicBezTo>
                <a:cubicBezTo>
                  <a:pt x="383" y="9079"/>
                  <a:pt x="495" y="8846"/>
                  <a:pt x="577" y="8967"/>
                </a:cubicBezTo>
                <a:cubicBezTo>
                  <a:pt x="604" y="9007"/>
                  <a:pt x="529" y="8985"/>
                  <a:pt x="444" y="9065"/>
                </a:cubicBezTo>
                <a:cubicBezTo>
                  <a:pt x="436" y="9073"/>
                  <a:pt x="419" y="9110"/>
                  <a:pt x="425" y="9123"/>
                </a:cubicBezTo>
                <a:cubicBezTo>
                  <a:pt x="441" y="9158"/>
                  <a:pt x="471" y="9121"/>
                  <a:pt x="510" y="9233"/>
                </a:cubicBezTo>
                <a:cubicBezTo>
                  <a:pt x="523" y="9272"/>
                  <a:pt x="520" y="9306"/>
                  <a:pt x="520" y="9410"/>
                </a:cubicBezTo>
                <a:cubicBezTo>
                  <a:pt x="520" y="9436"/>
                  <a:pt x="520" y="9488"/>
                  <a:pt x="520" y="9515"/>
                </a:cubicBezTo>
                <a:cubicBezTo>
                  <a:pt x="519" y="9537"/>
                  <a:pt x="511" y="9624"/>
                  <a:pt x="473" y="9562"/>
                </a:cubicBezTo>
                <a:cubicBezTo>
                  <a:pt x="464" y="9547"/>
                  <a:pt x="448" y="9516"/>
                  <a:pt x="441" y="9499"/>
                </a:cubicBezTo>
                <a:cubicBezTo>
                  <a:pt x="435" y="9485"/>
                  <a:pt x="427" y="9455"/>
                  <a:pt x="422" y="9441"/>
                </a:cubicBezTo>
                <a:cubicBezTo>
                  <a:pt x="406" y="9400"/>
                  <a:pt x="411" y="9336"/>
                  <a:pt x="412" y="9300"/>
                </a:cubicBezTo>
                <a:cubicBezTo>
                  <a:pt x="412" y="9286"/>
                  <a:pt x="411" y="9257"/>
                  <a:pt x="409" y="9243"/>
                </a:cubicBezTo>
                <a:cubicBezTo>
                  <a:pt x="408" y="9237"/>
                  <a:pt x="405" y="9225"/>
                  <a:pt x="402" y="9222"/>
                </a:cubicBezTo>
                <a:cubicBezTo>
                  <a:pt x="395" y="9214"/>
                  <a:pt x="374" y="9215"/>
                  <a:pt x="367" y="9222"/>
                </a:cubicBezTo>
                <a:cubicBezTo>
                  <a:pt x="360" y="9229"/>
                  <a:pt x="353" y="9256"/>
                  <a:pt x="351" y="9269"/>
                </a:cubicBezTo>
                <a:cubicBezTo>
                  <a:pt x="348" y="9281"/>
                  <a:pt x="350" y="9309"/>
                  <a:pt x="348" y="9321"/>
                </a:cubicBezTo>
                <a:cubicBezTo>
                  <a:pt x="342" y="9349"/>
                  <a:pt x="320" y="9402"/>
                  <a:pt x="322" y="9431"/>
                </a:cubicBezTo>
                <a:cubicBezTo>
                  <a:pt x="323" y="9446"/>
                  <a:pt x="338" y="9469"/>
                  <a:pt x="341" y="9483"/>
                </a:cubicBezTo>
                <a:cubicBezTo>
                  <a:pt x="347" y="9509"/>
                  <a:pt x="347" y="9566"/>
                  <a:pt x="344" y="9593"/>
                </a:cubicBezTo>
                <a:cubicBezTo>
                  <a:pt x="343" y="9606"/>
                  <a:pt x="338" y="9633"/>
                  <a:pt x="335" y="9645"/>
                </a:cubicBezTo>
                <a:cubicBezTo>
                  <a:pt x="332" y="9655"/>
                  <a:pt x="324" y="9672"/>
                  <a:pt x="322" y="9682"/>
                </a:cubicBezTo>
                <a:cubicBezTo>
                  <a:pt x="320" y="9694"/>
                  <a:pt x="320" y="9721"/>
                  <a:pt x="322" y="9734"/>
                </a:cubicBezTo>
                <a:cubicBezTo>
                  <a:pt x="324" y="9748"/>
                  <a:pt x="331" y="9773"/>
                  <a:pt x="335" y="9786"/>
                </a:cubicBezTo>
                <a:cubicBezTo>
                  <a:pt x="346" y="9829"/>
                  <a:pt x="371" y="9913"/>
                  <a:pt x="389" y="9948"/>
                </a:cubicBezTo>
                <a:cubicBezTo>
                  <a:pt x="397" y="9963"/>
                  <a:pt x="414" y="9988"/>
                  <a:pt x="425" y="9995"/>
                </a:cubicBezTo>
                <a:cubicBezTo>
                  <a:pt x="440" y="10005"/>
                  <a:pt x="474" y="9998"/>
                  <a:pt x="489" y="10006"/>
                </a:cubicBezTo>
                <a:cubicBezTo>
                  <a:pt x="586" y="10056"/>
                  <a:pt x="522" y="10197"/>
                  <a:pt x="492" y="10220"/>
                </a:cubicBezTo>
                <a:cubicBezTo>
                  <a:pt x="469" y="10238"/>
                  <a:pt x="419" y="10235"/>
                  <a:pt x="412" y="10324"/>
                </a:cubicBezTo>
                <a:cubicBezTo>
                  <a:pt x="410" y="10353"/>
                  <a:pt x="413" y="10411"/>
                  <a:pt x="412" y="10439"/>
                </a:cubicBezTo>
                <a:cubicBezTo>
                  <a:pt x="411" y="10467"/>
                  <a:pt x="400" y="10522"/>
                  <a:pt x="402" y="10549"/>
                </a:cubicBezTo>
                <a:cubicBezTo>
                  <a:pt x="404" y="10565"/>
                  <a:pt x="413" y="10593"/>
                  <a:pt x="418" y="10607"/>
                </a:cubicBezTo>
                <a:cubicBezTo>
                  <a:pt x="431" y="10636"/>
                  <a:pt x="464" y="10685"/>
                  <a:pt x="473" y="10716"/>
                </a:cubicBezTo>
                <a:cubicBezTo>
                  <a:pt x="481" y="10742"/>
                  <a:pt x="480" y="10802"/>
                  <a:pt x="489" y="10826"/>
                </a:cubicBezTo>
                <a:cubicBezTo>
                  <a:pt x="494" y="10840"/>
                  <a:pt x="514" y="10854"/>
                  <a:pt x="518" y="10868"/>
                </a:cubicBezTo>
                <a:cubicBezTo>
                  <a:pt x="526" y="10894"/>
                  <a:pt x="519" y="10955"/>
                  <a:pt x="525" y="10983"/>
                </a:cubicBezTo>
                <a:cubicBezTo>
                  <a:pt x="530" y="11011"/>
                  <a:pt x="555" y="11059"/>
                  <a:pt x="560" y="11087"/>
                </a:cubicBezTo>
                <a:cubicBezTo>
                  <a:pt x="563" y="11101"/>
                  <a:pt x="561" y="11131"/>
                  <a:pt x="563" y="11145"/>
                </a:cubicBezTo>
                <a:cubicBezTo>
                  <a:pt x="565" y="11158"/>
                  <a:pt x="571" y="11186"/>
                  <a:pt x="576" y="11197"/>
                </a:cubicBezTo>
                <a:cubicBezTo>
                  <a:pt x="585" y="11215"/>
                  <a:pt x="610" y="11236"/>
                  <a:pt x="618" y="11255"/>
                </a:cubicBezTo>
                <a:cubicBezTo>
                  <a:pt x="627" y="11278"/>
                  <a:pt x="629" y="11340"/>
                  <a:pt x="637" y="11364"/>
                </a:cubicBezTo>
                <a:cubicBezTo>
                  <a:pt x="648" y="11395"/>
                  <a:pt x="688" y="11437"/>
                  <a:pt x="698" y="11469"/>
                </a:cubicBezTo>
                <a:cubicBezTo>
                  <a:pt x="702" y="11482"/>
                  <a:pt x="708" y="11512"/>
                  <a:pt x="705" y="11526"/>
                </a:cubicBezTo>
                <a:cubicBezTo>
                  <a:pt x="702" y="11539"/>
                  <a:pt x="684" y="11551"/>
                  <a:pt x="679" y="11563"/>
                </a:cubicBezTo>
                <a:cubicBezTo>
                  <a:pt x="674" y="11575"/>
                  <a:pt x="670" y="11606"/>
                  <a:pt x="673" y="11620"/>
                </a:cubicBezTo>
                <a:cubicBezTo>
                  <a:pt x="675" y="11637"/>
                  <a:pt x="690" y="11663"/>
                  <a:pt x="698" y="11673"/>
                </a:cubicBezTo>
                <a:cubicBezTo>
                  <a:pt x="706" y="11682"/>
                  <a:pt x="726" y="11685"/>
                  <a:pt x="734" y="11693"/>
                </a:cubicBezTo>
                <a:cubicBezTo>
                  <a:pt x="743" y="11703"/>
                  <a:pt x="757" y="11734"/>
                  <a:pt x="760" y="11751"/>
                </a:cubicBezTo>
                <a:cubicBezTo>
                  <a:pt x="762" y="11764"/>
                  <a:pt x="759" y="11791"/>
                  <a:pt x="756" y="11803"/>
                </a:cubicBezTo>
                <a:cubicBezTo>
                  <a:pt x="752" y="11825"/>
                  <a:pt x="731" y="11860"/>
                  <a:pt x="727" y="11881"/>
                </a:cubicBezTo>
                <a:cubicBezTo>
                  <a:pt x="723" y="11908"/>
                  <a:pt x="732" y="11965"/>
                  <a:pt x="727" y="11991"/>
                </a:cubicBezTo>
                <a:cubicBezTo>
                  <a:pt x="725" y="12006"/>
                  <a:pt x="710" y="12028"/>
                  <a:pt x="708" y="12043"/>
                </a:cubicBezTo>
                <a:cubicBezTo>
                  <a:pt x="706" y="12058"/>
                  <a:pt x="716" y="12086"/>
                  <a:pt x="715" y="12101"/>
                </a:cubicBezTo>
                <a:cubicBezTo>
                  <a:pt x="713" y="12118"/>
                  <a:pt x="695" y="12142"/>
                  <a:pt x="692" y="12158"/>
                </a:cubicBezTo>
                <a:cubicBezTo>
                  <a:pt x="689" y="12172"/>
                  <a:pt x="684" y="12204"/>
                  <a:pt x="689" y="12216"/>
                </a:cubicBezTo>
                <a:cubicBezTo>
                  <a:pt x="692" y="12224"/>
                  <a:pt x="707" y="12221"/>
                  <a:pt x="711" y="12226"/>
                </a:cubicBezTo>
                <a:cubicBezTo>
                  <a:pt x="720" y="12237"/>
                  <a:pt x="727" y="12270"/>
                  <a:pt x="734" y="12284"/>
                </a:cubicBezTo>
                <a:cubicBezTo>
                  <a:pt x="740" y="12298"/>
                  <a:pt x="753" y="12328"/>
                  <a:pt x="763" y="12336"/>
                </a:cubicBezTo>
                <a:cubicBezTo>
                  <a:pt x="785" y="12356"/>
                  <a:pt x="838" y="12351"/>
                  <a:pt x="863" y="12362"/>
                </a:cubicBezTo>
                <a:cubicBezTo>
                  <a:pt x="871" y="12366"/>
                  <a:pt x="886" y="12379"/>
                  <a:pt x="895" y="12383"/>
                </a:cubicBezTo>
                <a:cubicBezTo>
                  <a:pt x="903" y="12387"/>
                  <a:pt x="922" y="12388"/>
                  <a:pt x="930" y="12394"/>
                </a:cubicBezTo>
                <a:cubicBezTo>
                  <a:pt x="948" y="12406"/>
                  <a:pt x="978" y="12451"/>
                  <a:pt x="994" y="12467"/>
                </a:cubicBezTo>
                <a:cubicBezTo>
                  <a:pt x="1002" y="12474"/>
                  <a:pt x="1018" y="12485"/>
                  <a:pt x="1027" y="12488"/>
                </a:cubicBezTo>
                <a:cubicBezTo>
                  <a:pt x="1043" y="12493"/>
                  <a:pt x="1079" y="12488"/>
                  <a:pt x="1094" y="12498"/>
                </a:cubicBezTo>
                <a:cubicBezTo>
                  <a:pt x="1110" y="12508"/>
                  <a:pt x="1149" y="12566"/>
                  <a:pt x="1149" y="12566"/>
                </a:cubicBezTo>
                <a:lnTo>
                  <a:pt x="1175" y="12618"/>
                </a:lnTo>
                <a:cubicBezTo>
                  <a:pt x="1175" y="12618"/>
                  <a:pt x="1202" y="12650"/>
                  <a:pt x="1207" y="12665"/>
                </a:cubicBezTo>
                <a:cubicBezTo>
                  <a:pt x="1215" y="12690"/>
                  <a:pt x="1208" y="12751"/>
                  <a:pt x="1217" y="12775"/>
                </a:cubicBezTo>
                <a:cubicBezTo>
                  <a:pt x="1228" y="12809"/>
                  <a:pt x="1271" y="12852"/>
                  <a:pt x="1291" y="12874"/>
                </a:cubicBezTo>
                <a:cubicBezTo>
                  <a:pt x="1307" y="12893"/>
                  <a:pt x="1340" y="12931"/>
                  <a:pt x="1358" y="12942"/>
                </a:cubicBezTo>
                <a:cubicBezTo>
                  <a:pt x="1389" y="12961"/>
                  <a:pt x="1460" y="12955"/>
                  <a:pt x="1490" y="12979"/>
                </a:cubicBezTo>
                <a:cubicBezTo>
                  <a:pt x="1492" y="12981"/>
                  <a:pt x="1495" y="12986"/>
                  <a:pt x="1497" y="12989"/>
                </a:cubicBezTo>
                <a:cubicBezTo>
                  <a:pt x="1507" y="13014"/>
                  <a:pt x="1518" y="13070"/>
                  <a:pt x="1522" y="13099"/>
                </a:cubicBezTo>
                <a:cubicBezTo>
                  <a:pt x="1524" y="13112"/>
                  <a:pt x="1526" y="13138"/>
                  <a:pt x="1526" y="13151"/>
                </a:cubicBezTo>
                <a:cubicBezTo>
                  <a:pt x="1525" y="13165"/>
                  <a:pt x="1517" y="13190"/>
                  <a:pt x="1516" y="13204"/>
                </a:cubicBezTo>
                <a:cubicBezTo>
                  <a:pt x="1515" y="13217"/>
                  <a:pt x="1515" y="13245"/>
                  <a:pt x="1519" y="13256"/>
                </a:cubicBezTo>
                <a:cubicBezTo>
                  <a:pt x="1525" y="13270"/>
                  <a:pt x="1544" y="13296"/>
                  <a:pt x="1555" y="13292"/>
                </a:cubicBezTo>
                <a:cubicBezTo>
                  <a:pt x="1562" y="13290"/>
                  <a:pt x="1564" y="13256"/>
                  <a:pt x="1571" y="13251"/>
                </a:cubicBezTo>
                <a:cubicBezTo>
                  <a:pt x="1578" y="13245"/>
                  <a:pt x="1595" y="13256"/>
                  <a:pt x="1603" y="13261"/>
                </a:cubicBezTo>
                <a:cubicBezTo>
                  <a:pt x="1612" y="13267"/>
                  <a:pt x="1631" y="13281"/>
                  <a:pt x="1638" y="13292"/>
                </a:cubicBezTo>
                <a:cubicBezTo>
                  <a:pt x="1650" y="13310"/>
                  <a:pt x="1662" y="13359"/>
                  <a:pt x="1670" y="13381"/>
                </a:cubicBezTo>
                <a:cubicBezTo>
                  <a:pt x="1676" y="13395"/>
                  <a:pt x="1689" y="13422"/>
                  <a:pt x="1696" y="13433"/>
                </a:cubicBezTo>
                <a:cubicBezTo>
                  <a:pt x="1704" y="13446"/>
                  <a:pt x="1724" y="13467"/>
                  <a:pt x="1732" y="13480"/>
                </a:cubicBezTo>
                <a:cubicBezTo>
                  <a:pt x="1763" y="13532"/>
                  <a:pt x="1818" y="13648"/>
                  <a:pt x="1841" y="13710"/>
                </a:cubicBezTo>
                <a:cubicBezTo>
                  <a:pt x="1850" y="13737"/>
                  <a:pt x="1866" y="13791"/>
                  <a:pt x="1873" y="13820"/>
                </a:cubicBezTo>
                <a:cubicBezTo>
                  <a:pt x="1880" y="13850"/>
                  <a:pt x="1892" y="13914"/>
                  <a:pt x="1896" y="13945"/>
                </a:cubicBezTo>
                <a:cubicBezTo>
                  <a:pt x="1899" y="13973"/>
                  <a:pt x="1902" y="14028"/>
                  <a:pt x="1902" y="14055"/>
                </a:cubicBezTo>
                <a:cubicBezTo>
                  <a:pt x="1902" y="14083"/>
                  <a:pt x="1899" y="14138"/>
                  <a:pt x="1896" y="14165"/>
                </a:cubicBezTo>
                <a:cubicBezTo>
                  <a:pt x="1893" y="14192"/>
                  <a:pt x="1882" y="14192"/>
                  <a:pt x="1880" y="14219"/>
                </a:cubicBezTo>
                <a:cubicBezTo>
                  <a:pt x="1879" y="14233"/>
                  <a:pt x="1871" y="14277"/>
                  <a:pt x="1880" y="14276"/>
                </a:cubicBezTo>
                <a:cubicBezTo>
                  <a:pt x="1934" y="14271"/>
                  <a:pt x="1910" y="14347"/>
                  <a:pt x="1909" y="14374"/>
                </a:cubicBezTo>
                <a:cubicBezTo>
                  <a:pt x="1908" y="14394"/>
                  <a:pt x="1910" y="14438"/>
                  <a:pt x="1918" y="14452"/>
                </a:cubicBezTo>
                <a:cubicBezTo>
                  <a:pt x="1921" y="14457"/>
                  <a:pt x="1930" y="14457"/>
                  <a:pt x="1934" y="14458"/>
                </a:cubicBezTo>
                <a:cubicBezTo>
                  <a:pt x="2191" y="14521"/>
                  <a:pt x="2967" y="14630"/>
                  <a:pt x="2967" y="14630"/>
                </a:cubicBezTo>
                <a:lnTo>
                  <a:pt x="2919" y="14740"/>
                </a:lnTo>
                <a:lnTo>
                  <a:pt x="2906" y="14797"/>
                </a:lnTo>
                <a:lnTo>
                  <a:pt x="3009" y="14896"/>
                </a:lnTo>
                <a:lnTo>
                  <a:pt x="3875" y="15706"/>
                </a:lnTo>
                <a:lnTo>
                  <a:pt x="4441" y="16224"/>
                </a:lnTo>
                <a:lnTo>
                  <a:pt x="5101" y="16375"/>
                </a:lnTo>
                <a:lnTo>
                  <a:pt x="5320" y="16417"/>
                </a:lnTo>
                <a:lnTo>
                  <a:pt x="5661" y="16485"/>
                </a:lnTo>
                <a:lnTo>
                  <a:pt x="5693" y="16464"/>
                </a:lnTo>
                <a:lnTo>
                  <a:pt x="5712" y="16182"/>
                </a:lnTo>
                <a:lnTo>
                  <a:pt x="5732" y="16114"/>
                </a:lnTo>
                <a:lnTo>
                  <a:pt x="6443" y="16239"/>
                </a:lnTo>
                <a:lnTo>
                  <a:pt x="6447" y="16239"/>
                </a:lnTo>
                <a:lnTo>
                  <a:pt x="6447" y="16218"/>
                </a:lnTo>
                <a:lnTo>
                  <a:pt x="6427" y="16177"/>
                </a:lnTo>
                <a:lnTo>
                  <a:pt x="6408" y="16072"/>
                </a:lnTo>
                <a:lnTo>
                  <a:pt x="6408" y="16046"/>
                </a:lnTo>
                <a:lnTo>
                  <a:pt x="6408" y="16072"/>
                </a:lnTo>
                <a:lnTo>
                  <a:pt x="6427" y="16177"/>
                </a:lnTo>
                <a:lnTo>
                  <a:pt x="6447" y="16218"/>
                </a:lnTo>
                <a:cubicBezTo>
                  <a:pt x="6447" y="16218"/>
                  <a:pt x="6462" y="16248"/>
                  <a:pt x="6479" y="16271"/>
                </a:cubicBezTo>
                <a:cubicBezTo>
                  <a:pt x="6479" y="16271"/>
                  <a:pt x="6491" y="16273"/>
                  <a:pt x="6495" y="16276"/>
                </a:cubicBezTo>
                <a:cubicBezTo>
                  <a:pt x="6504" y="16283"/>
                  <a:pt x="6520" y="16305"/>
                  <a:pt x="6527" y="16318"/>
                </a:cubicBezTo>
                <a:cubicBezTo>
                  <a:pt x="6533" y="16329"/>
                  <a:pt x="6543" y="16356"/>
                  <a:pt x="6546" y="16370"/>
                </a:cubicBezTo>
                <a:cubicBezTo>
                  <a:pt x="6549" y="16382"/>
                  <a:pt x="6553" y="16422"/>
                  <a:pt x="6553" y="16422"/>
                </a:cubicBezTo>
                <a:cubicBezTo>
                  <a:pt x="6553" y="16422"/>
                  <a:pt x="6571" y="16504"/>
                  <a:pt x="6582" y="16527"/>
                </a:cubicBezTo>
                <a:cubicBezTo>
                  <a:pt x="6588" y="16540"/>
                  <a:pt x="6605" y="16559"/>
                  <a:pt x="6614" y="16568"/>
                </a:cubicBezTo>
                <a:cubicBezTo>
                  <a:pt x="6629" y="16585"/>
                  <a:pt x="6663" y="16608"/>
                  <a:pt x="6678" y="16626"/>
                </a:cubicBezTo>
                <a:cubicBezTo>
                  <a:pt x="6687" y="16637"/>
                  <a:pt x="6703" y="16664"/>
                  <a:pt x="6711" y="16678"/>
                </a:cubicBezTo>
                <a:cubicBezTo>
                  <a:pt x="6728" y="16711"/>
                  <a:pt x="6757" y="16786"/>
                  <a:pt x="6775" y="16819"/>
                </a:cubicBezTo>
                <a:cubicBezTo>
                  <a:pt x="6790" y="16847"/>
                  <a:pt x="6826" y="16894"/>
                  <a:pt x="6839" y="16924"/>
                </a:cubicBezTo>
                <a:cubicBezTo>
                  <a:pt x="6845" y="16937"/>
                  <a:pt x="6850" y="16968"/>
                  <a:pt x="6855" y="16981"/>
                </a:cubicBezTo>
                <a:cubicBezTo>
                  <a:pt x="6867" y="17012"/>
                  <a:pt x="6897" y="17067"/>
                  <a:pt x="6913" y="17091"/>
                </a:cubicBezTo>
                <a:cubicBezTo>
                  <a:pt x="6921" y="17103"/>
                  <a:pt x="6939" y="17124"/>
                  <a:pt x="6949" y="17133"/>
                </a:cubicBezTo>
                <a:cubicBezTo>
                  <a:pt x="6956" y="17140"/>
                  <a:pt x="6973" y="17146"/>
                  <a:pt x="6981" y="17154"/>
                </a:cubicBezTo>
                <a:cubicBezTo>
                  <a:pt x="7000" y="17173"/>
                  <a:pt x="7030" y="17232"/>
                  <a:pt x="7048" y="17253"/>
                </a:cubicBezTo>
                <a:cubicBezTo>
                  <a:pt x="7056" y="17261"/>
                  <a:pt x="7075" y="17268"/>
                  <a:pt x="7080" y="17279"/>
                </a:cubicBezTo>
                <a:cubicBezTo>
                  <a:pt x="7085" y="17290"/>
                  <a:pt x="7082" y="17320"/>
                  <a:pt x="7087" y="17331"/>
                </a:cubicBezTo>
                <a:cubicBezTo>
                  <a:pt x="7091" y="17341"/>
                  <a:pt x="7108" y="17348"/>
                  <a:pt x="7113" y="17358"/>
                </a:cubicBezTo>
                <a:cubicBezTo>
                  <a:pt x="7118" y="17368"/>
                  <a:pt x="7123" y="17396"/>
                  <a:pt x="7126" y="17410"/>
                </a:cubicBezTo>
                <a:cubicBezTo>
                  <a:pt x="7130" y="17436"/>
                  <a:pt x="7127" y="17495"/>
                  <a:pt x="7135" y="17519"/>
                </a:cubicBezTo>
                <a:cubicBezTo>
                  <a:pt x="7138" y="17527"/>
                  <a:pt x="7148" y="17534"/>
                  <a:pt x="7151" y="17540"/>
                </a:cubicBezTo>
                <a:cubicBezTo>
                  <a:pt x="7162" y="17564"/>
                  <a:pt x="7172" y="17624"/>
                  <a:pt x="7180" y="17650"/>
                </a:cubicBezTo>
                <a:cubicBezTo>
                  <a:pt x="7185" y="17664"/>
                  <a:pt x="7197" y="17688"/>
                  <a:pt x="7199" y="17702"/>
                </a:cubicBezTo>
                <a:cubicBezTo>
                  <a:pt x="7202" y="17715"/>
                  <a:pt x="7201" y="17742"/>
                  <a:pt x="7199" y="17755"/>
                </a:cubicBezTo>
                <a:cubicBezTo>
                  <a:pt x="7198" y="17769"/>
                  <a:pt x="7191" y="17797"/>
                  <a:pt x="7190" y="17812"/>
                </a:cubicBezTo>
                <a:cubicBezTo>
                  <a:pt x="7188" y="17838"/>
                  <a:pt x="7190" y="17891"/>
                  <a:pt x="7193" y="17917"/>
                </a:cubicBezTo>
                <a:cubicBezTo>
                  <a:pt x="7203" y="17988"/>
                  <a:pt x="7264" y="18188"/>
                  <a:pt x="7264" y="18188"/>
                </a:cubicBezTo>
                <a:cubicBezTo>
                  <a:pt x="7264" y="18188"/>
                  <a:pt x="7296" y="18247"/>
                  <a:pt x="7309" y="18261"/>
                </a:cubicBezTo>
                <a:cubicBezTo>
                  <a:pt x="7316" y="18269"/>
                  <a:pt x="7334" y="18276"/>
                  <a:pt x="7341" y="18282"/>
                </a:cubicBezTo>
                <a:cubicBezTo>
                  <a:pt x="7350" y="18290"/>
                  <a:pt x="7366" y="18308"/>
                  <a:pt x="7374" y="18319"/>
                </a:cubicBezTo>
                <a:cubicBezTo>
                  <a:pt x="7380" y="18330"/>
                  <a:pt x="7389" y="18359"/>
                  <a:pt x="7396" y="18371"/>
                </a:cubicBezTo>
                <a:cubicBezTo>
                  <a:pt x="7413" y="18403"/>
                  <a:pt x="7451" y="18463"/>
                  <a:pt x="7473" y="18486"/>
                </a:cubicBezTo>
                <a:cubicBezTo>
                  <a:pt x="7481" y="18494"/>
                  <a:pt x="7497" y="18503"/>
                  <a:pt x="7505" y="18507"/>
                </a:cubicBezTo>
                <a:cubicBezTo>
                  <a:pt x="7522" y="18515"/>
                  <a:pt x="7560" y="18515"/>
                  <a:pt x="7573" y="18533"/>
                </a:cubicBezTo>
                <a:cubicBezTo>
                  <a:pt x="7580" y="18543"/>
                  <a:pt x="7582" y="18579"/>
                  <a:pt x="7589" y="18591"/>
                </a:cubicBezTo>
                <a:cubicBezTo>
                  <a:pt x="7607" y="18619"/>
                  <a:pt x="7659" y="18634"/>
                  <a:pt x="7679" y="18658"/>
                </a:cubicBezTo>
                <a:cubicBezTo>
                  <a:pt x="7689" y="18670"/>
                  <a:pt x="7703" y="18703"/>
                  <a:pt x="7711" y="18716"/>
                </a:cubicBezTo>
                <a:cubicBezTo>
                  <a:pt x="7719" y="18727"/>
                  <a:pt x="7734" y="18752"/>
                  <a:pt x="7744" y="18758"/>
                </a:cubicBezTo>
                <a:cubicBezTo>
                  <a:pt x="7751" y="18763"/>
                  <a:pt x="7770" y="18754"/>
                  <a:pt x="7776" y="18763"/>
                </a:cubicBezTo>
                <a:cubicBezTo>
                  <a:pt x="7778" y="18767"/>
                  <a:pt x="7777" y="18780"/>
                  <a:pt x="7779" y="18784"/>
                </a:cubicBezTo>
                <a:cubicBezTo>
                  <a:pt x="7785" y="18793"/>
                  <a:pt x="7811" y="18794"/>
                  <a:pt x="7811" y="18794"/>
                </a:cubicBezTo>
                <a:cubicBezTo>
                  <a:pt x="7811" y="18794"/>
                  <a:pt x="7855" y="18807"/>
                  <a:pt x="7866" y="18794"/>
                </a:cubicBezTo>
                <a:cubicBezTo>
                  <a:pt x="7872" y="18787"/>
                  <a:pt x="7871" y="18757"/>
                  <a:pt x="7875" y="18747"/>
                </a:cubicBezTo>
                <a:cubicBezTo>
                  <a:pt x="7882" y="18734"/>
                  <a:pt x="7904" y="18723"/>
                  <a:pt x="7911" y="18711"/>
                </a:cubicBezTo>
                <a:cubicBezTo>
                  <a:pt x="7917" y="18700"/>
                  <a:pt x="7923" y="18668"/>
                  <a:pt x="7930" y="18658"/>
                </a:cubicBezTo>
                <a:cubicBezTo>
                  <a:pt x="7937" y="18649"/>
                  <a:pt x="7956" y="18648"/>
                  <a:pt x="7962" y="18638"/>
                </a:cubicBezTo>
                <a:cubicBezTo>
                  <a:pt x="7968" y="18628"/>
                  <a:pt x="7973" y="18599"/>
                  <a:pt x="7975" y="18585"/>
                </a:cubicBezTo>
                <a:cubicBezTo>
                  <a:pt x="7978" y="18571"/>
                  <a:pt x="7977" y="18540"/>
                  <a:pt x="7982" y="18528"/>
                </a:cubicBezTo>
                <a:cubicBezTo>
                  <a:pt x="7985" y="18520"/>
                  <a:pt x="7997" y="18514"/>
                  <a:pt x="8001" y="18507"/>
                </a:cubicBezTo>
                <a:cubicBezTo>
                  <a:pt x="8024" y="18461"/>
                  <a:pt x="8038" y="18340"/>
                  <a:pt x="8056" y="18288"/>
                </a:cubicBezTo>
                <a:cubicBezTo>
                  <a:pt x="8062" y="18269"/>
                  <a:pt x="8077" y="18236"/>
                  <a:pt x="8085" y="18220"/>
                </a:cubicBezTo>
                <a:cubicBezTo>
                  <a:pt x="8088" y="18213"/>
                  <a:pt x="8096" y="18198"/>
                  <a:pt x="8101" y="18193"/>
                </a:cubicBezTo>
                <a:cubicBezTo>
                  <a:pt x="8108" y="18188"/>
                  <a:pt x="8125" y="18192"/>
                  <a:pt x="8133" y="18188"/>
                </a:cubicBezTo>
                <a:cubicBezTo>
                  <a:pt x="8143" y="18184"/>
                  <a:pt x="8159" y="18165"/>
                  <a:pt x="8168" y="18162"/>
                </a:cubicBezTo>
                <a:cubicBezTo>
                  <a:pt x="8176" y="18160"/>
                  <a:pt x="8193" y="18169"/>
                  <a:pt x="8200" y="18167"/>
                </a:cubicBezTo>
                <a:cubicBezTo>
                  <a:pt x="8209" y="18166"/>
                  <a:pt x="8226" y="18160"/>
                  <a:pt x="8233" y="18152"/>
                </a:cubicBezTo>
                <a:cubicBezTo>
                  <a:pt x="8240" y="18142"/>
                  <a:pt x="8244" y="18107"/>
                  <a:pt x="8252" y="18099"/>
                </a:cubicBezTo>
                <a:cubicBezTo>
                  <a:pt x="8259" y="18093"/>
                  <a:pt x="8276" y="18096"/>
                  <a:pt x="8284" y="18099"/>
                </a:cubicBezTo>
                <a:cubicBezTo>
                  <a:pt x="8300" y="18106"/>
                  <a:pt x="8327" y="18141"/>
                  <a:pt x="8342" y="18152"/>
                </a:cubicBezTo>
                <a:cubicBezTo>
                  <a:pt x="8350" y="18157"/>
                  <a:pt x="8366" y="18167"/>
                  <a:pt x="8374" y="18167"/>
                </a:cubicBezTo>
                <a:cubicBezTo>
                  <a:pt x="8383" y="18168"/>
                  <a:pt x="8401" y="18157"/>
                  <a:pt x="8410" y="18157"/>
                </a:cubicBezTo>
                <a:cubicBezTo>
                  <a:pt x="8418" y="18157"/>
                  <a:pt x="8434" y="18166"/>
                  <a:pt x="8442" y="18167"/>
                </a:cubicBezTo>
                <a:cubicBezTo>
                  <a:pt x="8451" y="18169"/>
                  <a:pt x="8469" y="18165"/>
                  <a:pt x="8477" y="18167"/>
                </a:cubicBezTo>
                <a:cubicBezTo>
                  <a:pt x="8501" y="18172"/>
                  <a:pt x="8544" y="18215"/>
                  <a:pt x="8567" y="18209"/>
                </a:cubicBezTo>
                <a:cubicBezTo>
                  <a:pt x="8578" y="18207"/>
                  <a:pt x="8592" y="18174"/>
                  <a:pt x="8603" y="18172"/>
                </a:cubicBezTo>
                <a:cubicBezTo>
                  <a:pt x="8611" y="18171"/>
                  <a:pt x="8628" y="18186"/>
                  <a:pt x="8635" y="18193"/>
                </a:cubicBezTo>
                <a:cubicBezTo>
                  <a:pt x="8644" y="18202"/>
                  <a:pt x="8661" y="18222"/>
                  <a:pt x="8667" y="18235"/>
                </a:cubicBezTo>
                <a:cubicBezTo>
                  <a:pt x="8672" y="18247"/>
                  <a:pt x="8675" y="18276"/>
                  <a:pt x="8680" y="18288"/>
                </a:cubicBezTo>
                <a:cubicBezTo>
                  <a:pt x="8685" y="18301"/>
                  <a:pt x="8701" y="18321"/>
                  <a:pt x="8706" y="18335"/>
                </a:cubicBezTo>
                <a:cubicBezTo>
                  <a:pt x="8709" y="18344"/>
                  <a:pt x="8707" y="18370"/>
                  <a:pt x="8712" y="18376"/>
                </a:cubicBezTo>
                <a:cubicBezTo>
                  <a:pt x="8719" y="18383"/>
                  <a:pt x="8737" y="18361"/>
                  <a:pt x="8744" y="18366"/>
                </a:cubicBezTo>
                <a:cubicBezTo>
                  <a:pt x="8752" y="18371"/>
                  <a:pt x="8757" y="18418"/>
                  <a:pt x="8757" y="18418"/>
                </a:cubicBezTo>
                <a:lnTo>
                  <a:pt x="8793" y="18465"/>
                </a:lnTo>
                <a:cubicBezTo>
                  <a:pt x="8793" y="18465"/>
                  <a:pt x="8820" y="18479"/>
                  <a:pt x="8825" y="18491"/>
                </a:cubicBezTo>
                <a:cubicBezTo>
                  <a:pt x="8829" y="18501"/>
                  <a:pt x="8825" y="18528"/>
                  <a:pt x="8828" y="18538"/>
                </a:cubicBezTo>
                <a:cubicBezTo>
                  <a:pt x="8841" y="18583"/>
                  <a:pt x="8903" y="18624"/>
                  <a:pt x="8925" y="18658"/>
                </a:cubicBezTo>
                <a:cubicBezTo>
                  <a:pt x="8939" y="18681"/>
                  <a:pt x="8952" y="18742"/>
                  <a:pt x="8963" y="18768"/>
                </a:cubicBezTo>
                <a:cubicBezTo>
                  <a:pt x="8969" y="18782"/>
                  <a:pt x="8985" y="18805"/>
                  <a:pt x="8989" y="18821"/>
                </a:cubicBezTo>
                <a:cubicBezTo>
                  <a:pt x="8998" y="18853"/>
                  <a:pt x="9001" y="18928"/>
                  <a:pt x="9008" y="18962"/>
                </a:cubicBezTo>
                <a:cubicBezTo>
                  <a:pt x="9015" y="18992"/>
                  <a:pt x="9038" y="19047"/>
                  <a:pt x="9047" y="19077"/>
                </a:cubicBezTo>
                <a:cubicBezTo>
                  <a:pt x="9051" y="19089"/>
                  <a:pt x="9058" y="19115"/>
                  <a:pt x="9060" y="19129"/>
                </a:cubicBezTo>
                <a:cubicBezTo>
                  <a:pt x="9061" y="19134"/>
                  <a:pt x="9059" y="19145"/>
                  <a:pt x="9060" y="19150"/>
                </a:cubicBezTo>
                <a:cubicBezTo>
                  <a:pt x="9063" y="19164"/>
                  <a:pt x="9078" y="19184"/>
                  <a:pt x="9082" y="19197"/>
                </a:cubicBezTo>
                <a:cubicBezTo>
                  <a:pt x="9087" y="19209"/>
                  <a:pt x="9094" y="19237"/>
                  <a:pt x="9099" y="19249"/>
                </a:cubicBezTo>
                <a:cubicBezTo>
                  <a:pt x="9105" y="19264"/>
                  <a:pt x="9128" y="19288"/>
                  <a:pt x="9128" y="19306"/>
                </a:cubicBezTo>
                <a:cubicBezTo>
                  <a:pt x="9127" y="19312"/>
                  <a:pt x="9119" y="19317"/>
                  <a:pt x="9118" y="19322"/>
                </a:cubicBezTo>
                <a:cubicBezTo>
                  <a:pt x="9113" y="19349"/>
                  <a:pt x="9128" y="19405"/>
                  <a:pt x="9134" y="19432"/>
                </a:cubicBezTo>
                <a:cubicBezTo>
                  <a:pt x="9140" y="19461"/>
                  <a:pt x="9154" y="19518"/>
                  <a:pt x="9166" y="19542"/>
                </a:cubicBezTo>
                <a:cubicBezTo>
                  <a:pt x="9173" y="19556"/>
                  <a:pt x="9192" y="19579"/>
                  <a:pt x="9201" y="19589"/>
                </a:cubicBezTo>
                <a:cubicBezTo>
                  <a:pt x="9209" y="19596"/>
                  <a:pt x="9227" y="19600"/>
                  <a:pt x="9234" y="19609"/>
                </a:cubicBezTo>
                <a:cubicBezTo>
                  <a:pt x="9244" y="19624"/>
                  <a:pt x="9257" y="19667"/>
                  <a:pt x="9263" y="19688"/>
                </a:cubicBezTo>
                <a:cubicBezTo>
                  <a:pt x="9266" y="19700"/>
                  <a:pt x="9268" y="19729"/>
                  <a:pt x="9272" y="19740"/>
                </a:cubicBezTo>
                <a:cubicBezTo>
                  <a:pt x="9277" y="19752"/>
                  <a:pt x="9295" y="19766"/>
                  <a:pt x="9301" y="19777"/>
                </a:cubicBezTo>
                <a:cubicBezTo>
                  <a:pt x="9309" y="19789"/>
                  <a:pt x="9323" y="19818"/>
                  <a:pt x="9327" y="19834"/>
                </a:cubicBezTo>
                <a:cubicBezTo>
                  <a:pt x="9330" y="19846"/>
                  <a:pt x="9330" y="19874"/>
                  <a:pt x="9334" y="19887"/>
                </a:cubicBezTo>
                <a:cubicBezTo>
                  <a:pt x="9345" y="19928"/>
                  <a:pt x="9375" y="20007"/>
                  <a:pt x="9398" y="20033"/>
                </a:cubicBezTo>
                <a:cubicBezTo>
                  <a:pt x="9409" y="20046"/>
                  <a:pt x="9440" y="20048"/>
                  <a:pt x="9452" y="20059"/>
                </a:cubicBezTo>
                <a:cubicBezTo>
                  <a:pt x="9462" y="20067"/>
                  <a:pt x="9478" y="20088"/>
                  <a:pt x="9485" y="20101"/>
                </a:cubicBezTo>
                <a:cubicBezTo>
                  <a:pt x="9488" y="20106"/>
                  <a:pt x="9493" y="20119"/>
                  <a:pt x="9494" y="20127"/>
                </a:cubicBezTo>
                <a:cubicBezTo>
                  <a:pt x="9496" y="20140"/>
                  <a:pt x="9490" y="20166"/>
                  <a:pt x="9491" y="20179"/>
                </a:cubicBezTo>
                <a:cubicBezTo>
                  <a:pt x="9492" y="20193"/>
                  <a:pt x="9503" y="20217"/>
                  <a:pt x="9504" y="20231"/>
                </a:cubicBezTo>
                <a:cubicBezTo>
                  <a:pt x="9505" y="20246"/>
                  <a:pt x="9503" y="20275"/>
                  <a:pt x="9501" y="20289"/>
                </a:cubicBezTo>
                <a:cubicBezTo>
                  <a:pt x="9498" y="20304"/>
                  <a:pt x="9482" y="20331"/>
                  <a:pt x="9485" y="20346"/>
                </a:cubicBezTo>
                <a:cubicBezTo>
                  <a:pt x="9488" y="20363"/>
                  <a:pt x="9515" y="20372"/>
                  <a:pt x="9520" y="20388"/>
                </a:cubicBezTo>
                <a:cubicBezTo>
                  <a:pt x="9524" y="20401"/>
                  <a:pt x="9521" y="20431"/>
                  <a:pt x="9520" y="20445"/>
                </a:cubicBezTo>
                <a:cubicBezTo>
                  <a:pt x="9519" y="20459"/>
                  <a:pt x="9514" y="20485"/>
                  <a:pt x="9514" y="20498"/>
                </a:cubicBezTo>
                <a:cubicBezTo>
                  <a:pt x="9513" y="20511"/>
                  <a:pt x="9514" y="20538"/>
                  <a:pt x="9517" y="20550"/>
                </a:cubicBezTo>
                <a:cubicBezTo>
                  <a:pt x="9521" y="20566"/>
                  <a:pt x="9537" y="20588"/>
                  <a:pt x="9543" y="20602"/>
                </a:cubicBezTo>
                <a:cubicBezTo>
                  <a:pt x="9553" y="20627"/>
                  <a:pt x="9578" y="20707"/>
                  <a:pt x="9578" y="20707"/>
                </a:cubicBezTo>
                <a:lnTo>
                  <a:pt x="9604" y="20764"/>
                </a:lnTo>
                <a:lnTo>
                  <a:pt x="9630" y="20879"/>
                </a:lnTo>
                <a:cubicBezTo>
                  <a:pt x="9630" y="20879"/>
                  <a:pt x="9631" y="20968"/>
                  <a:pt x="9639" y="20994"/>
                </a:cubicBezTo>
                <a:cubicBezTo>
                  <a:pt x="9645" y="21011"/>
                  <a:pt x="9671" y="21028"/>
                  <a:pt x="9675" y="21046"/>
                </a:cubicBezTo>
                <a:cubicBezTo>
                  <a:pt x="9677" y="21059"/>
                  <a:pt x="9665" y="21087"/>
                  <a:pt x="9668" y="21099"/>
                </a:cubicBezTo>
                <a:cubicBezTo>
                  <a:pt x="9671" y="21106"/>
                  <a:pt x="9682" y="21112"/>
                  <a:pt x="9688" y="21114"/>
                </a:cubicBezTo>
                <a:cubicBezTo>
                  <a:pt x="9704" y="21122"/>
                  <a:pt x="9739" y="21117"/>
                  <a:pt x="9755" y="21125"/>
                </a:cubicBezTo>
                <a:cubicBezTo>
                  <a:pt x="9764" y="21129"/>
                  <a:pt x="9778" y="21149"/>
                  <a:pt x="9787" y="21151"/>
                </a:cubicBezTo>
                <a:cubicBezTo>
                  <a:pt x="9792" y="21152"/>
                  <a:pt x="9802" y="21144"/>
                  <a:pt x="9807" y="21146"/>
                </a:cubicBezTo>
                <a:cubicBezTo>
                  <a:pt x="9816" y="21149"/>
                  <a:pt x="9832" y="21171"/>
                  <a:pt x="9839" y="21182"/>
                </a:cubicBezTo>
                <a:cubicBezTo>
                  <a:pt x="9846" y="21194"/>
                  <a:pt x="9854" y="21223"/>
                  <a:pt x="9861" y="21234"/>
                </a:cubicBezTo>
                <a:cubicBezTo>
                  <a:pt x="9865" y="21241"/>
                  <a:pt x="9875" y="21254"/>
                  <a:pt x="9881" y="21255"/>
                </a:cubicBezTo>
                <a:cubicBezTo>
                  <a:pt x="9889" y="21258"/>
                  <a:pt x="9907" y="21243"/>
                  <a:pt x="9916" y="21245"/>
                </a:cubicBezTo>
                <a:cubicBezTo>
                  <a:pt x="9925" y="21247"/>
                  <a:pt x="9940" y="21267"/>
                  <a:pt x="9948" y="21271"/>
                </a:cubicBezTo>
                <a:cubicBezTo>
                  <a:pt x="9957" y="21275"/>
                  <a:pt x="9975" y="21270"/>
                  <a:pt x="9984" y="21276"/>
                </a:cubicBezTo>
                <a:cubicBezTo>
                  <a:pt x="10004" y="21291"/>
                  <a:pt x="10030" y="21355"/>
                  <a:pt x="10048" y="21376"/>
                </a:cubicBezTo>
                <a:cubicBezTo>
                  <a:pt x="10055" y="21383"/>
                  <a:pt x="10069" y="21393"/>
                  <a:pt x="10077" y="21396"/>
                </a:cubicBezTo>
                <a:cubicBezTo>
                  <a:pt x="10110" y="21410"/>
                  <a:pt x="10178" y="21416"/>
                  <a:pt x="10212" y="21417"/>
                </a:cubicBezTo>
                <a:cubicBezTo>
                  <a:pt x="10231" y="21418"/>
                  <a:pt x="10270" y="21406"/>
                  <a:pt x="10289" y="21412"/>
                </a:cubicBezTo>
                <a:cubicBezTo>
                  <a:pt x="10298" y="21415"/>
                  <a:pt x="10322" y="21438"/>
                  <a:pt x="10322" y="21438"/>
                </a:cubicBezTo>
                <a:cubicBezTo>
                  <a:pt x="10322" y="21438"/>
                  <a:pt x="10347" y="21442"/>
                  <a:pt x="10354" y="21449"/>
                </a:cubicBezTo>
                <a:cubicBezTo>
                  <a:pt x="10354" y="21449"/>
                  <a:pt x="10403" y="21525"/>
                  <a:pt x="10425" y="21553"/>
                </a:cubicBezTo>
                <a:cubicBezTo>
                  <a:pt x="10433" y="21565"/>
                  <a:pt x="10449" y="21590"/>
                  <a:pt x="10460" y="21595"/>
                </a:cubicBezTo>
                <a:cubicBezTo>
                  <a:pt x="10468" y="21598"/>
                  <a:pt x="10487" y="21600"/>
                  <a:pt x="10492" y="21590"/>
                </a:cubicBezTo>
                <a:cubicBezTo>
                  <a:pt x="10498" y="21580"/>
                  <a:pt x="10487" y="21548"/>
                  <a:pt x="10492" y="21538"/>
                </a:cubicBezTo>
                <a:cubicBezTo>
                  <a:pt x="10505" y="21510"/>
                  <a:pt x="10555" y="21509"/>
                  <a:pt x="10576" y="21501"/>
                </a:cubicBezTo>
                <a:cubicBezTo>
                  <a:pt x="10580" y="21499"/>
                  <a:pt x="10589" y="21501"/>
                  <a:pt x="10592" y="21496"/>
                </a:cubicBezTo>
                <a:cubicBezTo>
                  <a:pt x="10597" y="21483"/>
                  <a:pt x="10595" y="21439"/>
                  <a:pt x="10585" y="21433"/>
                </a:cubicBezTo>
                <a:cubicBezTo>
                  <a:pt x="10585" y="21433"/>
                  <a:pt x="10513" y="21463"/>
                  <a:pt x="10540" y="21412"/>
                </a:cubicBezTo>
                <a:cubicBezTo>
                  <a:pt x="10547" y="21400"/>
                  <a:pt x="10522" y="21374"/>
                  <a:pt x="10518" y="21360"/>
                </a:cubicBezTo>
                <a:cubicBezTo>
                  <a:pt x="10510" y="21335"/>
                  <a:pt x="10513" y="21277"/>
                  <a:pt x="10508" y="21250"/>
                </a:cubicBezTo>
                <a:cubicBezTo>
                  <a:pt x="10499" y="21202"/>
                  <a:pt x="10459" y="21117"/>
                  <a:pt x="10453" y="21067"/>
                </a:cubicBezTo>
                <a:cubicBezTo>
                  <a:pt x="10452" y="21053"/>
                  <a:pt x="10457" y="21024"/>
                  <a:pt x="10457" y="21010"/>
                </a:cubicBezTo>
                <a:cubicBezTo>
                  <a:pt x="10455" y="20962"/>
                  <a:pt x="10445" y="20864"/>
                  <a:pt x="10431" y="20822"/>
                </a:cubicBezTo>
                <a:cubicBezTo>
                  <a:pt x="10425" y="20805"/>
                  <a:pt x="10403" y="20786"/>
                  <a:pt x="10399" y="20769"/>
                </a:cubicBezTo>
                <a:cubicBezTo>
                  <a:pt x="10396" y="20757"/>
                  <a:pt x="10392" y="20724"/>
                  <a:pt x="10399" y="20717"/>
                </a:cubicBezTo>
                <a:cubicBezTo>
                  <a:pt x="10406" y="20709"/>
                  <a:pt x="10426" y="20749"/>
                  <a:pt x="10431" y="20738"/>
                </a:cubicBezTo>
                <a:cubicBezTo>
                  <a:pt x="10439" y="20720"/>
                  <a:pt x="10400" y="20692"/>
                  <a:pt x="10396" y="20670"/>
                </a:cubicBezTo>
                <a:cubicBezTo>
                  <a:pt x="10393" y="20658"/>
                  <a:pt x="10393" y="20627"/>
                  <a:pt x="10399" y="20618"/>
                </a:cubicBezTo>
                <a:cubicBezTo>
                  <a:pt x="10405" y="20609"/>
                  <a:pt x="10425" y="20627"/>
                  <a:pt x="10431" y="20618"/>
                </a:cubicBezTo>
                <a:cubicBezTo>
                  <a:pt x="10438" y="20608"/>
                  <a:pt x="10432" y="20574"/>
                  <a:pt x="10434" y="20560"/>
                </a:cubicBezTo>
                <a:cubicBezTo>
                  <a:pt x="10437" y="20546"/>
                  <a:pt x="10448" y="20522"/>
                  <a:pt x="10450" y="20508"/>
                </a:cubicBezTo>
                <a:cubicBezTo>
                  <a:pt x="10452" y="20494"/>
                  <a:pt x="10449" y="20465"/>
                  <a:pt x="10450" y="20451"/>
                </a:cubicBezTo>
                <a:cubicBezTo>
                  <a:pt x="10451" y="20437"/>
                  <a:pt x="10466" y="20408"/>
                  <a:pt x="10460" y="20399"/>
                </a:cubicBezTo>
                <a:cubicBezTo>
                  <a:pt x="10448" y="20379"/>
                  <a:pt x="10412" y="20419"/>
                  <a:pt x="10396" y="20425"/>
                </a:cubicBezTo>
                <a:cubicBezTo>
                  <a:pt x="10301" y="20457"/>
                  <a:pt x="10387" y="20356"/>
                  <a:pt x="10409" y="20315"/>
                </a:cubicBezTo>
                <a:cubicBezTo>
                  <a:pt x="10432" y="20274"/>
                  <a:pt x="10460" y="20301"/>
                  <a:pt x="10460" y="20301"/>
                </a:cubicBezTo>
                <a:cubicBezTo>
                  <a:pt x="10493" y="20250"/>
                  <a:pt x="10528" y="20153"/>
                  <a:pt x="10528" y="20080"/>
                </a:cubicBezTo>
                <a:cubicBezTo>
                  <a:pt x="10527" y="20066"/>
                  <a:pt x="10523" y="20038"/>
                  <a:pt x="10518" y="20027"/>
                </a:cubicBezTo>
                <a:cubicBezTo>
                  <a:pt x="10515" y="20022"/>
                  <a:pt x="10505" y="20017"/>
                  <a:pt x="10502" y="20012"/>
                </a:cubicBezTo>
                <a:cubicBezTo>
                  <a:pt x="10494" y="20001"/>
                  <a:pt x="10484" y="19969"/>
                  <a:pt x="10476" y="19960"/>
                </a:cubicBezTo>
                <a:cubicBezTo>
                  <a:pt x="10464" y="19945"/>
                  <a:pt x="10404" y="19956"/>
                  <a:pt x="10425" y="19913"/>
                </a:cubicBezTo>
                <a:cubicBezTo>
                  <a:pt x="10430" y="19901"/>
                  <a:pt x="10451" y="19900"/>
                  <a:pt x="10460" y="19897"/>
                </a:cubicBezTo>
                <a:cubicBezTo>
                  <a:pt x="10477" y="19892"/>
                  <a:pt x="10514" y="19877"/>
                  <a:pt x="10531" y="19887"/>
                </a:cubicBezTo>
                <a:cubicBezTo>
                  <a:pt x="10541" y="19893"/>
                  <a:pt x="10565" y="19947"/>
                  <a:pt x="10576" y="19946"/>
                </a:cubicBezTo>
                <a:cubicBezTo>
                  <a:pt x="10604" y="19942"/>
                  <a:pt x="10627" y="19838"/>
                  <a:pt x="10641" y="19800"/>
                </a:cubicBezTo>
                <a:cubicBezTo>
                  <a:pt x="10668" y="19724"/>
                  <a:pt x="10614" y="19724"/>
                  <a:pt x="10614" y="19724"/>
                </a:cubicBezTo>
                <a:cubicBezTo>
                  <a:pt x="10608" y="19736"/>
                  <a:pt x="10607" y="19774"/>
                  <a:pt x="10598" y="19777"/>
                </a:cubicBezTo>
                <a:cubicBezTo>
                  <a:pt x="10598" y="19777"/>
                  <a:pt x="10555" y="19803"/>
                  <a:pt x="10574" y="19721"/>
                </a:cubicBezTo>
                <a:cubicBezTo>
                  <a:pt x="10594" y="19639"/>
                  <a:pt x="10609" y="19680"/>
                  <a:pt x="10643" y="19630"/>
                </a:cubicBezTo>
                <a:cubicBezTo>
                  <a:pt x="10654" y="19615"/>
                  <a:pt x="10687" y="19547"/>
                  <a:pt x="10694" y="19620"/>
                </a:cubicBezTo>
                <a:cubicBezTo>
                  <a:pt x="10695" y="19634"/>
                  <a:pt x="10679" y="19663"/>
                  <a:pt x="10685" y="19672"/>
                </a:cubicBezTo>
                <a:cubicBezTo>
                  <a:pt x="10692" y="19682"/>
                  <a:pt x="10710" y="19655"/>
                  <a:pt x="10717" y="19646"/>
                </a:cubicBezTo>
                <a:cubicBezTo>
                  <a:pt x="10729" y="19631"/>
                  <a:pt x="10751" y="19595"/>
                  <a:pt x="10756" y="19573"/>
                </a:cubicBezTo>
                <a:cubicBezTo>
                  <a:pt x="10759" y="19559"/>
                  <a:pt x="10758" y="19529"/>
                  <a:pt x="10756" y="19515"/>
                </a:cubicBezTo>
                <a:cubicBezTo>
                  <a:pt x="10754" y="19501"/>
                  <a:pt x="10740" y="19478"/>
                  <a:pt x="10740" y="19463"/>
                </a:cubicBezTo>
                <a:cubicBezTo>
                  <a:pt x="10740" y="19447"/>
                  <a:pt x="10756" y="19421"/>
                  <a:pt x="10756" y="19406"/>
                </a:cubicBezTo>
                <a:cubicBezTo>
                  <a:pt x="10756" y="19400"/>
                  <a:pt x="10746" y="19388"/>
                  <a:pt x="10750" y="19385"/>
                </a:cubicBezTo>
                <a:cubicBezTo>
                  <a:pt x="10766" y="19368"/>
                  <a:pt x="10779" y="19470"/>
                  <a:pt x="10795" y="19489"/>
                </a:cubicBezTo>
                <a:cubicBezTo>
                  <a:pt x="10801" y="19498"/>
                  <a:pt x="10818" y="19511"/>
                  <a:pt x="10827" y="19510"/>
                </a:cubicBezTo>
                <a:cubicBezTo>
                  <a:pt x="10855" y="19507"/>
                  <a:pt x="10908" y="19457"/>
                  <a:pt x="10927" y="19421"/>
                </a:cubicBezTo>
                <a:cubicBezTo>
                  <a:pt x="10929" y="19417"/>
                  <a:pt x="10934" y="19406"/>
                  <a:pt x="10933" y="19400"/>
                </a:cubicBezTo>
                <a:cubicBezTo>
                  <a:pt x="10931" y="19386"/>
                  <a:pt x="10910" y="19371"/>
                  <a:pt x="10901" y="19369"/>
                </a:cubicBezTo>
                <a:cubicBezTo>
                  <a:pt x="10892" y="19367"/>
                  <a:pt x="10871" y="19397"/>
                  <a:pt x="10865" y="19385"/>
                </a:cubicBezTo>
                <a:cubicBezTo>
                  <a:pt x="10860" y="19373"/>
                  <a:pt x="10887" y="19347"/>
                  <a:pt x="10885" y="19333"/>
                </a:cubicBezTo>
                <a:cubicBezTo>
                  <a:pt x="10883" y="19317"/>
                  <a:pt x="10859" y="19308"/>
                  <a:pt x="10853" y="19296"/>
                </a:cubicBezTo>
                <a:cubicBezTo>
                  <a:pt x="10840" y="19273"/>
                  <a:pt x="10807" y="19213"/>
                  <a:pt x="10817" y="19186"/>
                </a:cubicBezTo>
                <a:cubicBezTo>
                  <a:pt x="10822" y="19174"/>
                  <a:pt x="10845" y="19173"/>
                  <a:pt x="10853" y="19181"/>
                </a:cubicBezTo>
                <a:cubicBezTo>
                  <a:pt x="10857" y="19186"/>
                  <a:pt x="10856" y="19209"/>
                  <a:pt x="10859" y="19217"/>
                </a:cubicBezTo>
                <a:cubicBezTo>
                  <a:pt x="10867" y="19241"/>
                  <a:pt x="10894" y="19281"/>
                  <a:pt x="10910" y="19286"/>
                </a:cubicBezTo>
                <a:cubicBezTo>
                  <a:pt x="10919" y="19287"/>
                  <a:pt x="10940" y="19278"/>
                  <a:pt x="10943" y="19265"/>
                </a:cubicBezTo>
                <a:cubicBezTo>
                  <a:pt x="10948" y="19237"/>
                  <a:pt x="10908" y="19187"/>
                  <a:pt x="10914" y="19160"/>
                </a:cubicBezTo>
                <a:cubicBezTo>
                  <a:pt x="10914" y="19157"/>
                  <a:pt x="10918" y="19154"/>
                  <a:pt x="10920" y="19155"/>
                </a:cubicBezTo>
                <a:cubicBezTo>
                  <a:pt x="10930" y="19160"/>
                  <a:pt x="10932" y="19201"/>
                  <a:pt x="10940" y="19212"/>
                </a:cubicBezTo>
                <a:cubicBezTo>
                  <a:pt x="10946" y="19222"/>
                  <a:pt x="10963" y="19239"/>
                  <a:pt x="10972" y="19238"/>
                </a:cubicBezTo>
                <a:cubicBezTo>
                  <a:pt x="10982" y="19238"/>
                  <a:pt x="10997" y="19197"/>
                  <a:pt x="11007" y="19202"/>
                </a:cubicBezTo>
                <a:cubicBezTo>
                  <a:pt x="11015" y="19206"/>
                  <a:pt x="11013" y="19247"/>
                  <a:pt x="11020" y="19254"/>
                </a:cubicBezTo>
                <a:cubicBezTo>
                  <a:pt x="11027" y="19261"/>
                  <a:pt x="11044" y="19245"/>
                  <a:pt x="11052" y="19249"/>
                </a:cubicBezTo>
                <a:cubicBezTo>
                  <a:pt x="11082" y="19264"/>
                  <a:pt x="11023" y="19354"/>
                  <a:pt x="11023" y="19354"/>
                </a:cubicBezTo>
                <a:cubicBezTo>
                  <a:pt x="11021" y="19357"/>
                  <a:pt x="11018" y="19367"/>
                  <a:pt x="11020" y="19369"/>
                </a:cubicBezTo>
                <a:cubicBezTo>
                  <a:pt x="11042" y="19399"/>
                  <a:pt x="11096" y="19377"/>
                  <a:pt x="11120" y="19353"/>
                </a:cubicBezTo>
                <a:cubicBezTo>
                  <a:pt x="11135" y="19337"/>
                  <a:pt x="11171" y="19324"/>
                  <a:pt x="11187" y="19311"/>
                </a:cubicBezTo>
                <a:cubicBezTo>
                  <a:pt x="11198" y="19302"/>
                  <a:pt x="11230" y="19214"/>
                  <a:pt x="11226" y="19197"/>
                </a:cubicBezTo>
                <a:cubicBezTo>
                  <a:pt x="11222" y="19183"/>
                  <a:pt x="11199" y="19201"/>
                  <a:pt x="11190" y="19207"/>
                </a:cubicBezTo>
                <a:cubicBezTo>
                  <a:pt x="11181" y="19213"/>
                  <a:pt x="11168" y="19250"/>
                  <a:pt x="11158" y="19244"/>
                </a:cubicBezTo>
                <a:cubicBezTo>
                  <a:pt x="11151" y="19239"/>
                  <a:pt x="11148" y="19203"/>
                  <a:pt x="11152" y="19191"/>
                </a:cubicBezTo>
                <a:cubicBezTo>
                  <a:pt x="11161" y="19166"/>
                  <a:pt x="11202" y="19161"/>
                  <a:pt x="11219" y="19155"/>
                </a:cubicBezTo>
                <a:cubicBezTo>
                  <a:pt x="11235" y="19149"/>
                  <a:pt x="11269" y="19154"/>
                  <a:pt x="11284" y="19144"/>
                </a:cubicBezTo>
                <a:cubicBezTo>
                  <a:pt x="11302" y="19133"/>
                  <a:pt x="11331" y="19087"/>
                  <a:pt x="11348" y="19071"/>
                </a:cubicBezTo>
                <a:cubicBezTo>
                  <a:pt x="11360" y="19060"/>
                  <a:pt x="11396" y="19035"/>
                  <a:pt x="11396" y="19035"/>
                </a:cubicBezTo>
                <a:lnTo>
                  <a:pt x="11429" y="18993"/>
                </a:lnTo>
                <a:cubicBezTo>
                  <a:pt x="11429" y="18993"/>
                  <a:pt x="11485" y="18927"/>
                  <a:pt x="11493" y="18894"/>
                </a:cubicBezTo>
                <a:cubicBezTo>
                  <a:pt x="11499" y="18872"/>
                  <a:pt x="11492" y="18820"/>
                  <a:pt x="11499" y="18800"/>
                </a:cubicBezTo>
                <a:cubicBezTo>
                  <a:pt x="11508" y="18776"/>
                  <a:pt x="11542" y="18756"/>
                  <a:pt x="11554" y="18737"/>
                </a:cubicBezTo>
                <a:cubicBezTo>
                  <a:pt x="11561" y="18726"/>
                  <a:pt x="11569" y="18695"/>
                  <a:pt x="11577" y="18685"/>
                </a:cubicBezTo>
                <a:cubicBezTo>
                  <a:pt x="11584" y="18675"/>
                  <a:pt x="11603" y="18669"/>
                  <a:pt x="11609" y="18658"/>
                </a:cubicBezTo>
                <a:cubicBezTo>
                  <a:pt x="11616" y="18645"/>
                  <a:pt x="11630" y="18607"/>
                  <a:pt x="11625" y="18591"/>
                </a:cubicBezTo>
                <a:cubicBezTo>
                  <a:pt x="11621" y="18577"/>
                  <a:pt x="11595" y="18582"/>
                  <a:pt x="11589" y="18570"/>
                </a:cubicBezTo>
                <a:cubicBezTo>
                  <a:pt x="11583" y="18554"/>
                  <a:pt x="11595" y="18509"/>
                  <a:pt x="11589" y="18491"/>
                </a:cubicBezTo>
                <a:cubicBezTo>
                  <a:pt x="11585" y="18476"/>
                  <a:pt x="11561" y="18465"/>
                  <a:pt x="11557" y="18450"/>
                </a:cubicBezTo>
                <a:cubicBezTo>
                  <a:pt x="11554" y="18437"/>
                  <a:pt x="11562" y="18410"/>
                  <a:pt x="11561" y="18397"/>
                </a:cubicBezTo>
                <a:cubicBezTo>
                  <a:pt x="11559" y="18382"/>
                  <a:pt x="11542" y="18355"/>
                  <a:pt x="11544" y="18340"/>
                </a:cubicBezTo>
                <a:cubicBezTo>
                  <a:pt x="11546" y="18332"/>
                  <a:pt x="11556" y="18320"/>
                  <a:pt x="11561" y="18319"/>
                </a:cubicBezTo>
                <a:cubicBezTo>
                  <a:pt x="11575" y="18317"/>
                  <a:pt x="11595" y="18372"/>
                  <a:pt x="11609" y="18366"/>
                </a:cubicBezTo>
                <a:cubicBezTo>
                  <a:pt x="11619" y="18362"/>
                  <a:pt x="11622" y="18321"/>
                  <a:pt x="11628" y="18308"/>
                </a:cubicBezTo>
                <a:cubicBezTo>
                  <a:pt x="11635" y="18296"/>
                  <a:pt x="11650" y="18271"/>
                  <a:pt x="11660" y="18267"/>
                </a:cubicBezTo>
                <a:cubicBezTo>
                  <a:pt x="11668" y="18263"/>
                  <a:pt x="11687" y="18267"/>
                  <a:pt x="11693" y="18277"/>
                </a:cubicBezTo>
                <a:cubicBezTo>
                  <a:pt x="11701" y="18294"/>
                  <a:pt x="11695" y="18315"/>
                  <a:pt x="11693" y="18337"/>
                </a:cubicBezTo>
                <a:cubicBezTo>
                  <a:pt x="11689" y="18366"/>
                  <a:pt x="11655" y="18425"/>
                  <a:pt x="11667" y="18447"/>
                </a:cubicBezTo>
                <a:cubicBezTo>
                  <a:pt x="11679" y="18469"/>
                  <a:pt x="11723" y="18433"/>
                  <a:pt x="11738" y="18415"/>
                </a:cubicBezTo>
                <a:cubicBezTo>
                  <a:pt x="11792" y="18351"/>
                  <a:pt x="11767" y="18459"/>
                  <a:pt x="11760" y="18470"/>
                </a:cubicBezTo>
                <a:cubicBezTo>
                  <a:pt x="11744" y="18496"/>
                  <a:pt x="11701" y="18527"/>
                  <a:pt x="11686" y="18554"/>
                </a:cubicBezTo>
                <a:cubicBezTo>
                  <a:pt x="11679" y="18566"/>
                  <a:pt x="11662" y="18598"/>
                  <a:pt x="11667" y="18611"/>
                </a:cubicBezTo>
                <a:cubicBezTo>
                  <a:pt x="11668" y="18615"/>
                  <a:pt x="11674" y="18613"/>
                  <a:pt x="11676" y="18611"/>
                </a:cubicBezTo>
                <a:cubicBezTo>
                  <a:pt x="11784" y="18538"/>
                  <a:pt x="11873" y="18395"/>
                  <a:pt x="11982" y="18340"/>
                </a:cubicBezTo>
                <a:cubicBezTo>
                  <a:pt x="12006" y="18328"/>
                  <a:pt x="12039" y="18360"/>
                  <a:pt x="12051" y="18324"/>
                </a:cubicBezTo>
                <a:cubicBezTo>
                  <a:pt x="12060" y="18293"/>
                  <a:pt x="12033" y="18239"/>
                  <a:pt x="12034" y="18209"/>
                </a:cubicBezTo>
                <a:cubicBezTo>
                  <a:pt x="12034" y="18199"/>
                  <a:pt x="12037" y="18187"/>
                  <a:pt x="12040" y="18175"/>
                </a:cubicBezTo>
                <a:cubicBezTo>
                  <a:pt x="12040" y="18188"/>
                  <a:pt x="12041" y="18199"/>
                  <a:pt x="12041" y="18199"/>
                </a:cubicBezTo>
                <a:cubicBezTo>
                  <a:pt x="12035" y="18210"/>
                  <a:pt x="12039" y="18244"/>
                  <a:pt x="12043" y="18256"/>
                </a:cubicBezTo>
                <a:cubicBezTo>
                  <a:pt x="12043" y="18256"/>
                  <a:pt x="12053" y="18324"/>
                  <a:pt x="12134" y="18261"/>
                </a:cubicBezTo>
                <a:cubicBezTo>
                  <a:pt x="12169" y="18234"/>
                  <a:pt x="12256" y="18266"/>
                  <a:pt x="12291" y="18235"/>
                </a:cubicBezTo>
                <a:cubicBezTo>
                  <a:pt x="12296" y="18231"/>
                  <a:pt x="12305" y="18213"/>
                  <a:pt x="12304" y="18204"/>
                </a:cubicBezTo>
                <a:cubicBezTo>
                  <a:pt x="12302" y="18188"/>
                  <a:pt x="12272" y="18183"/>
                  <a:pt x="12272" y="18167"/>
                </a:cubicBezTo>
                <a:cubicBezTo>
                  <a:pt x="12272" y="18151"/>
                  <a:pt x="12299" y="18140"/>
                  <a:pt x="12304" y="18125"/>
                </a:cubicBezTo>
                <a:cubicBezTo>
                  <a:pt x="12314" y="18095"/>
                  <a:pt x="12291" y="18001"/>
                  <a:pt x="12311" y="17990"/>
                </a:cubicBezTo>
                <a:cubicBezTo>
                  <a:pt x="12321" y="17984"/>
                  <a:pt x="12334" y="18027"/>
                  <a:pt x="12340" y="18042"/>
                </a:cubicBezTo>
                <a:cubicBezTo>
                  <a:pt x="12344" y="18054"/>
                  <a:pt x="12351" y="18080"/>
                  <a:pt x="12352" y="18094"/>
                </a:cubicBezTo>
                <a:cubicBezTo>
                  <a:pt x="12354" y="18107"/>
                  <a:pt x="12357" y="18135"/>
                  <a:pt x="12352" y="18146"/>
                </a:cubicBezTo>
                <a:cubicBezTo>
                  <a:pt x="12352" y="18146"/>
                  <a:pt x="12331" y="18189"/>
                  <a:pt x="12343" y="18220"/>
                </a:cubicBezTo>
                <a:cubicBezTo>
                  <a:pt x="12347" y="18232"/>
                  <a:pt x="12369" y="18222"/>
                  <a:pt x="12378" y="18225"/>
                </a:cubicBezTo>
                <a:cubicBezTo>
                  <a:pt x="12395" y="18229"/>
                  <a:pt x="12429" y="18243"/>
                  <a:pt x="12446" y="18251"/>
                </a:cubicBezTo>
                <a:cubicBezTo>
                  <a:pt x="12463" y="18260"/>
                  <a:pt x="12513" y="18293"/>
                  <a:pt x="12513" y="18293"/>
                </a:cubicBezTo>
                <a:lnTo>
                  <a:pt x="12549" y="18324"/>
                </a:lnTo>
                <a:lnTo>
                  <a:pt x="12607" y="18356"/>
                </a:lnTo>
                <a:cubicBezTo>
                  <a:pt x="12607" y="18356"/>
                  <a:pt x="12732" y="18396"/>
                  <a:pt x="12774" y="18397"/>
                </a:cubicBezTo>
                <a:cubicBezTo>
                  <a:pt x="12782" y="18398"/>
                  <a:pt x="12798" y="18396"/>
                  <a:pt x="12806" y="18392"/>
                </a:cubicBezTo>
                <a:cubicBezTo>
                  <a:pt x="12819" y="18386"/>
                  <a:pt x="12841" y="18356"/>
                  <a:pt x="12854" y="18350"/>
                </a:cubicBezTo>
                <a:cubicBezTo>
                  <a:pt x="12862" y="18347"/>
                  <a:pt x="12882" y="18361"/>
                  <a:pt x="12887" y="18350"/>
                </a:cubicBezTo>
                <a:cubicBezTo>
                  <a:pt x="12895" y="18332"/>
                  <a:pt x="12873" y="18285"/>
                  <a:pt x="12864" y="18267"/>
                </a:cubicBezTo>
                <a:cubicBezTo>
                  <a:pt x="12858" y="18253"/>
                  <a:pt x="12829" y="18241"/>
                  <a:pt x="12832" y="18225"/>
                </a:cubicBezTo>
                <a:cubicBezTo>
                  <a:pt x="12835" y="18211"/>
                  <a:pt x="12859" y="18226"/>
                  <a:pt x="12867" y="18220"/>
                </a:cubicBezTo>
                <a:cubicBezTo>
                  <a:pt x="12871" y="18216"/>
                  <a:pt x="12877" y="18203"/>
                  <a:pt x="12880" y="18199"/>
                </a:cubicBezTo>
                <a:cubicBezTo>
                  <a:pt x="12888" y="18190"/>
                  <a:pt x="12915" y="18172"/>
                  <a:pt x="12915" y="18172"/>
                </a:cubicBezTo>
                <a:cubicBezTo>
                  <a:pt x="12915" y="18172"/>
                  <a:pt x="12970" y="18117"/>
                  <a:pt x="12983" y="18136"/>
                </a:cubicBezTo>
                <a:cubicBezTo>
                  <a:pt x="12990" y="18146"/>
                  <a:pt x="12977" y="18193"/>
                  <a:pt x="12977" y="18193"/>
                </a:cubicBezTo>
                <a:cubicBezTo>
                  <a:pt x="12977" y="18193"/>
                  <a:pt x="12976" y="18221"/>
                  <a:pt x="12980" y="18225"/>
                </a:cubicBezTo>
                <a:cubicBezTo>
                  <a:pt x="12987" y="18232"/>
                  <a:pt x="13012" y="18209"/>
                  <a:pt x="13012" y="18209"/>
                </a:cubicBezTo>
                <a:cubicBezTo>
                  <a:pt x="13012" y="18209"/>
                  <a:pt x="13066" y="18183"/>
                  <a:pt x="13080" y="18199"/>
                </a:cubicBezTo>
                <a:cubicBezTo>
                  <a:pt x="13087" y="18207"/>
                  <a:pt x="13084" y="18245"/>
                  <a:pt x="13089" y="18256"/>
                </a:cubicBezTo>
                <a:cubicBezTo>
                  <a:pt x="13095" y="18267"/>
                  <a:pt x="13116" y="18271"/>
                  <a:pt x="13121" y="18282"/>
                </a:cubicBezTo>
                <a:cubicBezTo>
                  <a:pt x="13129" y="18298"/>
                  <a:pt x="13125" y="18348"/>
                  <a:pt x="13134" y="18361"/>
                </a:cubicBezTo>
                <a:cubicBezTo>
                  <a:pt x="13141" y="18369"/>
                  <a:pt x="13161" y="18358"/>
                  <a:pt x="13170" y="18361"/>
                </a:cubicBezTo>
                <a:cubicBezTo>
                  <a:pt x="13187" y="18365"/>
                  <a:pt x="13234" y="18397"/>
                  <a:pt x="13234" y="18397"/>
                </a:cubicBezTo>
                <a:cubicBezTo>
                  <a:pt x="13234" y="18397"/>
                  <a:pt x="13242" y="18395"/>
                  <a:pt x="13260" y="18413"/>
                </a:cubicBezTo>
                <a:lnTo>
                  <a:pt x="13282" y="18465"/>
                </a:lnTo>
                <a:cubicBezTo>
                  <a:pt x="13282" y="18465"/>
                  <a:pt x="13311" y="18489"/>
                  <a:pt x="13318" y="18502"/>
                </a:cubicBezTo>
                <a:cubicBezTo>
                  <a:pt x="13324" y="18514"/>
                  <a:pt x="13333" y="18544"/>
                  <a:pt x="13334" y="18559"/>
                </a:cubicBezTo>
                <a:cubicBezTo>
                  <a:pt x="13334" y="18573"/>
                  <a:pt x="13321" y="18599"/>
                  <a:pt x="13324" y="18611"/>
                </a:cubicBezTo>
                <a:cubicBezTo>
                  <a:pt x="13327" y="18623"/>
                  <a:pt x="13342" y="18636"/>
                  <a:pt x="13350" y="18638"/>
                </a:cubicBezTo>
                <a:cubicBezTo>
                  <a:pt x="13359" y="18639"/>
                  <a:pt x="13376" y="18615"/>
                  <a:pt x="13385" y="18617"/>
                </a:cubicBezTo>
                <a:cubicBezTo>
                  <a:pt x="13405" y="18620"/>
                  <a:pt x="13431" y="18683"/>
                  <a:pt x="13450" y="18685"/>
                </a:cubicBezTo>
                <a:cubicBezTo>
                  <a:pt x="13460" y="18686"/>
                  <a:pt x="13476" y="18662"/>
                  <a:pt x="13485" y="18658"/>
                </a:cubicBezTo>
                <a:cubicBezTo>
                  <a:pt x="13488" y="18658"/>
                  <a:pt x="13493" y="18657"/>
                  <a:pt x="13495" y="18658"/>
                </a:cubicBezTo>
                <a:cubicBezTo>
                  <a:pt x="13505" y="18663"/>
                  <a:pt x="13520" y="18690"/>
                  <a:pt x="13530" y="18690"/>
                </a:cubicBezTo>
                <a:cubicBezTo>
                  <a:pt x="13538" y="18689"/>
                  <a:pt x="13552" y="18675"/>
                  <a:pt x="13556" y="18664"/>
                </a:cubicBezTo>
                <a:cubicBezTo>
                  <a:pt x="13561" y="18648"/>
                  <a:pt x="13554" y="18609"/>
                  <a:pt x="13556" y="18591"/>
                </a:cubicBezTo>
                <a:cubicBezTo>
                  <a:pt x="13557" y="18576"/>
                  <a:pt x="13559" y="18543"/>
                  <a:pt x="13566" y="18533"/>
                </a:cubicBezTo>
                <a:cubicBezTo>
                  <a:pt x="13573" y="18524"/>
                  <a:pt x="13592" y="18531"/>
                  <a:pt x="13601" y="18528"/>
                </a:cubicBezTo>
                <a:cubicBezTo>
                  <a:pt x="13610" y="18525"/>
                  <a:pt x="13625" y="18512"/>
                  <a:pt x="13633" y="18507"/>
                </a:cubicBezTo>
                <a:cubicBezTo>
                  <a:pt x="13637" y="18504"/>
                  <a:pt x="13645" y="18494"/>
                  <a:pt x="13649" y="18497"/>
                </a:cubicBezTo>
                <a:lnTo>
                  <a:pt x="13695" y="18533"/>
                </a:lnTo>
                <a:cubicBezTo>
                  <a:pt x="13704" y="18532"/>
                  <a:pt x="13725" y="18537"/>
                  <a:pt x="13730" y="18549"/>
                </a:cubicBezTo>
                <a:cubicBezTo>
                  <a:pt x="13737" y="18566"/>
                  <a:pt x="13724" y="18612"/>
                  <a:pt x="13727" y="18632"/>
                </a:cubicBezTo>
                <a:cubicBezTo>
                  <a:pt x="13728" y="18647"/>
                  <a:pt x="13734" y="18680"/>
                  <a:pt x="13743" y="18685"/>
                </a:cubicBezTo>
                <a:cubicBezTo>
                  <a:pt x="13750" y="18689"/>
                  <a:pt x="13765" y="18671"/>
                  <a:pt x="13772" y="18664"/>
                </a:cubicBezTo>
                <a:cubicBezTo>
                  <a:pt x="13780" y="18655"/>
                  <a:pt x="13797" y="18635"/>
                  <a:pt x="13804" y="18622"/>
                </a:cubicBezTo>
                <a:cubicBezTo>
                  <a:pt x="13810" y="18611"/>
                  <a:pt x="13821" y="18584"/>
                  <a:pt x="13820" y="18570"/>
                </a:cubicBezTo>
                <a:cubicBezTo>
                  <a:pt x="13819" y="18554"/>
                  <a:pt x="13794" y="18533"/>
                  <a:pt x="13797" y="18518"/>
                </a:cubicBezTo>
                <a:cubicBezTo>
                  <a:pt x="13800" y="18504"/>
                  <a:pt x="13825" y="18513"/>
                  <a:pt x="13830" y="18502"/>
                </a:cubicBezTo>
                <a:cubicBezTo>
                  <a:pt x="13838" y="18480"/>
                  <a:pt x="13829" y="18419"/>
                  <a:pt x="13820" y="18397"/>
                </a:cubicBezTo>
                <a:cubicBezTo>
                  <a:pt x="13809" y="18371"/>
                  <a:pt x="13764" y="18360"/>
                  <a:pt x="13752" y="18335"/>
                </a:cubicBezTo>
                <a:cubicBezTo>
                  <a:pt x="13748" y="18324"/>
                  <a:pt x="13744" y="18295"/>
                  <a:pt x="13746" y="18282"/>
                </a:cubicBezTo>
                <a:cubicBezTo>
                  <a:pt x="13746" y="18281"/>
                  <a:pt x="13748" y="18277"/>
                  <a:pt x="13749" y="18277"/>
                </a:cubicBezTo>
                <a:cubicBezTo>
                  <a:pt x="13781" y="18266"/>
                  <a:pt x="13868" y="18356"/>
                  <a:pt x="13868" y="18356"/>
                </a:cubicBezTo>
                <a:lnTo>
                  <a:pt x="13900" y="18366"/>
                </a:lnTo>
                <a:cubicBezTo>
                  <a:pt x="13900" y="18366"/>
                  <a:pt x="13925" y="18384"/>
                  <a:pt x="13933" y="18392"/>
                </a:cubicBezTo>
                <a:cubicBezTo>
                  <a:pt x="13937" y="18397"/>
                  <a:pt x="13948" y="18405"/>
                  <a:pt x="13949" y="18413"/>
                </a:cubicBezTo>
                <a:cubicBezTo>
                  <a:pt x="13950" y="18430"/>
                  <a:pt x="13921" y="18455"/>
                  <a:pt x="13926" y="18470"/>
                </a:cubicBezTo>
                <a:cubicBezTo>
                  <a:pt x="13930" y="18483"/>
                  <a:pt x="13953" y="18473"/>
                  <a:pt x="13961" y="18470"/>
                </a:cubicBezTo>
                <a:cubicBezTo>
                  <a:pt x="13961" y="18470"/>
                  <a:pt x="13998" y="18459"/>
                  <a:pt x="14043" y="18504"/>
                </a:cubicBezTo>
                <a:cubicBezTo>
                  <a:pt x="14088" y="18549"/>
                  <a:pt x="14121" y="18537"/>
                  <a:pt x="14155" y="18607"/>
                </a:cubicBezTo>
                <a:cubicBezTo>
                  <a:pt x="14188" y="18676"/>
                  <a:pt x="14218" y="18658"/>
                  <a:pt x="14235" y="18643"/>
                </a:cubicBezTo>
                <a:cubicBezTo>
                  <a:pt x="14252" y="18628"/>
                  <a:pt x="14272" y="18637"/>
                  <a:pt x="14272" y="18577"/>
                </a:cubicBezTo>
                <a:cubicBezTo>
                  <a:pt x="14272" y="18516"/>
                  <a:pt x="14295" y="18513"/>
                  <a:pt x="14242" y="18471"/>
                </a:cubicBezTo>
                <a:cubicBezTo>
                  <a:pt x="14190" y="18428"/>
                  <a:pt x="14159" y="18362"/>
                  <a:pt x="14105" y="18365"/>
                </a:cubicBezTo>
                <a:cubicBezTo>
                  <a:pt x="14051" y="18368"/>
                  <a:pt x="14038" y="18313"/>
                  <a:pt x="14016" y="18308"/>
                </a:cubicBezTo>
                <a:cubicBezTo>
                  <a:pt x="14006" y="18307"/>
                  <a:pt x="13985" y="18304"/>
                  <a:pt x="13978" y="18293"/>
                </a:cubicBezTo>
                <a:cubicBezTo>
                  <a:pt x="13971" y="18283"/>
                  <a:pt x="13961" y="18249"/>
                  <a:pt x="13965" y="18235"/>
                </a:cubicBezTo>
                <a:cubicBezTo>
                  <a:pt x="13965" y="18235"/>
                  <a:pt x="13953" y="18242"/>
                  <a:pt x="13984" y="18217"/>
                </a:cubicBezTo>
                <a:cubicBezTo>
                  <a:pt x="14015" y="18192"/>
                  <a:pt x="14019" y="18159"/>
                  <a:pt x="14016" y="18099"/>
                </a:cubicBezTo>
                <a:cubicBezTo>
                  <a:pt x="14015" y="18074"/>
                  <a:pt x="14050" y="18113"/>
                  <a:pt x="14058" y="18075"/>
                </a:cubicBezTo>
                <a:cubicBezTo>
                  <a:pt x="14066" y="18036"/>
                  <a:pt x="14143" y="18045"/>
                  <a:pt x="14110" y="18013"/>
                </a:cubicBezTo>
                <a:cubicBezTo>
                  <a:pt x="14076" y="17982"/>
                  <a:pt x="14081" y="17982"/>
                  <a:pt x="14026" y="17957"/>
                </a:cubicBezTo>
                <a:cubicBezTo>
                  <a:pt x="13971" y="17932"/>
                  <a:pt x="13994" y="17990"/>
                  <a:pt x="13994" y="17990"/>
                </a:cubicBezTo>
                <a:cubicBezTo>
                  <a:pt x="13987" y="17997"/>
                  <a:pt x="13969" y="17995"/>
                  <a:pt x="13961" y="17990"/>
                </a:cubicBezTo>
                <a:cubicBezTo>
                  <a:pt x="13930" y="17968"/>
                  <a:pt x="13913" y="17948"/>
                  <a:pt x="13913" y="17948"/>
                </a:cubicBezTo>
                <a:cubicBezTo>
                  <a:pt x="13913" y="17948"/>
                  <a:pt x="13892" y="17923"/>
                  <a:pt x="13887" y="17911"/>
                </a:cubicBezTo>
                <a:cubicBezTo>
                  <a:pt x="13886" y="17908"/>
                  <a:pt x="13883" y="17900"/>
                  <a:pt x="13884" y="17896"/>
                </a:cubicBezTo>
                <a:cubicBezTo>
                  <a:pt x="13892" y="17865"/>
                  <a:pt x="13954" y="17861"/>
                  <a:pt x="13955" y="17828"/>
                </a:cubicBezTo>
                <a:cubicBezTo>
                  <a:pt x="13956" y="17791"/>
                  <a:pt x="13871" y="17770"/>
                  <a:pt x="13871" y="17770"/>
                </a:cubicBezTo>
                <a:cubicBezTo>
                  <a:pt x="13861" y="17773"/>
                  <a:pt x="13851" y="17812"/>
                  <a:pt x="13842" y="17823"/>
                </a:cubicBezTo>
                <a:cubicBezTo>
                  <a:pt x="13835" y="17831"/>
                  <a:pt x="13819" y="17840"/>
                  <a:pt x="13810" y="17843"/>
                </a:cubicBezTo>
                <a:cubicBezTo>
                  <a:pt x="13787" y="17853"/>
                  <a:pt x="13738" y="17857"/>
                  <a:pt x="13714" y="17859"/>
                </a:cubicBezTo>
                <a:cubicBezTo>
                  <a:pt x="13701" y="17860"/>
                  <a:pt x="13662" y="17859"/>
                  <a:pt x="13662" y="17859"/>
                </a:cubicBezTo>
                <a:cubicBezTo>
                  <a:pt x="13662" y="17859"/>
                  <a:pt x="13627" y="17843"/>
                  <a:pt x="13621" y="17828"/>
                </a:cubicBezTo>
                <a:cubicBezTo>
                  <a:pt x="13616" y="17817"/>
                  <a:pt x="13615" y="17788"/>
                  <a:pt x="13617" y="17775"/>
                </a:cubicBezTo>
                <a:cubicBezTo>
                  <a:pt x="13621" y="17759"/>
                  <a:pt x="13646" y="17723"/>
                  <a:pt x="13646" y="17723"/>
                </a:cubicBezTo>
                <a:cubicBezTo>
                  <a:pt x="13646" y="17723"/>
                  <a:pt x="13673" y="17626"/>
                  <a:pt x="13691" y="17608"/>
                </a:cubicBezTo>
                <a:cubicBezTo>
                  <a:pt x="13737" y="17562"/>
                  <a:pt x="13846" y="17579"/>
                  <a:pt x="13905" y="17642"/>
                </a:cubicBezTo>
                <a:cubicBezTo>
                  <a:pt x="13905" y="17642"/>
                  <a:pt x="14016" y="17801"/>
                  <a:pt x="14023" y="17723"/>
                </a:cubicBezTo>
                <a:cubicBezTo>
                  <a:pt x="14031" y="17726"/>
                  <a:pt x="14048" y="17726"/>
                  <a:pt x="14055" y="17718"/>
                </a:cubicBezTo>
                <a:cubicBezTo>
                  <a:pt x="14062" y="17710"/>
                  <a:pt x="14063" y="17677"/>
                  <a:pt x="14068" y="17666"/>
                </a:cubicBezTo>
                <a:cubicBezTo>
                  <a:pt x="14074" y="17651"/>
                  <a:pt x="14103" y="17619"/>
                  <a:pt x="14103" y="17619"/>
                </a:cubicBezTo>
                <a:lnTo>
                  <a:pt x="14113" y="17592"/>
                </a:lnTo>
                <a:cubicBezTo>
                  <a:pt x="14140" y="17571"/>
                  <a:pt x="14149" y="17583"/>
                  <a:pt x="14161" y="17582"/>
                </a:cubicBezTo>
                <a:cubicBezTo>
                  <a:pt x="14179" y="17581"/>
                  <a:pt x="14229" y="17535"/>
                  <a:pt x="14229" y="17535"/>
                </a:cubicBezTo>
                <a:lnTo>
                  <a:pt x="14296" y="17514"/>
                </a:lnTo>
                <a:cubicBezTo>
                  <a:pt x="14312" y="17503"/>
                  <a:pt x="14354" y="17525"/>
                  <a:pt x="14354" y="17525"/>
                </a:cubicBezTo>
                <a:cubicBezTo>
                  <a:pt x="14354" y="17525"/>
                  <a:pt x="14378" y="17541"/>
                  <a:pt x="14386" y="17540"/>
                </a:cubicBezTo>
                <a:cubicBezTo>
                  <a:pt x="14395" y="17540"/>
                  <a:pt x="14419" y="17519"/>
                  <a:pt x="14419" y="17519"/>
                </a:cubicBezTo>
                <a:cubicBezTo>
                  <a:pt x="14419" y="17519"/>
                  <a:pt x="14424" y="17500"/>
                  <a:pt x="14428" y="17498"/>
                </a:cubicBezTo>
                <a:cubicBezTo>
                  <a:pt x="14446" y="17490"/>
                  <a:pt x="14479" y="17550"/>
                  <a:pt x="14496" y="17540"/>
                </a:cubicBezTo>
                <a:cubicBezTo>
                  <a:pt x="14505" y="17535"/>
                  <a:pt x="14515" y="17483"/>
                  <a:pt x="14515" y="17483"/>
                </a:cubicBezTo>
                <a:cubicBezTo>
                  <a:pt x="14515" y="17483"/>
                  <a:pt x="14539" y="17472"/>
                  <a:pt x="14547" y="17472"/>
                </a:cubicBezTo>
                <a:cubicBezTo>
                  <a:pt x="14564" y="17472"/>
                  <a:pt x="14595" y="17490"/>
                  <a:pt x="14612" y="17493"/>
                </a:cubicBezTo>
                <a:cubicBezTo>
                  <a:pt x="14620" y="17495"/>
                  <a:pt x="14638" y="17502"/>
                  <a:pt x="14644" y="17493"/>
                </a:cubicBezTo>
                <a:cubicBezTo>
                  <a:pt x="14666" y="17460"/>
                  <a:pt x="14650" y="17300"/>
                  <a:pt x="14650" y="17300"/>
                </a:cubicBezTo>
                <a:cubicBezTo>
                  <a:pt x="14650" y="17300"/>
                  <a:pt x="14656" y="17257"/>
                  <a:pt x="14657" y="17243"/>
                </a:cubicBezTo>
                <a:cubicBezTo>
                  <a:pt x="14661" y="17156"/>
                  <a:pt x="14702" y="17216"/>
                  <a:pt x="14702" y="17216"/>
                </a:cubicBezTo>
                <a:cubicBezTo>
                  <a:pt x="14709" y="17225"/>
                  <a:pt x="14721" y="17269"/>
                  <a:pt x="14721" y="17269"/>
                </a:cubicBezTo>
                <a:cubicBezTo>
                  <a:pt x="14721" y="17269"/>
                  <a:pt x="14728" y="17307"/>
                  <a:pt x="14727" y="17321"/>
                </a:cubicBezTo>
                <a:cubicBezTo>
                  <a:pt x="14727" y="17335"/>
                  <a:pt x="14714" y="17359"/>
                  <a:pt x="14715" y="17373"/>
                </a:cubicBezTo>
                <a:cubicBezTo>
                  <a:pt x="14715" y="17388"/>
                  <a:pt x="14724" y="17415"/>
                  <a:pt x="14731" y="17425"/>
                </a:cubicBezTo>
                <a:cubicBezTo>
                  <a:pt x="14738" y="17437"/>
                  <a:pt x="14756" y="17457"/>
                  <a:pt x="14766" y="17457"/>
                </a:cubicBezTo>
                <a:cubicBezTo>
                  <a:pt x="14769" y="17457"/>
                  <a:pt x="14773" y="17446"/>
                  <a:pt x="14776" y="17446"/>
                </a:cubicBezTo>
                <a:cubicBezTo>
                  <a:pt x="14786" y="17449"/>
                  <a:pt x="14796" y="17487"/>
                  <a:pt x="14798" y="17504"/>
                </a:cubicBezTo>
                <a:cubicBezTo>
                  <a:pt x="14800" y="17517"/>
                  <a:pt x="14797" y="17524"/>
                  <a:pt x="14792" y="17534"/>
                </a:cubicBezTo>
                <a:cubicBezTo>
                  <a:pt x="14786" y="17546"/>
                  <a:pt x="14766" y="17553"/>
                  <a:pt x="14756" y="17555"/>
                </a:cubicBezTo>
                <a:cubicBezTo>
                  <a:pt x="14748" y="17557"/>
                  <a:pt x="14732" y="17544"/>
                  <a:pt x="14724" y="17550"/>
                </a:cubicBezTo>
                <a:cubicBezTo>
                  <a:pt x="14715" y="17557"/>
                  <a:pt x="14696" y="17613"/>
                  <a:pt x="14702" y="17627"/>
                </a:cubicBezTo>
                <a:cubicBezTo>
                  <a:pt x="14720" y="17672"/>
                  <a:pt x="14803" y="17610"/>
                  <a:pt x="14834" y="17590"/>
                </a:cubicBezTo>
                <a:cubicBezTo>
                  <a:pt x="14842" y="17584"/>
                  <a:pt x="14863" y="17581"/>
                  <a:pt x="14869" y="17569"/>
                </a:cubicBezTo>
                <a:cubicBezTo>
                  <a:pt x="14877" y="17553"/>
                  <a:pt x="14882" y="17508"/>
                  <a:pt x="14879" y="17488"/>
                </a:cubicBezTo>
                <a:cubicBezTo>
                  <a:pt x="14878" y="17483"/>
                  <a:pt x="14871" y="17476"/>
                  <a:pt x="14872" y="17472"/>
                </a:cubicBezTo>
                <a:cubicBezTo>
                  <a:pt x="14877" y="17460"/>
                  <a:pt x="14886" y="17472"/>
                  <a:pt x="14894" y="17468"/>
                </a:cubicBezTo>
                <a:cubicBezTo>
                  <a:pt x="14905" y="17464"/>
                  <a:pt x="14922" y="17437"/>
                  <a:pt x="14926" y="17421"/>
                </a:cubicBezTo>
                <a:cubicBezTo>
                  <a:pt x="14933" y="17399"/>
                  <a:pt x="14943" y="17361"/>
                  <a:pt x="14941" y="17337"/>
                </a:cubicBezTo>
                <a:cubicBezTo>
                  <a:pt x="14940" y="17335"/>
                  <a:pt x="14941" y="17332"/>
                  <a:pt x="14941" y="17329"/>
                </a:cubicBezTo>
                <a:cubicBezTo>
                  <a:pt x="14944" y="17332"/>
                  <a:pt x="14946" y="17334"/>
                  <a:pt x="14950" y="17337"/>
                </a:cubicBezTo>
                <a:cubicBezTo>
                  <a:pt x="14957" y="17343"/>
                  <a:pt x="14976" y="17347"/>
                  <a:pt x="14982" y="17358"/>
                </a:cubicBezTo>
                <a:cubicBezTo>
                  <a:pt x="14984" y="17363"/>
                  <a:pt x="14986" y="17377"/>
                  <a:pt x="14985" y="17383"/>
                </a:cubicBezTo>
                <a:cubicBezTo>
                  <a:pt x="14982" y="17401"/>
                  <a:pt x="14966" y="17436"/>
                  <a:pt x="14966" y="17436"/>
                </a:cubicBezTo>
                <a:cubicBezTo>
                  <a:pt x="14966" y="17436"/>
                  <a:pt x="14946" y="17475"/>
                  <a:pt x="14950" y="17488"/>
                </a:cubicBezTo>
                <a:cubicBezTo>
                  <a:pt x="14952" y="17495"/>
                  <a:pt x="14964" y="17494"/>
                  <a:pt x="14969" y="17493"/>
                </a:cubicBezTo>
                <a:cubicBezTo>
                  <a:pt x="14979" y="17492"/>
                  <a:pt x="14991" y="17472"/>
                  <a:pt x="14991" y="17472"/>
                </a:cubicBezTo>
                <a:cubicBezTo>
                  <a:pt x="14991" y="17472"/>
                  <a:pt x="15017" y="17452"/>
                  <a:pt x="15024" y="17441"/>
                </a:cubicBezTo>
                <a:cubicBezTo>
                  <a:pt x="15033" y="17426"/>
                  <a:pt x="15046" y="17387"/>
                  <a:pt x="15053" y="17368"/>
                </a:cubicBezTo>
                <a:cubicBezTo>
                  <a:pt x="15053" y="17368"/>
                  <a:pt x="15056" y="17301"/>
                  <a:pt x="15081" y="17310"/>
                </a:cubicBezTo>
                <a:cubicBezTo>
                  <a:pt x="15081" y="17310"/>
                  <a:pt x="15097" y="17310"/>
                  <a:pt x="15114" y="17274"/>
                </a:cubicBezTo>
                <a:cubicBezTo>
                  <a:pt x="15120" y="17261"/>
                  <a:pt x="15117" y="17210"/>
                  <a:pt x="15127" y="17211"/>
                </a:cubicBezTo>
                <a:cubicBezTo>
                  <a:pt x="15135" y="17212"/>
                  <a:pt x="15156" y="17245"/>
                  <a:pt x="15160" y="17256"/>
                </a:cubicBezTo>
                <a:cubicBezTo>
                  <a:pt x="15166" y="17273"/>
                  <a:pt x="15194" y="17289"/>
                  <a:pt x="15195" y="17308"/>
                </a:cubicBezTo>
                <a:cubicBezTo>
                  <a:pt x="15196" y="17325"/>
                  <a:pt x="15178" y="17359"/>
                  <a:pt x="15169" y="17368"/>
                </a:cubicBezTo>
                <a:cubicBezTo>
                  <a:pt x="15158" y="17379"/>
                  <a:pt x="15130" y="17380"/>
                  <a:pt x="15118" y="17389"/>
                </a:cubicBezTo>
                <a:cubicBezTo>
                  <a:pt x="15115" y="17391"/>
                  <a:pt x="15108" y="17395"/>
                  <a:pt x="15108" y="17399"/>
                </a:cubicBezTo>
                <a:cubicBezTo>
                  <a:pt x="15110" y="17414"/>
                  <a:pt x="15135" y="17459"/>
                  <a:pt x="15144" y="17459"/>
                </a:cubicBezTo>
                <a:cubicBezTo>
                  <a:pt x="15170" y="17460"/>
                  <a:pt x="15194" y="17425"/>
                  <a:pt x="15220" y="17417"/>
                </a:cubicBezTo>
                <a:cubicBezTo>
                  <a:pt x="15242" y="17411"/>
                  <a:pt x="15307" y="17373"/>
                  <a:pt x="15307" y="17373"/>
                </a:cubicBezTo>
                <a:cubicBezTo>
                  <a:pt x="15307" y="17373"/>
                  <a:pt x="15319" y="17356"/>
                  <a:pt x="15323" y="17353"/>
                </a:cubicBezTo>
                <a:cubicBezTo>
                  <a:pt x="15345" y="17333"/>
                  <a:pt x="15366" y="17187"/>
                  <a:pt x="15390" y="17196"/>
                </a:cubicBezTo>
                <a:cubicBezTo>
                  <a:pt x="15398" y="17198"/>
                  <a:pt x="15393" y="17238"/>
                  <a:pt x="15400" y="17243"/>
                </a:cubicBezTo>
                <a:cubicBezTo>
                  <a:pt x="15409" y="17248"/>
                  <a:pt x="15424" y="17222"/>
                  <a:pt x="15432" y="17217"/>
                </a:cubicBezTo>
                <a:cubicBezTo>
                  <a:pt x="15441" y="17211"/>
                  <a:pt x="15459" y="17200"/>
                  <a:pt x="15468" y="17201"/>
                </a:cubicBezTo>
                <a:cubicBezTo>
                  <a:pt x="15484" y="17203"/>
                  <a:pt x="15514" y="17226"/>
                  <a:pt x="15526" y="17243"/>
                </a:cubicBezTo>
                <a:cubicBezTo>
                  <a:pt x="15532" y="17252"/>
                  <a:pt x="15547" y="17315"/>
                  <a:pt x="15542" y="17326"/>
                </a:cubicBezTo>
                <a:cubicBezTo>
                  <a:pt x="15537" y="17336"/>
                  <a:pt x="15520" y="17319"/>
                  <a:pt x="15513" y="17316"/>
                </a:cubicBezTo>
                <a:cubicBezTo>
                  <a:pt x="15504" y="17311"/>
                  <a:pt x="15487" y="17291"/>
                  <a:pt x="15478" y="17290"/>
                </a:cubicBezTo>
                <a:cubicBezTo>
                  <a:pt x="15469" y="17288"/>
                  <a:pt x="15451" y="17291"/>
                  <a:pt x="15445" y="17300"/>
                </a:cubicBezTo>
                <a:cubicBezTo>
                  <a:pt x="15445" y="17300"/>
                  <a:pt x="15413" y="17337"/>
                  <a:pt x="15436" y="17363"/>
                </a:cubicBezTo>
                <a:cubicBezTo>
                  <a:pt x="15464" y="17396"/>
                  <a:pt x="15537" y="17395"/>
                  <a:pt x="15571" y="17411"/>
                </a:cubicBezTo>
                <a:cubicBezTo>
                  <a:pt x="15592" y="17420"/>
                  <a:pt x="15623" y="17443"/>
                  <a:pt x="15623" y="17443"/>
                </a:cubicBezTo>
                <a:cubicBezTo>
                  <a:pt x="15623" y="17443"/>
                  <a:pt x="15677" y="17503"/>
                  <a:pt x="15691" y="17484"/>
                </a:cubicBezTo>
                <a:cubicBezTo>
                  <a:pt x="15697" y="17475"/>
                  <a:pt x="15689" y="17443"/>
                  <a:pt x="15684" y="17432"/>
                </a:cubicBezTo>
                <a:cubicBezTo>
                  <a:pt x="15679" y="17419"/>
                  <a:pt x="15659" y="17411"/>
                  <a:pt x="15652" y="17401"/>
                </a:cubicBezTo>
                <a:cubicBezTo>
                  <a:pt x="15647" y="17392"/>
                  <a:pt x="15633" y="17370"/>
                  <a:pt x="15636" y="17359"/>
                </a:cubicBezTo>
                <a:cubicBezTo>
                  <a:pt x="15639" y="17346"/>
                  <a:pt x="15660" y="17346"/>
                  <a:pt x="15668" y="17348"/>
                </a:cubicBezTo>
                <a:cubicBezTo>
                  <a:pt x="15677" y="17350"/>
                  <a:pt x="15723" y="17390"/>
                  <a:pt x="15732" y="17389"/>
                </a:cubicBezTo>
                <a:cubicBezTo>
                  <a:pt x="15748" y="17386"/>
                  <a:pt x="15770" y="17312"/>
                  <a:pt x="15783" y="17326"/>
                </a:cubicBezTo>
                <a:cubicBezTo>
                  <a:pt x="15790" y="17333"/>
                  <a:pt x="15791" y="17368"/>
                  <a:pt x="15786" y="17378"/>
                </a:cubicBezTo>
                <a:cubicBezTo>
                  <a:pt x="15781" y="17387"/>
                  <a:pt x="15779" y="17408"/>
                  <a:pt x="15773" y="17416"/>
                </a:cubicBezTo>
                <a:cubicBezTo>
                  <a:pt x="15773" y="17416"/>
                  <a:pt x="15780" y="17409"/>
                  <a:pt x="15836" y="17455"/>
                </a:cubicBezTo>
                <a:cubicBezTo>
                  <a:pt x="15848" y="17465"/>
                  <a:pt x="15880" y="17558"/>
                  <a:pt x="15819" y="17535"/>
                </a:cubicBezTo>
                <a:cubicBezTo>
                  <a:pt x="15801" y="17529"/>
                  <a:pt x="15761" y="17469"/>
                  <a:pt x="15751" y="17493"/>
                </a:cubicBezTo>
                <a:cubicBezTo>
                  <a:pt x="15745" y="17509"/>
                  <a:pt x="15760" y="17564"/>
                  <a:pt x="15770" y="17574"/>
                </a:cubicBezTo>
                <a:cubicBezTo>
                  <a:pt x="15777" y="17583"/>
                  <a:pt x="15795" y="17592"/>
                  <a:pt x="15802" y="17600"/>
                </a:cubicBezTo>
                <a:lnTo>
                  <a:pt x="15851" y="17624"/>
                </a:lnTo>
                <a:lnTo>
                  <a:pt x="15883" y="17639"/>
                </a:lnTo>
                <a:cubicBezTo>
                  <a:pt x="15883" y="17639"/>
                  <a:pt x="15908" y="17677"/>
                  <a:pt x="15915" y="17692"/>
                </a:cubicBezTo>
                <a:cubicBezTo>
                  <a:pt x="15921" y="17705"/>
                  <a:pt x="15931" y="17734"/>
                  <a:pt x="15934" y="17749"/>
                </a:cubicBezTo>
                <a:cubicBezTo>
                  <a:pt x="15937" y="17762"/>
                  <a:pt x="15949" y="17798"/>
                  <a:pt x="15941" y="17802"/>
                </a:cubicBezTo>
                <a:cubicBezTo>
                  <a:pt x="15906" y="17819"/>
                  <a:pt x="15887" y="17762"/>
                  <a:pt x="15887" y="17762"/>
                </a:cubicBezTo>
                <a:cubicBezTo>
                  <a:pt x="15877" y="17728"/>
                  <a:pt x="15843" y="17707"/>
                  <a:pt x="15843" y="17707"/>
                </a:cubicBezTo>
                <a:cubicBezTo>
                  <a:pt x="15828" y="17708"/>
                  <a:pt x="15838" y="17783"/>
                  <a:pt x="15840" y="17808"/>
                </a:cubicBezTo>
                <a:cubicBezTo>
                  <a:pt x="15842" y="17822"/>
                  <a:pt x="15847" y="17851"/>
                  <a:pt x="15853" y="17861"/>
                </a:cubicBezTo>
                <a:cubicBezTo>
                  <a:pt x="15859" y="17871"/>
                  <a:pt x="15926" y="17880"/>
                  <a:pt x="15934" y="17882"/>
                </a:cubicBezTo>
                <a:cubicBezTo>
                  <a:pt x="15943" y="17884"/>
                  <a:pt x="15962" y="17881"/>
                  <a:pt x="15970" y="17876"/>
                </a:cubicBezTo>
                <a:cubicBezTo>
                  <a:pt x="15974" y="17874"/>
                  <a:pt x="15979" y="17865"/>
                  <a:pt x="15983" y="17861"/>
                </a:cubicBezTo>
                <a:cubicBezTo>
                  <a:pt x="15999" y="17841"/>
                  <a:pt x="16031" y="17797"/>
                  <a:pt x="16050" y="17786"/>
                </a:cubicBezTo>
                <a:cubicBezTo>
                  <a:pt x="16058" y="17781"/>
                  <a:pt x="16076" y="17789"/>
                  <a:pt x="16082" y="17781"/>
                </a:cubicBezTo>
                <a:cubicBezTo>
                  <a:pt x="16086" y="17777"/>
                  <a:pt x="16086" y="17760"/>
                  <a:pt x="16089" y="17755"/>
                </a:cubicBezTo>
                <a:cubicBezTo>
                  <a:pt x="16096" y="17740"/>
                  <a:pt x="16113" y="17702"/>
                  <a:pt x="16124" y="17707"/>
                </a:cubicBezTo>
                <a:cubicBezTo>
                  <a:pt x="16129" y="17710"/>
                  <a:pt x="16127" y="17730"/>
                  <a:pt x="16131" y="17734"/>
                </a:cubicBezTo>
                <a:cubicBezTo>
                  <a:pt x="16138" y="17740"/>
                  <a:pt x="16156" y="17734"/>
                  <a:pt x="16163" y="17728"/>
                </a:cubicBezTo>
                <a:cubicBezTo>
                  <a:pt x="16193" y="17708"/>
                  <a:pt x="16234" y="17617"/>
                  <a:pt x="16263" y="17592"/>
                </a:cubicBezTo>
                <a:cubicBezTo>
                  <a:pt x="16271" y="17586"/>
                  <a:pt x="16289" y="17582"/>
                  <a:pt x="16298" y="17577"/>
                </a:cubicBezTo>
                <a:cubicBezTo>
                  <a:pt x="16304" y="17574"/>
                  <a:pt x="16315" y="17562"/>
                  <a:pt x="16321" y="17561"/>
                </a:cubicBezTo>
                <a:cubicBezTo>
                  <a:pt x="16330" y="17560"/>
                  <a:pt x="16350" y="17588"/>
                  <a:pt x="16356" y="17577"/>
                </a:cubicBezTo>
                <a:cubicBezTo>
                  <a:pt x="16362" y="17566"/>
                  <a:pt x="16349" y="17535"/>
                  <a:pt x="16343" y="17525"/>
                </a:cubicBezTo>
                <a:lnTo>
                  <a:pt x="16334" y="17488"/>
                </a:lnTo>
                <a:cubicBezTo>
                  <a:pt x="16333" y="17474"/>
                  <a:pt x="16344" y="17447"/>
                  <a:pt x="16350" y="17436"/>
                </a:cubicBezTo>
                <a:cubicBezTo>
                  <a:pt x="16356" y="17423"/>
                  <a:pt x="16372" y="17400"/>
                  <a:pt x="16382" y="17394"/>
                </a:cubicBezTo>
                <a:cubicBezTo>
                  <a:pt x="16397" y="17385"/>
                  <a:pt x="16430" y="17389"/>
                  <a:pt x="16446" y="17383"/>
                </a:cubicBezTo>
                <a:cubicBezTo>
                  <a:pt x="16455" y="17380"/>
                  <a:pt x="16473" y="17369"/>
                  <a:pt x="16482" y="17368"/>
                </a:cubicBezTo>
                <a:cubicBezTo>
                  <a:pt x="16487" y="17367"/>
                  <a:pt x="16496" y="17371"/>
                  <a:pt x="16501" y="17373"/>
                </a:cubicBezTo>
                <a:cubicBezTo>
                  <a:pt x="16521" y="17384"/>
                  <a:pt x="16555" y="17426"/>
                  <a:pt x="16575" y="17436"/>
                </a:cubicBezTo>
                <a:cubicBezTo>
                  <a:pt x="16583" y="17440"/>
                  <a:pt x="16599" y="17437"/>
                  <a:pt x="16607" y="17441"/>
                </a:cubicBezTo>
                <a:cubicBezTo>
                  <a:pt x="16626" y="17451"/>
                  <a:pt x="16660" y="17487"/>
                  <a:pt x="16675" y="17509"/>
                </a:cubicBezTo>
                <a:cubicBezTo>
                  <a:pt x="16690" y="17532"/>
                  <a:pt x="16707" y="17597"/>
                  <a:pt x="16723" y="17619"/>
                </a:cubicBezTo>
                <a:cubicBezTo>
                  <a:pt x="16738" y="17639"/>
                  <a:pt x="16780" y="17649"/>
                  <a:pt x="16794" y="17671"/>
                </a:cubicBezTo>
                <a:cubicBezTo>
                  <a:pt x="16801" y="17682"/>
                  <a:pt x="16807" y="17713"/>
                  <a:pt x="16810" y="17728"/>
                </a:cubicBezTo>
                <a:cubicBezTo>
                  <a:pt x="16812" y="17741"/>
                  <a:pt x="16809" y="17770"/>
                  <a:pt x="16813" y="17781"/>
                </a:cubicBezTo>
                <a:cubicBezTo>
                  <a:pt x="16828" y="17821"/>
                  <a:pt x="16889" y="17853"/>
                  <a:pt x="16910" y="17885"/>
                </a:cubicBezTo>
                <a:cubicBezTo>
                  <a:pt x="16918" y="17899"/>
                  <a:pt x="16929" y="17936"/>
                  <a:pt x="16939" y="17948"/>
                </a:cubicBezTo>
                <a:cubicBezTo>
                  <a:pt x="16946" y="17956"/>
                  <a:pt x="16964" y="17960"/>
                  <a:pt x="16971" y="17969"/>
                </a:cubicBezTo>
                <a:cubicBezTo>
                  <a:pt x="16978" y="17979"/>
                  <a:pt x="16983" y="18012"/>
                  <a:pt x="16990" y="18021"/>
                </a:cubicBezTo>
                <a:cubicBezTo>
                  <a:pt x="16997" y="18029"/>
                  <a:pt x="17014" y="18035"/>
                  <a:pt x="17022" y="18037"/>
                </a:cubicBezTo>
                <a:cubicBezTo>
                  <a:pt x="17039" y="18039"/>
                  <a:pt x="17074" y="18018"/>
                  <a:pt x="17090" y="18026"/>
                </a:cubicBezTo>
                <a:cubicBezTo>
                  <a:pt x="17107" y="18035"/>
                  <a:pt x="17134" y="18078"/>
                  <a:pt x="17141" y="18105"/>
                </a:cubicBezTo>
                <a:cubicBezTo>
                  <a:pt x="17144" y="18117"/>
                  <a:pt x="17139" y="18145"/>
                  <a:pt x="17141" y="18157"/>
                </a:cubicBezTo>
                <a:cubicBezTo>
                  <a:pt x="17145" y="18173"/>
                  <a:pt x="17159" y="18199"/>
                  <a:pt x="17167" y="18209"/>
                </a:cubicBezTo>
                <a:cubicBezTo>
                  <a:pt x="17175" y="18219"/>
                  <a:pt x="17197" y="18222"/>
                  <a:pt x="17202" y="18235"/>
                </a:cubicBezTo>
                <a:cubicBezTo>
                  <a:pt x="17208" y="18247"/>
                  <a:pt x="17204" y="18279"/>
                  <a:pt x="17206" y="18293"/>
                </a:cubicBezTo>
                <a:cubicBezTo>
                  <a:pt x="17207" y="18300"/>
                  <a:pt x="17211" y="18312"/>
                  <a:pt x="17212" y="18319"/>
                </a:cubicBezTo>
                <a:cubicBezTo>
                  <a:pt x="17218" y="18358"/>
                  <a:pt x="17214" y="18441"/>
                  <a:pt x="17219" y="18481"/>
                </a:cubicBezTo>
                <a:cubicBezTo>
                  <a:pt x="17220" y="18494"/>
                  <a:pt x="17227" y="18520"/>
                  <a:pt x="17228" y="18533"/>
                </a:cubicBezTo>
                <a:cubicBezTo>
                  <a:pt x="17229" y="18549"/>
                  <a:pt x="17226" y="18580"/>
                  <a:pt x="17225" y="18596"/>
                </a:cubicBezTo>
                <a:cubicBezTo>
                  <a:pt x="17225" y="18596"/>
                  <a:pt x="17165" y="18865"/>
                  <a:pt x="17159" y="18920"/>
                </a:cubicBezTo>
                <a:cubicBezTo>
                  <a:pt x="17156" y="18947"/>
                  <a:pt x="17161" y="19002"/>
                  <a:pt x="17159" y="19029"/>
                </a:cubicBezTo>
                <a:cubicBezTo>
                  <a:pt x="17157" y="19052"/>
                  <a:pt x="17141" y="19096"/>
                  <a:pt x="17143" y="19118"/>
                </a:cubicBezTo>
                <a:cubicBezTo>
                  <a:pt x="17144" y="19135"/>
                  <a:pt x="17127" y="19206"/>
                  <a:pt x="17134" y="19219"/>
                </a:cubicBezTo>
                <a:cubicBezTo>
                  <a:pt x="17142" y="19234"/>
                  <a:pt x="17201" y="19284"/>
                  <a:pt x="17210" y="19271"/>
                </a:cubicBezTo>
                <a:cubicBezTo>
                  <a:pt x="17221" y="19255"/>
                  <a:pt x="17195" y="19167"/>
                  <a:pt x="17206" y="19150"/>
                </a:cubicBezTo>
                <a:cubicBezTo>
                  <a:pt x="17219" y="19127"/>
                  <a:pt x="17259" y="19192"/>
                  <a:pt x="17270" y="19217"/>
                </a:cubicBezTo>
                <a:cubicBezTo>
                  <a:pt x="17272" y="19222"/>
                  <a:pt x="17270" y="19238"/>
                  <a:pt x="17273" y="19238"/>
                </a:cubicBezTo>
                <a:cubicBezTo>
                  <a:pt x="17283" y="19241"/>
                  <a:pt x="17298" y="19202"/>
                  <a:pt x="17296" y="19186"/>
                </a:cubicBezTo>
                <a:cubicBezTo>
                  <a:pt x="17290" y="19150"/>
                  <a:pt x="17239" y="19066"/>
                  <a:pt x="17239" y="19066"/>
                </a:cubicBezTo>
                <a:cubicBezTo>
                  <a:pt x="17235" y="19055"/>
                  <a:pt x="17243" y="19025"/>
                  <a:pt x="17239" y="19014"/>
                </a:cubicBezTo>
                <a:cubicBezTo>
                  <a:pt x="17225" y="18971"/>
                  <a:pt x="17247" y="18962"/>
                  <a:pt x="17247" y="18962"/>
                </a:cubicBezTo>
                <a:cubicBezTo>
                  <a:pt x="17264" y="18945"/>
                  <a:pt x="17300" y="19008"/>
                  <a:pt x="17318" y="19019"/>
                </a:cubicBezTo>
                <a:cubicBezTo>
                  <a:pt x="17328" y="19025"/>
                  <a:pt x="17356" y="19018"/>
                  <a:pt x="17360" y="19019"/>
                </a:cubicBezTo>
                <a:cubicBezTo>
                  <a:pt x="17360" y="19019"/>
                  <a:pt x="17384" y="19056"/>
                  <a:pt x="17389" y="19071"/>
                </a:cubicBezTo>
                <a:cubicBezTo>
                  <a:pt x="17393" y="19082"/>
                  <a:pt x="17397" y="19106"/>
                  <a:pt x="17396" y="19118"/>
                </a:cubicBezTo>
                <a:cubicBezTo>
                  <a:pt x="17391" y="19165"/>
                  <a:pt x="17347" y="19236"/>
                  <a:pt x="17338" y="19280"/>
                </a:cubicBezTo>
                <a:cubicBezTo>
                  <a:pt x="17333" y="19302"/>
                  <a:pt x="17337" y="19352"/>
                  <a:pt x="17328" y="19369"/>
                </a:cubicBezTo>
                <a:cubicBezTo>
                  <a:pt x="17308" y="19405"/>
                  <a:pt x="17264" y="19385"/>
                  <a:pt x="17264" y="19385"/>
                </a:cubicBezTo>
                <a:cubicBezTo>
                  <a:pt x="17253" y="19396"/>
                  <a:pt x="17269" y="19450"/>
                  <a:pt x="17277" y="19466"/>
                </a:cubicBezTo>
                <a:cubicBezTo>
                  <a:pt x="17289" y="19488"/>
                  <a:pt x="17328" y="19498"/>
                  <a:pt x="17342" y="19518"/>
                </a:cubicBezTo>
                <a:cubicBezTo>
                  <a:pt x="17349" y="19529"/>
                  <a:pt x="17361" y="19555"/>
                  <a:pt x="17361" y="19570"/>
                </a:cubicBezTo>
                <a:cubicBezTo>
                  <a:pt x="17361" y="19576"/>
                  <a:pt x="17354" y="19586"/>
                  <a:pt x="17355" y="19591"/>
                </a:cubicBezTo>
                <a:cubicBezTo>
                  <a:pt x="17358" y="19645"/>
                  <a:pt x="17418" y="19718"/>
                  <a:pt x="17437" y="19761"/>
                </a:cubicBezTo>
                <a:cubicBezTo>
                  <a:pt x="17443" y="19774"/>
                  <a:pt x="17454" y="19801"/>
                  <a:pt x="17460" y="19813"/>
                </a:cubicBezTo>
                <a:cubicBezTo>
                  <a:pt x="17472" y="19837"/>
                  <a:pt x="17469" y="19908"/>
                  <a:pt x="17485" y="19924"/>
                </a:cubicBezTo>
                <a:cubicBezTo>
                  <a:pt x="17492" y="19931"/>
                  <a:pt x="17508" y="19938"/>
                  <a:pt x="17517" y="19939"/>
                </a:cubicBezTo>
                <a:cubicBezTo>
                  <a:pt x="17525" y="19941"/>
                  <a:pt x="17541" y="19932"/>
                  <a:pt x="17549" y="19934"/>
                </a:cubicBezTo>
                <a:cubicBezTo>
                  <a:pt x="17553" y="19935"/>
                  <a:pt x="17559" y="19948"/>
                  <a:pt x="17562" y="19945"/>
                </a:cubicBezTo>
                <a:cubicBezTo>
                  <a:pt x="17568" y="19936"/>
                  <a:pt x="17586" y="19878"/>
                  <a:pt x="17579" y="19871"/>
                </a:cubicBezTo>
                <a:cubicBezTo>
                  <a:pt x="17511" y="19796"/>
                  <a:pt x="17579" y="19824"/>
                  <a:pt x="17579" y="19824"/>
                </a:cubicBezTo>
                <a:cubicBezTo>
                  <a:pt x="17596" y="19830"/>
                  <a:pt x="17623" y="19767"/>
                  <a:pt x="17640" y="19771"/>
                </a:cubicBezTo>
                <a:cubicBezTo>
                  <a:pt x="17640" y="19771"/>
                  <a:pt x="17665" y="19785"/>
                  <a:pt x="17649" y="19814"/>
                </a:cubicBezTo>
                <a:cubicBezTo>
                  <a:pt x="17649" y="19814"/>
                  <a:pt x="17633" y="19850"/>
                  <a:pt x="17634" y="19871"/>
                </a:cubicBezTo>
                <a:cubicBezTo>
                  <a:pt x="17634" y="19898"/>
                  <a:pt x="17620" y="19888"/>
                  <a:pt x="17622" y="19915"/>
                </a:cubicBezTo>
                <a:cubicBezTo>
                  <a:pt x="17622" y="19930"/>
                  <a:pt x="17625" y="19959"/>
                  <a:pt x="17628" y="19973"/>
                </a:cubicBezTo>
                <a:cubicBezTo>
                  <a:pt x="17628" y="19973"/>
                  <a:pt x="17617" y="20021"/>
                  <a:pt x="17641" y="20062"/>
                </a:cubicBezTo>
                <a:cubicBezTo>
                  <a:pt x="17647" y="20071"/>
                  <a:pt x="17666" y="20062"/>
                  <a:pt x="17673" y="20056"/>
                </a:cubicBezTo>
                <a:cubicBezTo>
                  <a:pt x="17684" y="20048"/>
                  <a:pt x="17700" y="20017"/>
                  <a:pt x="17705" y="19999"/>
                </a:cubicBezTo>
                <a:cubicBezTo>
                  <a:pt x="17705" y="19999"/>
                  <a:pt x="17763" y="19864"/>
                  <a:pt x="17727" y="20033"/>
                </a:cubicBezTo>
                <a:cubicBezTo>
                  <a:pt x="17724" y="20046"/>
                  <a:pt x="17727" y="20077"/>
                  <a:pt x="17724" y="20090"/>
                </a:cubicBezTo>
                <a:cubicBezTo>
                  <a:pt x="17720" y="20106"/>
                  <a:pt x="17701" y="20126"/>
                  <a:pt x="17698" y="20142"/>
                </a:cubicBezTo>
                <a:cubicBezTo>
                  <a:pt x="17697" y="20150"/>
                  <a:pt x="17698" y="20168"/>
                  <a:pt x="17701" y="20174"/>
                </a:cubicBezTo>
                <a:cubicBezTo>
                  <a:pt x="17707" y="20184"/>
                  <a:pt x="17726" y="20183"/>
                  <a:pt x="17734" y="20189"/>
                </a:cubicBezTo>
                <a:cubicBezTo>
                  <a:pt x="17743" y="20198"/>
                  <a:pt x="17760" y="20222"/>
                  <a:pt x="17766" y="20236"/>
                </a:cubicBezTo>
                <a:cubicBezTo>
                  <a:pt x="17783" y="20281"/>
                  <a:pt x="17786" y="20393"/>
                  <a:pt x="17801" y="20440"/>
                </a:cubicBezTo>
                <a:cubicBezTo>
                  <a:pt x="17811" y="20472"/>
                  <a:pt x="17840" y="20526"/>
                  <a:pt x="17856" y="20550"/>
                </a:cubicBezTo>
                <a:cubicBezTo>
                  <a:pt x="17863" y="20561"/>
                  <a:pt x="17860" y="20560"/>
                  <a:pt x="17882" y="20602"/>
                </a:cubicBezTo>
                <a:cubicBezTo>
                  <a:pt x="17887" y="20614"/>
                  <a:pt x="17908" y="20588"/>
                  <a:pt x="17917" y="20587"/>
                </a:cubicBezTo>
                <a:cubicBezTo>
                  <a:pt x="17926" y="20585"/>
                  <a:pt x="17944" y="20590"/>
                  <a:pt x="17952" y="20592"/>
                </a:cubicBezTo>
                <a:cubicBezTo>
                  <a:pt x="17957" y="20593"/>
                  <a:pt x="17967" y="20595"/>
                  <a:pt x="17972" y="20597"/>
                </a:cubicBezTo>
                <a:cubicBezTo>
                  <a:pt x="17988" y="20605"/>
                  <a:pt x="18025" y="20618"/>
                  <a:pt x="18036" y="20639"/>
                </a:cubicBezTo>
                <a:cubicBezTo>
                  <a:pt x="18042" y="20649"/>
                  <a:pt x="18041" y="20680"/>
                  <a:pt x="18046" y="20691"/>
                </a:cubicBezTo>
                <a:cubicBezTo>
                  <a:pt x="18052" y="20705"/>
                  <a:pt x="18071" y="20721"/>
                  <a:pt x="18078" y="20733"/>
                </a:cubicBezTo>
                <a:cubicBezTo>
                  <a:pt x="18090" y="20754"/>
                  <a:pt x="18111" y="20802"/>
                  <a:pt x="18120" y="20827"/>
                </a:cubicBezTo>
                <a:cubicBezTo>
                  <a:pt x="18125" y="20841"/>
                  <a:pt x="18131" y="20828"/>
                  <a:pt x="18136" y="20841"/>
                </a:cubicBezTo>
                <a:cubicBezTo>
                  <a:pt x="18148" y="20870"/>
                  <a:pt x="18176" y="20926"/>
                  <a:pt x="18194" y="20946"/>
                </a:cubicBezTo>
                <a:cubicBezTo>
                  <a:pt x="18200" y="20952"/>
                  <a:pt x="18215" y="20959"/>
                  <a:pt x="18223" y="20961"/>
                </a:cubicBezTo>
                <a:cubicBezTo>
                  <a:pt x="18232" y="20963"/>
                  <a:pt x="18250" y="20956"/>
                  <a:pt x="18258" y="20961"/>
                </a:cubicBezTo>
                <a:cubicBezTo>
                  <a:pt x="18268" y="20967"/>
                  <a:pt x="18289" y="20987"/>
                  <a:pt x="18290" y="21003"/>
                </a:cubicBezTo>
                <a:cubicBezTo>
                  <a:pt x="18292" y="21018"/>
                  <a:pt x="18280" y="21051"/>
                  <a:pt x="18271" y="21055"/>
                </a:cubicBezTo>
                <a:cubicBezTo>
                  <a:pt x="18260" y="21061"/>
                  <a:pt x="18239" y="21070"/>
                  <a:pt x="18229" y="21060"/>
                </a:cubicBezTo>
                <a:cubicBezTo>
                  <a:pt x="18220" y="21051"/>
                  <a:pt x="18207" y="21016"/>
                  <a:pt x="18197" y="21018"/>
                </a:cubicBezTo>
                <a:cubicBezTo>
                  <a:pt x="18187" y="21020"/>
                  <a:pt x="18173" y="21097"/>
                  <a:pt x="18171" y="21114"/>
                </a:cubicBezTo>
                <a:cubicBezTo>
                  <a:pt x="18170" y="21128"/>
                  <a:pt x="18180" y="21118"/>
                  <a:pt x="18184" y="21130"/>
                </a:cubicBezTo>
                <a:cubicBezTo>
                  <a:pt x="18191" y="21146"/>
                  <a:pt x="18205" y="21183"/>
                  <a:pt x="18216" y="21187"/>
                </a:cubicBezTo>
                <a:cubicBezTo>
                  <a:pt x="18234" y="21195"/>
                  <a:pt x="18268" y="21163"/>
                  <a:pt x="18284" y="21151"/>
                </a:cubicBezTo>
                <a:cubicBezTo>
                  <a:pt x="18295" y="21142"/>
                  <a:pt x="18314" y="21113"/>
                  <a:pt x="18326" y="21109"/>
                </a:cubicBezTo>
                <a:cubicBezTo>
                  <a:pt x="18334" y="21106"/>
                  <a:pt x="18350" y="21117"/>
                  <a:pt x="18358" y="21119"/>
                </a:cubicBezTo>
                <a:cubicBezTo>
                  <a:pt x="18367" y="21122"/>
                  <a:pt x="18385" y="21123"/>
                  <a:pt x="18393" y="21119"/>
                </a:cubicBezTo>
                <a:cubicBezTo>
                  <a:pt x="18402" y="21116"/>
                  <a:pt x="18418" y="21102"/>
                  <a:pt x="18426" y="21093"/>
                </a:cubicBezTo>
                <a:cubicBezTo>
                  <a:pt x="18433" y="21084"/>
                  <a:pt x="18451" y="21046"/>
                  <a:pt x="18451" y="21046"/>
                </a:cubicBezTo>
                <a:cubicBezTo>
                  <a:pt x="18463" y="21007"/>
                  <a:pt x="18487" y="21019"/>
                  <a:pt x="18500" y="21015"/>
                </a:cubicBezTo>
                <a:cubicBezTo>
                  <a:pt x="18508" y="21013"/>
                  <a:pt x="18523" y="20999"/>
                  <a:pt x="18529" y="20989"/>
                </a:cubicBezTo>
                <a:cubicBezTo>
                  <a:pt x="18535" y="20977"/>
                  <a:pt x="18541" y="20931"/>
                  <a:pt x="18541" y="20931"/>
                </a:cubicBezTo>
                <a:cubicBezTo>
                  <a:pt x="18541" y="20931"/>
                  <a:pt x="18563" y="20895"/>
                  <a:pt x="18564" y="20879"/>
                </a:cubicBezTo>
                <a:cubicBezTo>
                  <a:pt x="18566" y="20852"/>
                  <a:pt x="18540" y="20802"/>
                  <a:pt x="18541" y="20775"/>
                </a:cubicBezTo>
                <a:cubicBezTo>
                  <a:pt x="18542" y="20766"/>
                  <a:pt x="18550" y="20752"/>
                  <a:pt x="18551" y="20743"/>
                </a:cubicBezTo>
                <a:cubicBezTo>
                  <a:pt x="18552" y="20730"/>
                  <a:pt x="18543" y="20704"/>
                  <a:pt x="18545" y="20691"/>
                </a:cubicBezTo>
                <a:cubicBezTo>
                  <a:pt x="18546" y="20675"/>
                  <a:pt x="18558" y="20649"/>
                  <a:pt x="18561" y="20634"/>
                </a:cubicBezTo>
                <a:cubicBezTo>
                  <a:pt x="18563" y="20621"/>
                  <a:pt x="18561" y="20593"/>
                  <a:pt x="18564" y="20581"/>
                </a:cubicBezTo>
                <a:cubicBezTo>
                  <a:pt x="18568" y="20567"/>
                  <a:pt x="18587" y="20549"/>
                  <a:pt x="18590" y="20534"/>
                </a:cubicBezTo>
                <a:cubicBezTo>
                  <a:pt x="18592" y="20522"/>
                  <a:pt x="18586" y="20495"/>
                  <a:pt x="18587" y="20482"/>
                </a:cubicBezTo>
                <a:cubicBezTo>
                  <a:pt x="18587" y="20467"/>
                  <a:pt x="18587" y="20425"/>
                  <a:pt x="18596" y="20425"/>
                </a:cubicBezTo>
                <a:cubicBezTo>
                  <a:pt x="18606" y="20424"/>
                  <a:pt x="18600" y="20484"/>
                  <a:pt x="18609" y="20482"/>
                </a:cubicBezTo>
                <a:cubicBezTo>
                  <a:pt x="18617" y="20480"/>
                  <a:pt x="18613" y="20443"/>
                  <a:pt x="18612" y="20430"/>
                </a:cubicBezTo>
                <a:cubicBezTo>
                  <a:pt x="18612" y="20413"/>
                  <a:pt x="18604" y="20379"/>
                  <a:pt x="18603" y="20362"/>
                </a:cubicBezTo>
                <a:cubicBezTo>
                  <a:pt x="18600" y="20335"/>
                  <a:pt x="18597" y="20280"/>
                  <a:pt x="18596" y="20252"/>
                </a:cubicBezTo>
                <a:cubicBezTo>
                  <a:pt x="18595" y="20212"/>
                  <a:pt x="18596" y="20090"/>
                  <a:pt x="18596" y="20090"/>
                </a:cubicBezTo>
                <a:lnTo>
                  <a:pt x="18590" y="20033"/>
                </a:lnTo>
                <a:cubicBezTo>
                  <a:pt x="18590" y="20033"/>
                  <a:pt x="18590" y="19844"/>
                  <a:pt x="18583" y="19782"/>
                </a:cubicBezTo>
                <a:cubicBezTo>
                  <a:pt x="18578" y="19729"/>
                  <a:pt x="18565" y="19620"/>
                  <a:pt x="18545" y="19578"/>
                </a:cubicBezTo>
                <a:cubicBezTo>
                  <a:pt x="18542" y="19572"/>
                  <a:pt x="18531" y="19569"/>
                  <a:pt x="18529" y="19562"/>
                </a:cubicBezTo>
                <a:cubicBezTo>
                  <a:pt x="18523" y="19548"/>
                  <a:pt x="18526" y="19510"/>
                  <a:pt x="18522" y="19494"/>
                </a:cubicBezTo>
                <a:cubicBezTo>
                  <a:pt x="18513" y="19462"/>
                  <a:pt x="18484" y="19407"/>
                  <a:pt x="18467" y="19385"/>
                </a:cubicBezTo>
                <a:cubicBezTo>
                  <a:pt x="18460" y="19376"/>
                  <a:pt x="18443" y="19366"/>
                  <a:pt x="18435" y="19359"/>
                </a:cubicBezTo>
                <a:cubicBezTo>
                  <a:pt x="18434" y="19357"/>
                  <a:pt x="18432" y="19351"/>
                  <a:pt x="18432" y="19348"/>
                </a:cubicBezTo>
                <a:cubicBezTo>
                  <a:pt x="18431" y="19335"/>
                  <a:pt x="18434" y="19309"/>
                  <a:pt x="18432" y="19296"/>
                </a:cubicBezTo>
                <a:cubicBezTo>
                  <a:pt x="18426" y="19266"/>
                  <a:pt x="18399" y="19219"/>
                  <a:pt x="18390" y="19191"/>
                </a:cubicBezTo>
                <a:cubicBezTo>
                  <a:pt x="18374" y="19146"/>
                  <a:pt x="18335" y="19003"/>
                  <a:pt x="18335" y="19003"/>
                </a:cubicBezTo>
                <a:cubicBezTo>
                  <a:pt x="18335" y="19003"/>
                  <a:pt x="18237" y="18781"/>
                  <a:pt x="18207" y="18706"/>
                </a:cubicBezTo>
                <a:cubicBezTo>
                  <a:pt x="18181" y="18641"/>
                  <a:pt x="18132" y="18510"/>
                  <a:pt x="18107" y="18444"/>
                </a:cubicBezTo>
                <a:cubicBezTo>
                  <a:pt x="18102" y="18431"/>
                  <a:pt x="18092" y="18406"/>
                  <a:pt x="18088" y="18392"/>
                </a:cubicBezTo>
                <a:cubicBezTo>
                  <a:pt x="18075" y="18353"/>
                  <a:pt x="18055" y="18271"/>
                  <a:pt x="18046" y="18230"/>
                </a:cubicBezTo>
                <a:cubicBezTo>
                  <a:pt x="18039" y="18203"/>
                  <a:pt x="18013" y="18144"/>
                  <a:pt x="18023" y="18120"/>
                </a:cubicBezTo>
                <a:cubicBezTo>
                  <a:pt x="18025" y="18116"/>
                  <a:pt x="18033" y="18119"/>
                  <a:pt x="18036" y="18120"/>
                </a:cubicBezTo>
                <a:cubicBezTo>
                  <a:pt x="18045" y="18125"/>
                  <a:pt x="18066" y="18137"/>
                  <a:pt x="18068" y="18152"/>
                </a:cubicBezTo>
                <a:cubicBezTo>
                  <a:pt x="18072" y="18180"/>
                  <a:pt x="18102" y="18236"/>
                  <a:pt x="18120" y="18250"/>
                </a:cubicBezTo>
                <a:cubicBezTo>
                  <a:pt x="18129" y="18256"/>
                  <a:pt x="18145" y="18274"/>
                  <a:pt x="18149" y="18286"/>
                </a:cubicBezTo>
                <a:cubicBezTo>
                  <a:pt x="18154" y="18299"/>
                  <a:pt x="18155" y="18329"/>
                  <a:pt x="18156" y="18344"/>
                </a:cubicBezTo>
                <a:cubicBezTo>
                  <a:pt x="18157" y="18371"/>
                  <a:pt x="18215" y="18426"/>
                  <a:pt x="18217" y="18454"/>
                </a:cubicBezTo>
                <a:cubicBezTo>
                  <a:pt x="18219" y="18492"/>
                  <a:pt x="18238" y="18566"/>
                  <a:pt x="18248" y="18601"/>
                </a:cubicBezTo>
                <a:cubicBezTo>
                  <a:pt x="18262" y="18647"/>
                  <a:pt x="18296" y="18734"/>
                  <a:pt x="18316" y="18773"/>
                </a:cubicBezTo>
                <a:cubicBezTo>
                  <a:pt x="18324" y="18789"/>
                  <a:pt x="18341" y="18843"/>
                  <a:pt x="18351" y="18831"/>
                </a:cubicBezTo>
                <a:cubicBezTo>
                  <a:pt x="18374" y="18805"/>
                  <a:pt x="18315" y="18709"/>
                  <a:pt x="18303" y="18669"/>
                </a:cubicBezTo>
                <a:cubicBezTo>
                  <a:pt x="18299" y="18656"/>
                  <a:pt x="18290" y="18630"/>
                  <a:pt x="18287" y="18617"/>
                </a:cubicBezTo>
                <a:cubicBezTo>
                  <a:pt x="18280" y="18593"/>
                  <a:pt x="18271" y="18543"/>
                  <a:pt x="18267" y="18518"/>
                </a:cubicBezTo>
                <a:cubicBezTo>
                  <a:pt x="18263" y="18490"/>
                  <a:pt x="18253" y="18434"/>
                  <a:pt x="18258" y="18408"/>
                </a:cubicBezTo>
                <a:cubicBezTo>
                  <a:pt x="18260" y="18391"/>
                  <a:pt x="18284" y="18372"/>
                  <a:pt x="18283" y="18356"/>
                </a:cubicBezTo>
                <a:cubicBezTo>
                  <a:pt x="18282" y="18334"/>
                  <a:pt x="18253" y="18314"/>
                  <a:pt x="18245" y="18298"/>
                </a:cubicBezTo>
                <a:cubicBezTo>
                  <a:pt x="18238" y="18286"/>
                  <a:pt x="18229" y="18258"/>
                  <a:pt x="18222" y="18246"/>
                </a:cubicBezTo>
                <a:cubicBezTo>
                  <a:pt x="18207" y="18216"/>
                  <a:pt x="18173" y="18165"/>
                  <a:pt x="18158" y="18136"/>
                </a:cubicBezTo>
                <a:cubicBezTo>
                  <a:pt x="18109" y="18044"/>
                  <a:pt x="17971" y="17755"/>
                  <a:pt x="17971" y="17755"/>
                </a:cubicBezTo>
                <a:lnTo>
                  <a:pt x="17798" y="17467"/>
                </a:lnTo>
                <a:lnTo>
                  <a:pt x="17746" y="17305"/>
                </a:lnTo>
                <a:lnTo>
                  <a:pt x="17695" y="17107"/>
                </a:lnTo>
                <a:lnTo>
                  <a:pt x="17685" y="17049"/>
                </a:lnTo>
                <a:lnTo>
                  <a:pt x="17650" y="16939"/>
                </a:lnTo>
                <a:lnTo>
                  <a:pt x="17640" y="16840"/>
                </a:lnTo>
                <a:lnTo>
                  <a:pt x="17624" y="16788"/>
                </a:lnTo>
                <a:cubicBezTo>
                  <a:pt x="17601" y="16750"/>
                  <a:pt x="17594" y="16737"/>
                  <a:pt x="17592" y="16715"/>
                </a:cubicBezTo>
                <a:cubicBezTo>
                  <a:pt x="17589" y="16688"/>
                  <a:pt x="17608" y="16628"/>
                  <a:pt x="17598" y="16605"/>
                </a:cubicBezTo>
                <a:cubicBezTo>
                  <a:pt x="17593" y="16591"/>
                  <a:pt x="17560" y="16584"/>
                  <a:pt x="17560" y="16584"/>
                </a:cubicBezTo>
                <a:cubicBezTo>
                  <a:pt x="17566" y="16573"/>
                  <a:pt x="17566" y="16540"/>
                  <a:pt x="17563" y="16527"/>
                </a:cubicBezTo>
                <a:cubicBezTo>
                  <a:pt x="17560" y="16512"/>
                  <a:pt x="17542" y="16490"/>
                  <a:pt x="17540" y="16474"/>
                </a:cubicBezTo>
                <a:cubicBezTo>
                  <a:pt x="17539" y="16461"/>
                  <a:pt x="17544" y="16435"/>
                  <a:pt x="17547" y="16422"/>
                </a:cubicBezTo>
                <a:cubicBezTo>
                  <a:pt x="17550" y="16408"/>
                  <a:pt x="17568" y="16382"/>
                  <a:pt x="17563" y="16370"/>
                </a:cubicBezTo>
                <a:cubicBezTo>
                  <a:pt x="17560" y="16362"/>
                  <a:pt x="17543" y="16378"/>
                  <a:pt x="17540" y="16370"/>
                </a:cubicBezTo>
                <a:cubicBezTo>
                  <a:pt x="17536" y="16357"/>
                  <a:pt x="17561" y="16333"/>
                  <a:pt x="17560" y="16318"/>
                </a:cubicBezTo>
                <a:cubicBezTo>
                  <a:pt x="17560" y="16318"/>
                  <a:pt x="17558" y="16305"/>
                  <a:pt x="17560" y="16302"/>
                </a:cubicBezTo>
                <a:cubicBezTo>
                  <a:pt x="17566" y="16289"/>
                  <a:pt x="17581" y="16258"/>
                  <a:pt x="17576" y="16245"/>
                </a:cubicBezTo>
                <a:cubicBezTo>
                  <a:pt x="17576" y="16245"/>
                  <a:pt x="17573" y="16224"/>
                  <a:pt x="17576" y="16218"/>
                </a:cubicBezTo>
                <a:cubicBezTo>
                  <a:pt x="17585" y="16199"/>
                  <a:pt x="17599" y="16157"/>
                  <a:pt x="17605" y="16135"/>
                </a:cubicBezTo>
                <a:cubicBezTo>
                  <a:pt x="17608" y="16122"/>
                  <a:pt x="17618" y="16095"/>
                  <a:pt x="17614" y="16083"/>
                </a:cubicBezTo>
                <a:cubicBezTo>
                  <a:pt x="17610" y="16069"/>
                  <a:pt x="17588" y="16064"/>
                  <a:pt x="17579" y="16062"/>
                </a:cubicBezTo>
                <a:cubicBezTo>
                  <a:pt x="17571" y="16059"/>
                  <a:pt x="17555" y="16065"/>
                  <a:pt x="17547" y="16062"/>
                </a:cubicBezTo>
                <a:cubicBezTo>
                  <a:pt x="17538" y="16058"/>
                  <a:pt x="17514" y="16050"/>
                  <a:pt x="17515" y="16035"/>
                </a:cubicBezTo>
                <a:cubicBezTo>
                  <a:pt x="17515" y="16031"/>
                  <a:pt x="17522" y="16030"/>
                  <a:pt x="17524" y="16030"/>
                </a:cubicBezTo>
                <a:cubicBezTo>
                  <a:pt x="17533" y="16030"/>
                  <a:pt x="17548" y="16044"/>
                  <a:pt x="17556" y="16046"/>
                </a:cubicBezTo>
                <a:cubicBezTo>
                  <a:pt x="17565" y="16048"/>
                  <a:pt x="17583" y="16055"/>
                  <a:pt x="17589" y="16046"/>
                </a:cubicBezTo>
                <a:cubicBezTo>
                  <a:pt x="17595" y="16036"/>
                  <a:pt x="17582" y="15998"/>
                  <a:pt x="17589" y="15988"/>
                </a:cubicBezTo>
                <a:cubicBezTo>
                  <a:pt x="17592" y="15983"/>
                  <a:pt x="17604" y="15998"/>
                  <a:pt x="17608" y="15994"/>
                </a:cubicBezTo>
                <a:cubicBezTo>
                  <a:pt x="17623" y="15980"/>
                  <a:pt x="17647" y="15897"/>
                  <a:pt x="17631" y="15889"/>
                </a:cubicBezTo>
                <a:cubicBezTo>
                  <a:pt x="17612" y="15881"/>
                  <a:pt x="17590" y="15893"/>
                  <a:pt x="17582" y="15879"/>
                </a:cubicBezTo>
                <a:cubicBezTo>
                  <a:pt x="17575" y="15866"/>
                  <a:pt x="17611" y="15849"/>
                  <a:pt x="17614" y="15832"/>
                </a:cubicBezTo>
                <a:cubicBezTo>
                  <a:pt x="17617" y="15818"/>
                  <a:pt x="17592" y="15789"/>
                  <a:pt x="17598" y="15779"/>
                </a:cubicBezTo>
                <a:cubicBezTo>
                  <a:pt x="17598" y="15779"/>
                  <a:pt x="17630" y="15732"/>
                  <a:pt x="17640" y="15691"/>
                </a:cubicBezTo>
                <a:cubicBezTo>
                  <a:pt x="17644" y="15673"/>
                  <a:pt x="17668" y="15646"/>
                  <a:pt x="17666" y="15628"/>
                </a:cubicBezTo>
                <a:cubicBezTo>
                  <a:pt x="17664" y="15612"/>
                  <a:pt x="17638" y="15605"/>
                  <a:pt x="17634" y="15591"/>
                </a:cubicBezTo>
                <a:cubicBezTo>
                  <a:pt x="17630" y="15579"/>
                  <a:pt x="17626" y="15541"/>
                  <a:pt x="17634" y="15534"/>
                </a:cubicBezTo>
                <a:cubicBezTo>
                  <a:pt x="17641" y="15526"/>
                  <a:pt x="17657" y="15557"/>
                  <a:pt x="17666" y="15560"/>
                </a:cubicBezTo>
                <a:cubicBezTo>
                  <a:pt x="17674" y="15562"/>
                  <a:pt x="17693" y="15565"/>
                  <a:pt x="17698" y="15555"/>
                </a:cubicBezTo>
                <a:cubicBezTo>
                  <a:pt x="17703" y="15545"/>
                  <a:pt x="17692" y="15514"/>
                  <a:pt x="17695" y="15503"/>
                </a:cubicBezTo>
                <a:cubicBezTo>
                  <a:pt x="17699" y="15488"/>
                  <a:pt x="17721" y="15478"/>
                  <a:pt x="17727" y="15466"/>
                </a:cubicBezTo>
                <a:cubicBezTo>
                  <a:pt x="17733" y="15455"/>
                  <a:pt x="17748" y="15426"/>
                  <a:pt x="17743" y="15414"/>
                </a:cubicBezTo>
                <a:cubicBezTo>
                  <a:pt x="17740" y="15405"/>
                  <a:pt x="17717" y="15408"/>
                  <a:pt x="17717" y="15408"/>
                </a:cubicBezTo>
                <a:cubicBezTo>
                  <a:pt x="17733" y="15396"/>
                  <a:pt x="17734" y="15299"/>
                  <a:pt x="17734" y="15299"/>
                </a:cubicBezTo>
                <a:cubicBezTo>
                  <a:pt x="17734" y="15299"/>
                  <a:pt x="17738" y="15244"/>
                  <a:pt x="17746" y="15247"/>
                </a:cubicBezTo>
                <a:cubicBezTo>
                  <a:pt x="17746" y="15247"/>
                  <a:pt x="17761" y="15291"/>
                  <a:pt x="17769" y="15294"/>
                </a:cubicBezTo>
                <a:cubicBezTo>
                  <a:pt x="17769" y="15294"/>
                  <a:pt x="17793" y="15257"/>
                  <a:pt x="17791" y="15241"/>
                </a:cubicBezTo>
                <a:cubicBezTo>
                  <a:pt x="17790" y="15225"/>
                  <a:pt x="17766" y="15212"/>
                  <a:pt x="17759" y="15199"/>
                </a:cubicBezTo>
                <a:cubicBezTo>
                  <a:pt x="17755" y="15191"/>
                  <a:pt x="17728" y="15173"/>
                  <a:pt x="17725" y="15163"/>
                </a:cubicBezTo>
                <a:cubicBezTo>
                  <a:pt x="17722" y="15151"/>
                  <a:pt x="17719" y="15123"/>
                  <a:pt x="17716" y="15111"/>
                </a:cubicBezTo>
                <a:cubicBezTo>
                  <a:pt x="17709" y="15084"/>
                  <a:pt x="17687" y="15023"/>
                  <a:pt x="17701" y="15006"/>
                </a:cubicBezTo>
                <a:cubicBezTo>
                  <a:pt x="17709" y="14998"/>
                  <a:pt x="17722" y="15036"/>
                  <a:pt x="17727" y="15048"/>
                </a:cubicBezTo>
                <a:cubicBezTo>
                  <a:pt x="17732" y="15060"/>
                  <a:pt x="17738" y="15088"/>
                  <a:pt x="17743" y="15100"/>
                </a:cubicBezTo>
                <a:cubicBezTo>
                  <a:pt x="17750" y="15114"/>
                  <a:pt x="17769" y="15161"/>
                  <a:pt x="17775" y="15147"/>
                </a:cubicBezTo>
                <a:cubicBezTo>
                  <a:pt x="17779" y="15139"/>
                  <a:pt x="17783" y="15060"/>
                  <a:pt x="17801" y="15137"/>
                </a:cubicBezTo>
                <a:cubicBezTo>
                  <a:pt x="17805" y="15151"/>
                  <a:pt x="17824" y="15169"/>
                  <a:pt x="17833" y="15168"/>
                </a:cubicBezTo>
                <a:cubicBezTo>
                  <a:pt x="17844" y="15167"/>
                  <a:pt x="17862" y="15141"/>
                  <a:pt x="17869" y="15126"/>
                </a:cubicBezTo>
                <a:cubicBezTo>
                  <a:pt x="17877" y="15107"/>
                  <a:pt x="17899" y="15038"/>
                  <a:pt x="17885" y="15038"/>
                </a:cubicBezTo>
                <a:cubicBezTo>
                  <a:pt x="17874" y="15037"/>
                  <a:pt x="17849" y="15070"/>
                  <a:pt x="17849" y="15070"/>
                </a:cubicBezTo>
                <a:cubicBezTo>
                  <a:pt x="17821" y="15071"/>
                  <a:pt x="17864" y="15027"/>
                  <a:pt x="17862" y="15011"/>
                </a:cubicBezTo>
                <a:cubicBezTo>
                  <a:pt x="17861" y="14997"/>
                  <a:pt x="17835" y="15015"/>
                  <a:pt x="17827" y="15011"/>
                </a:cubicBezTo>
                <a:cubicBezTo>
                  <a:pt x="17818" y="15008"/>
                  <a:pt x="17804" y="14988"/>
                  <a:pt x="17795" y="14985"/>
                </a:cubicBezTo>
                <a:cubicBezTo>
                  <a:pt x="17788" y="14984"/>
                  <a:pt x="17771" y="15001"/>
                  <a:pt x="17769" y="14990"/>
                </a:cubicBezTo>
                <a:cubicBezTo>
                  <a:pt x="17764" y="14963"/>
                  <a:pt x="17816" y="14946"/>
                  <a:pt x="17833" y="14943"/>
                </a:cubicBezTo>
                <a:cubicBezTo>
                  <a:pt x="17844" y="14942"/>
                  <a:pt x="17864" y="14961"/>
                  <a:pt x="17875" y="14959"/>
                </a:cubicBezTo>
                <a:cubicBezTo>
                  <a:pt x="17884" y="14958"/>
                  <a:pt x="17899" y="14937"/>
                  <a:pt x="17907" y="14933"/>
                </a:cubicBezTo>
                <a:cubicBezTo>
                  <a:pt x="17915" y="14929"/>
                  <a:pt x="17932" y="14933"/>
                  <a:pt x="17940" y="14928"/>
                </a:cubicBezTo>
                <a:cubicBezTo>
                  <a:pt x="17950" y="14920"/>
                  <a:pt x="17975" y="14893"/>
                  <a:pt x="17972" y="14875"/>
                </a:cubicBezTo>
                <a:cubicBezTo>
                  <a:pt x="17972" y="14875"/>
                  <a:pt x="17967" y="14806"/>
                  <a:pt x="18014" y="14834"/>
                </a:cubicBezTo>
                <a:cubicBezTo>
                  <a:pt x="18023" y="14839"/>
                  <a:pt x="18047" y="14831"/>
                  <a:pt x="18052" y="14818"/>
                </a:cubicBezTo>
                <a:cubicBezTo>
                  <a:pt x="18055" y="14811"/>
                  <a:pt x="18047" y="14794"/>
                  <a:pt x="18049" y="14787"/>
                </a:cubicBezTo>
                <a:cubicBezTo>
                  <a:pt x="18053" y="14774"/>
                  <a:pt x="18075" y="14771"/>
                  <a:pt x="18081" y="14761"/>
                </a:cubicBezTo>
                <a:cubicBezTo>
                  <a:pt x="18088" y="14749"/>
                  <a:pt x="18101" y="14718"/>
                  <a:pt x="18097" y="14703"/>
                </a:cubicBezTo>
                <a:cubicBezTo>
                  <a:pt x="18094" y="14690"/>
                  <a:pt x="18071" y="14693"/>
                  <a:pt x="18065" y="14682"/>
                </a:cubicBezTo>
                <a:cubicBezTo>
                  <a:pt x="18057" y="14667"/>
                  <a:pt x="18045" y="14620"/>
                  <a:pt x="18052" y="14604"/>
                </a:cubicBezTo>
                <a:cubicBezTo>
                  <a:pt x="18057" y="14594"/>
                  <a:pt x="18075" y="14597"/>
                  <a:pt x="18081" y="14604"/>
                </a:cubicBezTo>
                <a:cubicBezTo>
                  <a:pt x="18088" y="14612"/>
                  <a:pt x="18086" y="14649"/>
                  <a:pt x="18094" y="14656"/>
                </a:cubicBezTo>
                <a:cubicBezTo>
                  <a:pt x="18101" y="14662"/>
                  <a:pt x="18119" y="14652"/>
                  <a:pt x="18126" y="14645"/>
                </a:cubicBezTo>
                <a:cubicBezTo>
                  <a:pt x="18136" y="14637"/>
                  <a:pt x="18149" y="14607"/>
                  <a:pt x="18155" y="14593"/>
                </a:cubicBezTo>
                <a:cubicBezTo>
                  <a:pt x="18161" y="14581"/>
                  <a:pt x="18168" y="14552"/>
                  <a:pt x="18174" y="14541"/>
                </a:cubicBezTo>
                <a:cubicBezTo>
                  <a:pt x="18179" y="14533"/>
                  <a:pt x="18195" y="14526"/>
                  <a:pt x="18197" y="14515"/>
                </a:cubicBezTo>
                <a:cubicBezTo>
                  <a:pt x="18200" y="14500"/>
                  <a:pt x="18183" y="14473"/>
                  <a:pt x="18184" y="14458"/>
                </a:cubicBezTo>
                <a:cubicBezTo>
                  <a:pt x="18185" y="14442"/>
                  <a:pt x="18197" y="14410"/>
                  <a:pt x="18207" y="14405"/>
                </a:cubicBezTo>
                <a:cubicBezTo>
                  <a:pt x="18215" y="14401"/>
                  <a:pt x="18230" y="14421"/>
                  <a:pt x="18239" y="14421"/>
                </a:cubicBezTo>
                <a:cubicBezTo>
                  <a:pt x="18247" y="14421"/>
                  <a:pt x="18265" y="14414"/>
                  <a:pt x="18271" y="14405"/>
                </a:cubicBezTo>
                <a:cubicBezTo>
                  <a:pt x="18277" y="14396"/>
                  <a:pt x="18280" y="14366"/>
                  <a:pt x="18284" y="14353"/>
                </a:cubicBezTo>
                <a:cubicBezTo>
                  <a:pt x="18289" y="14337"/>
                  <a:pt x="18312" y="14313"/>
                  <a:pt x="18310" y="14296"/>
                </a:cubicBezTo>
                <a:cubicBezTo>
                  <a:pt x="18308" y="14284"/>
                  <a:pt x="18281" y="14285"/>
                  <a:pt x="18284" y="14275"/>
                </a:cubicBezTo>
                <a:cubicBezTo>
                  <a:pt x="18287" y="14262"/>
                  <a:pt x="18308" y="14294"/>
                  <a:pt x="18316" y="14290"/>
                </a:cubicBezTo>
                <a:cubicBezTo>
                  <a:pt x="18326" y="14286"/>
                  <a:pt x="18345" y="14256"/>
                  <a:pt x="18345" y="14238"/>
                </a:cubicBezTo>
                <a:cubicBezTo>
                  <a:pt x="18345" y="14221"/>
                  <a:pt x="18327" y="14197"/>
                  <a:pt x="18319" y="14186"/>
                </a:cubicBezTo>
                <a:cubicBezTo>
                  <a:pt x="18312" y="14175"/>
                  <a:pt x="18291" y="14164"/>
                  <a:pt x="18287" y="14149"/>
                </a:cubicBezTo>
                <a:cubicBezTo>
                  <a:pt x="18283" y="14135"/>
                  <a:pt x="18288" y="14101"/>
                  <a:pt x="18290" y="14086"/>
                </a:cubicBezTo>
                <a:cubicBezTo>
                  <a:pt x="18293" y="14071"/>
                  <a:pt x="18303" y="14041"/>
                  <a:pt x="18310" y="14029"/>
                </a:cubicBezTo>
                <a:cubicBezTo>
                  <a:pt x="18312" y="14026"/>
                  <a:pt x="18317" y="14016"/>
                  <a:pt x="18319" y="14019"/>
                </a:cubicBezTo>
                <a:cubicBezTo>
                  <a:pt x="18333" y="14036"/>
                  <a:pt x="18321" y="14102"/>
                  <a:pt x="18328" y="14128"/>
                </a:cubicBezTo>
                <a:cubicBezTo>
                  <a:pt x="18332" y="14141"/>
                  <a:pt x="18354" y="14139"/>
                  <a:pt x="18360" y="14149"/>
                </a:cubicBezTo>
                <a:cubicBezTo>
                  <a:pt x="18366" y="14159"/>
                  <a:pt x="18365" y="14204"/>
                  <a:pt x="18373" y="14202"/>
                </a:cubicBezTo>
                <a:cubicBezTo>
                  <a:pt x="18400" y="14194"/>
                  <a:pt x="18370" y="14067"/>
                  <a:pt x="18376" y="14024"/>
                </a:cubicBezTo>
                <a:cubicBezTo>
                  <a:pt x="18379" y="14008"/>
                  <a:pt x="18388" y="13980"/>
                  <a:pt x="18392" y="13966"/>
                </a:cubicBezTo>
                <a:cubicBezTo>
                  <a:pt x="18409" y="13912"/>
                  <a:pt x="18416" y="13801"/>
                  <a:pt x="18432" y="13752"/>
                </a:cubicBezTo>
                <a:cubicBezTo>
                  <a:pt x="18445" y="13714"/>
                  <a:pt x="18506" y="13627"/>
                  <a:pt x="18506" y="13627"/>
                </a:cubicBezTo>
                <a:cubicBezTo>
                  <a:pt x="18506" y="13627"/>
                  <a:pt x="18534" y="13609"/>
                  <a:pt x="18538" y="13595"/>
                </a:cubicBezTo>
                <a:cubicBezTo>
                  <a:pt x="18541" y="13589"/>
                  <a:pt x="18538" y="13564"/>
                  <a:pt x="18538" y="13564"/>
                </a:cubicBezTo>
                <a:lnTo>
                  <a:pt x="18557" y="13559"/>
                </a:lnTo>
                <a:lnTo>
                  <a:pt x="18625" y="13512"/>
                </a:lnTo>
                <a:cubicBezTo>
                  <a:pt x="18625" y="13512"/>
                  <a:pt x="18673" y="13490"/>
                  <a:pt x="18689" y="13486"/>
                </a:cubicBezTo>
                <a:cubicBezTo>
                  <a:pt x="18711" y="13479"/>
                  <a:pt x="18735" y="13449"/>
                  <a:pt x="18735" y="13449"/>
                </a:cubicBezTo>
                <a:cubicBezTo>
                  <a:pt x="18743" y="13425"/>
                  <a:pt x="18743" y="13367"/>
                  <a:pt x="18741" y="13339"/>
                </a:cubicBezTo>
                <a:cubicBezTo>
                  <a:pt x="18739" y="13311"/>
                  <a:pt x="18709" y="13254"/>
                  <a:pt x="18719" y="13230"/>
                </a:cubicBezTo>
                <a:cubicBezTo>
                  <a:pt x="18726" y="13212"/>
                  <a:pt x="18760" y="13217"/>
                  <a:pt x="18770" y="13230"/>
                </a:cubicBezTo>
                <a:cubicBezTo>
                  <a:pt x="18777" y="13239"/>
                  <a:pt x="18783" y="13268"/>
                  <a:pt x="18786" y="13282"/>
                </a:cubicBezTo>
                <a:cubicBezTo>
                  <a:pt x="18793" y="13313"/>
                  <a:pt x="18788" y="13413"/>
                  <a:pt x="18809" y="13412"/>
                </a:cubicBezTo>
                <a:cubicBezTo>
                  <a:pt x="18834" y="13411"/>
                  <a:pt x="18825" y="13291"/>
                  <a:pt x="18831" y="13251"/>
                </a:cubicBezTo>
                <a:cubicBezTo>
                  <a:pt x="18833" y="13236"/>
                  <a:pt x="18840" y="13193"/>
                  <a:pt x="18840" y="13193"/>
                </a:cubicBezTo>
                <a:cubicBezTo>
                  <a:pt x="18840" y="13193"/>
                  <a:pt x="18871" y="13113"/>
                  <a:pt x="18869" y="13083"/>
                </a:cubicBezTo>
                <a:cubicBezTo>
                  <a:pt x="18869" y="13069"/>
                  <a:pt x="18856" y="13049"/>
                  <a:pt x="18870" y="13024"/>
                </a:cubicBezTo>
                <a:cubicBezTo>
                  <a:pt x="18885" y="12996"/>
                  <a:pt x="18941" y="12963"/>
                  <a:pt x="18941" y="12925"/>
                </a:cubicBezTo>
                <a:cubicBezTo>
                  <a:pt x="18940" y="12904"/>
                  <a:pt x="18901" y="12894"/>
                  <a:pt x="18899" y="12873"/>
                </a:cubicBezTo>
                <a:cubicBezTo>
                  <a:pt x="18897" y="12858"/>
                  <a:pt x="18892" y="12814"/>
                  <a:pt x="18891" y="12799"/>
                </a:cubicBezTo>
                <a:cubicBezTo>
                  <a:pt x="18891" y="12788"/>
                  <a:pt x="18943" y="12742"/>
                  <a:pt x="18947" y="12733"/>
                </a:cubicBezTo>
                <a:cubicBezTo>
                  <a:pt x="18952" y="12722"/>
                  <a:pt x="18977" y="12741"/>
                  <a:pt x="18979" y="12754"/>
                </a:cubicBezTo>
                <a:cubicBezTo>
                  <a:pt x="18982" y="12769"/>
                  <a:pt x="18954" y="12791"/>
                  <a:pt x="18957" y="12806"/>
                </a:cubicBezTo>
                <a:cubicBezTo>
                  <a:pt x="18959" y="12821"/>
                  <a:pt x="18983" y="12829"/>
                  <a:pt x="18992" y="12827"/>
                </a:cubicBezTo>
                <a:cubicBezTo>
                  <a:pt x="18995" y="12827"/>
                  <a:pt x="19000" y="12820"/>
                  <a:pt x="19002" y="12817"/>
                </a:cubicBezTo>
                <a:cubicBezTo>
                  <a:pt x="19009" y="12806"/>
                  <a:pt x="19019" y="12778"/>
                  <a:pt x="19024" y="12765"/>
                </a:cubicBezTo>
                <a:cubicBezTo>
                  <a:pt x="19033" y="12740"/>
                  <a:pt x="19040" y="12671"/>
                  <a:pt x="19056" y="12660"/>
                </a:cubicBezTo>
                <a:cubicBezTo>
                  <a:pt x="19065" y="12654"/>
                  <a:pt x="19082" y="12682"/>
                  <a:pt x="19092" y="12681"/>
                </a:cubicBezTo>
                <a:cubicBezTo>
                  <a:pt x="19114" y="12679"/>
                  <a:pt x="19150" y="12622"/>
                  <a:pt x="19172" y="12613"/>
                </a:cubicBezTo>
                <a:cubicBezTo>
                  <a:pt x="19180" y="12610"/>
                  <a:pt x="19198" y="12621"/>
                  <a:pt x="19204" y="12613"/>
                </a:cubicBezTo>
                <a:cubicBezTo>
                  <a:pt x="19207" y="12609"/>
                  <a:pt x="19206" y="12593"/>
                  <a:pt x="19208" y="12587"/>
                </a:cubicBezTo>
                <a:cubicBezTo>
                  <a:pt x="19212" y="12572"/>
                  <a:pt x="19223" y="12532"/>
                  <a:pt x="19233" y="12535"/>
                </a:cubicBezTo>
                <a:cubicBezTo>
                  <a:pt x="19233" y="12535"/>
                  <a:pt x="19256" y="12530"/>
                  <a:pt x="19262" y="12535"/>
                </a:cubicBezTo>
                <a:cubicBezTo>
                  <a:pt x="19274" y="12544"/>
                  <a:pt x="19278" y="12567"/>
                  <a:pt x="19311" y="12566"/>
                </a:cubicBezTo>
                <a:cubicBezTo>
                  <a:pt x="19328" y="12566"/>
                  <a:pt x="19331" y="12486"/>
                  <a:pt x="19340" y="12462"/>
                </a:cubicBezTo>
                <a:cubicBezTo>
                  <a:pt x="19345" y="12446"/>
                  <a:pt x="19363" y="12424"/>
                  <a:pt x="19369" y="12409"/>
                </a:cubicBezTo>
                <a:cubicBezTo>
                  <a:pt x="19373" y="12396"/>
                  <a:pt x="19382" y="12367"/>
                  <a:pt x="19381" y="12352"/>
                </a:cubicBezTo>
                <a:cubicBezTo>
                  <a:pt x="19381" y="12340"/>
                  <a:pt x="19375" y="12315"/>
                  <a:pt x="19369" y="12310"/>
                </a:cubicBezTo>
                <a:cubicBezTo>
                  <a:pt x="19366" y="12308"/>
                  <a:pt x="19358" y="12312"/>
                  <a:pt x="19356" y="12315"/>
                </a:cubicBezTo>
                <a:cubicBezTo>
                  <a:pt x="19348" y="12325"/>
                  <a:pt x="19347" y="12363"/>
                  <a:pt x="19340" y="12373"/>
                </a:cubicBezTo>
                <a:cubicBezTo>
                  <a:pt x="19318" y="12399"/>
                  <a:pt x="19269" y="12409"/>
                  <a:pt x="19246" y="12423"/>
                </a:cubicBezTo>
                <a:cubicBezTo>
                  <a:pt x="19228" y="12435"/>
                  <a:pt x="19198" y="12484"/>
                  <a:pt x="19179" y="12491"/>
                </a:cubicBezTo>
                <a:cubicBezTo>
                  <a:pt x="19162" y="12497"/>
                  <a:pt x="19127" y="12492"/>
                  <a:pt x="19111" y="12481"/>
                </a:cubicBezTo>
                <a:cubicBezTo>
                  <a:pt x="19094" y="12468"/>
                  <a:pt x="19069" y="12420"/>
                  <a:pt x="19056" y="12397"/>
                </a:cubicBezTo>
                <a:cubicBezTo>
                  <a:pt x="19049" y="12385"/>
                  <a:pt x="19024" y="12307"/>
                  <a:pt x="19031" y="12294"/>
                </a:cubicBezTo>
                <a:cubicBezTo>
                  <a:pt x="19036" y="12284"/>
                  <a:pt x="19052" y="12319"/>
                  <a:pt x="19059" y="12326"/>
                </a:cubicBezTo>
                <a:cubicBezTo>
                  <a:pt x="19068" y="12333"/>
                  <a:pt x="19087" y="12339"/>
                  <a:pt x="19095" y="12347"/>
                </a:cubicBezTo>
                <a:cubicBezTo>
                  <a:pt x="19106" y="12356"/>
                  <a:pt x="19122" y="12387"/>
                  <a:pt x="19134" y="12394"/>
                </a:cubicBezTo>
                <a:cubicBezTo>
                  <a:pt x="19142" y="12399"/>
                  <a:pt x="19160" y="12403"/>
                  <a:pt x="19169" y="12399"/>
                </a:cubicBezTo>
                <a:cubicBezTo>
                  <a:pt x="19176" y="12396"/>
                  <a:pt x="19192" y="12373"/>
                  <a:pt x="19192" y="12373"/>
                </a:cubicBezTo>
                <a:cubicBezTo>
                  <a:pt x="19192" y="12373"/>
                  <a:pt x="19236" y="12300"/>
                  <a:pt x="19243" y="12268"/>
                </a:cubicBezTo>
                <a:cubicBezTo>
                  <a:pt x="19246" y="12256"/>
                  <a:pt x="19249" y="12224"/>
                  <a:pt x="19243" y="12216"/>
                </a:cubicBezTo>
                <a:cubicBezTo>
                  <a:pt x="19237" y="12207"/>
                  <a:pt x="19216" y="12237"/>
                  <a:pt x="19211" y="12226"/>
                </a:cubicBezTo>
                <a:cubicBezTo>
                  <a:pt x="19206" y="12218"/>
                  <a:pt x="19215" y="12192"/>
                  <a:pt x="19220" y="12185"/>
                </a:cubicBezTo>
                <a:cubicBezTo>
                  <a:pt x="19227" y="12175"/>
                  <a:pt x="19249" y="12184"/>
                  <a:pt x="19256" y="12174"/>
                </a:cubicBezTo>
                <a:cubicBezTo>
                  <a:pt x="19263" y="12164"/>
                  <a:pt x="19273" y="12130"/>
                  <a:pt x="19269" y="12117"/>
                </a:cubicBezTo>
                <a:cubicBezTo>
                  <a:pt x="19260" y="12090"/>
                  <a:pt x="19216" y="12145"/>
                  <a:pt x="19198" y="12140"/>
                </a:cubicBezTo>
                <a:cubicBezTo>
                  <a:pt x="19190" y="12138"/>
                  <a:pt x="19166" y="12140"/>
                  <a:pt x="19166" y="12140"/>
                </a:cubicBezTo>
                <a:cubicBezTo>
                  <a:pt x="19166" y="12140"/>
                  <a:pt x="19044" y="12123"/>
                  <a:pt x="19018" y="12077"/>
                </a:cubicBezTo>
                <a:cubicBezTo>
                  <a:pt x="19009" y="12061"/>
                  <a:pt x="19008" y="11991"/>
                  <a:pt x="19008" y="11991"/>
                </a:cubicBezTo>
                <a:cubicBezTo>
                  <a:pt x="19008" y="11991"/>
                  <a:pt x="19010" y="11982"/>
                  <a:pt x="19011" y="11981"/>
                </a:cubicBezTo>
                <a:cubicBezTo>
                  <a:pt x="19028" y="11969"/>
                  <a:pt x="19065" y="12004"/>
                  <a:pt x="19082" y="12012"/>
                </a:cubicBezTo>
                <a:cubicBezTo>
                  <a:pt x="19097" y="12020"/>
                  <a:pt x="19090" y="12022"/>
                  <a:pt x="19106" y="12018"/>
                </a:cubicBezTo>
                <a:cubicBezTo>
                  <a:pt x="19115" y="12015"/>
                  <a:pt x="19130" y="11997"/>
                  <a:pt x="19138" y="11997"/>
                </a:cubicBezTo>
                <a:cubicBezTo>
                  <a:pt x="19144" y="11996"/>
                  <a:pt x="19157" y="12014"/>
                  <a:pt x="19161" y="12007"/>
                </a:cubicBezTo>
                <a:cubicBezTo>
                  <a:pt x="19167" y="11997"/>
                  <a:pt x="19150" y="11968"/>
                  <a:pt x="19148" y="11955"/>
                </a:cubicBezTo>
                <a:cubicBezTo>
                  <a:pt x="19146" y="11942"/>
                  <a:pt x="19140" y="11913"/>
                  <a:pt x="19145" y="11902"/>
                </a:cubicBezTo>
                <a:cubicBezTo>
                  <a:pt x="19150" y="11892"/>
                  <a:pt x="19214" y="11886"/>
                  <a:pt x="19217" y="11897"/>
                </a:cubicBezTo>
                <a:cubicBezTo>
                  <a:pt x="19221" y="11908"/>
                  <a:pt x="19197" y="11922"/>
                  <a:pt x="19198" y="11934"/>
                </a:cubicBezTo>
                <a:cubicBezTo>
                  <a:pt x="19199" y="11951"/>
                  <a:pt x="19221" y="11972"/>
                  <a:pt x="19230" y="11981"/>
                </a:cubicBezTo>
                <a:cubicBezTo>
                  <a:pt x="19238" y="11988"/>
                  <a:pt x="19258" y="12005"/>
                  <a:pt x="19266" y="11997"/>
                </a:cubicBezTo>
                <a:cubicBezTo>
                  <a:pt x="19266" y="11997"/>
                  <a:pt x="19270" y="11992"/>
                  <a:pt x="19288" y="11991"/>
                </a:cubicBezTo>
                <a:lnTo>
                  <a:pt x="19320" y="12002"/>
                </a:lnTo>
                <a:cubicBezTo>
                  <a:pt x="19320" y="12002"/>
                  <a:pt x="19377" y="12018"/>
                  <a:pt x="19394" y="12007"/>
                </a:cubicBezTo>
                <a:cubicBezTo>
                  <a:pt x="19404" y="12000"/>
                  <a:pt x="19417" y="11969"/>
                  <a:pt x="19423" y="11955"/>
                </a:cubicBezTo>
                <a:cubicBezTo>
                  <a:pt x="19438" y="11916"/>
                  <a:pt x="19462" y="11832"/>
                  <a:pt x="19468" y="11787"/>
                </a:cubicBezTo>
                <a:cubicBezTo>
                  <a:pt x="19470" y="11775"/>
                  <a:pt x="19462" y="11743"/>
                  <a:pt x="19468" y="11735"/>
                </a:cubicBezTo>
                <a:cubicBezTo>
                  <a:pt x="19475" y="11727"/>
                  <a:pt x="19492" y="11755"/>
                  <a:pt x="19501" y="11751"/>
                </a:cubicBezTo>
                <a:cubicBezTo>
                  <a:pt x="19511" y="11746"/>
                  <a:pt x="19527" y="11716"/>
                  <a:pt x="19529" y="11699"/>
                </a:cubicBezTo>
                <a:cubicBezTo>
                  <a:pt x="19531" y="11686"/>
                  <a:pt x="19520" y="11652"/>
                  <a:pt x="19520" y="11652"/>
                </a:cubicBezTo>
                <a:cubicBezTo>
                  <a:pt x="19520" y="11652"/>
                  <a:pt x="19519" y="11568"/>
                  <a:pt x="19513" y="11542"/>
                </a:cubicBezTo>
                <a:cubicBezTo>
                  <a:pt x="19510" y="11527"/>
                  <a:pt x="19497" y="11502"/>
                  <a:pt x="19491" y="11490"/>
                </a:cubicBezTo>
                <a:cubicBezTo>
                  <a:pt x="19483" y="11475"/>
                  <a:pt x="19466" y="11428"/>
                  <a:pt x="19455" y="11437"/>
                </a:cubicBezTo>
                <a:cubicBezTo>
                  <a:pt x="19451" y="11441"/>
                  <a:pt x="19454" y="11464"/>
                  <a:pt x="19450" y="11469"/>
                </a:cubicBezTo>
                <a:cubicBezTo>
                  <a:pt x="19439" y="11480"/>
                  <a:pt x="19421" y="11542"/>
                  <a:pt x="19417" y="11573"/>
                </a:cubicBezTo>
                <a:cubicBezTo>
                  <a:pt x="19414" y="11599"/>
                  <a:pt x="19429" y="11652"/>
                  <a:pt x="19427" y="11678"/>
                </a:cubicBezTo>
                <a:cubicBezTo>
                  <a:pt x="19425" y="11696"/>
                  <a:pt x="19393" y="11731"/>
                  <a:pt x="19381" y="11730"/>
                </a:cubicBezTo>
                <a:cubicBezTo>
                  <a:pt x="19376" y="11730"/>
                  <a:pt x="19372" y="11710"/>
                  <a:pt x="19369" y="11704"/>
                </a:cubicBezTo>
                <a:cubicBezTo>
                  <a:pt x="19349" y="11670"/>
                  <a:pt x="19352" y="11620"/>
                  <a:pt x="19352" y="11620"/>
                </a:cubicBezTo>
                <a:cubicBezTo>
                  <a:pt x="19363" y="11593"/>
                  <a:pt x="19375" y="11516"/>
                  <a:pt x="19375" y="11516"/>
                </a:cubicBezTo>
                <a:cubicBezTo>
                  <a:pt x="19374" y="11503"/>
                  <a:pt x="19375" y="11472"/>
                  <a:pt x="19369" y="11464"/>
                </a:cubicBezTo>
                <a:cubicBezTo>
                  <a:pt x="19362" y="11454"/>
                  <a:pt x="19342" y="11456"/>
                  <a:pt x="19333" y="11458"/>
                </a:cubicBezTo>
                <a:cubicBezTo>
                  <a:pt x="19319" y="11461"/>
                  <a:pt x="19282" y="11490"/>
                  <a:pt x="19282" y="11490"/>
                </a:cubicBezTo>
                <a:lnTo>
                  <a:pt x="19152" y="11590"/>
                </a:lnTo>
                <a:cubicBezTo>
                  <a:pt x="19130" y="11600"/>
                  <a:pt x="19106" y="11599"/>
                  <a:pt x="19106" y="11599"/>
                </a:cubicBezTo>
                <a:cubicBezTo>
                  <a:pt x="19063" y="11582"/>
                  <a:pt x="19035" y="11526"/>
                  <a:pt x="19035" y="11526"/>
                </a:cubicBezTo>
                <a:cubicBezTo>
                  <a:pt x="19031" y="11511"/>
                  <a:pt x="19015" y="11488"/>
                  <a:pt x="19010" y="11474"/>
                </a:cubicBezTo>
                <a:cubicBezTo>
                  <a:pt x="19004" y="11460"/>
                  <a:pt x="18991" y="11416"/>
                  <a:pt x="18991" y="11416"/>
                </a:cubicBezTo>
                <a:cubicBezTo>
                  <a:pt x="18991" y="11416"/>
                  <a:pt x="18982" y="11377"/>
                  <a:pt x="18984" y="11364"/>
                </a:cubicBezTo>
                <a:cubicBezTo>
                  <a:pt x="18989" y="11331"/>
                  <a:pt x="19035" y="11257"/>
                  <a:pt x="19066" y="11333"/>
                </a:cubicBezTo>
                <a:lnTo>
                  <a:pt x="19063" y="11385"/>
                </a:lnTo>
                <a:cubicBezTo>
                  <a:pt x="19063" y="11385"/>
                  <a:pt x="19079" y="11476"/>
                  <a:pt x="19095" y="11490"/>
                </a:cubicBezTo>
                <a:cubicBezTo>
                  <a:pt x="19102" y="11496"/>
                  <a:pt x="19119" y="11483"/>
                  <a:pt x="19127" y="11484"/>
                </a:cubicBezTo>
                <a:cubicBezTo>
                  <a:pt x="19137" y="11486"/>
                  <a:pt x="19153" y="11508"/>
                  <a:pt x="19163" y="11505"/>
                </a:cubicBezTo>
                <a:cubicBezTo>
                  <a:pt x="19186" y="11499"/>
                  <a:pt x="19240" y="11445"/>
                  <a:pt x="19236" y="11406"/>
                </a:cubicBezTo>
                <a:cubicBezTo>
                  <a:pt x="19236" y="11406"/>
                  <a:pt x="19227" y="11358"/>
                  <a:pt x="19256" y="11333"/>
                </a:cubicBezTo>
                <a:cubicBezTo>
                  <a:pt x="19264" y="11326"/>
                  <a:pt x="19283" y="11347"/>
                  <a:pt x="19291" y="11354"/>
                </a:cubicBezTo>
                <a:cubicBezTo>
                  <a:pt x="19319" y="11378"/>
                  <a:pt x="19293" y="11268"/>
                  <a:pt x="19293" y="11268"/>
                </a:cubicBezTo>
                <a:cubicBezTo>
                  <a:pt x="19279" y="11218"/>
                  <a:pt x="19311" y="11232"/>
                  <a:pt x="19311" y="11232"/>
                </a:cubicBezTo>
                <a:cubicBezTo>
                  <a:pt x="19311" y="11232"/>
                  <a:pt x="19336" y="11268"/>
                  <a:pt x="19359" y="11281"/>
                </a:cubicBezTo>
                <a:cubicBezTo>
                  <a:pt x="19369" y="11286"/>
                  <a:pt x="19397" y="11296"/>
                  <a:pt x="19401" y="11281"/>
                </a:cubicBezTo>
                <a:cubicBezTo>
                  <a:pt x="19405" y="11264"/>
                  <a:pt x="19376" y="11243"/>
                  <a:pt x="19369" y="11228"/>
                </a:cubicBezTo>
                <a:cubicBezTo>
                  <a:pt x="19362" y="11216"/>
                  <a:pt x="19339" y="11187"/>
                  <a:pt x="19346" y="11176"/>
                </a:cubicBezTo>
                <a:cubicBezTo>
                  <a:pt x="19346" y="11176"/>
                  <a:pt x="19362" y="11157"/>
                  <a:pt x="19372" y="11119"/>
                </a:cubicBezTo>
                <a:cubicBezTo>
                  <a:pt x="19373" y="11113"/>
                  <a:pt x="19374" y="11098"/>
                  <a:pt x="19372" y="11093"/>
                </a:cubicBezTo>
                <a:cubicBezTo>
                  <a:pt x="19366" y="11081"/>
                  <a:pt x="19344" y="11090"/>
                  <a:pt x="19336" y="11082"/>
                </a:cubicBezTo>
                <a:cubicBezTo>
                  <a:pt x="19327" y="11074"/>
                  <a:pt x="19311" y="11030"/>
                  <a:pt x="19311" y="11030"/>
                </a:cubicBezTo>
                <a:lnTo>
                  <a:pt x="19304" y="10978"/>
                </a:lnTo>
                <a:lnTo>
                  <a:pt x="19365" y="10957"/>
                </a:lnTo>
                <a:lnTo>
                  <a:pt x="19378" y="10951"/>
                </a:lnTo>
                <a:lnTo>
                  <a:pt x="19317" y="10790"/>
                </a:lnTo>
                <a:lnTo>
                  <a:pt x="19288" y="10723"/>
                </a:lnTo>
                <a:lnTo>
                  <a:pt x="19195" y="10728"/>
                </a:lnTo>
                <a:cubicBezTo>
                  <a:pt x="19195" y="10728"/>
                  <a:pt x="19169" y="10711"/>
                  <a:pt x="19163" y="10718"/>
                </a:cubicBezTo>
                <a:cubicBezTo>
                  <a:pt x="19154" y="10727"/>
                  <a:pt x="19151" y="10765"/>
                  <a:pt x="19153" y="10781"/>
                </a:cubicBezTo>
                <a:cubicBezTo>
                  <a:pt x="19154" y="10790"/>
                  <a:pt x="19170" y="10805"/>
                  <a:pt x="19166" y="10812"/>
                </a:cubicBezTo>
                <a:cubicBezTo>
                  <a:pt x="19160" y="10823"/>
                  <a:pt x="19142" y="10790"/>
                  <a:pt x="19134" y="10786"/>
                </a:cubicBezTo>
                <a:cubicBezTo>
                  <a:pt x="19127" y="10783"/>
                  <a:pt x="19114" y="10777"/>
                  <a:pt x="19108" y="10781"/>
                </a:cubicBezTo>
                <a:cubicBezTo>
                  <a:pt x="19108" y="10781"/>
                  <a:pt x="19039" y="10758"/>
                  <a:pt x="19014" y="10733"/>
                </a:cubicBezTo>
                <a:cubicBezTo>
                  <a:pt x="19006" y="10724"/>
                  <a:pt x="18997" y="10691"/>
                  <a:pt x="18992" y="10676"/>
                </a:cubicBezTo>
                <a:cubicBezTo>
                  <a:pt x="18988" y="10663"/>
                  <a:pt x="18987" y="10629"/>
                  <a:pt x="18979" y="10623"/>
                </a:cubicBezTo>
                <a:cubicBezTo>
                  <a:pt x="18970" y="10617"/>
                  <a:pt x="18953" y="10645"/>
                  <a:pt x="18944" y="10644"/>
                </a:cubicBezTo>
                <a:cubicBezTo>
                  <a:pt x="18935" y="10644"/>
                  <a:pt x="18920" y="10625"/>
                  <a:pt x="18911" y="10623"/>
                </a:cubicBezTo>
                <a:cubicBezTo>
                  <a:pt x="18904" y="10623"/>
                  <a:pt x="18890" y="10635"/>
                  <a:pt x="18883" y="10634"/>
                </a:cubicBezTo>
                <a:cubicBezTo>
                  <a:pt x="18865" y="10632"/>
                  <a:pt x="18835" y="10612"/>
                  <a:pt x="18818" y="10607"/>
                </a:cubicBezTo>
                <a:cubicBezTo>
                  <a:pt x="18793" y="10599"/>
                  <a:pt x="18734" y="10622"/>
                  <a:pt x="18715" y="10592"/>
                </a:cubicBezTo>
                <a:cubicBezTo>
                  <a:pt x="18703" y="10573"/>
                  <a:pt x="18711" y="10502"/>
                  <a:pt x="18725" y="10486"/>
                </a:cubicBezTo>
                <a:cubicBezTo>
                  <a:pt x="18731" y="10479"/>
                  <a:pt x="18749" y="10496"/>
                  <a:pt x="18757" y="10497"/>
                </a:cubicBezTo>
                <a:cubicBezTo>
                  <a:pt x="18774" y="10498"/>
                  <a:pt x="18808" y="10469"/>
                  <a:pt x="18825" y="10476"/>
                </a:cubicBezTo>
                <a:cubicBezTo>
                  <a:pt x="18836" y="10480"/>
                  <a:pt x="18849" y="10517"/>
                  <a:pt x="18860" y="10523"/>
                </a:cubicBezTo>
                <a:cubicBezTo>
                  <a:pt x="18864" y="10525"/>
                  <a:pt x="18873" y="10527"/>
                  <a:pt x="18876" y="10523"/>
                </a:cubicBezTo>
                <a:cubicBezTo>
                  <a:pt x="18883" y="10513"/>
                  <a:pt x="18871" y="10471"/>
                  <a:pt x="18879" y="10466"/>
                </a:cubicBezTo>
                <a:cubicBezTo>
                  <a:pt x="18889" y="10459"/>
                  <a:pt x="18903" y="10502"/>
                  <a:pt x="18911" y="10512"/>
                </a:cubicBezTo>
                <a:cubicBezTo>
                  <a:pt x="18919" y="10522"/>
                  <a:pt x="18934" y="10545"/>
                  <a:pt x="18944" y="10544"/>
                </a:cubicBezTo>
                <a:cubicBezTo>
                  <a:pt x="18954" y="10543"/>
                  <a:pt x="18966" y="10500"/>
                  <a:pt x="18976" y="10502"/>
                </a:cubicBezTo>
                <a:cubicBezTo>
                  <a:pt x="18987" y="10504"/>
                  <a:pt x="18994" y="10546"/>
                  <a:pt x="19002" y="10560"/>
                </a:cubicBezTo>
                <a:cubicBezTo>
                  <a:pt x="19009" y="10573"/>
                  <a:pt x="19025" y="10597"/>
                  <a:pt x="19034" y="10607"/>
                </a:cubicBezTo>
                <a:cubicBezTo>
                  <a:pt x="19042" y="10614"/>
                  <a:pt x="19069" y="10628"/>
                  <a:pt x="19069" y="10628"/>
                </a:cubicBezTo>
                <a:cubicBezTo>
                  <a:pt x="19069" y="10628"/>
                  <a:pt x="19089" y="10685"/>
                  <a:pt x="19101" y="10685"/>
                </a:cubicBezTo>
                <a:cubicBezTo>
                  <a:pt x="19108" y="10685"/>
                  <a:pt x="19112" y="10659"/>
                  <a:pt x="19117" y="10654"/>
                </a:cubicBezTo>
                <a:cubicBezTo>
                  <a:pt x="19122" y="10648"/>
                  <a:pt x="19136" y="10650"/>
                  <a:pt x="19140" y="10643"/>
                </a:cubicBezTo>
                <a:cubicBezTo>
                  <a:pt x="19147" y="10633"/>
                  <a:pt x="19150" y="10601"/>
                  <a:pt x="19150" y="10586"/>
                </a:cubicBezTo>
                <a:cubicBezTo>
                  <a:pt x="19149" y="10572"/>
                  <a:pt x="19134" y="10594"/>
                  <a:pt x="19128" y="10584"/>
                </a:cubicBezTo>
                <a:cubicBezTo>
                  <a:pt x="19121" y="10573"/>
                  <a:pt x="19099" y="10574"/>
                  <a:pt x="19093" y="10563"/>
                </a:cubicBezTo>
                <a:cubicBezTo>
                  <a:pt x="19087" y="10553"/>
                  <a:pt x="19090" y="10517"/>
                  <a:pt x="19083" y="10511"/>
                </a:cubicBezTo>
                <a:cubicBezTo>
                  <a:pt x="19075" y="10504"/>
                  <a:pt x="19016" y="10491"/>
                  <a:pt x="19007" y="10490"/>
                </a:cubicBezTo>
                <a:cubicBezTo>
                  <a:pt x="18989" y="10490"/>
                  <a:pt x="18954" y="10465"/>
                  <a:pt x="18939" y="10449"/>
                </a:cubicBezTo>
                <a:cubicBezTo>
                  <a:pt x="18931" y="10439"/>
                  <a:pt x="18918" y="10408"/>
                  <a:pt x="18911" y="10396"/>
                </a:cubicBezTo>
                <a:cubicBezTo>
                  <a:pt x="18894" y="10372"/>
                  <a:pt x="18880" y="10326"/>
                  <a:pt x="18889" y="10293"/>
                </a:cubicBezTo>
                <a:cubicBezTo>
                  <a:pt x="18893" y="10280"/>
                  <a:pt x="18916" y="10297"/>
                  <a:pt x="18924" y="10303"/>
                </a:cubicBezTo>
                <a:cubicBezTo>
                  <a:pt x="18944" y="10319"/>
                  <a:pt x="18970" y="10379"/>
                  <a:pt x="18989" y="10398"/>
                </a:cubicBezTo>
                <a:cubicBezTo>
                  <a:pt x="19004" y="10414"/>
                  <a:pt x="19039" y="10455"/>
                  <a:pt x="19056" y="10445"/>
                </a:cubicBezTo>
                <a:cubicBezTo>
                  <a:pt x="19065" y="10439"/>
                  <a:pt x="19074" y="10403"/>
                  <a:pt x="19072" y="10387"/>
                </a:cubicBezTo>
                <a:cubicBezTo>
                  <a:pt x="19071" y="10370"/>
                  <a:pt x="19042" y="10352"/>
                  <a:pt x="19043" y="10335"/>
                </a:cubicBezTo>
                <a:cubicBezTo>
                  <a:pt x="19044" y="10328"/>
                  <a:pt x="19052" y="10321"/>
                  <a:pt x="19056" y="10319"/>
                </a:cubicBezTo>
                <a:cubicBezTo>
                  <a:pt x="19064" y="10316"/>
                  <a:pt x="19081" y="10324"/>
                  <a:pt x="19088" y="10330"/>
                </a:cubicBezTo>
                <a:cubicBezTo>
                  <a:pt x="19098" y="10337"/>
                  <a:pt x="19111" y="10377"/>
                  <a:pt x="19121" y="10372"/>
                </a:cubicBezTo>
                <a:cubicBezTo>
                  <a:pt x="19128" y="10367"/>
                  <a:pt x="19127" y="10333"/>
                  <a:pt x="19127" y="10319"/>
                </a:cubicBezTo>
                <a:cubicBezTo>
                  <a:pt x="19127" y="10294"/>
                  <a:pt x="19124" y="10235"/>
                  <a:pt x="19111" y="10220"/>
                </a:cubicBezTo>
                <a:cubicBezTo>
                  <a:pt x="19104" y="10212"/>
                  <a:pt x="19086" y="10230"/>
                  <a:pt x="19079" y="10225"/>
                </a:cubicBezTo>
                <a:cubicBezTo>
                  <a:pt x="19070" y="10219"/>
                  <a:pt x="19059" y="10194"/>
                  <a:pt x="19059" y="10194"/>
                </a:cubicBezTo>
                <a:cubicBezTo>
                  <a:pt x="19060" y="10175"/>
                  <a:pt x="19008" y="10210"/>
                  <a:pt x="18997" y="10205"/>
                </a:cubicBezTo>
                <a:cubicBezTo>
                  <a:pt x="18989" y="10201"/>
                  <a:pt x="18973" y="10214"/>
                  <a:pt x="18965" y="10210"/>
                </a:cubicBezTo>
                <a:cubicBezTo>
                  <a:pt x="18955" y="10205"/>
                  <a:pt x="18939" y="10182"/>
                  <a:pt x="18933" y="10168"/>
                </a:cubicBezTo>
                <a:cubicBezTo>
                  <a:pt x="18930" y="10161"/>
                  <a:pt x="18927" y="10143"/>
                  <a:pt x="18923" y="10137"/>
                </a:cubicBezTo>
                <a:cubicBezTo>
                  <a:pt x="18910" y="10115"/>
                  <a:pt x="18870" y="10104"/>
                  <a:pt x="18856" y="10084"/>
                </a:cubicBezTo>
                <a:cubicBezTo>
                  <a:pt x="18847" y="10073"/>
                  <a:pt x="18838" y="10038"/>
                  <a:pt x="18830" y="10027"/>
                </a:cubicBezTo>
                <a:cubicBezTo>
                  <a:pt x="18822" y="10017"/>
                  <a:pt x="18803" y="10010"/>
                  <a:pt x="18795" y="10001"/>
                </a:cubicBezTo>
                <a:cubicBezTo>
                  <a:pt x="18789" y="9995"/>
                  <a:pt x="18779" y="9978"/>
                  <a:pt x="18775" y="9970"/>
                </a:cubicBezTo>
                <a:cubicBezTo>
                  <a:pt x="18770" y="9958"/>
                  <a:pt x="18762" y="9928"/>
                  <a:pt x="18756" y="9917"/>
                </a:cubicBezTo>
                <a:cubicBezTo>
                  <a:pt x="18742" y="9894"/>
                  <a:pt x="18701" y="9874"/>
                  <a:pt x="18688" y="9849"/>
                </a:cubicBezTo>
                <a:cubicBezTo>
                  <a:pt x="18682" y="9837"/>
                  <a:pt x="18680" y="9798"/>
                  <a:pt x="18686" y="9786"/>
                </a:cubicBezTo>
                <a:cubicBezTo>
                  <a:pt x="18691" y="9776"/>
                  <a:pt x="18718" y="9781"/>
                  <a:pt x="18718" y="9781"/>
                </a:cubicBezTo>
                <a:cubicBezTo>
                  <a:pt x="18718" y="9781"/>
                  <a:pt x="18748" y="9798"/>
                  <a:pt x="18757" y="9807"/>
                </a:cubicBezTo>
                <a:cubicBezTo>
                  <a:pt x="18767" y="9817"/>
                  <a:pt x="18784" y="9841"/>
                  <a:pt x="18792" y="9854"/>
                </a:cubicBezTo>
                <a:cubicBezTo>
                  <a:pt x="18801" y="9867"/>
                  <a:pt x="18812" y="9901"/>
                  <a:pt x="18821" y="9912"/>
                </a:cubicBezTo>
                <a:cubicBezTo>
                  <a:pt x="18828" y="9920"/>
                  <a:pt x="18847" y="9924"/>
                  <a:pt x="18854" y="9932"/>
                </a:cubicBezTo>
                <a:cubicBezTo>
                  <a:pt x="18863" y="9944"/>
                  <a:pt x="18873" y="9981"/>
                  <a:pt x="18883" y="9990"/>
                </a:cubicBezTo>
                <a:cubicBezTo>
                  <a:pt x="18887" y="9995"/>
                  <a:pt x="18900" y="9992"/>
                  <a:pt x="18905" y="9995"/>
                </a:cubicBezTo>
                <a:cubicBezTo>
                  <a:pt x="18925" y="10009"/>
                  <a:pt x="18953" y="10066"/>
                  <a:pt x="18973" y="10079"/>
                </a:cubicBezTo>
                <a:cubicBezTo>
                  <a:pt x="18980" y="10084"/>
                  <a:pt x="18998" y="10076"/>
                  <a:pt x="19005" y="10084"/>
                </a:cubicBezTo>
                <a:cubicBezTo>
                  <a:pt x="19007" y="10087"/>
                  <a:pt x="19006" y="10097"/>
                  <a:pt x="19008" y="10100"/>
                </a:cubicBezTo>
                <a:cubicBezTo>
                  <a:pt x="19015" y="10111"/>
                  <a:pt x="19035" y="10127"/>
                  <a:pt x="19043" y="10121"/>
                </a:cubicBezTo>
                <a:cubicBezTo>
                  <a:pt x="19055" y="10111"/>
                  <a:pt x="19061" y="10063"/>
                  <a:pt x="19063" y="10042"/>
                </a:cubicBezTo>
                <a:cubicBezTo>
                  <a:pt x="19064" y="10028"/>
                  <a:pt x="19062" y="9999"/>
                  <a:pt x="19059" y="9985"/>
                </a:cubicBezTo>
                <a:cubicBezTo>
                  <a:pt x="19057" y="9970"/>
                  <a:pt x="19035" y="9945"/>
                  <a:pt x="19040" y="9932"/>
                </a:cubicBezTo>
                <a:cubicBezTo>
                  <a:pt x="19045" y="9922"/>
                  <a:pt x="19066" y="9951"/>
                  <a:pt x="19072" y="9943"/>
                </a:cubicBezTo>
                <a:cubicBezTo>
                  <a:pt x="19079" y="9934"/>
                  <a:pt x="19078" y="9897"/>
                  <a:pt x="19072" y="9886"/>
                </a:cubicBezTo>
                <a:cubicBezTo>
                  <a:pt x="19062" y="9861"/>
                  <a:pt x="19020" y="9850"/>
                  <a:pt x="19002" y="9844"/>
                </a:cubicBezTo>
                <a:cubicBezTo>
                  <a:pt x="18994" y="9841"/>
                  <a:pt x="18975" y="9848"/>
                  <a:pt x="18969" y="9838"/>
                </a:cubicBezTo>
                <a:cubicBezTo>
                  <a:pt x="18967" y="9835"/>
                  <a:pt x="18972" y="9821"/>
                  <a:pt x="18969" y="9818"/>
                </a:cubicBezTo>
                <a:cubicBezTo>
                  <a:pt x="18964" y="9808"/>
                  <a:pt x="18943" y="9827"/>
                  <a:pt x="18937" y="9818"/>
                </a:cubicBezTo>
                <a:cubicBezTo>
                  <a:pt x="18934" y="9812"/>
                  <a:pt x="18939" y="9793"/>
                  <a:pt x="18937" y="9786"/>
                </a:cubicBezTo>
                <a:cubicBezTo>
                  <a:pt x="18933" y="9772"/>
                  <a:pt x="18911" y="9762"/>
                  <a:pt x="18905" y="9750"/>
                </a:cubicBezTo>
                <a:cubicBezTo>
                  <a:pt x="18902" y="9744"/>
                  <a:pt x="18902" y="9727"/>
                  <a:pt x="18899" y="9723"/>
                </a:cubicBezTo>
                <a:cubicBezTo>
                  <a:pt x="18884" y="9711"/>
                  <a:pt x="18850" y="9750"/>
                  <a:pt x="18834" y="9744"/>
                </a:cubicBezTo>
                <a:cubicBezTo>
                  <a:pt x="18831" y="9744"/>
                  <a:pt x="18828" y="9735"/>
                  <a:pt x="18825" y="9734"/>
                </a:cubicBezTo>
                <a:cubicBezTo>
                  <a:pt x="18816" y="9730"/>
                  <a:pt x="18798" y="9741"/>
                  <a:pt x="18789" y="9739"/>
                </a:cubicBezTo>
                <a:cubicBezTo>
                  <a:pt x="18784" y="9738"/>
                  <a:pt x="18774" y="9733"/>
                  <a:pt x="18770" y="9729"/>
                </a:cubicBezTo>
                <a:cubicBezTo>
                  <a:pt x="18754" y="9714"/>
                  <a:pt x="18722" y="9678"/>
                  <a:pt x="18715" y="9650"/>
                </a:cubicBezTo>
                <a:cubicBezTo>
                  <a:pt x="18712" y="9638"/>
                  <a:pt x="18721" y="9607"/>
                  <a:pt x="18715" y="9598"/>
                </a:cubicBezTo>
                <a:cubicBezTo>
                  <a:pt x="18709" y="9588"/>
                  <a:pt x="18688" y="9594"/>
                  <a:pt x="18680" y="9598"/>
                </a:cubicBezTo>
                <a:cubicBezTo>
                  <a:pt x="18668" y="9604"/>
                  <a:pt x="18652" y="9635"/>
                  <a:pt x="18641" y="9645"/>
                </a:cubicBezTo>
                <a:cubicBezTo>
                  <a:pt x="18636" y="9650"/>
                  <a:pt x="18625" y="9659"/>
                  <a:pt x="18619" y="9661"/>
                </a:cubicBezTo>
                <a:cubicBezTo>
                  <a:pt x="18611" y="9663"/>
                  <a:pt x="18593" y="9664"/>
                  <a:pt x="18587" y="9656"/>
                </a:cubicBezTo>
                <a:cubicBezTo>
                  <a:pt x="18580" y="9647"/>
                  <a:pt x="18570" y="9616"/>
                  <a:pt x="18574" y="9603"/>
                </a:cubicBezTo>
                <a:cubicBezTo>
                  <a:pt x="18575" y="9599"/>
                  <a:pt x="18585" y="9603"/>
                  <a:pt x="18587" y="9598"/>
                </a:cubicBezTo>
                <a:cubicBezTo>
                  <a:pt x="18591" y="9587"/>
                  <a:pt x="18580" y="9546"/>
                  <a:pt x="18580" y="9546"/>
                </a:cubicBezTo>
                <a:cubicBezTo>
                  <a:pt x="18580" y="9546"/>
                  <a:pt x="18570" y="9401"/>
                  <a:pt x="18593" y="9384"/>
                </a:cubicBezTo>
                <a:cubicBezTo>
                  <a:pt x="18598" y="9380"/>
                  <a:pt x="18607" y="9402"/>
                  <a:pt x="18612" y="9405"/>
                </a:cubicBezTo>
                <a:cubicBezTo>
                  <a:pt x="18615" y="9406"/>
                  <a:pt x="18620" y="9402"/>
                  <a:pt x="18622" y="9400"/>
                </a:cubicBezTo>
                <a:cubicBezTo>
                  <a:pt x="18625" y="9396"/>
                  <a:pt x="18631" y="9385"/>
                  <a:pt x="18631" y="9379"/>
                </a:cubicBezTo>
                <a:cubicBezTo>
                  <a:pt x="18632" y="9372"/>
                  <a:pt x="18627" y="9359"/>
                  <a:pt x="18628" y="9353"/>
                </a:cubicBezTo>
                <a:cubicBezTo>
                  <a:pt x="18632" y="9335"/>
                  <a:pt x="18658" y="9318"/>
                  <a:pt x="18660" y="9300"/>
                </a:cubicBezTo>
                <a:cubicBezTo>
                  <a:pt x="18663" y="9286"/>
                  <a:pt x="18651" y="9243"/>
                  <a:pt x="18651" y="9243"/>
                </a:cubicBezTo>
                <a:lnTo>
                  <a:pt x="18648" y="9211"/>
                </a:lnTo>
                <a:lnTo>
                  <a:pt x="18631" y="9154"/>
                </a:lnTo>
                <a:cubicBezTo>
                  <a:pt x="18631" y="9154"/>
                  <a:pt x="18610" y="9133"/>
                  <a:pt x="18603" y="9128"/>
                </a:cubicBezTo>
                <a:cubicBezTo>
                  <a:pt x="18614" y="9125"/>
                  <a:pt x="18633" y="9091"/>
                  <a:pt x="18644" y="9091"/>
                </a:cubicBezTo>
                <a:cubicBezTo>
                  <a:pt x="18656" y="9091"/>
                  <a:pt x="18679" y="9115"/>
                  <a:pt x="18683" y="9133"/>
                </a:cubicBezTo>
                <a:cubicBezTo>
                  <a:pt x="18685" y="9144"/>
                  <a:pt x="18683" y="9169"/>
                  <a:pt x="18680" y="9180"/>
                </a:cubicBezTo>
                <a:cubicBezTo>
                  <a:pt x="18676" y="9193"/>
                  <a:pt x="18662" y="9213"/>
                  <a:pt x="18660" y="9227"/>
                </a:cubicBezTo>
                <a:cubicBezTo>
                  <a:pt x="18658" y="9244"/>
                  <a:pt x="18670" y="9278"/>
                  <a:pt x="18667" y="9295"/>
                </a:cubicBezTo>
                <a:cubicBezTo>
                  <a:pt x="18664" y="9311"/>
                  <a:pt x="18645" y="9332"/>
                  <a:pt x="18641" y="9347"/>
                </a:cubicBezTo>
                <a:cubicBezTo>
                  <a:pt x="18638" y="9360"/>
                  <a:pt x="18640" y="9387"/>
                  <a:pt x="18638" y="9400"/>
                </a:cubicBezTo>
                <a:cubicBezTo>
                  <a:pt x="18635" y="9414"/>
                  <a:pt x="18619" y="9452"/>
                  <a:pt x="18619" y="9452"/>
                </a:cubicBezTo>
                <a:cubicBezTo>
                  <a:pt x="18619" y="9452"/>
                  <a:pt x="18611" y="9459"/>
                  <a:pt x="18609" y="9462"/>
                </a:cubicBezTo>
                <a:cubicBezTo>
                  <a:pt x="18604" y="9473"/>
                  <a:pt x="18600" y="9501"/>
                  <a:pt x="18599" y="9515"/>
                </a:cubicBezTo>
                <a:cubicBezTo>
                  <a:pt x="18599" y="9529"/>
                  <a:pt x="18601" y="9559"/>
                  <a:pt x="18606" y="9572"/>
                </a:cubicBezTo>
                <a:cubicBezTo>
                  <a:pt x="18611" y="9587"/>
                  <a:pt x="18624" y="9625"/>
                  <a:pt x="18635" y="9624"/>
                </a:cubicBezTo>
                <a:cubicBezTo>
                  <a:pt x="18646" y="9623"/>
                  <a:pt x="18656" y="9583"/>
                  <a:pt x="18660" y="9567"/>
                </a:cubicBezTo>
                <a:cubicBezTo>
                  <a:pt x="18663" y="9558"/>
                  <a:pt x="18660" y="9538"/>
                  <a:pt x="18664" y="9530"/>
                </a:cubicBezTo>
                <a:cubicBezTo>
                  <a:pt x="18669" y="9519"/>
                  <a:pt x="18688" y="9504"/>
                  <a:pt x="18696" y="9509"/>
                </a:cubicBezTo>
                <a:cubicBezTo>
                  <a:pt x="18705" y="9516"/>
                  <a:pt x="18715" y="9567"/>
                  <a:pt x="18715" y="9567"/>
                </a:cubicBezTo>
                <a:lnTo>
                  <a:pt x="18741" y="9619"/>
                </a:lnTo>
                <a:cubicBezTo>
                  <a:pt x="18741" y="9619"/>
                  <a:pt x="18767" y="9664"/>
                  <a:pt x="18776" y="9656"/>
                </a:cubicBezTo>
                <a:cubicBezTo>
                  <a:pt x="18783" y="9649"/>
                  <a:pt x="18776" y="9603"/>
                  <a:pt x="18776" y="9603"/>
                </a:cubicBezTo>
                <a:cubicBezTo>
                  <a:pt x="18776" y="9603"/>
                  <a:pt x="18778" y="9572"/>
                  <a:pt x="18783" y="9572"/>
                </a:cubicBezTo>
                <a:cubicBezTo>
                  <a:pt x="18791" y="9572"/>
                  <a:pt x="18796" y="9624"/>
                  <a:pt x="18796" y="9624"/>
                </a:cubicBezTo>
                <a:cubicBezTo>
                  <a:pt x="18796" y="9624"/>
                  <a:pt x="18817" y="9672"/>
                  <a:pt x="18828" y="9677"/>
                </a:cubicBezTo>
                <a:cubicBezTo>
                  <a:pt x="18837" y="9680"/>
                  <a:pt x="18854" y="9643"/>
                  <a:pt x="18863" y="9641"/>
                </a:cubicBezTo>
                <a:cubicBezTo>
                  <a:pt x="18871" y="9640"/>
                  <a:pt x="18888" y="9641"/>
                  <a:pt x="18895" y="9646"/>
                </a:cubicBezTo>
                <a:cubicBezTo>
                  <a:pt x="18905" y="9654"/>
                  <a:pt x="18914" y="9697"/>
                  <a:pt x="18924" y="9699"/>
                </a:cubicBezTo>
                <a:cubicBezTo>
                  <a:pt x="18927" y="9699"/>
                  <a:pt x="18931" y="9689"/>
                  <a:pt x="18934" y="9688"/>
                </a:cubicBezTo>
                <a:cubicBezTo>
                  <a:pt x="18943" y="9685"/>
                  <a:pt x="18961" y="9688"/>
                  <a:pt x="18969" y="9693"/>
                </a:cubicBezTo>
                <a:cubicBezTo>
                  <a:pt x="18979" y="9700"/>
                  <a:pt x="18992" y="9754"/>
                  <a:pt x="19002" y="9750"/>
                </a:cubicBezTo>
                <a:cubicBezTo>
                  <a:pt x="19009" y="9746"/>
                  <a:pt x="19012" y="9715"/>
                  <a:pt x="19011" y="9703"/>
                </a:cubicBezTo>
                <a:cubicBezTo>
                  <a:pt x="19009" y="9672"/>
                  <a:pt x="18985" y="9616"/>
                  <a:pt x="18969" y="9598"/>
                </a:cubicBezTo>
                <a:cubicBezTo>
                  <a:pt x="18962" y="9590"/>
                  <a:pt x="18922" y="9613"/>
                  <a:pt x="18915" y="9606"/>
                </a:cubicBezTo>
                <a:cubicBezTo>
                  <a:pt x="18905" y="9597"/>
                  <a:pt x="18889" y="9570"/>
                  <a:pt x="18879" y="9559"/>
                </a:cubicBezTo>
                <a:cubicBezTo>
                  <a:pt x="18868" y="9546"/>
                  <a:pt x="18841" y="9532"/>
                  <a:pt x="18831" y="9517"/>
                </a:cubicBezTo>
                <a:cubicBezTo>
                  <a:pt x="18824" y="9507"/>
                  <a:pt x="18813" y="9479"/>
                  <a:pt x="18809" y="9465"/>
                </a:cubicBezTo>
                <a:cubicBezTo>
                  <a:pt x="18801" y="9439"/>
                  <a:pt x="18789" y="9384"/>
                  <a:pt x="18786" y="9355"/>
                </a:cubicBezTo>
                <a:cubicBezTo>
                  <a:pt x="18785" y="9348"/>
                  <a:pt x="18804" y="9296"/>
                  <a:pt x="18809" y="9295"/>
                </a:cubicBezTo>
                <a:cubicBezTo>
                  <a:pt x="18817" y="9293"/>
                  <a:pt x="18815" y="9335"/>
                  <a:pt x="18818" y="9347"/>
                </a:cubicBezTo>
                <a:cubicBezTo>
                  <a:pt x="18825" y="9376"/>
                  <a:pt x="18841" y="9434"/>
                  <a:pt x="18854" y="9457"/>
                </a:cubicBezTo>
                <a:cubicBezTo>
                  <a:pt x="18861" y="9470"/>
                  <a:pt x="18879" y="9487"/>
                  <a:pt x="18889" y="9494"/>
                </a:cubicBezTo>
                <a:cubicBezTo>
                  <a:pt x="18897" y="9499"/>
                  <a:pt x="18914" y="9501"/>
                  <a:pt x="18921" y="9509"/>
                </a:cubicBezTo>
                <a:cubicBezTo>
                  <a:pt x="18927" y="9516"/>
                  <a:pt x="18930" y="9546"/>
                  <a:pt x="18937" y="9546"/>
                </a:cubicBezTo>
                <a:cubicBezTo>
                  <a:pt x="18947" y="9545"/>
                  <a:pt x="18958" y="9509"/>
                  <a:pt x="18957" y="9494"/>
                </a:cubicBezTo>
                <a:cubicBezTo>
                  <a:pt x="18954" y="9457"/>
                  <a:pt x="18905" y="9419"/>
                  <a:pt x="18892" y="9389"/>
                </a:cubicBezTo>
                <a:cubicBezTo>
                  <a:pt x="18881" y="9364"/>
                  <a:pt x="18881" y="9297"/>
                  <a:pt x="18873" y="9269"/>
                </a:cubicBezTo>
                <a:cubicBezTo>
                  <a:pt x="18869" y="9255"/>
                  <a:pt x="18855" y="9232"/>
                  <a:pt x="18854" y="9217"/>
                </a:cubicBezTo>
                <a:cubicBezTo>
                  <a:pt x="18852" y="9203"/>
                  <a:pt x="18864" y="9178"/>
                  <a:pt x="18863" y="9164"/>
                </a:cubicBezTo>
                <a:cubicBezTo>
                  <a:pt x="18863" y="9150"/>
                  <a:pt x="18852" y="9126"/>
                  <a:pt x="18850" y="9112"/>
                </a:cubicBezTo>
                <a:cubicBezTo>
                  <a:pt x="18848" y="9088"/>
                  <a:pt x="18860" y="9035"/>
                  <a:pt x="18854" y="9013"/>
                </a:cubicBezTo>
                <a:cubicBezTo>
                  <a:pt x="18850" y="9001"/>
                  <a:pt x="18828" y="8995"/>
                  <a:pt x="18828" y="8982"/>
                </a:cubicBezTo>
                <a:cubicBezTo>
                  <a:pt x="18828" y="8978"/>
                  <a:pt x="18832" y="8972"/>
                  <a:pt x="18834" y="8971"/>
                </a:cubicBezTo>
                <a:cubicBezTo>
                  <a:pt x="18834" y="8971"/>
                  <a:pt x="18849" y="8954"/>
                  <a:pt x="18850" y="8945"/>
                </a:cubicBezTo>
                <a:cubicBezTo>
                  <a:pt x="18852" y="8931"/>
                  <a:pt x="18861" y="8901"/>
                  <a:pt x="18857" y="8887"/>
                </a:cubicBezTo>
                <a:cubicBezTo>
                  <a:pt x="18847" y="8853"/>
                  <a:pt x="18775" y="8847"/>
                  <a:pt x="18776" y="8809"/>
                </a:cubicBezTo>
                <a:cubicBezTo>
                  <a:pt x="18777" y="8794"/>
                  <a:pt x="18803" y="8791"/>
                  <a:pt x="18812" y="8793"/>
                </a:cubicBezTo>
                <a:cubicBezTo>
                  <a:pt x="18815" y="8794"/>
                  <a:pt x="18819" y="8803"/>
                  <a:pt x="18821" y="8804"/>
                </a:cubicBezTo>
                <a:cubicBezTo>
                  <a:pt x="18829" y="8808"/>
                  <a:pt x="18851" y="8816"/>
                  <a:pt x="18854" y="8804"/>
                </a:cubicBezTo>
                <a:cubicBezTo>
                  <a:pt x="18854" y="8804"/>
                  <a:pt x="18851" y="8776"/>
                  <a:pt x="18854" y="8767"/>
                </a:cubicBezTo>
                <a:cubicBezTo>
                  <a:pt x="18858" y="8752"/>
                  <a:pt x="18858" y="8716"/>
                  <a:pt x="18857" y="8699"/>
                </a:cubicBezTo>
                <a:cubicBezTo>
                  <a:pt x="18856" y="8691"/>
                  <a:pt x="18837" y="8662"/>
                  <a:pt x="18837" y="8654"/>
                </a:cubicBezTo>
                <a:cubicBezTo>
                  <a:pt x="18837" y="8645"/>
                  <a:pt x="18855" y="8642"/>
                  <a:pt x="18860" y="8637"/>
                </a:cubicBezTo>
                <a:cubicBezTo>
                  <a:pt x="18866" y="8630"/>
                  <a:pt x="18876" y="8596"/>
                  <a:pt x="18876" y="8596"/>
                </a:cubicBezTo>
                <a:cubicBezTo>
                  <a:pt x="18877" y="8587"/>
                  <a:pt x="18896" y="8577"/>
                  <a:pt x="18902" y="8579"/>
                </a:cubicBezTo>
                <a:cubicBezTo>
                  <a:pt x="18910" y="8582"/>
                  <a:pt x="18898" y="8624"/>
                  <a:pt x="18905" y="8631"/>
                </a:cubicBezTo>
                <a:cubicBezTo>
                  <a:pt x="18912" y="8639"/>
                  <a:pt x="18937" y="8616"/>
                  <a:pt x="18937" y="8616"/>
                </a:cubicBezTo>
                <a:cubicBezTo>
                  <a:pt x="18937" y="8616"/>
                  <a:pt x="18942" y="8533"/>
                  <a:pt x="18940" y="8506"/>
                </a:cubicBezTo>
                <a:cubicBezTo>
                  <a:pt x="18940" y="8498"/>
                  <a:pt x="18940" y="8480"/>
                  <a:pt x="18944" y="8475"/>
                </a:cubicBezTo>
                <a:cubicBezTo>
                  <a:pt x="18949" y="8465"/>
                  <a:pt x="18968" y="8469"/>
                  <a:pt x="18976" y="8464"/>
                </a:cubicBezTo>
                <a:cubicBezTo>
                  <a:pt x="18981" y="8461"/>
                  <a:pt x="18990" y="8450"/>
                  <a:pt x="18995" y="8449"/>
                </a:cubicBezTo>
                <a:cubicBezTo>
                  <a:pt x="19002" y="8447"/>
                  <a:pt x="19021" y="8459"/>
                  <a:pt x="19021" y="8459"/>
                </a:cubicBezTo>
                <a:cubicBezTo>
                  <a:pt x="19021" y="8459"/>
                  <a:pt x="19030" y="8473"/>
                  <a:pt x="19031" y="8480"/>
                </a:cubicBezTo>
                <a:cubicBezTo>
                  <a:pt x="19031" y="8480"/>
                  <a:pt x="19006" y="8503"/>
                  <a:pt x="19019" y="8535"/>
                </a:cubicBezTo>
                <a:cubicBezTo>
                  <a:pt x="19019" y="8535"/>
                  <a:pt x="19049" y="8561"/>
                  <a:pt x="19031" y="8595"/>
                </a:cubicBezTo>
                <a:lnTo>
                  <a:pt x="18998" y="8621"/>
                </a:lnTo>
                <a:cubicBezTo>
                  <a:pt x="18998" y="8621"/>
                  <a:pt x="18973" y="8626"/>
                  <a:pt x="18966" y="8631"/>
                </a:cubicBezTo>
                <a:cubicBezTo>
                  <a:pt x="18957" y="8639"/>
                  <a:pt x="18942" y="8668"/>
                  <a:pt x="18937" y="8684"/>
                </a:cubicBezTo>
                <a:cubicBezTo>
                  <a:pt x="18926" y="8721"/>
                  <a:pt x="18916" y="8806"/>
                  <a:pt x="18921" y="8846"/>
                </a:cubicBezTo>
                <a:cubicBezTo>
                  <a:pt x="18923" y="8863"/>
                  <a:pt x="18933" y="8905"/>
                  <a:pt x="18944" y="8903"/>
                </a:cubicBezTo>
                <a:cubicBezTo>
                  <a:pt x="18952" y="8902"/>
                  <a:pt x="18949" y="8857"/>
                  <a:pt x="18957" y="8851"/>
                </a:cubicBezTo>
                <a:cubicBezTo>
                  <a:pt x="18959" y="8848"/>
                  <a:pt x="18967" y="8852"/>
                  <a:pt x="18969" y="8856"/>
                </a:cubicBezTo>
                <a:cubicBezTo>
                  <a:pt x="18974" y="8866"/>
                  <a:pt x="18967" y="8896"/>
                  <a:pt x="18969" y="8908"/>
                </a:cubicBezTo>
                <a:cubicBezTo>
                  <a:pt x="18971" y="8914"/>
                  <a:pt x="18977" y="8924"/>
                  <a:pt x="18976" y="8929"/>
                </a:cubicBezTo>
                <a:cubicBezTo>
                  <a:pt x="18973" y="8947"/>
                  <a:pt x="18951" y="8968"/>
                  <a:pt x="18940" y="8976"/>
                </a:cubicBezTo>
                <a:cubicBezTo>
                  <a:pt x="18934" y="8982"/>
                  <a:pt x="18916" y="8977"/>
                  <a:pt x="18911" y="8987"/>
                </a:cubicBezTo>
                <a:cubicBezTo>
                  <a:pt x="18901" y="9008"/>
                  <a:pt x="18895" y="9094"/>
                  <a:pt x="18911" y="9097"/>
                </a:cubicBezTo>
                <a:cubicBezTo>
                  <a:pt x="18920" y="9098"/>
                  <a:pt x="18913" y="9077"/>
                  <a:pt x="18918" y="9066"/>
                </a:cubicBezTo>
                <a:cubicBezTo>
                  <a:pt x="18923" y="9054"/>
                  <a:pt x="18941" y="9044"/>
                  <a:pt x="18947" y="9035"/>
                </a:cubicBezTo>
                <a:cubicBezTo>
                  <a:pt x="18950" y="9030"/>
                  <a:pt x="18952" y="9014"/>
                  <a:pt x="18957" y="9014"/>
                </a:cubicBezTo>
                <a:cubicBezTo>
                  <a:pt x="18966" y="9014"/>
                  <a:pt x="18971" y="9058"/>
                  <a:pt x="18979" y="9066"/>
                </a:cubicBezTo>
                <a:cubicBezTo>
                  <a:pt x="18986" y="9073"/>
                  <a:pt x="19008" y="9037"/>
                  <a:pt x="19011" y="9050"/>
                </a:cubicBezTo>
                <a:cubicBezTo>
                  <a:pt x="19015" y="9063"/>
                  <a:pt x="18990" y="9082"/>
                  <a:pt x="18989" y="9097"/>
                </a:cubicBezTo>
                <a:cubicBezTo>
                  <a:pt x="18988" y="9111"/>
                  <a:pt x="19012" y="9140"/>
                  <a:pt x="19005" y="9149"/>
                </a:cubicBezTo>
                <a:cubicBezTo>
                  <a:pt x="18997" y="9159"/>
                  <a:pt x="18983" y="9109"/>
                  <a:pt x="18973" y="9107"/>
                </a:cubicBezTo>
                <a:cubicBezTo>
                  <a:pt x="18964" y="9105"/>
                  <a:pt x="18942" y="9114"/>
                  <a:pt x="18940" y="9128"/>
                </a:cubicBezTo>
                <a:cubicBezTo>
                  <a:pt x="18937" y="9151"/>
                  <a:pt x="18945" y="9203"/>
                  <a:pt x="18955" y="9220"/>
                </a:cubicBezTo>
                <a:cubicBezTo>
                  <a:pt x="18965" y="9236"/>
                  <a:pt x="18994" y="9201"/>
                  <a:pt x="19008" y="9205"/>
                </a:cubicBezTo>
                <a:cubicBezTo>
                  <a:pt x="19008" y="9205"/>
                  <a:pt x="19070" y="9224"/>
                  <a:pt x="19037" y="9256"/>
                </a:cubicBezTo>
                <a:cubicBezTo>
                  <a:pt x="19021" y="9271"/>
                  <a:pt x="18997" y="9248"/>
                  <a:pt x="18989" y="9258"/>
                </a:cubicBezTo>
                <a:cubicBezTo>
                  <a:pt x="18981" y="9266"/>
                  <a:pt x="18976" y="9317"/>
                  <a:pt x="18979" y="9337"/>
                </a:cubicBezTo>
                <a:cubicBezTo>
                  <a:pt x="18982" y="9356"/>
                  <a:pt x="18995" y="9383"/>
                  <a:pt x="18998" y="9410"/>
                </a:cubicBezTo>
                <a:cubicBezTo>
                  <a:pt x="19000" y="9424"/>
                  <a:pt x="18995" y="9454"/>
                  <a:pt x="18998" y="9467"/>
                </a:cubicBezTo>
                <a:cubicBezTo>
                  <a:pt x="19003" y="9486"/>
                  <a:pt x="19020" y="9535"/>
                  <a:pt x="19031" y="9525"/>
                </a:cubicBezTo>
                <a:cubicBezTo>
                  <a:pt x="19038" y="9518"/>
                  <a:pt x="19014" y="9482"/>
                  <a:pt x="19021" y="9473"/>
                </a:cubicBezTo>
                <a:cubicBezTo>
                  <a:pt x="19028" y="9463"/>
                  <a:pt x="19046" y="9491"/>
                  <a:pt x="19053" y="9499"/>
                </a:cubicBezTo>
                <a:cubicBezTo>
                  <a:pt x="19062" y="9508"/>
                  <a:pt x="19063" y="9510"/>
                  <a:pt x="19072" y="9519"/>
                </a:cubicBezTo>
                <a:cubicBezTo>
                  <a:pt x="19079" y="9526"/>
                  <a:pt x="19095" y="9548"/>
                  <a:pt x="19101" y="9540"/>
                </a:cubicBezTo>
                <a:cubicBezTo>
                  <a:pt x="19101" y="9540"/>
                  <a:pt x="19110" y="9518"/>
                  <a:pt x="19120" y="9508"/>
                </a:cubicBezTo>
                <a:cubicBezTo>
                  <a:pt x="19136" y="9493"/>
                  <a:pt x="19145" y="9414"/>
                  <a:pt x="19163" y="9420"/>
                </a:cubicBezTo>
                <a:cubicBezTo>
                  <a:pt x="19178" y="9426"/>
                  <a:pt x="19159" y="9499"/>
                  <a:pt x="19163" y="9525"/>
                </a:cubicBezTo>
                <a:cubicBezTo>
                  <a:pt x="19165" y="9543"/>
                  <a:pt x="19157" y="9573"/>
                  <a:pt x="19156" y="9598"/>
                </a:cubicBezTo>
                <a:cubicBezTo>
                  <a:pt x="19156" y="9611"/>
                  <a:pt x="19155" y="9645"/>
                  <a:pt x="19163" y="9650"/>
                </a:cubicBezTo>
                <a:cubicBezTo>
                  <a:pt x="19171" y="9657"/>
                  <a:pt x="19187" y="9626"/>
                  <a:pt x="19195" y="9619"/>
                </a:cubicBezTo>
                <a:cubicBezTo>
                  <a:pt x="19205" y="9610"/>
                  <a:pt x="19237" y="9599"/>
                  <a:pt x="19240" y="9635"/>
                </a:cubicBezTo>
                <a:cubicBezTo>
                  <a:pt x="19241" y="9649"/>
                  <a:pt x="19227" y="9687"/>
                  <a:pt x="19227" y="9687"/>
                </a:cubicBezTo>
                <a:cubicBezTo>
                  <a:pt x="19227" y="9687"/>
                  <a:pt x="19207" y="9728"/>
                  <a:pt x="19204" y="9744"/>
                </a:cubicBezTo>
                <a:cubicBezTo>
                  <a:pt x="19203" y="9753"/>
                  <a:pt x="19200" y="9776"/>
                  <a:pt x="19204" y="9781"/>
                </a:cubicBezTo>
                <a:cubicBezTo>
                  <a:pt x="19218" y="9797"/>
                  <a:pt x="19252" y="9749"/>
                  <a:pt x="19269" y="9744"/>
                </a:cubicBezTo>
                <a:cubicBezTo>
                  <a:pt x="19276" y="9742"/>
                  <a:pt x="19291" y="9749"/>
                  <a:pt x="19298" y="9744"/>
                </a:cubicBezTo>
                <a:cubicBezTo>
                  <a:pt x="19308" y="9738"/>
                  <a:pt x="19320" y="9702"/>
                  <a:pt x="19330" y="9692"/>
                </a:cubicBezTo>
                <a:cubicBezTo>
                  <a:pt x="19346" y="9676"/>
                  <a:pt x="19391" y="9676"/>
                  <a:pt x="19401" y="9650"/>
                </a:cubicBezTo>
                <a:cubicBezTo>
                  <a:pt x="19405" y="9639"/>
                  <a:pt x="19395" y="9611"/>
                  <a:pt x="19398" y="9598"/>
                </a:cubicBezTo>
                <a:cubicBezTo>
                  <a:pt x="19400" y="9582"/>
                  <a:pt x="19418" y="9560"/>
                  <a:pt x="19423" y="9546"/>
                </a:cubicBezTo>
                <a:cubicBezTo>
                  <a:pt x="19431" y="9525"/>
                  <a:pt x="19455" y="9452"/>
                  <a:pt x="19455" y="9452"/>
                </a:cubicBezTo>
                <a:cubicBezTo>
                  <a:pt x="19455" y="9452"/>
                  <a:pt x="19477" y="9369"/>
                  <a:pt x="19471" y="9342"/>
                </a:cubicBezTo>
                <a:cubicBezTo>
                  <a:pt x="19468" y="9325"/>
                  <a:pt x="19439" y="9313"/>
                  <a:pt x="19439" y="9295"/>
                </a:cubicBezTo>
                <a:cubicBezTo>
                  <a:pt x="19439" y="9287"/>
                  <a:pt x="19455" y="9274"/>
                  <a:pt x="19455" y="9274"/>
                </a:cubicBezTo>
                <a:lnTo>
                  <a:pt x="19462" y="9253"/>
                </a:lnTo>
                <a:lnTo>
                  <a:pt x="19471" y="9248"/>
                </a:lnTo>
                <a:cubicBezTo>
                  <a:pt x="19471" y="9248"/>
                  <a:pt x="19481" y="9252"/>
                  <a:pt x="19481" y="9248"/>
                </a:cubicBezTo>
                <a:cubicBezTo>
                  <a:pt x="19481" y="9216"/>
                  <a:pt x="19461" y="9135"/>
                  <a:pt x="19459" y="9138"/>
                </a:cubicBezTo>
                <a:cubicBezTo>
                  <a:pt x="19406" y="9214"/>
                  <a:pt x="19391" y="9167"/>
                  <a:pt x="19398" y="9145"/>
                </a:cubicBezTo>
                <a:cubicBezTo>
                  <a:pt x="19406" y="9117"/>
                  <a:pt x="19422" y="9116"/>
                  <a:pt x="19420" y="9102"/>
                </a:cubicBezTo>
                <a:cubicBezTo>
                  <a:pt x="19419" y="9089"/>
                  <a:pt x="19419" y="9062"/>
                  <a:pt x="19420" y="9050"/>
                </a:cubicBezTo>
                <a:cubicBezTo>
                  <a:pt x="19422" y="9036"/>
                  <a:pt x="19434" y="9011"/>
                  <a:pt x="19433" y="8997"/>
                </a:cubicBezTo>
                <a:cubicBezTo>
                  <a:pt x="19432" y="8988"/>
                  <a:pt x="19425" y="8970"/>
                  <a:pt x="19420" y="8966"/>
                </a:cubicBezTo>
                <a:cubicBezTo>
                  <a:pt x="19412" y="8960"/>
                  <a:pt x="19393" y="8975"/>
                  <a:pt x="19385" y="8971"/>
                </a:cubicBezTo>
                <a:cubicBezTo>
                  <a:pt x="19365" y="8961"/>
                  <a:pt x="19333" y="8914"/>
                  <a:pt x="19320" y="8887"/>
                </a:cubicBezTo>
                <a:cubicBezTo>
                  <a:pt x="19315" y="8876"/>
                  <a:pt x="19312" y="8847"/>
                  <a:pt x="19307" y="8835"/>
                </a:cubicBezTo>
                <a:cubicBezTo>
                  <a:pt x="19301" y="8820"/>
                  <a:pt x="19279" y="8803"/>
                  <a:pt x="19272" y="8788"/>
                </a:cubicBezTo>
                <a:cubicBezTo>
                  <a:pt x="19264" y="8771"/>
                  <a:pt x="19256" y="8726"/>
                  <a:pt x="19253" y="8705"/>
                </a:cubicBezTo>
                <a:cubicBezTo>
                  <a:pt x="19251" y="8691"/>
                  <a:pt x="19252" y="8661"/>
                  <a:pt x="19249" y="8647"/>
                </a:cubicBezTo>
                <a:cubicBezTo>
                  <a:pt x="19246" y="8632"/>
                  <a:pt x="19234" y="8607"/>
                  <a:pt x="19227" y="8595"/>
                </a:cubicBezTo>
                <a:cubicBezTo>
                  <a:pt x="19220" y="8583"/>
                  <a:pt x="19202" y="8565"/>
                  <a:pt x="19195" y="8553"/>
                </a:cubicBezTo>
                <a:cubicBezTo>
                  <a:pt x="19191" y="8547"/>
                  <a:pt x="19186" y="8539"/>
                  <a:pt x="19181" y="8530"/>
                </a:cubicBezTo>
                <a:cubicBezTo>
                  <a:pt x="19189" y="8533"/>
                  <a:pt x="19199" y="8536"/>
                  <a:pt x="19204" y="8539"/>
                </a:cubicBezTo>
                <a:cubicBezTo>
                  <a:pt x="19214" y="8545"/>
                  <a:pt x="19233" y="8558"/>
                  <a:pt x="19241" y="8568"/>
                </a:cubicBezTo>
                <a:cubicBezTo>
                  <a:pt x="19257" y="8589"/>
                  <a:pt x="19285" y="8647"/>
                  <a:pt x="19306" y="8650"/>
                </a:cubicBezTo>
                <a:cubicBezTo>
                  <a:pt x="19316" y="8652"/>
                  <a:pt x="19332" y="8625"/>
                  <a:pt x="19342" y="8621"/>
                </a:cubicBezTo>
                <a:cubicBezTo>
                  <a:pt x="19360" y="8614"/>
                  <a:pt x="19402" y="8605"/>
                  <a:pt x="19418" y="8621"/>
                </a:cubicBezTo>
                <a:cubicBezTo>
                  <a:pt x="19426" y="8630"/>
                  <a:pt x="19431" y="8669"/>
                  <a:pt x="19432" y="8686"/>
                </a:cubicBezTo>
                <a:cubicBezTo>
                  <a:pt x="19433" y="8711"/>
                  <a:pt x="19419" y="8760"/>
                  <a:pt x="19418" y="8785"/>
                </a:cubicBezTo>
                <a:cubicBezTo>
                  <a:pt x="19417" y="8802"/>
                  <a:pt x="19413" y="8840"/>
                  <a:pt x="19421" y="8850"/>
                </a:cubicBezTo>
                <a:cubicBezTo>
                  <a:pt x="19428" y="8859"/>
                  <a:pt x="19449" y="8851"/>
                  <a:pt x="19457" y="8844"/>
                </a:cubicBezTo>
                <a:cubicBezTo>
                  <a:pt x="19465" y="8837"/>
                  <a:pt x="19475" y="8810"/>
                  <a:pt x="19479" y="8797"/>
                </a:cubicBezTo>
                <a:cubicBezTo>
                  <a:pt x="19483" y="8784"/>
                  <a:pt x="19483" y="8752"/>
                  <a:pt x="19486" y="8739"/>
                </a:cubicBezTo>
                <a:cubicBezTo>
                  <a:pt x="19491" y="8721"/>
                  <a:pt x="19507" y="8692"/>
                  <a:pt x="19512" y="8674"/>
                </a:cubicBezTo>
                <a:cubicBezTo>
                  <a:pt x="19519" y="8645"/>
                  <a:pt x="19520" y="8581"/>
                  <a:pt x="19526" y="8551"/>
                </a:cubicBezTo>
                <a:cubicBezTo>
                  <a:pt x="19529" y="8535"/>
                  <a:pt x="19548" y="8507"/>
                  <a:pt x="19544" y="8492"/>
                </a:cubicBezTo>
                <a:cubicBezTo>
                  <a:pt x="19542" y="8485"/>
                  <a:pt x="19528" y="8487"/>
                  <a:pt x="19526" y="8480"/>
                </a:cubicBezTo>
                <a:cubicBezTo>
                  <a:pt x="19524" y="8474"/>
                  <a:pt x="19528" y="8458"/>
                  <a:pt x="19530" y="8451"/>
                </a:cubicBezTo>
                <a:cubicBezTo>
                  <a:pt x="19534" y="8434"/>
                  <a:pt x="19548" y="8401"/>
                  <a:pt x="19559" y="8392"/>
                </a:cubicBezTo>
                <a:cubicBezTo>
                  <a:pt x="19566" y="8385"/>
                  <a:pt x="19590" y="8400"/>
                  <a:pt x="19595" y="8387"/>
                </a:cubicBezTo>
                <a:cubicBezTo>
                  <a:pt x="19599" y="8373"/>
                  <a:pt x="19581" y="8347"/>
                  <a:pt x="19576" y="8334"/>
                </a:cubicBezTo>
                <a:cubicBezTo>
                  <a:pt x="19557" y="8283"/>
                  <a:pt x="19579" y="8243"/>
                  <a:pt x="19587" y="8216"/>
                </a:cubicBezTo>
                <a:cubicBezTo>
                  <a:pt x="19592" y="8203"/>
                  <a:pt x="19617" y="8205"/>
                  <a:pt x="19623" y="8193"/>
                </a:cubicBezTo>
                <a:cubicBezTo>
                  <a:pt x="19630" y="8179"/>
                  <a:pt x="19627" y="8139"/>
                  <a:pt x="19631" y="8123"/>
                </a:cubicBezTo>
                <a:cubicBezTo>
                  <a:pt x="19635" y="8105"/>
                  <a:pt x="19650" y="8074"/>
                  <a:pt x="19656" y="8058"/>
                </a:cubicBezTo>
                <a:cubicBezTo>
                  <a:pt x="19661" y="8045"/>
                  <a:pt x="19671" y="8015"/>
                  <a:pt x="19670" y="7999"/>
                </a:cubicBezTo>
                <a:cubicBezTo>
                  <a:pt x="19670" y="7983"/>
                  <a:pt x="19638" y="7957"/>
                  <a:pt x="19637" y="7941"/>
                </a:cubicBezTo>
                <a:cubicBezTo>
                  <a:pt x="19637" y="7926"/>
                  <a:pt x="19627" y="7897"/>
                  <a:pt x="19628" y="7882"/>
                </a:cubicBezTo>
                <a:cubicBezTo>
                  <a:pt x="19629" y="7859"/>
                  <a:pt x="19625" y="7811"/>
                  <a:pt x="19621" y="7788"/>
                </a:cubicBezTo>
                <a:cubicBezTo>
                  <a:pt x="19618" y="7773"/>
                  <a:pt x="19603" y="7744"/>
                  <a:pt x="19606" y="7730"/>
                </a:cubicBezTo>
                <a:cubicBezTo>
                  <a:pt x="19608" y="7723"/>
                  <a:pt x="19608" y="7723"/>
                  <a:pt x="19611" y="7718"/>
                </a:cubicBezTo>
                <a:cubicBezTo>
                  <a:pt x="19616" y="7706"/>
                  <a:pt x="19621" y="7656"/>
                  <a:pt x="19633" y="7659"/>
                </a:cubicBezTo>
                <a:cubicBezTo>
                  <a:pt x="19642" y="7662"/>
                  <a:pt x="19650" y="7697"/>
                  <a:pt x="19653" y="7712"/>
                </a:cubicBezTo>
                <a:cubicBezTo>
                  <a:pt x="19655" y="7726"/>
                  <a:pt x="19659" y="7756"/>
                  <a:pt x="19659" y="7771"/>
                </a:cubicBezTo>
                <a:cubicBezTo>
                  <a:pt x="19659" y="7802"/>
                  <a:pt x="19666" y="7889"/>
                  <a:pt x="19685" y="7894"/>
                </a:cubicBezTo>
                <a:cubicBezTo>
                  <a:pt x="19696" y="7896"/>
                  <a:pt x="19702" y="7847"/>
                  <a:pt x="19703" y="7829"/>
                </a:cubicBezTo>
                <a:cubicBezTo>
                  <a:pt x="19707" y="7784"/>
                  <a:pt x="19706" y="7690"/>
                  <a:pt x="19696" y="7647"/>
                </a:cubicBezTo>
                <a:cubicBezTo>
                  <a:pt x="19693" y="7631"/>
                  <a:pt x="19674" y="7606"/>
                  <a:pt x="19670" y="7589"/>
                </a:cubicBezTo>
                <a:cubicBezTo>
                  <a:pt x="19661" y="7545"/>
                  <a:pt x="19674" y="7448"/>
                  <a:pt x="19670" y="7401"/>
                </a:cubicBezTo>
                <a:cubicBezTo>
                  <a:pt x="19669" y="7382"/>
                  <a:pt x="19668" y="7338"/>
                  <a:pt x="19660" y="7325"/>
                </a:cubicBezTo>
                <a:cubicBezTo>
                  <a:pt x="19645" y="7304"/>
                  <a:pt x="19603" y="7305"/>
                  <a:pt x="19584" y="7307"/>
                </a:cubicBezTo>
                <a:cubicBezTo>
                  <a:pt x="19574" y="7308"/>
                  <a:pt x="19557" y="7324"/>
                  <a:pt x="19548" y="7325"/>
                </a:cubicBezTo>
                <a:cubicBezTo>
                  <a:pt x="19540" y="7326"/>
                  <a:pt x="19524" y="7322"/>
                  <a:pt x="19519" y="7313"/>
                </a:cubicBezTo>
                <a:cubicBezTo>
                  <a:pt x="19502" y="7281"/>
                  <a:pt x="19513" y="7184"/>
                  <a:pt x="19519" y="7143"/>
                </a:cubicBezTo>
                <a:cubicBezTo>
                  <a:pt x="19522" y="7124"/>
                  <a:pt x="19529" y="7080"/>
                  <a:pt x="19540" y="7072"/>
                </a:cubicBezTo>
                <a:cubicBezTo>
                  <a:pt x="19543" y="7071"/>
                  <a:pt x="19548" y="7079"/>
                  <a:pt x="19551" y="7078"/>
                </a:cubicBezTo>
                <a:cubicBezTo>
                  <a:pt x="19564" y="7074"/>
                  <a:pt x="19584" y="7040"/>
                  <a:pt x="19587" y="7020"/>
                </a:cubicBezTo>
                <a:cubicBezTo>
                  <a:pt x="19589" y="7010"/>
                  <a:pt x="19583" y="6989"/>
                  <a:pt x="19584" y="6979"/>
                </a:cubicBezTo>
                <a:cubicBezTo>
                  <a:pt x="19584" y="6964"/>
                  <a:pt x="19589" y="6942"/>
                  <a:pt x="19593" y="6921"/>
                </a:cubicBezTo>
                <a:lnTo>
                  <a:pt x="19616" y="6970"/>
                </a:lnTo>
                <a:cubicBezTo>
                  <a:pt x="19616" y="6970"/>
                  <a:pt x="19622" y="7033"/>
                  <a:pt x="19620" y="7053"/>
                </a:cubicBezTo>
                <a:cubicBezTo>
                  <a:pt x="19616" y="7082"/>
                  <a:pt x="19592" y="7145"/>
                  <a:pt x="19603" y="7168"/>
                </a:cubicBezTo>
                <a:cubicBezTo>
                  <a:pt x="19605" y="7173"/>
                  <a:pt x="19614" y="7172"/>
                  <a:pt x="19616" y="7168"/>
                </a:cubicBezTo>
                <a:cubicBezTo>
                  <a:pt x="19624" y="7159"/>
                  <a:pt x="19625" y="7121"/>
                  <a:pt x="19632" y="7111"/>
                </a:cubicBezTo>
                <a:cubicBezTo>
                  <a:pt x="19640" y="7102"/>
                  <a:pt x="19662" y="7102"/>
                  <a:pt x="19668" y="7090"/>
                </a:cubicBezTo>
                <a:cubicBezTo>
                  <a:pt x="19674" y="7078"/>
                  <a:pt x="19668" y="7043"/>
                  <a:pt x="19671" y="7027"/>
                </a:cubicBezTo>
                <a:cubicBezTo>
                  <a:pt x="19676" y="6996"/>
                  <a:pt x="19709" y="6944"/>
                  <a:pt x="19706" y="6913"/>
                </a:cubicBezTo>
                <a:cubicBezTo>
                  <a:pt x="19715" y="6915"/>
                  <a:pt x="19732" y="6900"/>
                  <a:pt x="19739" y="6892"/>
                </a:cubicBezTo>
                <a:cubicBezTo>
                  <a:pt x="19757" y="6869"/>
                  <a:pt x="19782" y="6805"/>
                  <a:pt x="19800" y="6782"/>
                </a:cubicBezTo>
                <a:cubicBezTo>
                  <a:pt x="19808" y="6772"/>
                  <a:pt x="19828" y="6761"/>
                  <a:pt x="19835" y="6750"/>
                </a:cubicBezTo>
                <a:cubicBezTo>
                  <a:pt x="19843" y="6739"/>
                  <a:pt x="19850" y="6696"/>
                  <a:pt x="19861" y="6693"/>
                </a:cubicBezTo>
                <a:cubicBezTo>
                  <a:pt x="19867" y="6691"/>
                  <a:pt x="19875" y="6715"/>
                  <a:pt x="19880" y="6714"/>
                </a:cubicBezTo>
                <a:cubicBezTo>
                  <a:pt x="19901" y="6708"/>
                  <a:pt x="19915" y="6625"/>
                  <a:pt x="19932" y="6604"/>
                </a:cubicBezTo>
                <a:cubicBezTo>
                  <a:pt x="19939" y="6595"/>
                  <a:pt x="19959" y="6599"/>
                  <a:pt x="19967" y="6594"/>
                </a:cubicBezTo>
                <a:cubicBezTo>
                  <a:pt x="19976" y="6588"/>
                  <a:pt x="19990" y="6566"/>
                  <a:pt x="19999" y="6562"/>
                </a:cubicBezTo>
                <a:cubicBezTo>
                  <a:pt x="20008" y="6559"/>
                  <a:pt x="20026" y="6568"/>
                  <a:pt x="20035" y="6562"/>
                </a:cubicBezTo>
                <a:cubicBezTo>
                  <a:pt x="20040" y="6559"/>
                  <a:pt x="20046" y="6541"/>
                  <a:pt x="20051" y="6536"/>
                </a:cubicBezTo>
                <a:cubicBezTo>
                  <a:pt x="20074" y="6515"/>
                  <a:pt x="20105" y="6527"/>
                  <a:pt x="20122" y="6494"/>
                </a:cubicBezTo>
                <a:cubicBezTo>
                  <a:pt x="20126" y="6489"/>
                  <a:pt x="20124" y="6471"/>
                  <a:pt x="20122" y="6463"/>
                </a:cubicBezTo>
                <a:cubicBezTo>
                  <a:pt x="20121" y="6452"/>
                  <a:pt x="20136" y="6430"/>
                  <a:pt x="20141" y="6421"/>
                </a:cubicBezTo>
                <a:cubicBezTo>
                  <a:pt x="20144" y="6416"/>
                  <a:pt x="20155" y="6426"/>
                  <a:pt x="20157" y="6432"/>
                </a:cubicBezTo>
                <a:cubicBezTo>
                  <a:pt x="20159" y="6437"/>
                  <a:pt x="20154" y="6453"/>
                  <a:pt x="20157" y="6458"/>
                </a:cubicBezTo>
                <a:cubicBezTo>
                  <a:pt x="20163" y="6468"/>
                  <a:pt x="20184" y="6466"/>
                  <a:pt x="20192" y="6463"/>
                </a:cubicBezTo>
                <a:cubicBezTo>
                  <a:pt x="20212" y="6456"/>
                  <a:pt x="20243" y="6410"/>
                  <a:pt x="20260" y="6395"/>
                </a:cubicBezTo>
                <a:cubicBezTo>
                  <a:pt x="20276" y="6382"/>
                  <a:pt x="20297" y="6362"/>
                  <a:pt x="20314" y="6366"/>
                </a:cubicBezTo>
                <a:cubicBezTo>
                  <a:pt x="20319" y="6367"/>
                  <a:pt x="20343" y="6374"/>
                  <a:pt x="20347" y="6369"/>
                </a:cubicBezTo>
                <a:lnTo>
                  <a:pt x="20379" y="6343"/>
                </a:lnTo>
                <a:cubicBezTo>
                  <a:pt x="20379" y="6343"/>
                  <a:pt x="20460" y="6278"/>
                  <a:pt x="20476" y="6238"/>
                </a:cubicBezTo>
                <a:cubicBezTo>
                  <a:pt x="20481" y="6226"/>
                  <a:pt x="20483" y="6195"/>
                  <a:pt x="20482" y="6181"/>
                </a:cubicBezTo>
                <a:cubicBezTo>
                  <a:pt x="20482" y="6162"/>
                  <a:pt x="20471" y="6126"/>
                  <a:pt x="20469" y="6108"/>
                </a:cubicBezTo>
                <a:cubicBezTo>
                  <a:pt x="20468" y="6095"/>
                  <a:pt x="20468" y="6068"/>
                  <a:pt x="20466" y="6055"/>
                </a:cubicBezTo>
                <a:cubicBezTo>
                  <a:pt x="20463" y="6040"/>
                  <a:pt x="20420" y="6036"/>
                  <a:pt x="20420" y="6020"/>
                </a:cubicBezTo>
                <a:cubicBezTo>
                  <a:pt x="20419" y="6006"/>
                  <a:pt x="20432" y="5981"/>
                  <a:pt x="20433" y="5967"/>
                </a:cubicBezTo>
                <a:cubicBezTo>
                  <a:pt x="20434" y="5953"/>
                  <a:pt x="20415" y="5916"/>
                  <a:pt x="20423" y="5910"/>
                </a:cubicBezTo>
                <a:cubicBezTo>
                  <a:pt x="20433" y="5903"/>
                  <a:pt x="20465" y="5944"/>
                  <a:pt x="20476" y="5946"/>
                </a:cubicBezTo>
                <a:cubicBezTo>
                  <a:pt x="20481" y="5947"/>
                  <a:pt x="20492" y="5929"/>
                  <a:pt x="20492" y="5920"/>
                </a:cubicBezTo>
                <a:cubicBezTo>
                  <a:pt x="20492" y="5920"/>
                  <a:pt x="20510" y="5948"/>
                  <a:pt x="20517" y="5946"/>
                </a:cubicBezTo>
                <a:cubicBezTo>
                  <a:pt x="20524" y="5944"/>
                  <a:pt x="20553" y="5867"/>
                  <a:pt x="20540" y="5972"/>
                </a:cubicBezTo>
                <a:cubicBezTo>
                  <a:pt x="20537" y="5999"/>
                  <a:pt x="20556" y="6082"/>
                  <a:pt x="20556" y="6082"/>
                </a:cubicBezTo>
                <a:cubicBezTo>
                  <a:pt x="20556" y="6082"/>
                  <a:pt x="20562" y="6138"/>
                  <a:pt x="20572" y="6139"/>
                </a:cubicBezTo>
                <a:cubicBezTo>
                  <a:pt x="20580" y="6140"/>
                  <a:pt x="20588" y="6097"/>
                  <a:pt x="20588" y="6097"/>
                </a:cubicBezTo>
                <a:cubicBezTo>
                  <a:pt x="20588" y="6097"/>
                  <a:pt x="20601" y="6046"/>
                  <a:pt x="20611" y="6040"/>
                </a:cubicBezTo>
                <a:cubicBezTo>
                  <a:pt x="20618" y="6035"/>
                  <a:pt x="20636" y="6052"/>
                  <a:pt x="20643" y="6045"/>
                </a:cubicBezTo>
                <a:cubicBezTo>
                  <a:pt x="20655" y="6032"/>
                  <a:pt x="20653" y="5975"/>
                  <a:pt x="20662" y="5956"/>
                </a:cubicBezTo>
                <a:cubicBezTo>
                  <a:pt x="20669" y="5943"/>
                  <a:pt x="20688" y="5928"/>
                  <a:pt x="20695" y="5915"/>
                </a:cubicBezTo>
                <a:cubicBezTo>
                  <a:pt x="20700" y="5903"/>
                  <a:pt x="20705" y="5873"/>
                  <a:pt x="20711" y="5862"/>
                </a:cubicBezTo>
                <a:cubicBezTo>
                  <a:pt x="20717" y="5850"/>
                  <a:pt x="20734" y="5818"/>
                  <a:pt x="20743" y="5826"/>
                </a:cubicBezTo>
                <a:cubicBezTo>
                  <a:pt x="20750" y="5832"/>
                  <a:pt x="20742" y="5865"/>
                  <a:pt x="20743" y="5878"/>
                </a:cubicBezTo>
                <a:cubicBezTo>
                  <a:pt x="20745" y="5906"/>
                  <a:pt x="20744" y="5974"/>
                  <a:pt x="20759" y="5988"/>
                </a:cubicBezTo>
                <a:cubicBezTo>
                  <a:pt x="20767" y="5995"/>
                  <a:pt x="20786" y="5974"/>
                  <a:pt x="20794" y="5967"/>
                </a:cubicBezTo>
                <a:cubicBezTo>
                  <a:pt x="20803" y="5959"/>
                  <a:pt x="20821" y="5943"/>
                  <a:pt x="20826" y="5930"/>
                </a:cubicBezTo>
                <a:cubicBezTo>
                  <a:pt x="20832" y="5918"/>
                  <a:pt x="20828" y="5879"/>
                  <a:pt x="20836" y="5873"/>
                </a:cubicBezTo>
                <a:cubicBezTo>
                  <a:pt x="20839" y="5870"/>
                  <a:pt x="20859" y="5869"/>
                  <a:pt x="20862" y="5869"/>
                </a:cubicBezTo>
                <a:cubicBezTo>
                  <a:pt x="20891" y="5868"/>
                  <a:pt x="20924" y="5816"/>
                  <a:pt x="20949" y="5794"/>
                </a:cubicBezTo>
                <a:cubicBezTo>
                  <a:pt x="20958" y="5787"/>
                  <a:pt x="20980" y="5784"/>
                  <a:pt x="20987" y="5773"/>
                </a:cubicBezTo>
                <a:cubicBezTo>
                  <a:pt x="20995" y="5763"/>
                  <a:pt x="21005" y="5732"/>
                  <a:pt x="21007" y="5716"/>
                </a:cubicBezTo>
                <a:cubicBezTo>
                  <a:pt x="21009" y="5689"/>
                  <a:pt x="20994" y="5636"/>
                  <a:pt x="20987" y="5611"/>
                </a:cubicBezTo>
                <a:cubicBezTo>
                  <a:pt x="20979" y="5584"/>
                  <a:pt x="20956" y="5534"/>
                  <a:pt x="20942" y="5512"/>
                </a:cubicBezTo>
                <a:cubicBezTo>
                  <a:pt x="20935" y="5500"/>
                  <a:pt x="20917" y="5478"/>
                  <a:pt x="20907" y="5470"/>
                </a:cubicBezTo>
                <a:cubicBezTo>
                  <a:pt x="20899" y="5464"/>
                  <a:pt x="20883" y="5455"/>
                  <a:pt x="20875" y="5455"/>
                </a:cubicBezTo>
                <a:cubicBezTo>
                  <a:pt x="20866" y="5454"/>
                  <a:pt x="20839" y="5450"/>
                  <a:pt x="20839" y="5465"/>
                </a:cubicBezTo>
                <a:cubicBezTo>
                  <a:pt x="20839" y="5480"/>
                  <a:pt x="20844" y="5492"/>
                  <a:pt x="20852" y="5497"/>
                </a:cubicBezTo>
                <a:cubicBezTo>
                  <a:pt x="20862" y="5503"/>
                  <a:pt x="20881" y="5520"/>
                  <a:pt x="20888" y="5534"/>
                </a:cubicBezTo>
                <a:cubicBezTo>
                  <a:pt x="20894" y="5546"/>
                  <a:pt x="20893" y="5583"/>
                  <a:pt x="20901" y="5591"/>
                </a:cubicBezTo>
                <a:cubicBezTo>
                  <a:pt x="20907" y="5598"/>
                  <a:pt x="20923" y="5579"/>
                  <a:pt x="20930" y="5586"/>
                </a:cubicBezTo>
                <a:cubicBezTo>
                  <a:pt x="20941" y="5599"/>
                  <a:pt x="20946" y="5675"/>
                  <a:pt x="20946" y="5675"/>
                </a:cubicBezTo>
                <a:lnTo>
                  <a:pt x="20939" y="5705"/>
                </a:lnTo>
                <a:cubicBezTo>
                  <a:pt x="20939" y="5705"/>
                  <a:pt x="20893" y="5784"/>
                  <a:pt x="20871" y="5789"/>
                </a:cubicBezTo>
                <a:cubicBezTo>
                  <a:pt x="20863" y="5791"/>
                  <a:pt x="20848" y="5775"/>
                  <a:pt x="20839" y="5773"/>
                </a:cubicBezTo>
                <a:cubicBezTo>
                  <a:pt x="20830" y="5772"/>
                  <a:pt x="20813" y="5782"/>
                  <a:pt x="20804" y="5778"/>
                </a:cubicBezTo>
                <a:cubicBezTo>
                  <a:pt x="20798" y="5776"/>
                  <a:pt x="20788" y="5765"/>
                  <a:pt x="20784" y="5758"/>
                </a:cubicBezTo>
                <a:cubicBezTo>
                  <a:pt x="20775" y="5734"/>
                  <a:pt x="20767" y="5671"/>
                  <a:pt x="20752" y="5653"/>
                </a:cubicBezTo>
                <a:cubicBezTo>
                  <a:pt x="20746" y="5645"/>
                  <a:pt x="20728" y="5647"/>
                  <a:pt x="20720" y="5643"/>
                </a:cubicBezTo>
                <a:cubicBezTo>
                  <a:pt x="20712" y="5638"/>
                  <a:pt x="20693" y="5629"/>
                  <a:pt x="20688" y="5617"/>
                </a:cubicBezTo>
                <a:cubicBezTo>
                  <a:pt x="20684" y="5605"/>
                  <a:pt x="20681" y="5571"/>
                  <a:pt x="20688" y="5564"/>
                </a:cubicBezTo>
                <a:cubicBezTo>
                  <a:pt x="20696" y="5557"/>
                  <a:pt x="20715" y="5602"/>
                  <a:pt x="20720" y="5590"/>
                </a:cubicBezTo>
                <a:cubicBezTo>
                  <a:pt x="20727" y="5576"/>
                  <a:pt x="20699" y="5547"/>
                  <a:pt x="20691" y="5533"/>
                </a:cubicBezTo>
                <a:cubicBezTo>
                  <a:pt x="20677" y="5506"/>
                  <a:pt x="20647" y="5450"/>
                  <a:pt x="20627" y="5434"/>
                </a:cubicBezTo>
                <a:cubicBezTo>
                  <a:pt x="20619" y="5427"/>
                  <a:pt x="20600" y="5421"/>
                  <a:pt x="20592" y="5423"/>
                </a:cubicBezTo>
                <a:cubicBezTo>
                  <a:pt x="20581" y="5426"/>
                  <a:pt x="20566" y="5455"/>
                  <a:pt x="20556" y="5455"/>
                </a:cubicBezTo>
                <a:cubicBezTo>
                  <a:pt x="20547" y="5454"/>
                  <a:pt x="20524" y="5423"/>
                  <a:pt x="20524" y="5423"/>
                </a:cubicBezTo>
                <a:cubicBezTo>
                  <a:pt x="20524" y="5423"/>
                  <a:pt x="20497" y="5385"/>
                  <a:pt x="20501" y="5371"/>
                </a:cubicBezTo>
                <a:cubicBezTo>
                  <a:pt x="20505" y="5358"/>
                  <a:pt x="20532" y="5383"/>
                  <a:pt x="20537" y="5371"/>
                </a:cubicBezTo>
                <a:cubicBezTo>
                  <a:pt x="20541" y="5359"/>
                  <a:pt x="20520" y="5333"/>
                  <a:pt x="20521" y="5319"/>
                </a:cubicBezTo>
                <a:cubicBezTo>
                  <a:pt x="20522" y="5300"/>
                  <a:pt x="20548" y="5280"/>
                  <a:pt x="20550" y="5261"/>
                </a:cubicBezTo>
                <a:cubicBezTo>
                  <a:pt x="20550" y="5255"/>
                  <a:pt x="20543" y="5246"/>
                  <a:pt x="20543" y="5240"/>
                </a:cubicBezTo>
                <a:cubicBezTo>
                  <a:pt x="20543" y="5226"/>
                  <a:pt x="20554" y="5199"/>
                  <a:pt x="20559" y="5188"/>
                </a:cubicBezTo>
                <a:cubicBezTo>
                  <a:pt x="20572" y="5164"/>
                  <a:pt x="20613" y="5142"/>
                  <a:pt x="20624" y="5115"/>
                </a:cubicBezTo>
                <a:cubicBezTo>
                  <a:pt x="20628" y="5103"/>
                  <a:pt x="20637" y="5068"/>
                  <a:pt x="20630" y="5057"/>
                </a:cubicBezTo>
                <a:cubicBezTo>
                  <a:pt x="20624" y="5048"/>
                  <a:pt x="20600" y="5055"/>
                  <a:pt x="20598" y="5068"/>
                </a:cubicBezTo>
                <a:cubicBezTo>
                  <a:pt x="20597" y="5072"/>
                  <a:pt x="20605" y="5075"/>
                  <a:pt x="20605" y="5078"/>
                </a:cubicBezTo>
                <a:cubicBezTo>
                  <a:pt x="20602" y="5091"/>
                  <a:pt x="20580" y="5092"/>
                  <a:pt x="20572" y="5089"/>
                </a:cubicBezTo>
                <a:cubicBezTo>
                  <a:pt x="20562" y="5085"/>
                  <a:pt x="20545" y="5061"/>
                  <a:pt x="20540" y="5047"/>
                </a:cubicBezTo>
                <a:cubicBezTo>
                  <a:pt x="20536" y="5036"/>
                  <a:pt x="20538" y="5006"/>
                  <a:pt x="20534" y="4995"/>
                </a:cubicBezTo>
                <a:cubicBezTo>
                  <a:pt x="20529" y="4985"/>
                  <a:pt x="20511" y="4980"/>
                  <a:pt x="20508" y="4969"/>
                </a:cubicBezTo>
                <a:cubicBezTo>
                  <a:pt x="20504" y="4957"/>
                  <a:pt x="20519" y="4927"/>
                  <a:pt x="20514" y="4916"/>
                </a:cubicBezTo>
                <a:cubicBezTo>
                  <a:pt x="20520" y="4907"/>
                  <a:pt x="20513" y="4877"/>
                  <a:pt x="20514" y="4864"/>
                </a:cubicBezTo>
                <a:cubicBezTo>
                  <a:pt x="20516" y="4836"/>
                  <a:pt x="20537" y="4780"/>
                  <a:pt x="20530" y="4754"/>
                </a:cubicBezTo>
                <a:cubicBezTo>
                  <a:pt x="20529" y="4747"/>
                  <a:pt x="20514" y="4739"/>
                  <a:pt x="20514" y="4739"/>
                </a:cubicBezTo>
                <a:cubicBezTo>
                  <a:pt x="20525" y="4735"/>
                  <a:pt x="20543" y="4687"/>
                  <a:pt x="20543" y="4687"/>
                </a:cubicBezTo>
                <a:cubicBezTo>
                  <a:pt x="20543" y="4687"/>
                  <a:pt x="20556" y="4644"/>
                  <a:pt x="20556" y="4629"/>
                </a:cubicBezTo>
                <a:cubicBezTo>
                  <a:pt x="20556" y="4614"/>
                  <a:pt x="20546" y="4572"/>
                  <a:pt x="20546" y="4572"/>
                </a:cubicBezTo>
                <a:cubicBezTo>
                  <a:pt x="20546" y="4572"/>
                  <a:pt x="20543" y="4531"/>
                  <a:pt x="20546" y="4519"/>
                </a:cubicBezTo>
                <a:cubicBezTo>
                  <a:pt x="20551" y="4502"/>
                  <a:pt x="20572" y="4482"/>
                  <a:pt x="20579" y="4467"/>
                </a:cubicBezTo>
                <a:cubicBezTo>
                  <a:pt x="20588" y="4445"/>
                  <a:pt x="20605" y="4395"/>
                  <a:pt x="20605" y="4368"/>
                </a:cubicBezTo>
                <a:cubicBezTo>
                  <a:pt x="20604" y="4353"/>
                  <a:pt x="20588" y="4330"/>
                  <a:pt x="20588" y="4315"/>
                </a:cubicBezTo>
                <a:cubicBezTo>
                  <a:pt x="20590" y="4283"/>
                  <a:pt x="20639" y="4237"/>
                  <a:pt x="20633" y="4206"/>
                </a:cubicBezTo>
                <a:cubicBezTo>
                  <a:pt x="20632" y="4196"/>
                  <a:pt x="20579" y="4198"/>
                  <a:pt x="20575" y="4190"/>
                </a:cubicBezTo>
                <a:cubicBezTo>
                  <a:pt x="20570" y="4180"/>
                  <a:pt x="20571" y="4151"/>
                  <a:pt x="20572" y="4138"/>
                </a:cubicBezTo>
                <a:cubicBezTo>
                  <a:pt x="20573" y="4123"/>
                  <a:pt x="20581" y="4080"/>
                  <a:pt x="20581" y="4080"/>
                </a:cubicBezTo>
                <a:cubicBezTo>
                  <a:pt x="20581" y="4080"/>
                  <a:pt x="20611" y="3959"/>
                  <a:pt x="20633" y="3965"/>
                </a:cubicBezTo>
                <a:cubicBezTo>
                  <a:pt x="20648" y="3970"/>
                  <a:pt x="20620" y="4067"/>
                  <a:pt x="20636" y="4065"/>
                </a:cubicBezTo>
                <a:lnTo>
                  <a:pt x="20642" y="4065"/>
                </a:lnTo>
                <a:cubicBezTo>
                  <a:pt x="20651" y="4067"/>
                  <a:pt x="20655" y="4026"/>
                  <a:pt x="20658" y="4012"/>
                </a:cubicBezTo>
                <a:cubicBezTo>
                  <a:pt x="20661" y="3999"/>
                  <a:pt x="20660" y="3962"/>
                  <a:pt x="20668" y="3955"/>
                </a:cubicBezTo>
                <a:cubicBezTo>
                  <a:pt x="20670" y="3953"/>
                  <a:pt x="20676" y="3958"/>
                  <a:pt x="20677" y="3960"/>
                </a:cubicBezTo>
                <a:cubicBezTo>
                  <a:pt x="20691" y="3981"/>
                  <a:pt x="20681" y="4093"/>
                  <a:pt x="20699" y="4092"/>
                </a:cubicBezTo>
                <a:cubicBezTo>
                  <a:pt x="20708" y="4091"/>
                  <a:pt x="20709" y="4049"/>
                  <a:pt x="20708" y="4034"/>
                </a:cubicBezTo>
                <a:cubicBezTo>
                  <a:pt x="20706" y="3989"/>
                  <a:pt x="20727" y="3875"/>
                  <a:pt x="20699" y="3867"/>
                </a:cubicBezTo>
                <a:cubicBezTo>
                  <a:pt x="20695" y="3866"/>
                  <a:pt x="20695" y="3869"/>
                  <a:pt x="20691" y="3866"/>
                </a:cubicBezTo>
                <a:cubicBezTo>
                  <a:pt x="20683" y="3861"/>
                  <a:pt x="20705" y="3827"/>
                  <a:pt x="20707" y="3814"/>
                </a:cubicBezTo>
                <a:cubicBezTo>
                  <a:pt x="20710" y="3800"/>
                  <a:pt x="20715" y="3758"/>
                  <a:pt x="20723" y="3762"/>
                </a:cubicBezTo>
                <a:cubicBezTo>
                  <a:pt x="20732" y="3766"/>
                  <a:pt x="20732" y="3805"/>
                  <a:pt x="20734" y="3819"/>
                </a:cubicBezTo>
                <a:cubicBezTo>
                  <a:pt x="20739" y="3867"/>
                  <a:pt x="20739" y="3998"/>
                  <a:pt x="20768" y="3997"/>
                </a:cubicBezTo>
                <a:cubicBezTo>
                  <a:pt x="20777" y="3997"/>
                  <a:pt x="20783" y="3958"/>
                  <a:pt x="20781" y="3945"/>
                </a:cubicBezTo>
                <a:cubicBezTo>
                  <a:pt x="20780" y="3927"/>
                  <a:pt x="20758" y="3904"/>
                  <a:pt x="20756" y="3887"/>
                </a:cubicBezTo>
                <a:cubicBezTo>
                  <a:pt x="20753" y="3869"/>
                  <a:pt x="20772" y="3829"/>
                  <a:pt x="20779" y="3814"/>
                </a:cubicBezTo>
                <a:cubicBezTo>
                  <a:pt x="20781" y="3809"/>
                  <a:pt x="20775" y="3802"/>
                  <a:pt x="20778" y="3804"/>
                </a:cubicBezTo>
                <a:cubicBezTo>
                  <a:pt x="20787" y="3808"/>
                  <a:pt x="20796" y="3841"/>
                  <a:pt x="20797" y="3856"/>
                </a:cubicBezTo>
                <a:cubicBezTo>
                  <a:pt x="20799" y="3869"/>
                  <a:pt x="20793" y="3896"/>
                  <a:pt x="20797" y="3908"/>
                </a:cubicBezTo>
                <a:cubicBezTo>
                  <a:pt x="20801" y="3922"/>
                  <a:pt x="20829" y="3944"/>
                  <a:pt x="20837" y="3934"/>
                </a:cubicBezTo>
                <a:cubicBezTo>
                  <a:pt x="20849" y="3917"/>
                  <a:pt x="20822" y="3857"/>
                  <a:pt x="20821" y="3830"/>
                </a:cubicBezTo>
                <a:cubicBezTo>
                  <a:pt x="20820" y="3815"/>
                  <a:pt x="20807" y="3785"/>
                  <a:pt x="20810" y="3772"/>
                </a:cubicBezTo>
                <a:cubicBezTo>
                  <a:pt x="20811" y="3769"/>
                  <a:pt x="20815" y="3760"/>
                  <a:pt x="20817" y="3762"/>
                </a:cubicBezTo>
                <a:cubicBezTo>
                  <a:pt x="20824" y="3767"/>
                  <a:pt x="20844" y="3801"/>
                  <a:pt x="20845" y="3814"/>
                </a:cubicBezTo>
                <a:cubicBezTo>
                  <a:pt x="20846" y="3829"/>
                  <a:pt x="20849" y="3859"/>
                  <a:pt x="20855" y="3871"/>
                </a:cubicBezTo>
                <a:cubicBezTo>
                  <a:pt x="20859" y="3882"/>
                  <a:pt x="20872" y="3903"/>
                  <a:pt x="20880" y="3903"/>
                </a:cubicBezTo>
                <a:cubicBezTo>
                  <a:pt x="20890" y="3902"/>
                  <a:pt x="20874" y="3873"/>
                  <a:pt x="20878" y="3858"/>
                </a:cubicBezTo>
                <a:cubicBezTo>
                  <a:pt x="20881" y="3844"/>
                  <a:pt x="20875" y="3800"/>
                  <a:pt x="20875" y="3800"/>
                </a:cubicBezTo>
                <a:cubicBezTo>
                  <a:pt x="20875" y="3800"/>
                  <a:pt x="20880" y="3755"/>
                  <a:pt x="20887" y="3748"/>
                </a:cubicBezTo>
                <a:cubicBezTo>
                  <a:pt x="20895" y="3740"/>
                  <a:pt x="20914" y="3749"/>
                  <a:pt x="20923" y="3753"/>
                </a:cubicBezTo>
                <a:cubicBezTo>
                  <a:pt x="20932" y="3758"/>
                  <a:pt x="20950" y="3780"/>
                  <a:pt x="20958" y="3774"/>
                </a:cubicBezTo>
                <a:cubicBezTo>
                  <a:pt x="20966" y="3768"/>
                  <a:pt x="20945" y="3727"/>
                  <a:pt x="20949" y="3715"/>
                </a:cubicBezTo>
                <a:cubicBezTo>
                  <a:pt x="20954" y="3698"/>
                  <a:pt x="20974" y="3671"/>
                  <a:pt x="20974" y="3652"/>
                </a:cubicBezTo>
                <a:cubicBezTo>
                  <a:pt x="20975" y="3638"/>
                  <a:pt x="20958" y="3600"/>
                  <a:pt x="20958" y="3600"/>
                </a:cubicBezTo>
                <a:cubicBezTo>
                  <a:pt x="20958" y="3600"/>
                  <a:pt x="20964" y="3557"/>
                  <a:pt x="20965" y="3542"/>
                </a:cubicBezTo>
                <a:cubicBezTo>
                  <a:pt x="20965" y="3528"/>
                  <a:pt x="20961" y="3499"/>
                  <a:pt x="20962" y="3485"/>
                </a:cubicBezTo>
                <a:cubicBezTo>
                  <a:pt x="20962" y="3471"/>
                  <a:pt x="20970" y="3446"/>
                  <a:pt x="20971" y="3432"/>
                </a:cubicBezTo>
                <a:cubicBezTo>
                  <a:pt x="20973" y="3418"/>
                  <a:pt x="20976" y="3389"/>
                  <a:pt x="20974" y="3375"/>
                </a:cubicBezTo>
                <a:cubicBezTo>
                  <a:pt x="20972" y="3360"/>
                  <a:pt x="20926" y="3337"/>
                  <a:pt x="20928" y="3323"/>
                </a:cubicBezTo>
                <a:cubicBezTo>
                  <a:pt x="20932" y="3300"/>
                  <a:pt x="20969" y="3295"/>
                  <a:pt x="20977" y="3276"/>
                </a:cubicBezTo>
                <a:cubicBezTo>
                  <a:pt x="20984" y="3256"/>
                  <a:pt x="20954" y="3196"/>
                  <a:pt x="20967" y="3187"/>
                </a:cubicBezTo>
                <a:cubicBezTo>
                  <a:pt x="20976" y="3180"/>
                  <a:pt x="21017" y="3223"/>
                  <a:pt x="21020" y="3239"/>
                </a:cubicBezTo>
                <a:cubicBezTo>
                  <a:pt x="21022" y="3252"/>
                  <a:pt x="21007" y="3282"/>
                  <a:pt x="21013" y="3291"/>
                </a:cubicBezTo>
                <a:cubicBezTo>
                  <a:pt x="21019" y="3301"/>
                  <a:pt x="21038" y="3274"/>
                  <a:pt x="21045" y="3281"/>
                </a:cubicBezTo>
                <a:cubicBezTo>
                  <a:pt x="21053" y="3289"/>
                  <a:pt x="21045" y="3325"/>
                  <a:pt x="21042" y="3338"/>
                </a:cubicBezTo>
                <a:cubicBezTo>
                  <a:pt x="21040" y="3349"/>
                  <a:pt x="21023" y="3365"/>
                  <a:pt x="21026" y="3375"/>
                </a:cubicBezTo>
                <a:cubicBezTo>
                  <a:pt x="21034" y="3399"/>
                  <a:pt x="21077" y="3370"/>
                  <a:pt x="21094" y="3375"/>
                </a:cubicBezTo>
                <a:cubicBezTo>
                  <a:pt x="21106" y="3379"/>
                  <a:pt x="21133" y="3422"/>
                  <a:pt x="21142" y="3406"/>
                </a:cubicBezTo>
                <a:cubicBezTo>
                  <a:pt x="21148" y="3394"/>
                  <a:pt x="21126" y="3364"/>
                  <a:pt x="21123" y="3349"/>
                </a:cubicBezTo>
                <a:cubicBezTo>
                  <a:pt x="21120" y="3336"/>
                  <a:pt x="21116" y="3297"/>
                  <a:pt x="21116" y="3297"/>
                </a:cubicBezTo>
                <a:cubicBezTo>
                  <a:pt x="21116" y="3297"/>
                  <a:pt x="21125" y="3254"/>
                  <a:pt x="21126" y="3239"/>
                </a:cubicBezTo>
                <a:cubicBezTo>
                  <a:pt x="21127" y="3226"/>
                  <a:pt x="21115" y="3192"/>
                  <a:pt x="21123" y="3187"/>
                </a:cubicBezTo>
                <a:cubicBezTo>
                  <a:pt x="21132" y="3180"/>
                  <a:pt x="21141" y="3238"/>
                  <a:pt x="21152" y="3239"/>
                </a:cubicBezTo>
                <a:cubicBezTo>
                  <a:pt x="21162" y="3240"/>
                  <a:pt x="21183" y="3210"/>
                  <a:pt x="21184" y="3192"/>
                </a:cubicBezTo>
                <a:cubicBezTo>
                  <a:pt x="21184" y="3179"/>
                  <a:pt x="21171" y="3149"/>
                  <a:pt x="21177" y="3140"/>
                </a:cubicBezTo>
                <a:cubicBezTo>
                  <a:pt x="21194" y="3115"/>
                  <a:pt x="21264" y="3176"/>
                  <a:pt x="21264" y="3176"/>
                </a:cubicBezTo>
                <a:cubicBezTo>
                  <a:pt x="21264" y="3176"/>
                  <a:pt x="21276" y="3235"/>
                  <a:pt x="21287" y="3234"/>
                </a:cubicBezTo>
                <a:cubicBezTo>
                  <a:pt x="21295" y="3233"/>
                  <a:pt x="21300" y="3196"/>
                  <a:pt x="21300" y="3182"/>
                </a:cubicBezTo>
                <a:cubicBezTo>
                  <a:pt x="21300" y="3168"/>
                  <a:pt x="21285" y="3143"/>
                  <a:pt x="21287" y="3129"/>
                </a:cubicBezTo>
                <a:cubicBezTo>
                  <a:pt x="21288" y="3119"/>
                  <a:pt x="21300" y="3100"/>
                  <a:pt x="21306" y="3103"/>
                </a:cubicBezTo>
                <a:cubicBezTo>
                  <a:pt x="21314" y="3108"/>
                  <a:pt x="21319" y="3158"/>
                  <a:pt x="21328" y="3156"/>
                </a:cubicBezTo>
                <a:cubicBezTo>
                  <a:pt x="21328" y="3156"/>
                  <a:pt x="21338" y="3159"/>
                  <a:pt x="21341" y="3156"/>
                </a:cubicBezTo>
                <a:cubicBezTo>
                  <a:pt x="21348" y="3147"/>
                  <a:pt x="21348" y="3113"/>
                  <a:pt x="21347" y="3098"/>
                </a:cubicBezTo>
                <a:cubicBezTo>
                  <a:pt x="21347" y="3084"/>
                  <a:pt x="21330" y="3061"/>
                  <a:pt x="21329" y="3046"/>
                </a:cubicBezTo>
                <a:cubicBezTo>
                  <a:pt x="21326" y="3029"/>
                  <a:pt x="21337" y="2985"/>
                  <a:pt x="21348" y="2983"/>
                </a:cubicBezTo>
                <a:cubicBezTo>
                  <a:pt x="21359" y="2981"/>
                  <a:pt x="21367" y="3031"/>
                  <a:pt x="21377" y="3041"/>
                </a:cubicBezTo>
                <a:cubicBezTo>
                  <a:pt x="21380" y="3044"/>
                  <a:pt x="21389" y="3050"/>
                  <a:pt x="21393" y="3046"/>
                </a:cubicBezTo>
                <a:cubicBezTo>
                  <a:pt x="21400" y="3038"/>
                  <a:pt x="21393" y="3002"/>
                  <a:pt x="21399" y="2994"/>
                </a:cubicBezTo>
                <a:cubicBezTo>
                  <a:pt x="21406" y="2985"/>
                  <a:pt x="21426" y="3003"/>
                  <a:pt x="21432" y="2994"/>
                </a:cubicBezTo>
                <a:cubicBezTo>
                  <a:pt x="21437" y="2984"/>
                  <a:pt x="21427" y="2953"/>
                  <a:pt x="21432" y="2941"/>
                </a:cubicBezTo>
                <a:cubicBezTo>
                  <a:pt x="21436" y="2930"/>
                  <a:pt x="21453" y="2919"/>
                  <a:pt x="21461" y="2915"/>
                </a:cubicBezTo>
                <a:cubicBezTo>
                  <a:pt x="21461" y="2915"/>
                  <a:pt x="21463" y="2916"/>
                  <a:pt x="21464" y="2915"/>
                </a:cubicBezTo>
                <a:cubicBezTo>
                  <a:pt x="21468" y="2909"/>
                  <a:pt x="21459" y="2885"/>
                  <a:pt x="21464" y="2879"/>
                </a:cubicBezTo>
                <a:cubicBezTo>
                  <a:pt x="21470" y="2870"/>
                  <a:pt x="21490" y="2899"/>
                  <a:pt x="21496" y="2889"/>
                </a:cubicBezTo>
                <a:cubicBezTo>
                  <a:pt x="21496" y="2889"/>
                  <a:pt x="21510" y="2854"/>
                  <a:pt x="21525" y="2842"/>
                </a:cubicBezTo>
                <a:cubicBezTo>
                  <a:pt x="21534" y="2835"/>
                  <a:pt x="21550" y="2817"/>
                  <a:pt x="21557" y="2806"/>
                </a:cubicBezTo>
                <a:cubicBezTo>
                  <a:pt x="21569" y="2783"/>
                  <a:pt x="21592" y="2701"/>
                  <a:pt x="21592" y="2701"/>
                </a:cubicBezTo>
                <a:cubicBezTo>
                  <a:pt x="21592" y="2701"/>
                  <a:pt x="21598" y="2661"/>
                  <a:pt x="21596" y="2649"/>
                </a:cubicBezTo>
                <a:cubicBezTo>
                  <a:pt x="21593" y="2637"/>
                  <a:pt x="21577" y="2620"/>
                  <a:pt x="21570" y="2623"/>
                </a:cubicBezTo>
                <a:cubicBezTo>
                  <a:pt x="21560" y="2625"/>
                  <a:pt x="21555" y="2673"/>
                  <a:pt x="21544" y="2675"/>
                </a:cubicBezTo>
                <a:cubicBezTo>
                  <a:pt x="21533" y="2676"/>
                  <a:pt x="21513" y="2645"/>
                  <a:pt x="21512" y="2628"/>
                </a:cubicBezTo>
                <a:cubicBezTo>
                  <a:pt x="21510" y="2600"/>
                  <a:pt x="21555" y="2567"/>
                  <a:pt x="21554" y="2539"/>
                </a:cubicBezTo>
                <a:cubicBezTo>
                  <a:pt x="21553" y="2503"/>
                  <a:pt x="21508" y="2460"/>
                  <a:pt x="21493" y="2434"/>
                </a:cubicBezTo>
                <a:cubicBezTo>
                  <a:pt x="21492" y="2433"/>
                  <a:pt x="21490" y="2431"/>
                  <a:pt x="21489" y="2429"/>
                </a:cubicBezTo>
                <a:cubicBezTo>
                  <a:pt x="21489" y="2428"/>
                  <a:pt x="21487" y="2425"/>
                  <a:pt x="21486" y="2424"/>
                </a:cubicBezTo>
                <a:cubicBezTo>
                  <a:pt x="21481" y="2419"/>
                  <a:pt x="21470" y="2415"/>
                  <a:pt x="21464" y="2414"/>
                </a:cubicBezTo>
                <a:cubicBezTo>
                  <a:pt x="21457" y="2412"/>
                  <a:pt x="21444" y="2409"/>
                  <a:pt x="21438" y="2414"/>
                </a:cubicBezTo>
                <a:cubicBezTo>
                  <a:pt x="21429" y="2420"/>
                  <a:pt x="21422" y="2459"/>
                  <a:pt x="21412" y="2461"/>
                </a:cubicBezTo>
                <a:cubicBezTo>
                  <a:pt x="21401" y="2462"/>
                  <a:pt x="21377" y="2414"/>
                  <a:pt x="21377" y="2414"/>
                </a:cubicBezTo>
                <a:cubicBezTo>
                  <a:pt x="21377" y="2414"/>
                  <a:pt x="21360" y="2372"/>
                  <a:pt x="21358" y="2356"/>
                </a:cubicBezTo>
                <a:cubicBezTo>
                  <a:pt x="21355" y="2342"/>
                  <a:pt x="21361" y="2312"/>
                  <a:pt x="21358" y="2299"/>
                </a:cubicBezTo>
                <a:cubicBezTo>
                  <a:pt x="21354" y="2283"/>
                  <a:pt x="21336" y="2261"/>
                  <a:pt x="21332" y="2246"/>
                </a:cubicBezTo>
                <a:cubicBezTo>
                  <a:pt x="21328" y="2234"/>
                  <a:pt x="21322" y="2208"/>
                  <a:pt x="21322" y="2194"/>
                </a:cubicBezTo>
                <a:cubicBezTo>
                  <a:pt x="21322" y="2179"/>
                  <a:pt x="21335" y="2151"/>
                  <a:pt x="21332" y="2137"/>
                </a:cubicBezTo>
                <a:cubicBezTo>
                  <a:pt x="21329" y="2126"/>
                  <a:pt x="21316" y="2112"/>
                  <a:pt x="21309" y="2111"/>
                </a:cubicBezTo>
                <a:cubicBezTo>
                  <a:pt x="21301" y="2109"/>
                  <a:pt x="21286" y="2129"/>
                  <a:pt x="21277" y="2131"/>
                </a:cubicBezTo>
                <a:cubicBezTo>
                  <a:pt x="21268" y="2134"/>
                  <a:pt x="21250" y="2135"/>
                  <a:pt x="21242" y="2131"/>
                </a:cubicBezTo>
                <a:cubicBezTo>
                  <a:pt x="21232" y="2127"/>
                  <a:pt x="21216" y="2099"/>
                  <a:pt x="21206" y="2095"/>
                </a:cubicBezTo>
                <a:cubicBezTo>
                  <a:pt x="21198" y="2092"/>
                  <a:pt x="21181" y="2107"/>
                  <a:pt x="21174" y="2100"/>
                </a:cubicBezTo>
                <a:cubicBezTo>
                  <a:pt x="21167" y="2093"/>
                  <a:pt x="21165" y="2061"/>
                  <a:pt x="21164" y="2048"/>
                </a:cubicBezTo>
                <a:cubicBezTo>
                  <a:pt x="21164" y="2036"/>
                  <a:pt x="21169" y="2012"/>
                  <a:pt x="21168" y="2001"/>
                </a:cubicBezTo>
                <a:cubicBezTo>
                  <a:pt x="21166" y="1986"/>
                  <a:pt x="21151" y="1963"/>
                  <a:pt x="21148" y="1949"/>
                </a:cubicBezTo>
                <a:cubicBezTo>
                  <a:pt x="21146" y="1936"/>
                  <a:pt x="21150" y="1909"/>
                  <a:pt x="21148" y="1896"/>
                </a:cubicBezTo>
                <a:cubicBezTo>
                  <a:pt x="21143" y="1848"/>
                  <a:pt x="21106" y="1713"/>
                  <a:pt x="21106" y="1713"/>
                </a:cubicBezTo>
                <a:lnTo>
                  <a:pt x="20962" y="998"/>
                </a:lnTo>
                <a:cubicBezTo>
                  <a:pt x="20962" y="998"/>
                  <a:pt x="20939" y="992"/>
                  <a:pt x="20933" y="987"/>
                </a:cubicBezTo>
                <a:cubicBezTo>
                  <a:pt x="20914" y="973"/>
                  <a:pt x="20883" y="925"/>
                  <a:pt x="20865" y="909"/>
                </a:cubicBezTo>
                <a:cubicBezTo>
                  <a:pt x="20849" y="894"/>
                  <a:pt x="20815" y="872"/>
                  <a:pt x="20797" y="862"/>
                </a:cubicBezTo>
                <a:cubicBezTo>
                  <a:pt x="20789" y="857"/>
                  <a:pt x="20771" y="846"/>
                  <a:pt x="20762" y="846"/>
                </a:cubicBezTo>
                <a:cubicBezTo>
                  <a:pt x="20752" y="846"/>
                  <a:pt x="20732" y="862"/>
                  <a:pt x="20723" y="872"/>
                </a:cubicBezTo>
                <a:cubicBezTo>
                  <a:pt x="20715" y="883"/>
                  <a:pt x="20706" y="918"/>
                  <a:pt x="20698" y="930"/>
                </a:cubicBezTo>
                <a:cubicBezTo>
                  <a:pt x="20691" y="939"/>
                  <a:pt x="20673" y="947"/>
                  <a:pt x="20666" y="956"/>
                </a:cubicBezTo>
                <a:cubicBezTo>
                  <a:pt x="20656" y="967"/>
                  <a:pt x="20646" y="1002"/>
                  <a:pt x="20637" y="1013"/>
                </a:cubicBezTo>
                <a:cubicBezTo>
                  <a:pt x="20630" y="1021"/>
                  <a:pt x="20612" y="1026"/>
                  <a:pt x="20605" y="1034"/>
                </a:cubicBezTo>
                <a:cubicBezTo>
                  <a:pt x="20595" y="1044"/>
                  <a:pt x="20583" y="1081"/>
                  <a:pt x="20572" y="1086"/>
                </a:cubicBezTo>
                <a:cubicBezTo>
                  <a:pt x="20563" y="1091"/>
                  <a:pt x="20543" y="1078"/>
                  <a:pt x="20534" y="1071"/>
                </a:cubicBezTo>
                <a:cubicBezTo>
                  <a:pt x="20523" y="1062"/>
                  <a:pt x="20502" y="1040"/>
                  <a:pt x="20495" y="1024"/>
                </a:cubicBezTo>
                <a:cubicBezTo>
                  <a:pt x="20485" y="1000"/>
                  <a:pt x="20489" y="932"/>
                  <a:pt x="20476" y="914"/>
                </a:cubicBezTo>
                <a:cubicBezTo>
                  <a:pt x="20469" y="906"/>
                  <a:pt x="20444" y="909"/>
                  <a:pt x="20444" y="909"/>
                </a:cubicBezTo>
                <a:lnTo>
                  <a:pt x="20411" y="919"/>
                </a:lnTo>
                <a:lnTo>
                  <a:pt x="20257" y="1661"/>
                </a:lnTo>
                <a:lnTo>
                  <a:pt x="20279" y="1886"/>
                </a:lnTo>
                <a:cubicBezTo>
                  <a:pt x="20279" y="1886"/>
                  <a:pt x="20255" y="1943"/>
                  <a:pt x="20250" y="1964"/>
                </a:cubicBezTo>
                <a:cubicBezTo>
                  <a:pt x="20242" y="2003"/>
                  <a:pt x="20229" y="2086"/>
                  <a:pt x="20234" y="2126"/>
                </a:cubicBezTo>
                <a:cubicBezTo>
                  <a:pt x="20236" y="2141"/>
                  <a:pt x="20251" y="2164"/>
                  <a:pt x="20254" y="2178"/>
                </a:cubicBezTo>
                <a:cubicBezTo>
                  <a:pt x="20258" y="2205"/>
                  <a:pt x="20247" y="2263"/>
                  <a:pt x="20254" y="2288"/>
                </a:cubicBezTo>
                <a:cubicBezTo>
                  <a:pt x="20257" y="2305"/>
                  <a:pt x="20281" y="2323"/>
                  <a:pt x="20283" y="2341"/>
                </a:cubicBezTo>
                <a:cubicBezTo>
                  <a:pt x="20285" y="2373"/>
                  <a:pt x="20243" y="2423"/>
                  <a:pt x="20244" y="2455"/>
                </a:cubicBezTo>
                <a:cubicBezTo>
                  <a:pt x="20244" y="2468"/>
                  <a:pt x="20260" y="2485"/>
                  <a:pt x="20260" y="2497"/>
                </a:cubicBezTo>
                <a:cubicBezTo>
                  <a:pt x="20259" y="2533"/>
                  <a:pt x="20218" y="2578"/>
                  <a:pt x="20205" y="2607"/>
                </a:cubicBezTo>
                <a:cubicBezTo>
                  <a:pt x="20200" y="2619"/>
                  <a:pt x="20189" y="2645"/>
                  <a:pt x="20186" y="2659"/>
                </a:cubicBezTo>
                <a:cubicBezTo>
                  <a:pt x="20183" y="2673"/>
                  <a:pt x="20183" y="2703"/>
                  <a:pt x="20180" y="2717"/>
                </a:cubicBezTo>
                <a:cubicBezTo>
                  <a:pt x="20179" y="2720"/>
                  <a:pt x="20173" y="2723"/>
                  <a:pt x="20173" y="2727"/>
                </a:cubicBezTo>
                <a:cubicBezTo>
                  <a:pt x="20170" y="2758"/>
                  <a:pt x="20221" y="2814"/>
                  <a:pt x="20208" y="2837"/>
                </a:cubicBezTo>
                <a:cubicBezTo>
                  <a:pt x="20203" y="2847"/>
                  <a:pt x="20185" y="2816"/>
                  <a:pt x="20176" y="2816"/>
                </a:cubicBezTo>
                <a:cubicBezTo>
                  <a:pt x="20174" y="2816"/>
                  <a:pt x="20168" y="2818"/>
                  <a:pt x="20167" y="2821"/>
                </a:cubicBezTo>
                <a:cubicBezTo>
                  <a:pt x="20161" y="2831"/>
                  <a:pt x="20160" y="2860"/>
                  <a:pt x="20160" y="2873"/>
                </a:cubicBezTo>
                <a:cubicBezTo>
                  <a:pt x="20160" y="2887"/>
                  <a:pt x="20167" y="2926"/>
                  <a:pt x="20167" y="2926"/>
                </a:cubicBezTo>
                <a:lnTo>
                  <a:pt x="20135" y="2947"/>
                </a:lnTo>
                <a:lnTo>
                  <a:pt x="20102" y="2920"/>
                </a:lnTo>
                <a:lnTo>
                  <a:pt x="20077" y="2973"/>
                </a:lnTo>
                <a:cubicBezTo>
                  <a:pt x="20065" y="2971"/>
                  <a:pt x="20056" y="3026"/>
                  <a:pt x="20044" y="3030"/>
                </a:cubicBezTo>
                <a:cubicBezTo>
                  <a:pt x="20036" y="3033"/>
                  <a:pt x="20020" y="3012"/>
                  <a:pt x="20012" y="3014"/>
                </a:cubicBezTo>
                <a:cubicBezTo>
                  <a:pt x="20002" y="3018"/>
                  <a:pt x="19984" y="3041"/>
                  <a:pt x="19980" y="3056"/>
                </a:cubicBezTo>
                <a:cubicBezTo>
                  <a:pt x="19976" y="3068"/>
                  <a:pt x="19981" y="3096"/>
                  <a:pt x="19980" y="3109"/>
                </a:cubicBezTo>
                <a:cubicBezTo>
                  <a:pt x="19978" y="3137"/>
                  <a:pt x="19964" y="3190"/>
                  <a:pt x="19964" y="3218"/>
                </a:cubicBezTo>
                <a:cubicBezTo>
                  <a:pt x="19964" y="3231"/>
                  <a:pt x="19972" y="3258"/>
                  <a:pt x="19970" y="3270"/>
                </a:cubicBezTo>
                <a:cubicBezTo>
                  <a:pt x="19970" y="3272"/>
                  <a:pt x="19967" y="3276"/>
                  <a:pt x="19967" y="3276"/>
                </a:cubicBezTo>
                <a:lnTo>
                  <a:pt x="19436" y="3500"/>
                </a:lnTo>
                <a:lnTo>
                  <a:pt x="19319" y="3558"/>
                </a:lnTo>
                <a:lnTo>
                  <a:pt x="19307" y="3563"/>
                </a:lnTo>
                <a:lnTo>
                  <a:pt x="19053" y="3678"/>
                </a:lnTo>
                <a:cubicBezTo>
                  <a:pt x="19053" y="3678"/>
                  <a:pt x="18878" y="3751"/>
                  <a:pt x="18818" y="3762"/>
                </a:cubicBezTo>
                <a:cubicBezTo>
                  <a:pt x="18810" y="3763"/>
                  <a:pt x="18794" y="3758"/>
                  <a:pt x="18786" y="3762"/>
                </a:cubicBezTo>
                <a:cubicBezTo>
                  <a:pt x="18768" y="3769"/>
                  <a:pt x="18733" y="3800"/>
                  <a:pt x="18718" y="3819"/>
                </a:cubicBezTo>
                <a:cubicBezTo>
                  <a:pt x="18683" y="3862"/>
                  <a:pt x="18627" y="3973"/>
                  <a:pt x="18599" y="4028"/>
                </a:cubicBezTo>
                <a:cubicBezTo>
                  <a:pt x="18566" y="4093"/>
                  <a:pt x="18505" y="4234"/>
                  <a:pt x="18493" y="4315"/>
                </a:cubicBezTo>
                <a:cubicBezTo>
                  <a:pt x="18491" y="4332"/>
                  <a:pt x="18499" y="4367"/>
                  <a:pt x="18496" y="4384"/>
                </a:cubicBezTo>
                <a:cubicBezTo>
                  <a:pt x="18490" y="4416"/>
                  <a:pt x="18456" y="4464"/>
                  <a:pt x="18445" y="4493"/>
                </a:cubicBezTo>
                <a:cubicBezTo>
                  <a:pt x="18441" y="4503"/>
                  <a:pt x="18437" y="4526"/>
                  <a:pt x="18432" y="4535"/>
                </a:cubicBezTo>
                <a:cubicBezTo>
                  <a:pt x="18425" y="4550"/>
                  <a:pt x="18405" y="4569"/>
                  <a:pt x="18396" y="4582"/>
                </a:cubicBezTo>
                <a:cubicBezTo>
                  <a:pt x="18380" y="4607"/>
                  <a:pt x="18346" y="4655"/>
                  <a:pt x="18335" y="4687"/>
                </a:cubicBezTo>
                <a:cubicBezTo>
                  <a:pt x="18332" y="4698"/>
                  <a:pt x="18299" y="4748"/>
                  <a:pt x="18302" y="4760"/>
                </a:cubicBezTo>
                <a:cubicBezTo>
                  <a:pt x="18306" y="4776"/>
                  <a:pt x="18328" y="4788"/>
                  <a:pt x="18334" y="4802"/>
                </a:cubicBezTo>
                <a:cubicBezTo>
                  <a:pt x="18337" y="4809"/>
                  <a:pt x="18363" y="4814"/>
                  <a:pt x="18368" y="4812"/>
                </a:cubicBezTo>
                <a:cubicBezTo>
                  <a:pt x="18376" y="4808"/>
                  <a:pt x="18357" y="4767"/>
                  <a:pt x="18361" y="4754"/>
                </a:cubicBezTo>
                <a:cubicBezTo>
                  <a:pt x="18366" y="4741"/>
                  <a:pt x="18388" y="4720"/>
                  <a:pt x="18396" y="4728"/>
                </a:cubicBezTo>
                <a:cubicBezTo>
                  <a:pt x="18407" y="4739"/>
                  <a:pt x="18389" y="4797"/>
                  <a:pt x="18400" y="4807"/>
                </a:cubicBezTo>
                <a:cubicBezTo>
                  <a:pt x="18411" y="4817"/>
                  <a:pt x="18436" y="4755"/>
                  <a:pt x="18445" y="4770"/>
                </a:cubicBezTo>
                <a:cubicBezTo>
                  <a:pt x="18451" y="4781"/>
                  <a:pt x="18429" y="4808"/>
                  <a:pt x="18426" y="4822"/>
                </a:cubicBezTo>
                <a:cubicBezTo>
                  <a:pt x="18423" y="4835"/>
                  <a:pt x="18424" y="4864"/>
                  <a:pt x="18419" y="4875"/>
                </a:cubicBezTo>
                <a:cubicBezTo>
                  <a:pt x="18414" y="4885"/>
                  <a:pt x="18390" y="4882"/>
                  <a:pt x="18387" y="4896"/>
                </a:cubicBezTo>
                <a:cubicBezTo>
                  <a:pt x="18380" y="4924"/>
                  <a:pt x="18414" y="4976"/>
                  <a:pt x="18419" y="5005"/>
                </a:cubicBezTo>
                <a:cubicBezTo>
                  <a:pt x="18421" y="5014"/>
                  <a:pt x="18421" y="5033"/>
                  <a:pt x="18422" y="5042"/>
                </a:cubicBezTo>
                <a:cubicBezTo>
                  <a:pt x="18425" y="5055"/>
                  <a:pt x="18433" y="5080"/>
                  <a:pt x="18435" y="5094"/>
                </a:cubicBezTo>
                <a:cubicBezTo>
                  <a:pt x="18437" y="5108"/>
                  <a:pt x="18441" y="5138"/>
                  <a:pt x="18438" y="5152"/>
                </a:cubicBezTo>
                <a:cubicBezTo>
                  <a:pt x="18436" y="5167"/>
                  <a:pt x="18425" y="5196"/>
                  <a:pt x="18416" y="5204"/>
                </a:cubicBezTo>
                <a:cubicBezTo>
                  <a:pt x="18408" y="5210"/>
                  <a:pt x="18389" y="5198"/>
                  <a:pt x="18380" y="5204"/>
                </a:cubicBezTo>
                <a:cubicBezTo>
                  <a:pt x="18369" y="5212"/>
                  <a:pt x="18355" y="5252"/>
                  <a:pt x="18345" y="5267"/>
                </a:cubicBezTo>
                <a:cubicBezTo>
                  <a:pt x="18335" y="5281"/>
                  <a:pt x="18312" y="5302"/>
                  <a:pt x="18303" y="5319"/>
                </a:cubicBezTo>
                <a:cubicBezTo>
                  <a:pt x="18297" y="5331"/>
                  <a:pt x="18290" y="5363"/>
                  <a:pt x="18284" y="5376"/>
                </a:cubicBezTo>
                <a:cubicBezTo>
                  <a:pt x="18278" y="5390"/>
                  <a:pt x="18263" y="5417"/>
                  <a:pt x="18255" y="5429"/>
                </a:cubicBezTo>
                <a:cubicBezTo>
                  <a:pt x="18248" y="5438"/>
                  <a:pt x="18230" y="5449"/>
                  <a:pt x="18223" y="5460"/>
                </a:cubicBezTo>
                <a:cubicBezTo>
                  <a:pt x="18216" y="5471"/>
                  <a:pt x="18210" y="5507"/>
                  <a:pt x="18200" y="5512"/>
                </a:cubicBezTo>
                <a:cubicBezTo>
                  <a:pt x="18194" y="5515"/>
                  <a:pt x="18181" y="5498"/>
                  <a:pt x="18174" y="5496"/>
                </a:cubicBezTo>
                <a:cubicBezTo>
                  <a:pt x="18158" y="5492"/>
                  <a:pt x="18124" y="5498"/>
                  <a:pt x="18107" y="5502"/>
                </a:cubicBezTo>
                <a:cubicBezTo>
                  <a:pt x="18090" y="5506"/>
                  <a:pt x="18056" y="5517"/>
                  <a:pt x="18039" y="5528"/>
                </a:cubicBezTo>
                <a:cubicBezTo>
                  <a:pt x="18021" y="5539"/>
                  <a:pt x="17991" y="5588"/>
                  <a:pt x="17972" y="5590"/>
                </a:cubicBezTo>
                <a:cubicBezTo>
                  <a:pt x="17948" y="5593"/>
                  <a:pt x="17908" y="5539"/>
                  <a:pt x="17885" y="5533"/>
                </a:cubicBezTo>
                <a:cubicBezTo>
                  <a:pt x="17851" y="5524"/>
                  <a:pt x="17783" y="5541"/>
                  <a:pt x="17750" y="5543"/>
                </a:cubicBezTo>
                <a:cubicBezTo>
                  <a:pt x="17644" y="5552"/>
                  <a:pt x="17542" y="5640"/>
                  <a:pt x="17450" y="5716"/>
                </a:cubicBezTo>
                <a:cubicBezTo>
                  <a:pt x="17442" y="5723"/>
                  <a:pt x="17420" y="5729"/>
                  <a:pt x="17415" y="5742"/>
                </a:cubicBezTo>
                <a:cubicBezTo>
                  <a:pt x="17414" y="5743"/>
                  <a:pt x="17415" y="5746"/>
                  <a:pt x="17415" y="5747"/>
                </a:cubicBezTo>
                <a:cubicBezTo>
                  <a:pt x="17417" y="5773"/>
                  <a:pt x="17433" y="5820"/>
                  <a:pt x="17434" y="5846"/>
                </a:cubicBezTo>
                <a:cubicBezTo>
                  <a:pt x="17435" y="5857"/>
                  <a:pt x="17427" y="5880"/>
                  <a:pt x="17431" y="5888"/>
                </a:cubicBezTo>
                <a:cubicBezTo>
                  <a:pt x="17442" y="5912"/>
                  <a:pt x="17489" y="5889"/>
                  <a:pt x="17502" y="5909"/>
                </a:cubicBezTo>
                <a:cubicBezTo>
                  <a:pt x="17504" y="5913"/>
                  <a:pt x="17506" y="5925"/>
                  <a:pt x="17505" y="5930"/>
                </a:cubicBezTo>
                <a:cubicBezTo>
                  <a:pt x="17504" y="5941"/>
                  <a:pt x="17489" y="5955"/>
                  <a:pt x="17489" y="5967"/>
                </a:cubicBezTo>
                <a:cubicBezTo>
                  <a:pt x="17488" y="6001"/>
                  <a:pt x="17525" y="6053"/>
                  <a:pt x="17531" y="6087"/>
                </a:cubicBezTo>
                <a:cubicBezTo>
                  <a:pt x="17533" y="6101"/>
                  <a:pt x="17534" y="6131"/>
                  <a:pt x="17531" y="6144"/>
                </a:cubicBezTo>
                <a:cubicBezTo>
                  <a:pt x="17523" y="6177"/>
                  <a:pt x="17485" y="6219"/>
                  <a:pt x="17473" y="6249"/>
                </a:cubicBezTo>
                <a:cubicBezTo>
                  <a:pt x="17467" y="6262"/>
                  <a:pt x="17457" y="6306"/>
                  <a:pt x="17457" y="6306"/>
                </a:cubicBezTo>
                <a:lnTo>
                  <a:pt x="17431" y="6359"/>
                </a:lnTo>
                <a:lnTo>
                  <a:pt x="17389" y="6427"/>
                </a:lnTo>
                <a:lnTo>
                  <a:pt x="17335" y="6536"/>
                </a:lnTo>
                <a:lnTo>
                  <a:pt x="17260" y="6656"/>
                </a:lnTo>
                <a:lnTo>
                  <a:pt x="17247" y="6672"/>
                </a:lnTo>
                <a:lnTo>
                  <a:pt x="17135" y="6818"/>
                </a:lnTo>
                <a:cubicBezTo>
                  <a:pt x="17135" y="6818"/>
                  <a:pt x="17108" y="6849"/>
                  <a:pt x="17100" y="6860"/>
                </a:cubicBezTo>
                <a:cubicBezTo>
                  <a:pt x="17082" y="6882"/>
                  <a:pt x="17049" y="6928"/>
                  <a:pt x="17032" y="6949"/>
                </a:cubicBezTo>
                <a:cubicBezTo>
                  <a:pt x="17022" y="6961"/>
                  <a:pt x="16991" y="6994"/>
                  <a:pt x="16987" y="6998"/>
                </a:cubicBezTo>
                <a:lnTo>
                  <a:pt x="16987" y="6991"/>
                </a:lnTo>
                <a:lnTo>
                  <a:pt x="16791" y="7179"/>
                </a:lnTo>
                <a:lnTo>
                  <a:pt x="16723" y="7257"/>
                </a:lnTo>
                <a:lnTo>
                  <a:pt x="16691" y="7299"/>
                </a:lnTo>
                <a:lnTo>
                  <a:pt x="16662" y="7351"/>
                </a:lnTo>
                <a:lnTo>
                  <a:pt x="16626" y="7435"/>
                </a:lnTo>
                <a:cubicBezTo>
                  <a:pt x="16626" y="7435"/>
                  <a:pt x="16582" y="7514"/>
                  <a:pt x="16562" y="7529"/>
                </a:cubicBezTo>
                <a:cubicBezTo>
                  <a:pt x="16547" y="7541"/>
                  <a:pt x="16512" y="7545"/>
                  <a:pt x="16494" y="7545"/>
                </a:cubicBezTo>
                <a:cubicBezTo>
                  <a:pt x="16486" y="7544"/>
                  <a:pt x="16470" y="7533"/>
                  <a:pt x="16462" y="7534"/>
                </a:cubicBezTo>
                <a:cubicBezTo>
                  <a:pt x="16443" y="7538"/>
                  <a:pt x="16408" y="7571"/>
                  <a:pt x="16391" y="7586"/>
                </a:cubicBezTo>
                <a:cubicBezTo>
                  <a:pt x="16383" y="7594"/>
                  <a:pt x="16368" y="7616"/>
                  <a:pt x="16359" y="7623"/>
                </a:cubicBezTo>
                <a:cubicBezTo>
                  <a:pt x="16351" y="7630"/>
                  <a:pt x="16332" y="7636"/>
                  <a:pt x="16324" y="7644"/>
                </a:cubicBezTo>
                <a:cubicBezTo>
                  <a:pt x="16315" y="7652"/>
                  <a:pt x="16302" y="7682"/>
                  <a:pt x="16292" y="7686"/>
                </a:cubicBezTo>
                <a:cubicBezTo>
                  <a:pt x="16284" y="7689"/>
                  <a:pt x="16267" y="7680"/>
                  <a:pt x="16260" y="7675"/>
                </a:cubicBezTo>
                <a:cubicBezTo>
                  <a:pt x="16249" y="7670"/>
                  <a:pt x="16231" y="7648"/>
                  <a:pt x="16221" y="7644"/>
                </a:cubicBezTo>
                <a:cubicBezTo>
                  <a:pt x="16205" y="7638"/>
                  <a:pt x="16169" y="7634"/>
                  <a:pt x="16153" y="7644"/>
                </a:cubicBezTo>
                <a:cubicBezTo>
                  <a:pt x="16143" y="7650"/>
                  <a:pt x="16131" y="7685"/>
                  <a:pt x="16121" y="7691"/>
                </a:cubicBezTo>
                <a:cubicBezTo>
                  <a:pt x="16113" y="7695"/>
                  <a:pt x="16092" y="7698"/>
                  <a:pt x="16089" y="7686"/>
                </a:cubicBezTo>
                <a:cubicBezTo>
                  <a:pt x="16085" y="7668"/>
                  <a:pt x="16102" y="7614"/>
                  <a:pt x="16112" y="7605"/>
                </a:cubicBezTo>
                <a:cubicBezTo>
                  <a:pt x="16124" y="7594"/>
                  <a:pt x="16160" y="7604"/>
                  <a:pt x="16164" y="7584"/>
                </a:cubicBezTo>
                <a:cubicBezTo>
                  <a:pt x="16167" y="7567"/>
                  <a:pt x="16123" y="7510"/>
                  <a:pt x="16112" y="7510"/>
                </a:cubicBezTo>
                <a:cubicBezTo>
                  <a:pt x="16101" y="7509"/>
                  <a:pt x="16091" y="7557"/>
                  <a:pt x="16080" y="7562"/>
                </a:cubicBezTo>
                <a:cubicBezTo>
                  <a:pt x="16071" y="7566"/>
                  <a:pt x="16053" y="7558"/>
                  <a:pt x="16045" y="7552"/>
                </a:cubicBezTo>
                <a:cubicBezTo>
                  <a:pt x="16035" y="7545"/>
                  <a:pt x="16031" y="7539"/>
                  <a:pt x="16021" y="7531"/>
                </a:cubicBezTo>
                <a:cubicBezTo>
                  <a:pt x="16010" y="7523"/>
                  <a:pt x="16007" y="7550"/>
                  <a:pt x="15996" y="7545"/>
                </a:cubicBezTo>
                <a:cubicBezTo>
                  <a:pt x="15987" y="7540"/>
                  <a:pt x="15972" y="7523"/>
                  <a:pt x="15963" y="7519"/>
                </a:cubicBezTo>
                <a:cubicBezTo>
                  <a:pt x="15946" y="7510"/>
                  <a:pt x="15893" y="7503"/>
                  <a:pt x="15893" y="7503"/>
                </a:cubicBezTo>
                <a:lnTo>
                  <a:pt x="15883" y="7482"/>
                </a:lnTo>
                <a:lnTo>
                  <a:pt x="15905" y="7372"/>
                </a:lnTo>
                <a:lnTo>
                  <a:pt x="15963" y="7210"/>
                </a:lnTo>
                <a:cubicBezTo>
                  <a:pt x="15963" y="7210"/>
                  <a:pt x="15963" y="7088"/>
                  <a:pt x="15967" y="7048"/>
                </a:cubicBezTo>
                <a:cubicBezTo>
                  <a:pt x="15968" y="7035"/>
                  <a:pt x="15973" y="7008"/>
                  <a:pt x="15976" y="6996"/>
                </a:cubicBezTo>
                <a:cubicBezTo>
                  <a:pt x="15978" y="6989"/>
                  <a:pt x="15984" y="6977"/>
                  <a:pt x="15986" y="6970"/>
                </a:cubicBezTo>
                <a:cubicBezTo>
                  <a:pt x="15987" y="6967"/>
                  <a:pt x="15988" y="6962"/>
                  <a:pt x="15989" y="6959"/>
                </a:cubicBezTo>
                <a:cubicBezTo>
                  <a:pt x="15997" y="6945"/>
                  <a:pt x="16019" y="6926"/>
                  <a:pt x="16028" y="6913"/>
                </a:cubicBezTo>
                <a:cubicBezTo>
                  <a:pt x="16035" y="6901"/>
                  <a:pt x="16051" y="6876"/>
                  <a:pt x="16054" y="6860"/>
                </a:cubicBezTo>
                <a:cubicBezTo>
                  <a:pt x="16058" y="6832"/>
                  <a:pt x="16045" y="6773"/>
                  <a:pt x="16050" y="6745"/>
                </a:cubicBezTo>
                <a:cubicBezTo>
                  <a:pt x="16053" y="6730"/>
                  <a:pt x="16069" y="6708"/>
                  <a:pt x="16073" y="6693"/>
                </a:cubicBezTo>
                <a:cubicBezTo>
                  <a:pt x="16076" y="6682"/>
                  <a:pt x="16075" y="6656"/>
                  <a:pt x="16079" y="6646"/>
                </a:cubicBezTo>
                <a:cubicBezTo>
                  <a:pt x="16085" y="6633"/>
                  <a:pt x="16105" y="6611"/>
                  <a:pt x="16115" y="6615"/>
                </a:cubicBezTo>
                <a:cubicBezTo>
                  <a:pt x="16121" y="6617"/>
                  <a:pt x="16128" y="6641"/>
                  <a:pt x="16131" y="6651"/>
                </a:cubicBezTo>
                <a:cubicBezTo>
                  <a:pt x="16134" y="6663"/>
                  <a:pt x="16142" y="6690"/>
                  <a:pt x="16140" y="6703"/>
                </a:cubicBezTo>
                <a:cubicBezTo>
                  <a:pt x="16140" y="6708"/>
                  <a:pt x="16132" y="6715"/>
                  <a:pt x="16134" y="6719"/>
                </a:cubicBezTo>
                <a:cubicBezTo>
                  <a:pt x="16138" y="6727"/>
                  <a:pt x="16152" y="6710"/>
                  <a:pt x="16157" y="6703"/>
                </a:cubicBezTo>
                <a:cubicBezTo>
                  <a:pt x="16164" y="6693"/>
                  <a:pt x="16173" y="6666"/>
                  <a:pt x="16176" y="6651"/>
                </a:cubicBezTo>
                <a:cubicBezTo>
                  <a:pt x="16181" y="6624"/>
                  <a:pt x="16184" y="6565"/>
                  <a:pt x="16182" y="6536"/>
                </a:cubicBezTo>
                <a:cubicBezTo>
                  <a:pt x="16181" y="6523"/>
                  <a:pt x="16173" y="6498"/>
                  <a:pt x="16173" y="6484"/>
                </a:cubicBezTo>
                <a:cubicBezTo>
                  <a:pt x="16171" y="6456"/>
                  <a:pt x="16173" y="6400"/>
                  <a:pt x="16179" y="6374"/>
                </a:cubicBezTo>
                <a:cubicBezTo>
                  <a:pt x="16181" y="6368"/>
                  <a:pt x="16188" y="6360"/>
                  <a:pt x="16189" y="6353"/>
                </a:cubicBezTo>
                <a:cubicBezTo>
                  <a:pt x="16190" y="6343"/>
                  <a:pt x="16190" y="6319"/>
                  <a:pt x="16186" y="6311"/>
                </a:cubicBezTo>
                <a:cubicBezTo>
                  <a:pt x="16185" y="6311"/>
                  <a:pt x="16183" y="6312"/>
                  <a:pt x="16182" y="6311"/>
                </a:cubicBezTo>
                <a:cubicBezTo>
                  <a:pt x="16168" y="6299"/>
                  <a:pt x="16157" y="6246"/>
                  <a:pt x="16150" y="6223"/>
                </a:cubicBezTo>
                <a:cubicBezTo>
                  <a:pt x="16145" y="6208"/>
                  <a:pt x="16137" y="6176"/>
                  <a:pt x="16134" y="6160"/>
                </a:cubicBezTo>
                <a:cubicBezTo>
                  <a:pt x="16128" y="6132"/>
                  <a:pt x="16120" y="6074"/>
                  <a:pt x="16115" y="6045"/>
                </a:cubicBezTo>
                <a:cubicBezTo>
                  <a:pt x="16110" y="6018"/>
                  <a:pt x="16102" y="5961"/>
                  <a:pt x="16095" y="5935"/>
                </a:cubicBezTo>
                <a:cubicBezTo>
                  <a:pt x="16092" y="5921"/>
                  <a:pt x="16080" y="5897"/>
                  <a:pt x="16076" y="5883"/>
                </a:cubicBezTo>
                <a:cubicBezTo>
                  <a:pt x="16063" y="5832"/>
                  <a:pt x="16054" y="5720"/>
                  <a:pt x="16041" y="5669"/>
                </a:cubicBezTo>
                <a:cubicBezTo>
                  <a:pt x="16033" y="5640"/>
                  <a:pt x="16014" y="5584"/>
                  <a:pt x="16002" y="5559"/>
                </a:cubicBezTo>
                <a:cubicBezTo>
                  <a:pt x="15995" y="5544"/>
                  <a:pt x="15979" y="5517"/>
                  <a:pt x="15970" y="5507"/>
                </a:cubicBezTo>
                <a:cubicBezTo>
                  <a:pt x="15963" y="5499"/>
                  <a:pt x="15946" y="5490"/>
                  <a:pt x="15938" y="5486"/>
                </a:cubicBezTo>
                <a:cubicBezTo>
                  <a:pt x="15929" y="5482"/>
                  <a:pt x="15902" y="5476"/>
                  <a:pt x="15902" y="5476"/>
                </a:cubicBezTo>
                <a:cubicBezTo>
                  <a:pt x="15902" y="5476"/>
                  <a:pt x="15865" y="5525"/>
                  <a:pt x="15851" y="5538"/>
                </a:cubicBezTo>
                <a:cubicBezTo>
                  <a:pt x="15843" y="5545"/>
                  <a:pt x="15826" y="5552"/>
                  <a:pt x="15819" y="5559"/>
                </a:cubicBezTo>
                <a:cubicBezTo>
                  <a:pt x="15809" y="5569"/>
                  <a:pt x="15793" y="5601"/>
                  <a:pt x="15783" y="5611"/>
                </a:cubicBezTo>
                <a:cubicBezTo>
                  <a:pt x="15776" y="5619"/>
                  <a:pt x="15755" y="5620"/>
                  <a:pt x="15751" y="5632"/>
                </a:cubicBezTo>
                <a:cubicBezTo>
                  <a:pt x="15747" y="5644"/>
                  <a:pt x="15758" y="5671"/>
                  <a:pt x="15757" y="5685"/>
                </a:cubicBezTo>
                <a:cubicBezTo>
                  <a:pt x="15757" y="5709"/>
                  <a:pt x="15750" y="5758"/>
                  <a:pt x="15741" y="5778"/>
                </a:cubicBezTo>
                <a:cubicBezTo>
                  <a:pt x="15736" y="5793"/>
                  <a:pt x="15709" y="5820"/>
                  <a:pt x="15709" y="5820"/>
                </a:cubicBezTo>
                <a:lnTo>
                  <a:pt x="15693" y="5873"/>
                </a:lnTo>
                <a:lnTo>
                  <a:pt x="15667" y="5930"/>
                </a:lnTo>
                <a:lnTo>
                  <a:pt x="15635" y="5909"/>
                </a:lnTo>
                <a:lnTo>
                  <a:pt x="15600" y="5904"/>
                </a:lnTo>
                <a:lnTo>
                  <a:pt x="15558" y="5841"/>
                </a:lnTo>
                <a:lnTo>
                  <a:pt x="15555" y="5758"/>
                </a:lnTo>
                <a:lnTo>
                  <a:pt x="15561" y="5648"/>
                </a:lnTo>
                <a:lnTo>
                  <a:pt x="15596" y="5606"/>
                </a:lnTo>
                <a:lnTo>
                  <a:pt x="15632" y="5596"/>
                </a:lnTo>
                <a:lnTo>
                  <a:pt x="15664" y="5512"/>
                </a:lnTo>
                <a:lnTo>
                  <a:pt x="15667" y="5402"/>
                </a:lnTo>
                <a:lnTo>
                  <a:pt x="15677" y="5350"/>
                </a:lnTo>
                <a:lnTo>
                  <a:pt x="15709" y="5319"/>
                </a:lnTo>
                <a:lnTo>
                  <a:pt x="15741" y="5267"/>
                </a:lnTo>
                <a:lnTo>
                  <a:pt x="15729" y="5094"/>
                </a:lnTo>
                <a:lnTo>
                  <a:pt x="15732" y="4984"/>
                </a:lnTo>
                <a:lnTo>
                  <a:pt x="15716" y="4875"/>
                </a:lnTo>
                <a:lnTo>
                  <a:pt x="15699" y="4822"/>
                </a:lnTo>
                <a:lnTo>
                  <a:pt x="15664" y="4786"/>
                </a:lnTo>
                <a:lnTo>
                  <a:pt x="15645" y="4734"/>
                </a:lnTo>
                <a:lnTo>
                  <a:pt x="15658" y="4666"/>
                </a:lnTo>
                <a:lnTo>
                  <a:pt x="15690" y="4655"/>
                </a:lnTo>
                <a:lnTo>
                  <a:pt x="15690" y="4603"/>
                </a:lnTo>
                <a:lnTo>
                  <a:pt x="15671" y="4582"/>
                </a:lnTo>
                <a:lnTo>
                  <a:pt x="15645" y="4530"/>
                </a:lnTo>
                <a:lnTo>
                  <a:pt x="15635" y="4478"/>
                </a:lnTo>
                <a:lnTo>
                  <a:pt x="15600" y="4441"/>
                </a:lnTo>
                <a:lnTo>
                  <a:pt x="15568" y="4441"/>
                </a:lnTo>
                <a:lnTo>
                  <a:pt x="15532" y="4415"/>
                </a:lnTo>
                <a:lnTo>
                  <a:pt x="15461" y="4384"/>
                </a:lnTo>
                <a:lnTo>
                  <a:pt x="15429" y="4357"/>
                </a:lnTo>
                <a:lnTo>
                  <a:pt x="15394" y="4357"/>
                </a:lnTo>
                <a:lnTo>
                  <a:pt x="15362" y="4342"/>
                </a:lnTo>
                <a:lnTo>
                  <a:pt x="15342" y="4289"/>
                </a:lnTo>
                <a:lnTo>
                  <a:pt x="15310" y="4258"/>
                </a:lnTo>
                <a:lnTo>
                  <a:pt x="15278" y="4242"/>
                </a:lnTo>
                <a:lnTo>
                  <a:pt x="15249" y="4253"/>
                </a:lnTo>
                <a:lnTo>
                  <a:pt x="15217" y="4253"/>
                </a:lnTo>
                <a:cubicBezTo>
                  <a:pt x="15217" y="4253"/>
                  <a:pt x="15194" y="4219"/>
                  <a:pt x="15185" y="4211"/>
                </a:cubicBezTo>
                <a:cubicBezTo>
                  <a:pt x="15177" y="4205"/>
                  <a:pt x="15160" y="4201"/>
                  <a:pt x="15152" y="4195"/>
                </a:cubicBezTo>
                <a:cubicBezTo>
                  <a:pt x="15143" y="4189"/>
                  <a:pt x="15127" y="4162"/>
                  <a:pt x="15117" y="4164"/>
                </a:cubicBezTo>
                <a:cubicBezTo>
                  <a:pt x="15107" y="4166"/>
                  <a:pt x="15096" y="4197"/>
                  <a:pt x="15088" y="4206"/>
                </a:cubicBezTo>
                <a:cubicBezTo>
                  <a:pt x="15081" y="4214"/>
                  <a:pt x="15062" y="4222"/>
                  <a:pt x="15056" y="4232"/>
                </a:cubicBezTo>
                <a:cubicBezTo>
                  <a:pt x="15049" y="4243"/>
                  <a:pt x="15042" y="4276"/>
                  <a:pt x="15036" y="4289"/>
                </a:cubicBezTo>
                <a:cubicBezTo>
                  <a:pt x="15029" y="4306"/>
                  <a:pt x="15009" y="4333"/>
                  <a:pt x="15004" y="4352"/>
                </a:cubicBezTo>
                <a:cubicBezTo>
                  <a:pt x="15002" y="4364"/>
                  <a:pt x="15003" y="4392"/>
                  <a:pt x="15004" y="4404"/>
                </a:cubicBezTo>
                <a:cubicBezTo>
                  <a:pt x="15006" y="4420"/>
                  <a:pt x="15014" y="4450"/>
                  <a:pt x="15020" y="4462"/>
                </a:cubicBezTo>
                <a:cubicBezTo>
                  <a:pt x="15027" y="4473"/>
                  <a:pt x="15048" y="4480"/>
                  <a:pt x="15053" y="4493"/>
                </a:cubicBezTo>
                <a:cubicBezTo>
                  <a:pt x="15056" y="4503"/>
                  <a:pt x="15061" y="4531"/>
                  <a:pt x="15056" y="4540"/>
                </a:cubicBezTo>
                <a:cubicBezTo>
                  <a:pt x="15048" y="4554"/>
                  <a:pt x="15022" y="4536"/>
                  <a:pt x="15011" y="4540"/>
                </a:cubicBezTo>
                <a:cubicBezTo>
                  <a:pt x="15001" y="4544"/>
                  <a:pt x="14984" y="4562"/>
                  <a:pt x="14975" y="4572"/>
                </a:cubicBezTo>
                <a:cubicBezTo>
                  <a:pt x="14967" y="4581"/>
                  <a:pt x="14951" y="4602"/>
                  <a:pt x="14943" y="4613"/>
                </a:cubicBezTo>
                <a:cubicBezTo>
                  <a:pt x="14936" y="4624"/>
                  <a:pt x="14923" y="4650"/>
                  <a:pt x="14921" y="4666"/>
                </a:cubicBezTo>
                <a:cubicBezTo>
                  <a:pt x="14915" y="4707"/>
                  <a:pt x="14935" y="4791"/>
                  <a:pt x="14937" y="4833"/>
                </a:cubicBezTo>
                <a:cubicBezTo>
                  <a:pt x="14937" y="4848"/>
                  <a:pt x="14938" y="4880"/>
                  <a:pt x="14937" y="4896"/>
                </a:cubicBezTo>
                <a:cubicBezTo>
                  <a:pt x="14936" y="4909"/>
                  <a:pt x="14932" y="4935"/>
                  <a:pt x="14930" y="4948"/>
                </a:cubicBezTo>
                <a:cubicBezTo>
                  <a:pt x="14928" y="4962"/>
                  <a:pt x="14925" y="4992"/>
                  <a:pt x="14921" y="5005"/>
                </a:cubicBezTo>
                <a:cubicBezTo>
                  <a:pt x="14915" y="5021"/>
                  <a:pt x="14901" y="5066"/>
                  <a:pt x="14892" y="5057"/>
                </a:cubicBezTo>
                <a:cubicBezTo>
                  <a:pt x="14884" y="5051"/>
                  <a:pt x="14900" y="5019"/>
                  <a:pt x="14901" y="5005"/>
                </a:cubicBezTo>
                <a:cubicBezTo>
                  <a:pt x="14904" y="4978"/>
                  <a:pt x="14915" y="4912"/>
                  <a:pt x="14901" y="4896"/>
                </a:cubicBezTo>
                <a:cubicBezTo>
                  <a:pt x="14899" y="4892"/>
                  <a:pt x="14891" y="4897"/>
                  <a:pt x="14888" y="4901"/>
                </a:cubicBezTo>
                <a:cubicBezTo>
                  <a:pt x="14878" y="4922"/>
                  <a:pt x="14885" y="4985"/>
                  <a:pt x="14879" y="5010"/>
                </a:cubicBezTo>
                <a:cubicBezTo>
                  <a:pt x="14875" y="5025"/>
                  <a:pt x="14866" y="5066"/>
                  <a:pt x="14856" y="5063"/>
                </a:cubicBezTo>
                <a:cubicBezTo>
                  <a:pt x="14848" y="5060"/>
                  <a:pt x="14849" y="5024"/>
                  <a:pt x="14850" y="5010"/>
                </a:cubicBezTo>
                <a:cubicBezTo>
                  <a:pt x="14851" y="4996"/>
                  <a:pt x="14863" y="4972"/>
                  <a:pt x="14863" y="4958"/>
                </a:cubicBezTo>
                <a:cubicBezTo>
                  <a:pt x="14862" y="4942"/>
                  <a:pt x="14847" y="4917"/>
                  <a:pt x="14846" y="4901"/>
                </a:cubicBezTo>
                <a:cubicBezTo>
                  <a:pt x="14846" y="4891"/>
                  <a:pt x="14855" y="4874"/>
                  <a:pt x="14856" y="4864"/>
                </a:cubicBezTo>
                <a:cubicBezTo>
                  <a:pt x="14862" y="4827"/>
                  <a:pt x="14886" y="4731"/>
                  <a:pt x="14866" y="4713"/>
                </a:cubicBezTo>
                <a:cubicBezTo>
                  <a:pt x="14857" y="4705"/>
                  <a:pt x="14840" y="4741"/>
                  <a:pt x="14834" y="4754"/>
                </a:cubicBezTo>
                <a:cubicBezTo>
                  <a:pt x="14828" y="4766"/>
                  <a:pt x="14825" y="4794"/>
                  <a:pt x="14821" y="4807"/>
                </a:cubicBezTo>
                <a:cubicBezTo>
                  <a:pt x="14816" y="4821"/>
                  <a:pt x="14802" y="4844"/>
                  <a:pt x="14798" y="4859"/>
                </a:cubicBezTo>
                <a:cubicBezTo>
                  <a:pt x="14795" y="4871"/>
                  <a:pt x="14795" y="4899"/>
                  <a:pt x="14792" y="4911"/>
                </a:cubicBezTo>
                <a:cubicBezTo>
                  <a:pt x="14788" y="4926"/>
                  <a:pt x="14776" y="4958"/>
                  <a:pt x="14766" y="4963"/>
                </a:cubicBezTo>
                <a:cubicBezTo>
                  <a:pt x="14758" y="4968"/>
                  <a:pt x="14742" y="4943"/>
                  <a:pt x="14734" y="4948"/>
                </a:cubicBezTo>
                <a:cubicBezTo>
                  <a:pt x="14717" y="4958"/>
                  <a:pt x="14697" y="5018"/>
                  <a:pt x="14692" y="5047"/>
                </a:cubicBezTo>
                <a:cubicBezTo>
                  <a:pt x="14690" y="5060"/>
                  <a:pt x="14698" y="5087"/>
                  <a:pt x="14695" y="5099"/>
                </a:cubicBezTo>
                <a:cubicBezTo>
                  <a:pt x="14692" y="5116"/>
                  <a:pt x="14674" y="5139"/>
                  <a:pt x="14666" y="5152"/>
                </a:cubicBezTo>
                <a:cubicBezTo>
                  <a:pt x="14659" y="5163"/>
                  <a:pt x="14637" y="5177"/>
                  <a:pt x="14634" y="5193"/>
                </a:cubicBezTo>
                <a:cubicBezTo>
                  <a:pt x="14629" y="5219"/>
                  <a:pt x="14652" y="5271"/>
                  <a:pt x="14654" y="5298"/>
                </a:cubicBezTo>
                <a:cubicBezTo>
                  <a:pt x="14655" y="5322"/>
                  <a:pt x="14646" y="5368"/>
                  <a:pt x="14647" y="5392"/>
                </a:cubicBezTo>
                <a:cubicBezTo>
                  <a:pt x="14647" y="5405"/>
                  <a:pt x="14653" y="5431"/>
                  <a:pt x="14654" y="5444"/>
                </a:cubicBezTo>
                <a:cubicBezTo>
                  <a:pt x="14654" y="5459"/>
                  <a:pt x="14652" y="5488"/>
                  <a:pt x="14650" y="5502"/>
                </a:cubicBezTo>
                <a:cubicBezTo>
                  <a:pt x="14644" y="5544"/>
                  <a:pt x="14612" y="5663"/>
                  <a:pt x="14612" y="5663"/>
                </a:cubicBezTo>
                <a:lnTo>
                  <a:pt x="14583" y="5721"/>
                </a:lnTo>
                <a:lnTo>
                  <a:pt x="14579" y="5773"/>
                </a:lnTo>
                <a:lnTo>
                  <a:pt x="14599" y="5826"/>
                </a:lnTo>
                <a:cubicBezTo>
                  <a:pt x="14599" y="5826"/>
                  <a:pt x="14629" y="5946"/>
                  <a:pt x="14625" y="5988"/>
                </a:cubicBezTo>
                <a:cubicBezTo>
                  <a:pt x="14623" y="6005"/>
                  <a:pt x="14607" y="6030"/>
                  <a:pt x="14602" y="6045"/>
                </a:cubicBezTo>
                <a:cubicBezTo>
                  <a:pt x="14598" y="6058"/>
                  <a:pt x="14590" y="6083"/>
                  <a:pt x="14589" y="6097"/>
                </a:cubicBezTo>
                <a:cubicBezTo>
                  <a:pt x="14588" y="6111"/>
                  <a:pt x="14593" y="6137"/>
                  <a:pt x="14595" y="6150"/>
                </a:cubicBezTo>
                <a:cubicBezTo>
                  <a:pt x="14612" y="6226"/>
                  <a:pt x="14642" y="6409"/>
                  <a:pt x="14689" y="6437"/>
                </a:cubicBezTo>
                <a:cubicBezTo>
                  <a:pt x="14697" y="6442"/>
                  <a:pt x="14715" y="6405"/>
                  <a:pt x="14721" y="6416"/>
                </a:cubicBezTo>
                <a:cubicBezTo>
                  <a:pt x="14727" y="6428"/>
                  <a:pt x="14702" y="6453"/>
                  <a:pt x="14702" y="6468"/>
                </a:cubicBezTo>
                <a:cubicBezTo>
                  <a:pt x="14700" y="6514"/>
                  <a:pt x="14747" y="6635"/>
                  <a:pt x="14747" y="6635"/>
                </a:cubicBezTo>
                <a:cubicBezTo>
                  <a:pt x="14747" y="6635"/>
                  <a:pt x="14764" y="6800"/>
                  <a:pt x="14766" y="6855"/>
                </a:cubicBezTo>
                <a:cubicBezTo>
                  <a:pt x="14768" y="6895"/>
                  <a:pt x="14768" y="6977"/>
                  <a:pt x="14766" y="7017"/>
                </a:cubicBezTo>
                <a:cubicBezTo>
                  <a:pt x="14764" y="7067"/>
                  <a:pt x="14755" y="7167"/>
                  <a:pt x="14747" y="7215"/>
                </a:cubicBezTo>
                <a:cubicBezTo>
                  <a:pt x="14745" y="7230"/>
                  <a:pt x="14738" y="7259"/>
                  <a:pt x="14734" y="7273"/>
                </a:cubicBezTo>
                <a:cubicBezTo>
                  <a:pt x="14726" y="7301"/>
                  <a:pt x="14699" y="7383"/>
                  <a:pt x="14699" y="7383"/>
                </a:cubicBezTo>
                <a:lnTo>
                  <a:pt x="14670" y="7545"/>
                </a:lnTo>
                <a:lnTo>
                  <a:pt x="14654" y="7597"/>
                </a:lnTo>
                <a:lnTo>
                  <a:pt x="14631" y="7654"/>
                </a:lnTo>
                <a:lnTo>
                  <a:pt x="14599" y="7707"/>
                </a:lnTo>
                <a:lnTo>
                  <a:pt x="14586" y="7722"/>
                </a:lnTo>
                <a:lnTo>
                  <a:pt x="14518" y="7801"/>
                </a:lnTo>
                <a:lnTo>
                  <a:pt x="14451" y="7858"/>
                </a:lnTo>
                <a:lnTo>
                  <a:pt x="14415" y="7874"/>
                </a:lnTo>
                <a:lnTo>
                  <a:pt x="14370" y="7858"/>
                </a:lnTo>
                <a:lnTo>
                  <a:pt x="14325" y="7806"/>
                </a:lnTo>
                <a:cubicBezTo>
                  <a:pt x="14325" y="7806"/>
                  <a:pt x="14307" y="7767"/>
                  <a:pt x="14296" y="7739"/>
                </a:cubicBezTo>
                <a:cubicBezTo>
                  <a:pt x="14295" y="7721"/>
                  <a:pt x="14291" y="7704"/>
                  <a:pt x="14284" y="7691"/>
                </a:cubicBezTo>
                <a:cubicBezTo>
                  <a:pt x="14283" y="7683"/>
                  <a:pt x="14282" y="7675"/>
                  <a:pt x="14280" y="7670"/>
                </a:cubicBezTo>
                <a:cubicBezTo>
                  <a:pt x="14276" y="7655"/>
                  <a:pt x="14264" y="7628"/>
                  <a:pt x="14261" y="7613"/>
                </a:cubicBezTo>
                <a:cubicBezTo>
                  <a:pt x="14256" y="7592"/>
                  <a:pt x="14258" y="7548"/>
                  <a:pt x="14251" y="7529"/>
                </a:cubicBezTo>
                <a:cubicBezTo>
                  <a:pt x="14246" y="7514"/>
                  <a:pt x="14226" y="7496"/>
                  <a:pt x="14219" y="7482"/>
                </a:cubicBezTo>
                <a:cubicBezTo>
                  <a:pt x="14208" y="7459"/>
                  <a:pt x="14190" y="7406"/>
                  <a:pt x="14184" y="7377"/>
                </a:cubicBezTo>
                <a:cubicBezTo>
                  <a:pt x="14181" y="7365"/>
                  <a:pt x="14177" y="7325"/>
                  <a:pt x="14177" y="7325"/>
                </a:cubicBezTo>
                <a:lnTo>
                  <a:pt x="14180" y="7215"/>
                </a:lnTo>
                <a:lnTo>
                  <a:pt x="14177" y="7163"/>
                </a:lnTo>
                <a:lnTo>
                  <a:pt x="14168" y="7048"/>
                </a:lnTo>
                <a:cubicBezTo>
                  <a:pt x="14168" y="7048"/>
                  <a:pt x="14173" y="7009"/>
                  <a:pt x="14174" y="6996"/>
                </a:cubicBezTo>
                <a:cubicBezTo>
                  <a:pt x="14175" y="6982"/>
                  <a:pt x="14175" y="6953"/>
                  <a:pt x="14174" y="6939"/>
                </a:cubicBezTo>
                <a:cubicBezTo>
                  <a:pt x="14173" y="6925"/>
                  <a:pt x="14168" y="6899"/>
                  <a:pt x="14164" y="6886"/>
                </a:cubicBezTo>
                <a:cubicBezTo>
                  <a:pt x="14160" y="6872"/>
                  <a:pt x="14145" y="6849"/>
                  <a:pt x="14142" y="6834"/>
                </a:cubicBezTo>
                <a:cubicBezTo>
                  <a:pt x="14139" y="6822"/>
                  <a:pt x="14144" y="6794"/>
                  <a:pt x="14142" y="6782"/>
                </a:cubicBezTo>
                <a:cubicBezTo>
                  <a:pt x="14138" y="6764"/>
                  <a:pt x="14115" y="6742"/>
                  <a:pt x="14113" y="6724"/>
                </a:cubicBezTo>
                <a:cubicBezTo>
                  <a:pt x="14111" y="6711"/>
                  <a:pt x="14122" y="6686"/>
                  <a:pt x="14122" y="6672"/>
                </a:cubicBezTo>
                <a:cubicBezTo>
                  <a:pt x="14122" y="6641"/>
                  <a:pt x="14102" y="6583"/>
                  <a:pt x="14100" y="6552"/>
                </a:cubicBezTo>
                <a:cubicBezTo>
                  <a:pt x="14098" y="6526"/>
                  <a:pt x="14103" y="6473"/>
                  <a:pt x="14106" y="6447"/>
                </a:cubicBezTo>
                <a:cubicBezTo>
                  <a:pt x="14110" y="6418"/>
                  <a:pt x="14127" y="6362"/>
                  <a:pt x="14129" y="6332"/>
                </a:cubicBezTo>
                <a:cubicBezTo>
                  <a:pt x="14130" y="6319"/>
                  <a:pt x="14125" y="6293"/>
                  <a:pt x="14126" y="6280"/>
                </a:cubicBezTo>
                <a:cubicBezTo>
                  <a:pt x="14126" y="6266"/>
                  <a:pt x="14129" y="6236"/>
                  <a:pt x="14132" y="6223"/>
                </a:cubicBezTo>
                <a:cubicBezTo>
                  <a:pt x="14135" y="6207"/>
                  <a:pt x="14149" y="6181"/>
                  <a:pt x="14151" y="6165"/>
                </a:cubicBezTo>
                <a:cubicBezTo>
                  <a:pt x="14154" y="6151"/>
                  <a:pt x="14152" y="6122"/>
                  <a:pt x="14151" y="6108"/>
                </a:cubicBezTo>
                <a:cubicBezTo>
                  <a:pt x="14149" y="6078"/>
                  <a:pt x="14137" y="6022"/>
                  <a:pt x="14135" y="5993"/>
                </a:cubicBezTo>
                <a:cubicBezTo>
                  <a:pt x="14134" y="5980"/>
                  <a:pt x="14134" y="5954"/>
                  <a:pt x="14135" y="5941"/>
                </a:cubicBezTo>
                <a:cubicBezTo>
                  <a:pt x="14137" y="5913"/>
                  <a:pt x="14146" y="5857"/>
                  <a:pt x="14151" y="5831"/>
                </a:cubicBezTo>
                <a:cubicBezTo>
                  <a:pt x="14155" y="5816"/>
                  <a:pt x="14161" y="5786"/>
                  <a:pt x="14168" y="5773"/>
                </a:cubicBezTo>
                <a:cubicBezTo>
                  <a:pt x="14174" y="5760"/>
                  <a:pt x="14194" y="5746"/>
                  <a:pt x="14200" y="5732"/>
                </a:cubicBezTo>
                <a:cubicBezTo>
                  <a:pt x="14202" y="5726"/>
                  <a:pt x="14203" y="5712"/>
                  <a:pt x="14203" y="5705"/>
                </a:cubicBezTo>
                <a:cubicBezTo>
                  <a:pt x="14201" y="5676"/>
                  <a:pt x="14178" y="5625"/>
                  <a:pt x="14177" y="5596"/>
                </a:cubicBezTo>
                <a:cubicBezTo>
                  <a:pt x="14177" y="5581"/>
                  <a:pt x="14185" y="5553"/>
                  <a:pt x="14187" y="5538"/>
                </a:cubicBezTo>
                <a:cubicBezTo>
                  <a:pt x="14190" y="5512"/>
                  <a:pt x="14190" y="5459"/>
                  <a:pt x="14193" y="5434"/>
                </a:cubicBezTo>
                <a:cubicBezTo>
                  <a:pt x="14199" y="5393"/>
                  <a:pt x="14229" y="5277"/>
                  <a:pt x="14229" y="5277"/>
                </a:cubicBezTo>
                <a:cubicBezTo>
                  <a:pt x="14229" y="5277"/>
                  <a:pt x="14236" y="5238"/>
                  <a:pt x="14235" y="5225"/>
                </a:cubicBezTo>
                <a:cubicBezTo>
                  <a:pt x="14234" y="5209"/>
                  <a:pt x="14219" y="5167"/>
                  <a:pt x="14219" y="5167"/>
                </a:cubicBezTo>
                <a:cubicBezTo>
                  <a:pt x="14219" y="5167"/>
                  <a:pt x="14201" y="5117"/>
                  <a:pt x="14190" y="5115"/>
                </a:cubicBezTo>
                <a:cubicBezTo>
                  <a:pt x="14179" y="5113"/>
                  <a:pt x="14164" y="5148"/>
                  <a:pt x="14155" y="5157"/>
                </a:cubicBezTo>
                <a:cubicBezTo>
                  <a:pt x="14147" y="5164"/>
                  <a:pt x="14129" y="5169"/>
                  <a:pt x="14122" y="5178"/>
                </a:cubicBezTo>
                <a:cubicBezTo>
                  <a:pt x="14115" y="5188"/>
                  <a:pt x="14107" y="5216"/>
                  <a:pt x="14103" y="5230"/>
                </a:cubicBezTo>
                <a:cubicBezTo>
                  <a:pt x="14100" y="5242"/>
                  <a:pt x="14100" y="5270"/>
                  <a:pt x="14097" y="5282"/>
                </a:cubicBezTo>
                <a:cubicBezTo>
                  <a:pt x="14093" y="5298"/>
                  <a:pt x="14081" y="5327"/>
                  <a:pt x="14074" y="5340"/>
                </a:cubicBezTo>
                <a:cubicBezTo>
                  <a:pt x="14067" y="5352"/>
                  <a:pt x="14049" y="5369"/>
                  <a:pt x="14042" y="5382"/>
                </a:cubicBezTo>
                <a:cubicBezTo>
                  <a:pt x="14036" y="5393"/>
                  <a:pt x="14034" y="5427"/>
                  <a:pt x="14026" y="5434"/>
                </a:cubicBezTo>
                <a:cubicBezTo>
                  <a:pt x="14019" y="5440"/>
                  <a:pt x="14000" y="5437"/>
                  <a:pt x="13994" y="5429"/>
                </a:cubicBezTo>
                <a:cubicBezTo>
                  <a:pt x="13988" y="5420"/>
                  <a:pt x="13987" y="5376"/>
                  <a:pt x="13987" y="5376"/>
                </a:cubicBezTo>
                <a:lnTo>
                  <a:pt x="13997" y="5308"/>
                </a:lnTo>
                <a:lnTo>
                  <a:pt x="14023" y="5199"/>
                </a:lnTo>
                <a:cubicBezTo>
                  <a:pt x="14023" y="5199"/>
                  <a:pt x="14039" y="5157"/>
                  <a:pt x="14042" y="5141"/>
                </a:cubicBezTo>
                <a:cubicBezTo>
                  <a:pt x="14044" y="5129"/>
                  <a:pt x="14040" y="5099"/>
                  <a:pt x="14045" y="5089"/>
                </a:cubicBezTo>
                <a:cubicBezTo>
                  <a:pt x="14051" y="5077"/>
                  <a:pt x="14072" y="5075"/>
                  <a:pt x="14081" y="5068"/>
                </a:cubicBezTo>
                <a:cubicBezTo>
                  <a:pt x="14089" y="5061"/>
                  <a:pt x="14108" y="5046"/>
                  <a:pt x="14113" y="5031"/>
                </a:cubicBezTo>
                <a:cubicBezTo>
                  <a:pt x="14115" y="5023"/>
                  <a:pt x="14113" y="4995"/>
                  <a:pt x="14113" y="4995"/>
                </a:cubicBezTo>
                <a:cubicBezTo>
                  <a:pt x="14113" y="4995"/>
                  <a:pt x="14126" y="4955"/>
                  <a:pt x="14122" y="4943"/>
                </a:cubicBezTo>
                <a:lnTo>
                  <a:pt x="14119" y="4890"/>
                </a:lnTo>
                <a:lnTo>
                  <a:pt x="14155" y="4802"/>
                </a:lnTo>
                <a:lnTo>
                  <a:pt x="14203" y="4639"/>
                </a:lnTo>
                <a:lnTo>
                  <a:pt x="14222" y="4530"/>
                </a:lnTo>
                <a:lnTo>
                  <a:pt x="14242" y="4472"/>
                </a:lnTo>
                <a:lnTo>
                  <a:pt x="14270" y="4415"/>
                </a:lnTo>
                <a:lnTo>
                  <a:pt x="14283" y="4310"/>
                </a:lnTo>
                <a:lnTo>
                  <a:pt x="14312" y="4232"/>
                </a:lnTo>
                <a:lnTo>
                  <a:pt x="14299" y="4284"/>
                </a:lnTo>
                <a:lnTo>
                  <a:pt x="14312" y="4342"/>
                </a:lnTo>
                <a:lnTo>
                  <a:pt x="14332" y="4394"/>
                </a:lnTo>
                <a:lnTo>
                  <a:pt x="14364" y="4347"/>
                </a:lnTo>
                <a:lnTo>
                  <a:pt x="14370" y="4315"/>
                </a:lnTo>
                <a:lnTo>
                  <a:pt x="14403" y="4258"/>
                </a:lnTo>
                <a:lnTo>
                  <a:pt x="14435" y="4237"/>
                </a:lnTo>
                <a:lnTo>
                  <a:pt x="14467" y="4248"/>
                </a:lnTo>
                <a:lnTo>
                  <a:pt x="14464" y="4305"/>
                </a:lnTo>
                <a:lnTo>
                  <a:pt x="14431" y="4347"/>
                </a:lnTo>
                <a:lnTo>
                  <a:pt x="14415" y="4415"/>
                </a:lnTo>
                <a:lnTo>
                  <a:pt x="14448" y="4420"/>
                </a:lnTo>
                <a:lnTo>
                  <a:pt x="14470" y="4363"/>
                </a:lnTo>
                <a:lnTo>
                  <a:pt x="14502" y="4310"/>
                </a:lnTo>
                <a:lnTo>
                  <a:pt x="14538" y="4268"/>
                </a:lnTo>
                <a:lnTo>
                  <a:pt x="14541" y="4206"/>
                </a:lnTo>
                <a:lnTo>
                  <a:pt x="14560" y="4153"/>
                </a:lnTo>
                <a:lnTo>
                  <a:pt x="14586" y="4127"/>
                </a:lnTo>
                <a:lnTo>
                  <a:pt x="14621" y="4117"/>
                </a:lnTo>
                <a:lnTo>
                  <a:pt x="14654" y="4122"/>
                </a:lnTo>
                <a:lnTo>
                  <a:pt x="14718" y="4091"/>
                </a:lnTo>
                <a:lnTo>
                  <a:pt x="14753" y="4091"/>
                </a:lnTo>
                <a:lnTo>
                  <a:pt x="14785" y="4059"/>
                </a:lnTo>
                <a:lnTo>
                  <a:pt x="14814" y="3976"/>
                </a:lnTo>
                <a:lnTo>
                  <a:pt x="14879" y="3960"/>
                </a:lnTo>
                <a:lnTo>
                  <a:pt x="14914" y="3976"/>
                </a:lnTo>
                <a:lnTo>
                  <a:pt x="14946" y="3971"/>
                </a:lnTo>
                <a:lnTo>
                  <a:pt x="15014" y="4007"/>
                </a:lnTo>
                <a:lnTo>
                  <a:pt x="15085" y="4101"/>
                </a:lnTo>
                <a:lnTo>
                  <a:pt x="15117" y="4122"/>
                </a:lnTo>
                <a:lnTo>
                  <a:pt x="15117" y="4023"/>
                </a:lnTo>
                <a:lnTo>
                  <a:pt x="15127" y="3965"/>
                </a:lnTo>
                <a:lnTo>
                  <a:pt x="15159" y="3955"/>
                </a:lnTo>
                <a:lnTo>
                  <a:pt x="15191" y="3986"/>
                </a:lnTo>
                <a:lnTo>
                  <a:pt x="15223" y="3965"/>
                </a:lnTo>
                <a:lnTo>
                  <a:pt x="15381" y="3971"/>
                </a:lnTo>
                <a:lnTo>
                  <a:pt x="15413" y="3955"/>
                </a:lnTo>
                <a:lnTo>
                  <a:pt x="15394" y="3903"/>
                </a:lnTo>
                <a:lnTo>
                  <a:pt x="15358" y="3877"/>
                </a:lnTo>
                <a:lnTo>
                  <a:pt x="15355" y="3824"/>
                </a:lnTo>
                <a:lnTo>
                  <a:pt x="15323" y="3798"/>
                </a:lnTo>
                <a:lnTo>
                  <a:pt x="15313" y="3798"/>
                </a:lnTo>
                <a:lnTo>
                  <a:pt x="15281" y="3762"/>
                </a:lnTo>
                <a:lnTo>
                  <a:pt x="15278" y="3704"/>
                </a:lnTo>
                <a:lnTo>
                  <a:pt x="15268" y="3652"/>
                </a:lnTo>
                <a:lnTo>
                  <a:pt x="15249" y="3594"/>
                </a:lnTo>
                <a:lnTo>
                  <a:pt x="15220" y="3542"/>
                </a:lnTo>
                <a:lnTo>
                  <a:pt x="15194" y="3553"/>
                </a:lnTo>
                <a:lnTo>
                  <a:pt x="15191" y="3558"/>
                </a:lnTo>
                <a:lnTo>
                  <a:pt x="15172" y="3605"/>
                </a:lnTo>
                <a:lnTo>
                  <a:pt x="15139" y="3631"/>
                </a:lnTo>
                <a:lnTo>
                  <a:pt x="15117" y="3579"/>
                </a:lnTo>
                <a:lnTo>
                  <a:pt x="15049" y="3621"/>
                </a:lnTo>
                <a:lnTo>
                  <a:pt x="14985" y="3605"/>
                </a:lnTo>
                <a:lnTo>
                  <a:pt x="14969" y="3558"/>
                </a:lnTo>
                <a:lnTo>
                  <a:pt x="14966" y="3365"/>
                </a:lnTo>
                <a:lnTo>
                  <a:pt x="14901" y="3380"/>
                </a:lnTo>
                <a:lnTo>
                  <a:pt x="14869" y="3401"/>
                </a:lnTo>
                <a:lnTo>
                  <a:pt x="14805" y="3464"/>
                </a:lnTo>
                <a:lnTo>
                  <a:pt x="14773" y="3479"/>
                </a:lnTo>
                <a:lnTo>
                  <a:pt x="14637" y="3495"/>
                </a:lnTo>
                <a:lnTo>
                  <a:pt x="14605" y="3516"/>
                </a:lnTo>
                <a:lnTo>
                  <a:pt x="14547" y="3537"/>
                </a:lnTo>
                <a:lnTo>
                  <a:pt x="14515" y="3589"/>
                </a:lnTo>
                <a:lnTo>
                  <a:pt x="14448" y="3657"/>
                </a:lnTo>
                <a:lnTo>
                  <a:pt x="14396" y="3767"/>
                </a:lnTo>
                <a:lnTo>
                  <a:pt x="14367" y="3746"/>
                </a:lnTo>
                <a:lnTo>
                  <a:pt x="14335" y="3751"/>
                </a:lnTo>
                <a:lnTo>
                  <a:pt x="14299" y="3741"/>
                </a:lnTo>
                <a:lnTo>
                  <a:pt x="14267" y="3694"/>
                </a:lnTo>
                <a:lnTo>
                  <a:pt x="14190" y="3741"/>
                </a:lnTo>
                <a:lnTo>
                  <a:pt x="14158" y="3746"/>
                </a:lnTo>
                <a:lnTo>
                  <a:pt x="14122" y="3720"/>
                </a:lnTo>
                <a:lnTo>
                  <a:pt x="14103" y="3662"/>
                </a:lnTo>
                <a:lnTo>
                  <a:pt x="14042" y="3558"/>
                </a:lnTo>
                <a:lnTo>
                  <a:pt x="14023" y="3500"/>
                </a:lnTo>
                <a:lnTo>
                  <a:pt x="13991" y="3490"/>
                </a:lnTo>
                <a:lnTo>
                  <a:pt x="13958" y="3443"/>
                </a:lnTo>
                <a:lnTo>
                  <a:pt x="13923" y="3432"/>
                </a:lnTo>
                <a:lnTo>
                  <a:pt x="13855" y="3432"/>
                </a:lnTo>
                <a:lnTo>
                  <a:pt x="13823" y="3453"/>
                </a:lnTo>
                <a:lnTo>
                  <a:pt x="13801" y="3506"/>
                </a:lnTo>
                <a:lnTo>
                  <a:pt x="13784" y="3521"/>
                </a:lnTo>
                <a:lnTo>
                  <a:pt x="13813" y="3412"/>
                </a:lnTo>
                <a:lnTo>
                  <a:pt x="13781" y="3464"/>
                </a:lnTo>
                <a:lnTo>
                  <a:pt x="13749" y="3495"/>
                </a:lnTo>
                <a:lnTo>
                  <a:pt x="13740" y="3547"/>
                </a:lnTo>
                <a:lnTo>
                  <a:pt x="13727" y="3568"/>
                </a:lnTo>
                <a:lnTo>
                  <a:pt x="13717" y="3516"/>
                </a:lnTo>
                <a:lnTo>
                  <a:pt x="13723" y="3406"/>
                </a:lnTo>
                <a:lnTo>
                  <a:pt x="13669" y="3297"/>
                </a:lnTo>
                <a:lnTo>
                  <a:pt x="13646" y="3276"/>
                </a:lnTo>
                <a:lnTo>
                  <a:pt x="13624" y="3223"/>
                </a:lnTo>
                <a:lnTo>
                  <a:pt x="13553" y="3354"/>
                </a:lnTo>
                <a:lnTo>
                  <a:pt x="13533" y="3406"/>
                </a:lnTo>
                <a:lnTo>
                  <a:pt x="13466" y="3453"/>
                </a:lnTo>
                <a:lnTo>
                  <a:pt x="13430" y="3511"/>
                </a:lnTo>
                <a:lnTo>
                  <a:pt x="13398" y="3547"/>
                </a:lnTo>
                <a:lnTo>
                  <a:pt x="13366" y="3568"/>
                </a:lnTo>
                <a:lnTo>
                  <a:pt x="13331" y="3574"/>
                </a:lnTo>
                <a:lnTo>
                  <a:pt x="13298" y="3589"/>
                </a:lnTo>
                <a:lnTo>
                  <a:pt x="13263" y="3589"/>
                </a:lnTo>
                <a:lnTo>
                  <a:pt x="13228" y="3621"/>
                </a:lnTo>
                <a:lnTo>
                  <a:pt x="13167" y="3730"/>
                </a:lnTo>
                <a:lnTo>
                  <a:pt x="13067" y="3804"/>
                </a:lnTo>
                <a:lnTo>
                  <a:pt x="13035" y="3835"/>
                </a:lnTo>
                <a:cubicBezTo>
                  <a:pt x="13022" y="3825"/>
                  <a:pt x="12991" y="3831"/>
                  <a:pt x="12977" y="3824"/>
                </a:cubicBezTo>
                <a:cubicBezTo>
                  <a:pt x="12968" y="3820"/>
                  <a:pt x="12953" y="3803"/>
                  <a:pt x="12945" y="3798"/>
                </a:cubicBezTo>
                <a:cubicBezTo>
                  <a:pt x="12936" y="3794"/>
                  <a:pt x="12918" y="3785"/>
                  <a:pt x="12909" y="3788"/>
                </a:cubicBezTo>
                <a:cubicBezTo>
                  <a:pt x="12900" y="3791"/>
                  <a:pt x="12877" y="3819"/>
                  <a:pt x="12877" y="3819"/>
                </a:cubicBezTo>
                <a:cubicBezTo>
                  <a:pt x="12877" y="3819"/>
                  <a:pt x="12846" y="3832"/>
                  <a:pt x="12842" y="3819"/>
                </a:cubicBezTo>
                <a:cubicBezTo>
                  <a:pt x="12838" y="3810"/>
                  <a:pt x="12854" y="3782"/>
                  <a:pt x="12854" y="3782"/>
                </a:cubicBezTo>
                <a:cubicBezTo>
                  <a:pt x="12854" y="3782"/>
                  <a:pt x="12863" y="3744"/>
                  <a:pt x="12864" y="3730"/>
                </a:cubicBezTo>
                <a:cubicBezTo>
                  <a:pt x="12865" y="3717"/>
                  <a:pt x="12862" y="3691"/>
                  <a:pt x="12864" y="3678"/>
                </a:cubicBezTo>
                <a:cubicBezTo>
                  <a:pt x="12867" y="3663"/>
                  <a:pt x="12883" y="3640"/>
                  <a:pt x="12887" y="3626"/>
                </a:cubicBezTo>
                <a:cubicBezTo>
                  <a:pt x="12890" y="3612"/>
                  <a:pt x="12896" y="3582"/>
                  <a:pt x="12893" y="3568"/>
                </a:cubicBezTo>
                <a:cubicBezTo>
                  <a:pt x="12889" y="3552"/>
                  <a:pt x="12868" y="3528"/>
                  <a:pt x="12858" y="3526"/>
                </a:cubicBezTo>
                <a:cubicBezTo>
                  <a:pt x="12846" y="3525"/>
                  <a:pt x="12826" y="3548"/>
                  <a:pt x="12816" y="3558"/>
                </a:cubicBezTo>
                <a:cubicBezTo>
                  <a:pt x="12807" y="3567"/>
                  <a:pt x="12784" y="3600"/>
                  <a:pt x="12784" y="3600"/>
                </a:cubicBezTo>
                <a:lnTo>
                  <a:pt x="12748" y="3631"/>
                </a:lnTo>
                <a:lnTo>
                  <a:pt x="12713" y="3647"/>
                </a:lnTo>
                <a:lnTo>
                  <a:pt x="12648" y="3709"/>
                </a:lnTo>
                <a:lnTo>
                  <a:pt x="12516" y="3788"/>
                </a:lnTo>
                <a:lnTo>
                  <a:pt x="12484" y="3798"/>
                </a:lnTo>
                <a:cubicBezTo>
                  <a:pt x="12484" y="3798"/>
                  <a:pt x="12457" y="3794"/>
                  <a:pt x="12449" y="3788"/>
                </a:cubicBezTo>
                <a:cubicBezTo>
                  <a:pt x="12424" y="3768"/>
                  <a:pt x="12404" y="3762"/>
                  <a:pt x="12404" y="3762"/>
                </a:cubicBezTo>
                <a:lnTo>
                  <a:pt x="12417" y="3736"/>
                </a:lnTo>
                <a:cubicBezTo>
                  <a:pt x="12417" y="3736"/>
                  <a:pt x="12428" y="3703"/>
                  <a:pt x="12433" y="3694"/>
                </a:cubicBezTo>
                <a:cubicBezTo>
                  <a:pt x="12454" y="3655"/>
                  <a:pt x="12532" y="3563"/>
                  <a:pt x="12532" y="3563"/>
                </a:cubicBezTo>
                <a:lnTo>
                  <a:pt x="12565" y="3516"/>
                </a:lnTo>
                <a:cubicBezTo>
                  <a:pt x="12565" y="3516"/>
                  <a:pt x="12579" y="3484"/>
                  <a:pt x="12584" y="3474"/>
                </a:cubicBezTo>
                <a:cubicBezTo>
                  <a:pt x="12592" y="3461"/>
                  <a:pt x="12619" y="3427"/>
                  <a:pt x="12619" y="3427"/>
                </a:cubicBezTo>
                <a:lnTo>
                  <a:pt x="12706" y="3265"/>
                </a:lnTo>
                <a:lnTo>
                  <a:pt x="12742" y="3176"/>
                </a:lnTo>
                <a:lnTo>
                  <a:pt x="12867" y="2978"/>
                </a:lnTo>
                <a:lnTo>
                  <a:pt x="12970" y="2879"/>
                </a:lnTo>
                <a:lnTo>
                  <a:pt x="13035" y="2832"/>
                </a:lnTo>
                <a:lnTo>
                  <a:pt x="13070" y="2816"/>
                </a:lnTo>
                <a:lnTo>
                  <a:pt x="13179" y="2722"/>
                </a:lnTo>
                <a:cubicBezTo>
                  <a:pt x="13179" y="2722"/>
                  <a:pt x="13205" y="2700"/>
                  <a:pt x="13212" y="2690"/>
                </a:cubicBezTo>
                <a:cubicBezTo>
                  <a:pt x="13220" y="2679"/>
                  <a:pt x="13234" y="2648"/>
                  <a:pt x="13244" y="2638"/>
                </a:cubicBezTo>
                <a:cubicBezTo>
                  <a:pt x="13252" y="2630"/>
                  <a:pt x="13279" y="2617"/>
                  <a:pt x="13276" y="2602"/>
                </a:cubicBezTo>
                <a:cubicBezTo>
                  <a:pt x="13271" y="2570"/>
                  <a:pt x="13215" y="2595"/>
                  <a:pt x="13196" y="2602"/>
                </a:cubicBezTo>
                <a:cubicBezTo>
                  <a:pt x="13186" y="2605"/>
                  <a:pt x="13170" y="2627"/>
                  <a:pt x="13160" y="2628"/>
                </a:cubicBezTo>
                <a:cubicBezTo>
                  <a:pt x="13151" y="2628"/>
                  <a:pt x="13134" y="2613"/>
                  <a:pt x="13128" y="2602"/>
                </a:cubicBezTo>
                <a:cubicBezTo>
                  <a:pt x="13126" y="2599"/>
                  <a:pt x="13126" y="2589"/>
                  <a:pt x="13125" y="2586"/>
                </a:cubicBezTo>
                <a:cubicBezTo>
                  <a:pt x="13119" y="2570"/>
                  <a:pt x="13103" y="2540"/>
                  <a:pt x="13093" y="2534"/>
                </a:cubicBezTo>
                <a:cubicBezTo>
                  <a:pt x="13077" y="2525"/>
                  <a:pt x="13042" y="2539"/>
                  <a:pt x="13025" y="2544"/>
                </a:cubicBezTo>
                <a:cubicBezTo>
                  <a:pt x="13016" y="2547"/>
                  <a:pt x="12999" y="2558"/>
                  <a:pt x="12990" y="2560"/>
                </a:cubicBezTo>
                <a:cubicBezTo>
                  <a:pt x="12973" y="2563"/>
                  <a:pt x="12939" y="2552"/>
                  <a:pt x="12922" y="2555"/>
                </a:cubicBezTo>
                <a:cubicBezTo>
                  <a:pt x="12913" y="2556"/>
                  <a:pt x="12896" y="2568"/>
                  <a:pt x="12887" y="2570"/>
                </a:cubicBezTo>
                <a:cubicBezTo>
                  <a:pt x="12879" y="2572"/>
                  <a:pt x="12861" y="2578"/>
                  <a:pt x="12854" y="2570"/>
                </a:cubicBezTo>
                <a:cubicBezTo>
                  <a:pt x="12848" y="2562"/>
                  <a:pt x="12850" y="2528"/>
                  <a:pt x="12845" y="2518"/>
                </a:cubicBezTo>
                <a:cubicBezTo>
                  <a:pt x="12841" y="2511"/>
                  <a:pt x="12828" y="2510"/>
                  <a:pt x="12825" y="2502"/>
                </a:cubicBezTo>
                <a:cubicBezTo>
                  <a:pt x="12823" y="2494"/>
                  <a:pt x="12833" y="2473"/>
                  <a:pt x="12829" y="2466"/>
                </a:cubicBezTo>
                <a:cubicBezTo>
                  <a:pt x="12822" y="2455"/>
                  <a:pt x="12802" y="2467"/>
                  <a:pt x="12793" y="2471"/>
                </a:cubicBezTo>
                <a:cubicBezTo>
                  <a:pt x="12686" y="2517"/>
                  <a:pt x="12625" y="2820"/>
                  <a:pt x="12523" y="2586"/>
                </a:cubicBezTo>
                <a:cubicBezTo>
                  <a:pt x="12519" y="2577"/>
                  <a:pt x="12521" y="2552"/>
                  <a:pt x="12516" y="2544"/>
                </a:cubicBezTo>
                <a:cubicBezTo>
                  <a:pt x="12500" y="2512"/>
                  <a:pt x="12438" y="2507"/>
                  <a:pt x="12420" y="2476"/>
                </a:cubicBezTo>
                <a:cubicBezTo>
                  <a:pt x="12414" y="2466"/>
                  <a:pt x="12414" y="2433"/>
                  <a:pt x="12407" y="2424"/>
                </a:cubicBezTo>
                <a:cubicBezTo>
                  <a:pt x="12400" y="2414"/>
                  <a:pt x="12372" y="2408"/>
                  <a:pt x="12372" y="2408"/>
                </a:cubicBezTo>
                <a:cubicBezTo>
                  <a:pt x="12372" y="2408"/>
                  <a:pt x="12330" y="2404"/>
                  <a:pt x="12320" y="2419"/>
                </a:cubicBezTo>
                <a:cubicBezTo>
                  <a:pt x="12311" y="2433"/>
                  <a:pt x="12322" y="2493"/>
                  <a:pt x="12311" y="2502"/>
                </a:cubicBezTo>
                <a:cubicBezTo>
                  <a:pt x="12302" y="2510"/>
                  <a:pt x="12283" y="2486"/>
                  <a:pt x="12275" y="2476"/>
                </a:cubicBezTo>
                <a:cubicBezTo>
                  <a:pt x="12269" y="2469"/>
                  <a:pt x="12259" y="2451"/>
                  <a:pt x="12256" y="2440"/>
                </a:cubicBezTo>
                <a:cubicBezTo>
                  <a:pt x="12253" y="2428"/>
                  <a:pt x="12256" y="2399"/>
                  <a:pt x="12253" y="2387"/>
                </a:cubicBezTo>
                <a:cubicBezTo>
                  <a:pt x="12248" y="2372"/>
                  <a:pt x="12231" y="2346"/>
                  <a:pt x="12220" y="2341"/>
                </a:cubicBezTo>
                <a:cubicBezTo>
                  <a:pt x="12212" y="2336"/>
                  <a:pt x="12191" y="2357"/>
                  <a:pt x="12185" y="2346"/>
                </a:cubicBezTo>
                <a:cubicBezTo>
                  <a:pt x="12179" y="2334"/>
                  <a:pt x="12199" y="2302"/>
                  <a:pt x="12195" y="2288"/>
                </a:cubicBezTo>
                <a:cubicBezTo>
                  <a:pt x="12178" y="2235"/>
                  <a:pt x="12095" y="2211"/>
                  <a:pt x="12059" y="2199"/>
                </a:cubicBezTo>
                <a:cubicBezTo>
                  <a:pt x="12041" y="2194"/>
                  <a:pt x="12004" y="2198"/>
                  <a:pt x="11985" y="2199"/>
                </a:cubicBezTo>
                <a:cubicBezTo>
                  <a:pt x="11977" y="2200"/>
                  <a:pt x="11953" y="2205"/>
                  <a:pt x="11953" y="2205"/>
                </a:cubicBezTo>
                <a:cubicBezTo>
                  <a:pt x="11953" y="2205"/>
                  <a:pt x="11946" y="2208"/>
                  <a:pt x="11944" y="2210"/>
                </a:cubicBezTo>
                <a:cubicBezTo>
                  <a:pt x="11941" y="2212"/>
                  <a:pt x="11937" y="2219"/>
                  <a:pt x="11934" y="2220"/>
                </a:cubicBezTo>
                <a:cubicBezTo>
                  <a:pt x="11929" y="2224"/>
                  <a:pt x="11916" y="2220"/>
                  <a:pt x="11911" y="2225"/>
                </a:cubicBezTo>
                <a:cubicBezTo>
                  <a:pt x="11903" y="2234"/>
                  <a:pt x="11900" y="2269"/>
                  <a:pt x="11892" y="2278"/>
                </a:cubicBezTo>
                <a:cubicBezTo>
                  <a:pt x="11875" y="2298"/>
                  <a:pt x="11830" y="2314"/>
                  <a:pt x="11808" y="2309"/>
                </a:cubicBezTo>
                <a:cubicBezTo>
                  <a:pt x="11799" y="2307"/>
                  <a:pt x="11779" y="2290"/>
                  <a:pt x="11773" y="2278"/>
                </a:cubicBezTo>
                <a:cubicBezTo>
                  <a:pt x="11768" y="2267"/>
                  <a:pt x="11770" y="2234"/>
                  <a:pt x="11763" y="2225"/>
                </a:cubicBezTo>
                <a:cubicBezTo>
                  <a:pt x="11735" y="2188"/>
                  <a:pt x="11652" y="2223"/>
                  <a:pt x="11618" y="2199"/>
                </a:cubicBezTo>
                <a:cubicBezTo>
                  <a:pt x="11610" y="2193"/>
                  <a:pt x="11596" y="2168"/>
                  <a:pt x="11586" y="2163"/>
                </a:cubicBezTo>
                <a:cubicBezTo>
                  <a:pt x="11570" y="2155"/>
                  <a:pt x="11535" y="2168"/>
                  <a:pt x="11519" y="2163"/>
                </a:cubicBezTo>
                <a:cubicBezTo>
                  <a:pt x="11510" y="2160"/>
                  <a:pt x="11494" y="2150"/>
                  <a:pt x="11487" y="2142"/>
                </a:cubicBezTo>
                <a:cubicBezTo>
                  <a:pt x="11478" y="2132"/>
                  <a:pt x="11461" y="2106"/>
                  <a:pt x="11458" y="2090"/>
                </a:cubicBezTo>
                <a:cubicBezTo>
                  <a:pt x="11454" y="2071"/>
                  <a:pt x="11462" y="2031"/>
                  <a:pt x="11461" y="2011"/>
                </a:cubicBezTo>
                <a:cubicBezTo>
                  <a:pt x="11458" y="1971"/>
                  <a:pt x="11438" y="1894"/>
                  <a:pt x="11432" y="1854"/>
                </a:cubicBezTo>
                <a:cubicBezTo>
                  <a:pt x="11426" y="1813"/>
                  <a:pt x="11424" y="1725"/>
                  <a:pt x="11413" y="1687"/>
                </a:cubicBezTo>
                <a:cubicBezTo>
                  <a:pt x="11408" y="1672"/>
                  <a:pt x="11393" y="1643"/>
                  <a:pt x="11384" y="1635"/>
                </a:cubicBezTo>
                <a:cubicBezTo>
                  <a:pt x="11369" y="1623"/>
                  <a:pt x="11319" y="1625"/>
                  <a:pt x="11319" y="1625"/>
                </a:cubicBezTo>
                <a:lnTo>
                  <a:pt x="11297" y="1609"/>
                </a:lnTo>
                <a:lnTo>
                  <a:pt x="11300" y="1870"/>
                </a:lnTo>
                <a:lnTo>
                  <a:pt x="11293" y="1922"/>
                </a:lnTo>
                <a:lnTo>
                  <a:pt x="11030" y="1933"/>
                </a:lnTo>
                <a:lnTo>
                  <a:pt x="10582" y="1933"/>
                </a:lnTo>
                <a:cubicBezTo>
                  <a:pt x="10582" y="1933"/>
                  <a:pt x="10575" y="1933"/>
                  <a:pt x="10575" y="1933"/>
                </a:cubicBezTo>
                <a:close/>
              </a:path>
            </a:pathLst>
          </a:custGeom>
          <a:solidFill>
            <a:schemeClr val="accent3">
              <a:lumMod val="75000"/>
            </a:schemeClr>
          </a:solidFill>
          <a:ln>
            <a:noFill/>
          </a:ln>
          <a:effectLst/>
          <a:extLst/>
        </p:spPr>
        <p:txBody>
          <a:bodyPr lIns="19049" tIns="19049" rIns="19049" bIns="19049" anchor="ctr"/>
          <a:lstStyle/>
          <a:p>
            <a:r>
              <a:rPr lang="id-ID" dirty="0">
                <a:latin typeface="Arial" panose="020B0604020202020204" pitchFamily="34" charset="0"/>
                <a:ea typeface="微软雅黑" panose="020B0503020204020204" pitchFamily="34" charset="-122"/>
                <a:sym typeface="Arial" panose="020B0604020202020204" pitchFamily="34" charset="0"/>
              </a:rPr>
              <a:t> </a:t>
            </a:r>
          </a:p>
        </p:txBody>
      </p:sp>
      <p:sp>
        <p:nvSpPr>
          <p:cNvPr id="40" name="AutoShape 32"/>
          <p:cNvSpPr>
            <a:spLocks/>
          </p:cNvSpPr>
          <p:nvPr/>
        </p:nvSpPr>
        <p:spPr bwMode="auto">
          <a:xfrm>
            <a:off x="3952927" y="2193606"/>
            <a:ext cx="1069123" cy="2000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r>
              <a:rPr lang="zh-CN" altLang="en-US" sz="853" b="1" dirty="0">
                <a:solidFill>
                  <a:srgbClr val="FFFFFF"/>
                </a:solidFill>
                <a:latin typeface="Arial" panose="020B0604020202020204" pitchFamily="34" charset="0"/>
                <a:ea typeface="微软雅黑" panose="020B0503020204020204" pitchFamily="34" charset="-122"/>
                <a:cs typeface="Roboto" charset="0"/>
                <a:sym typeface="Arial" panose="020B0604020202020204" pitchFamily="34" charset="0"/>
              </a:rPr>
              <a:t>添加小标题</a:t>
            </a:r>
            <a:endParaRPr lang="en-US" sz="1138" dirty="0">
              <a:latin typeface="Arial" panose="020B0604020202020204" pitchFamily="34" charset="0"/>
              <a:ea typeface="微软雅黑" panose="020B0503020204020204" pitchFamily="34" charset="-122"/>
              <a:cs typeface="Roboto" charset="0"/>
              <a:sym typeface="Arial" panose="020B0604020202020204" pitchFamily="34" charset="0"/>
            </a:endParaRPr>
          </a:p>
        </p:txBody>
      </p:sp>
      <p:sp>
        <p:nvSpPr>
          <p:cNvPr id="41" name="AutoShape 33"/>
          <p:cNvSpPr>
            <a:spLocks/>
          </p:cNvSpPr>
          <p:nvPr/>
        </p:nvSpPr>
        <p:spPr bwMode="auto">
          <a:xfrm>
            <a:off x="3647550" y="2403145"/>
            <a:ext cx="1679880" cy="3422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r>
              <a:rPr lang="zh-CN" altLang="en-US" sz="853" dirty="0">
                <a:solidFill>
                  <a:srgbClr val="FFFFFF"/>
                </a:solidFill>
                <a:latin typeface="Arial" panose="020B0604020202020204" pitchFamily="34" charset="0"/>
                <a:ea typeface="微软雅黑" panose="020B0503020204020204" pitchFamily="34" charset="-122"/>
                <a:cs typeface="Roboto" charset="0"/>
                <a:sym typeface="Arial" panose="020B0604020202020204" pitchFamily="34" charset="0"/>
              </a:rPr>
              <a:t>点击输入简要文字内容，概括精炼言简意赅的说明分项内容。</a:t>
            </a:r>
            <a:endParaRPr lang="en-US" sz="853" dirty="0">
              <a:latin typeface="Arial" panose="020B0604020202020204" pitchFamily="34" charset="0"/>
              <a:ea typeface="微软雅黑" panose="020B0503020204020204" pitchFamily="34" charset="-122"/>
              <a:cs typeface="Roboto" charset="0"/>
              <a:sym typeface="Arial" panose="020B0604020202020204" pitchFamily="34" charset="0"/>
            </a:endParaRPr>
          </a:p>
        </p:txBody>
      </p:sp>
      <p:sp>
        <p:nvSpPr>
          <p:cNvPr id="42" name="AutoShape 34"/>
          <p:cNvSpPr>
            <a:spLocks/>
          </p:cNvSpPr>
          <p:nvPr/>
        </p:nvSpPr>
        <p:spPr bwMode="auto">
          <a:xfrm>
            <a:off x="1323577" y="2579943"/>
            <a:ext cx="437530" cy="1523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09532">
              <a:defRPr/>
            </a:pPr>
            <a:r>
              <a:rPr lang="zh-CN" altLang="en-US" sz="853" b="1" dirty="0">
                <a:solidFill>
                  <a:srgbClr val="FFFFFF"/>
                </a:solidFill>
                <a:latin typeface="Arial" panose="020B0604020202020204" pitchFamily="34" charset="0"/>
                <a:ea typeface="微软雅黑" panose="020B0503020204020204" pitchFamily="34" charset="-122"/>
                <a:cs typeface="Roboto" charset="0"/>
                <a:sym typeface="Arial" panose="020B0604020202020204" pitchFamily="34" charset="0"/>
              </a:rPr>
              <a:t>添加文字</a:t>
            </a:r>
            <a:endParaRPr lang="en-US" sz="1138" dirty="0">
              <a:latin typeface="Arial" panose="020B0604020202020204" pitchFamily="34" charset="0"/>
              <a:ea typeface="微软雅黑" panose="020B0503020204020204" pitchFamily="34" charset="-122"/>
              <a:cs typeface="Roboto" charset="0"/>
              <a:sym typeface="Arial" panose="020B0604020202020204" pitchFamily="34" charset="0"/>
            </a:endParaRPr>
          </a:p>
        </p:txBody>
      </p:sp>
      <p:sp>
        <p:nvSpPr>
          <p:cNvPr id="43" name="AutoShape 35"/>
          <p:cNvSpPr>
            <a:spLocks/>
          </p:cNvSpPr>
          <p:nvPr/>
        </p:nvSpPr>
        <p:spPr bwMode="auto">
          <a:xfrm>
            <a:off x="2368039" y="2591501"/>
            <a:ext cx="431489" cy="1268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09532">
              <a:defRPr/>
            </a:pPr>
            <a:r>
              <a:rPr lang="zh-CN" altLang="en-US" sz="853" b="1" dirty="0">
                <a:solidFill>
                  <a:srgbClr val="FFFFFF"/>
                </a:solidFill>
                <a:latin typeface="Arial" panose="020B0604020202020204" pitchFamily="34" charset="0"/>
                <a:ea typeface="微软雅黑" panose="020B0503020204020204" pitchFamily="34" charset="-122"/>
                <a:cs typeface="Roboto" charset="0"/>
                <a:sym typeface="Arial" panose="020B0604020202020204" pitchFamily="34" charset="0"/>
              </a:rPr>
              <a:t>添加文字</a:t>
            </a:r>
            <a:endParaRPr lang="en-US" sz="1138" dirty="0">
              <a:latin typeface="Arial" panose="020B0604020202020204" pitchFamily="34" charset="0"/>
              <a:ea typeface="微软雅黑" panose="020B0503020204020204" pitchFamily="34" charset="-122"/>
              <a:cs typeface="Roboto" charset="0"/>
              <a:sym typeface="Arial" panose="020B0604020202020204" pitchFamily="34" charset="0"/>
            </a:endParaRPr>
          </a:p>
        </p:txBody>
      </p:sp>
      <p:sp>
        <p:nvSpPr>
          <p:cNvPr id="44" name="AutoShape 36"/>
          <p:cNvSpPr>
            <a:spLocks/>
          </p:cNvSpPr>
          <p:nvPr/>
        </p:nvSpPr>
        <p:spPr bwMode="auto">
          <a:xfrm>
            <a:off x="7126366" y="2577561"/>
            <a:ext cx="611947" cy="1523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09532">
              <a:defRPr/>
            </a:pPr>
            <a:r>
              <a:rPr lang="zh-CN" altLang="en-US" sz="853" b="1" dirty="0">
                <a:solidFill>
                  <a:srgbClr val="FFFFFF"/>
                </a:solidFill>
                <a:latin typeface="Arial" panose="020B0604020202020204" pitchFamily="34" charset="0"/>
                <a:ea typeface="微软雅黑" panose="020B0503020204020204" pitchFamily="34" charset="-122"/>
                <a:cs typeface="Roboto" charset="0"/>
                <a:sym typeface="Arial" panose="020B0604020202020204" pitchFamily="34" charset="0"/>
              </a:rPr>
              <a:t>添加文字</a:t>
            </a:r>
            <a:endParaRPr lang="en-US" sz="1138" dirty="0">
              <a:latin typeface="Arial" panose="020B0604020202020204" pitchFamily="34" charset="0"/>
              <a:ea typeface="微软雅黑" panose="020B0503020204020204" pitchFamily="34" charset="-122"/>
              <a:cs typeface="Roboto" charset="0"/>
              <a:sym typeface="Arial" panose="020B0604020202020204" pitchFamily="34" charset="0"/>
            </a:endParaRPr>
          </a:p>
        </p:txBody>
      </p:sp>
      <p:sp>
        <p:nvSpPr>
          <p:cNvPr id="45" name="AutoShape 37"/>
          <p:cNvSpPr>
            <a:spLocks/>
          </p:cNvSpPr>
          <p:nvPr/>
        </p:nvSpPr>
        <p:spPr bwMode="auto">
          <a:xfrm>
            <a:off x="6250708" y="2578752"/>
            <a:ext cx="285139" cy="1523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09532">
              <a:defRPr/>
            </a:pPr>
            <a:r>
              <a:rPr lang="zh-CN" altLang="en-US" sz="853" b="1" dirty="0">
                <a:solidFill>
                  <a:srgbClr val="FFFFFF"/>
                </a:solidFill>
                <a:latin typeface="Arial" panose="020B0604020202020204" pitchFamily="34" charset="0"/>
                <a:ea typeface="微软雅黑" panose="020B0503020204020204" pitchFamily="34" charset="-122"/>
                <a:cs typeface="Roboto" charset="0"/>
                <a:sym typeface="Arial" panose="020B0604020202020204" pitchFamily="34" charset="0"/>
              </a:rPr>
              <a:t>添加文字</a:t>
            </a:r>
            <a:endParaRPr lang="en-US" sz="1138" dirty="0">
              <a:latin typeface="Arial" panose="020B0604020202020204" pitchFamily="34" charset="0"/>
              <a:ea typeface="微软雅黑" panose="020B0503020204020204" pitchFamily="34" charset="-122"/>
              <a:cs typeface="Roboto" charset="0"/>
              <a:sym typeface="Arial" panose="020B0604020202020204" pitchFamily="34" charset="0"/>
            </a:endParaRPr>
          </a:p>
        </p:txBody>
      </p:sp>
      <p:sp>
        <p:nvSpPr>
          <p:cNvPr id="46" name="矩形 45"/>
          <p:cNvSpPr/>
          <p:nvPr/>
        </p:nvSpPr>
        <p:spPr>
          <a:xfrm>
            <a:off x="64664" y="-19159"/>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5462324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500"/>
                                        <p:tgtEl>
                                          <p:spTgt spid="11"/>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54653" y="4667776"/>
            <a:ext cx="389943" cy="230832"/>
          </a:xfrm>
          <a:prstGeom prst="rect">
            <a:avLst/>
          </a:prstGeom>
          <a:noFill/>
        </p:spPr>
        <p:txBody>
          <a:bodyPr wrap="square" rtlCol="0">
            <a:spAutoFit/>
          </a:bodyPr>
          <a:lstStyle/>
          <a:p>
            <a:fld id="{F3C5028F-8D3B-45CC-A1ED-22F09E87F5E5}" type="slidenum">
              <a:rPr lang="id-ID" sz="900">
                <a:solidFill>
                  <a:schemeClr val="bg1"/>
                </a:solidFill>
                <a:latin typeface="Arial" panose="020B0604020202020204" pitchFamily="34" charset="0"/>
                <a:ea typeface="微软雅黑" panose="020B0503020204020204" pitchFamily="34" charset="-122"/>
                <a:sym typeface="Arial" panose="020B0604020202020204" pitchFamily="34" charset="0"/>
              </a:rPr>
              <a:t>5</a:t>
            </a:fld>
            <a:endParaRPr lang="id-ID" sz="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277236" y="117046"/>
            <a:ext cx="8865950"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816" y="117046"/>
            <a:ext cx="180699"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205318" y="117046"/>
            <a:ext cx="48117" cy="4247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817" y="4976580"/>
            <a:ext cx="9142369" cy="642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nvSpPr>
        <p:spPr>
          <a:xfrm>
            <a:off x="5148065" y="117046"/>
            <a:ext cx="3901560" cy="400110"/>
          </a:xfrm>
          <a:prstGeom prst="rect">
            <a:avLst/>
          </a:prstGeom>
          <a:noFill/>
        </p:spPr>
        <p:txBody>
          <a:bodyPr wrap="square" rtlCol="0">
            <a:spAutoFit/>
          </a:bodyPr>
          <a:lstStyle/>
          <a:p>
            <a:pPr algn="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具体工作明细</a:t>
            </a:r>
          </a:p>
        </p:txBody>
      </p:sp>
      <p:sp>
        <p:nvSpPr>
          <p:cNvPr id="8" name="Oval 6"/>
          <p:cNvSpPr/>
          <p:nvPr/>
        </p:nvSpPr>
        <p:spPr>
          <a:xfrm>
            <a:off x="3833423" y="2165757"/>
            <a:ext cx="1236778" cy="123677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sz="1172">
              <a:latin typeface="Arial" panose="020B0604020202020204" pitchFamily="34" charset="0"/>
              <a:ea typeface="微软雅黑" panose="020B0503020204020204" pitchFamily="34" charset="-122"/>
              <a:sym typeface="Arial" panose="020B0604020202020204" pitchFamily="34" charset="0"/>
            </a:endParaRPr>
          </a:p>
        </p:txBody>
      </p:sp>
      <p:sp>
        <p:nvSpPr>
          <p:cNvPr id="9" name="Chevron 5"/>
          <p:cNvSpPr/>
          <p:nvPr/>
        </p:nvSpPr>
        <p:spPr>
          <a:xfrm>
            <a:off x="3155749" y="2435429"/>
            <a:ext cx="365320" cy="697433"/>
          </a:xfrm>
          <a:prstGeom prst="chevron">
            <a:avLst>
              <a:gd name="adj" fmla="val 62310"/>
            </a:avLst>
          </a:prstGeom>
          <a:solidFill>
            <a:schemeClr val="accent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sz="1172">
              <a:latin typeface="Arial" panose="020B0604020202020204" pitchFamily="34" charset="0"/>
              <a:ea typeface="微软雅黑" panose="020B0503020204020204" pitchFamily="34" charset="-122"/>
              <a:sym typeface="Arial" panose="020B0604020202020204" pitchFamily="34" charset="0"/>
            </a:endParaRPr>
          </a:p>
        </p:txBody>
      </p:sp>
      <p:sp>
        <p:nvSpPr>
          <p:cNvPr id="10" name="Chevron 7"/>
          <p:cNvSpPr/>
          <p:nvPr/>
        </p:nvSpPr>
        <p:spPr>
          <a:xfrm flipH="1">
            <a:off x="5382555" y="2435429"/>
            <a:ext cx="365320" cy="697433"/>
          </a:xfrm>
          <a:prstGeom prst="chevron">
            <a:avLst>
              <a:gd name="adj" fmla="val 62310"/>
            </a:avLst>
          </a:prstGeom>
          <a:solidFill>
            <a:schemeClr val="accent3"/>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sz="1172">
              <a:latin typeface="Arial" panose="020B0604020202020204" pitchFamily="34" charset="0"/>
              <a:ea typeface="微软雅黑" panose="020B0503020204020204" pitchFamily="34" charset="-122"/>
              <a:sym typeface="Arial" panose="020B0604020202020204" pitchFamily="34" charset="0"/>
            </a:endParaRPr>
          </a:p>
        </p:txBody>
      </p:sp>
      <p:sp>
        <p:nvSpPr>
          <p:cNvPr id="11" name="Chevron 4"/>
          <p:cNvSpPr/>
          <p:nvPr/>
        </p:nvSpPr>
        <p:spPr>
          <a:xfrm>
            <a:off x="2671075" y="2435429"/>
            <a:ext cx="365320" cy="697433"/>
          </a:xfrm>
          <a:prstGeom prst="chevron">
            <a:avLst>
              <a:gd name="adj" fmla="val 62310"/>
            </a:avLst>
          </a:prstGeom>
          <a:solidFill>
            <a:schemeClr val="accent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sz="1172">
              <a:latin typeface="Arial" panose="020B0604020202020204" pitchFamily="34" charset="0"/>
              <a:ea typeface="微软雅黑" panose="020B0503020204020204" pitchFamily="34" charset="-122"/>
              <a:sym typeface="Arial" panose="020B0604020202020204" pitchFamily="34" charset="0"/>
            </a:endParaRPr>
          </a:p>
        </p:txBody>
      </p:sp>
      <p:sp>
        <p:nvSpPr>
          <p:cNvPr id="17" name="Chevron 8"/>
          <p:cNvSpPr/>
          <p:nvPr/>
        </p:nvSpPr>
        <p:spPr>
          <a:xfrm flipH="1">
            <a:off x="5843981" y="2435429"/>
            <a:ext cx="365320" cy="697433"/>
          </a:xfrm>
          <a:prstGeom prst="chevron">
            <a:avLst>
              <a:gd name="adj" fmla="val 62310"/>
            </a:avLst>
          </a:prstGeom>
          <a:solidFill>
            <a:schemeClr val="accent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sz="1172">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9"/>
          <p:cNvSpPr txBox="1"/>
          <p:nvPr/>
        </p:nvSpPr>
        <p:spPr>
          <a:xfrm>
            <a:off x="586390" y="1563638"/>
            <a:ext cx="2249178" cy="584455"/>
          </a:xfrm>
          <a:prstGeom prst="rect">
            <a:avLst/>
          </a:prstGeom>
          <a:noFill/>
        </p:spPr>
        <p:txBody>
          <a:bodyPr wrap="square" rtlCol="0">
            <a:spAutoFit/>
          </a:bodyPr>
          <a:lstStyle/>
          <a:p>
            <a:pPr algn="r"/>
            <a:r>
              <a:rPr lang="zh-CN" altLang="en-US" sz="1098" b="1" dirty="0">
                <a:solidFill>
                  <a:schemeClr val="accent1"/>
                </a:solidFill>
                <a:latin typeface="Arial" panose="020B0604020202020204" pitchFamily="34" charset="0"/>
                <a:ea typeface="微软雅黑" panose="020B0503020204020204" pitchFamily="34" charset="-122"/>
                <a:sym typeface="Arial" panose="020B0604020202020204" pitchFamily="34" charset="0"/>
              </a:rPr>
              <a:t>点击添加小标题</a:t>
            </a:r>
            <a:endParaRPr lang="en-US" sz="1098"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gn="r"/>
            <a:r>
              <a:rPr lang="zh-CN" altLang="en-US" sz="7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点击输入简要文字内容，概括精炼言简意赅的说明分项内容。点击输入简要文字内容，概括精炼言简意赅的说明分项内容</a:t>
            </a:r>
            <a:endParaRPr lang="en-US" sz="7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0"/>
          <p:cNvSpPr txBox="1"/>
          <p:nvPr/>
        </p:nvSpPr>
        <p:spPr>
          <a:xfrm>
            <a:off x="6068054" y="1563638"/>
            <a:ext cx="2249178" cy="584455"/>
          </a:xfrm>
          <a:prstGeom prst="rect">
            <a:avLst/>
          </a:prstGeom>
          <a:noFill/>
        </p:spPr>
        <p:txBody>
          <a:bodyPr wrap="square" rtlCol="0">
            <a:spAutoFit/>
          </a:bodyPr>
          <a:lstStyle/>
          <a:p>
            <a:r>
              <a:rPr lang="zh-CN" altLang="en-US" sz="1098" b="1" dirty="0">
                <a:solidFill>
                  <a:schemeClr val="accent3"/>
                </a:solidFill>
                <a:latin typeface="Arial" panose="020B0604020202020204" pitchFamily="34" charset="0"/>
                <a:ea typeface="微软雅黑" panose="020B0503020204020204" pitchFamily="34" charset="-122"/>
                <a:sym typeface="Arial" panose="020B0604020202020204" pitchFamily="34" charset="0"/>
              </a:rPr>
              <a:t>点击添加小标题</a:t>
            </a:r>
            <a:endParaRPr lang="en-US" sz="1098"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a:p>
            <a:pPr lvl="0"/>
            <a:r>
              <a:rPr lang="zh-CN" altLang="en-US" sz="7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点击输入简要文字内容，概括精炼言简意赅的说明分项内容。点击输入简要文字内容，概括精炼言简意赅的说明分项内容</a:t>
            </a:r>
            <a:endParaRPr lang="en-US" altLang="zh-CN" sz="7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1"/>
          <p:cNvSpPr txBox="1"/>
          <p:nvPr/>
        </p:nvSpPr>
        <p:spPr>
          <a:xfrm>
            <a:off x="586390" y="3342092"/>
            <a:ext cx="2249178" cy="584455"/>
          </a:xfrm>
          <a:prstGeom prst="rect">
            <a:avLst/>
          </a:prstGeom>
          <a:noFill/>
        </p:spPr>
        <p:txBody>
          <a:bodyPr wrap="square" rtlCol="0">
            <a:spAutoFit/>
          </a:bodyPr>
          <a:lstStyle/>
          <a:p>
            <a:pPr algn="r"/>
            <a:r>
              <a:rPr lang="zh-CN" altLang="en-US" sz="1098" b="1" dirty="0">
                <a:solidFill>
                  <a:schemeClr val="accent2"/>
                </a:solidFill>
                <a:latin typeface="Arial" panose="020B0604020202020204" pitchFamily="34" charset="0"/>
                <a:ea typeface="微软雅黑" panose="020B0503020204020204" pitchFamily="34" charset="-122"/>
                <a:sym typeface="Arial" panose="020B0604020202020204" pitchFamily="34" charset="0"/>
              </a:rPr>
              <a:t>点击添加小标题</a:t>
            </a:r>
            <a:endParaRPr lang="en-US" sz="1098"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a:p>
            <a:pPr lvl="0" algn="r"/>
            <a:r>
              <a:rPr lang="zh-CN" altLang="en-US" sz="7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点击输入简要文字内容，概括精炼言简意赅的说明分项内容。点击输入简要文字内容，概括精炼言简意赅的说明分项内容</a:t>
            </a:r>
            <a:endParaRPr lang="en-US" altLang="zh-CN" sz="7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12"/>
          <p:cNvSpPr txBox="1"/>
          <p:nvPr/>
        </p:nvSpPr>
        <p:spPr>
          <a:xfrm>
            <a:off x="6068054" y="3342092"/>
            <a:ext cx="2249178" cy="584455"/>
          </a:xfrm>
          <a:prstGeom prst="rect">
            <a:avLst/>
          </a:prstGeom>
          <a:noFill/>
        </p:spPr>
        <p:txBody>
          <a:bodyPr wrap="square" rtlCol="0">
            <a:spAutoFit/>
          </a:bodyPr>
          <a:lstStyle/>
          <a:p>
            <a:r>
              <a:rPr lang="zh-CN" altLang="en-US" sz="1098" b="1" dirty="0">
                <a:solidFill>
                  <a:schemeClr val="accent4"/>
                </a:solidFill>
                <a:latin typeface="Arial" panose="020B0604020202020204" pitchFamily="34" charset="0"/>
                <a:ea typeface="微软雅黑" panose="020B0503020204020204" pitchFamily="34" charset="-122"/>
                <a:sym typeface="Arial" panose="020B0604020202020204" pitchFamily="34" charset="0"/>
              </a:rPr>
              <a:t>点击添加小标题</a:t>
            </a:r>
            <a:endParaRPr lang="en-US" sz="1098"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a:p>
            <a:pPr lvl="0"/>
            <a:r>
              <a:rPr lang="zh-CN" altLang="en-US" sz="7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点击输入简要文字内容，概括精炼言简意赅的说明分项内容。点击输入简要文字内容，概括精炼言简意赅的说明分项内容</a:t>
            </a:r>
            <a:endParaRPr lang="en-US" altLang="zh-CN" sz="7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2" name="Group 68"/>
          <p:cNvGrpSpPr/>
          <p:nvPr/>
        </p:nvGrpSpPr>
        <p:grpSpPr>
          <a:xfrm>
            <a:off x="4219333" y="2551666"/>
            <a:ext cx="464956" cy="464956"/>
            <a:chOff x="990600" y="1936122"/>
            <a:chExt cx="508000" cy="508000"/>
          </a:xfrm>
          <a:solidFill>
            <a:schemeClr val="accent1"/>
          </a:solidFill>
        </p:grpSpPr>
        <p:sp>
          <p:nvSpPr>
            <p:cNvPr id="23" name="Oval 14"/>
            <p:cNvSpPr/>
            <p:nvPr/>
          </p:nvSpPr>
          <p:spPr>
            <a:xfrm>
              <a:off x="990600" y="1936122"/>
              <a:ext cx="508000" cy="508000"/>
            </a:xfrm>
            <a:prstGeom prst="ellipse">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72">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116"/>
            <p:cNvSpPr>
              <a:spLocks noEditPoints="1"/>
            </p:cNvSpPr>
            <p:nvPr/>
          </p:nvSpPr>
          <p:spPr bwMode="auto">
            <a:xfrm>
              <a:off x="1117600" y="2087704"/>
              <a:ext cx="254000" cy="204838"/>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headEnd/>
              <a:tailEnd/>
            </a:ln>
          </p:spPr>
          <p:txBody>
            <a:bodyPr vert="horz" wrap="square" lIns="83692" tIns="41846" rIns="83692" bIns="41846" numCol="1" anchor="t" anchorCtr="0" compatLnSpc="1">
              <a:prstTxWarp prst="textNoShape">
                <a:avLst/>
              </a:prstTxWarp>
            </a:bodyPr>
            <a:lstStyle/>
            <a:p>
              <a:endParaRPr lang="en-US" sz="1172"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25" name="Oval 16"/>
          <p:cNvSpPr/>
          <p:nvPr/>
        </p:nvSpPr>
        <p:spPr>
          <a:xfrm>
            <a:off x="3056946" y="1389278"/>
            <a:ext cx="2789732" cy="2789732"/>
          </a:xfrm>
          <a:prstGeom prst="ellipse">
            <a:avLst/>
          </a:prstGeom>
          <a:noFill/>
          <a:ln w="19050">
            <a:solidFill>
              <a:schemeClr val="tx2">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72" dirty="0">
              <a:latin typeface="Arial" panose="020B0604020202020204" pitchFamily="34" charset="0"/>
              <a:ea typeface="微软雅黑" panose="020B0503020204020204" pitchFamily="34" charset="-122"/>
              <a:sym typeface="Arial" panose="020B0604020202020204" pitchFamily="34" charset="0"/>
            </a:endParaRPr>
          </a:p>
        </p:txBody>
      </p:sp>
      <p:sp>
        <p:nvSpPr>
          <p:cNvPr id="26" name="Oval 17"/>
          <p:cNvSpPr/>
          <p:nvPr/>
        </p:nvSpPr>
        <p:spPr>
          <a:xfrm>
            <a:off x="3545149" y="1877481"/>
            <a:ext cx="1813326" cy="1813326"/>
          </a:xfrm>
          <a:prstGeom prst="ellipse">
            <a:avLst/>
          </a:prstGeom>
          <a:noFill/>
          <a:ln w="19050">
            <a:solidFill>
              <a:schemeClr val="tx2">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72" dirty="0">
              <a:latin typeface="Arial" panose="020B0604020202020204" pitchFamily="34" charset="0"/>
              <a:ea typeface="微软雅黑" panose="020B0503020204020204" pitchFamily="34" charset="-122"/>
              <a:sym typeface="Arial" panose="020B0604020202020204" pitchFamily="34" charset="0"/>
            </a:endParaRPr>
          </a:p>
        </p:txBody>
      </p:sp>
      <p:sp>
        <p:nvSpPr>
          <p:cNvPr id="27" name="Oval 22"/>
          <p:cNvSpPr/>
          <p:nvPr/>
        </p:nvSpPr>
        <p:spPr>
          <a:xfrm>
            <a:off x="4312325" y="1482270"/>
            <a:ext cx="278973" cy="278973"/>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72" dirty="0">
              <a:latin typeface="Arial" panose="020B0604020202020204" pitchFamily="34" charset="0"/>
              <a:ea typeface="微软雅黑" panose="020B0503020204020204" pitchFamily="34" charset="-122"/>
              <a:sym typeface="Arial" panose="020B0604020202020204" pitchFamily="34" charset="0"/>
            </a:endParaRPr>
          </a:p>
        </p:txBody>
      </p:sp>
      <p:sp>
        <p:nvSpPr>
          <p:cNvPr id="28" name="Oval 23"/>
          <p:cNvSpPr/>
          <p:nvPr/>
        </p:nvSpPr>
        <p:spPr>
          <a:xfrm>
            <a:off x="5114373" y="1796115"/>
            <a:ext cx="278973" cy="27897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72" dirty="0">
              <a:latin typeface="Arial" panose="020B0604020202020204" pitchFamily="34" charset="0"/>
              <a:ea typeface="微软雅黑" panose="020B0503020204020204" pitchFamily="34" charset="-122"/>
              <a:sym typeface="Arial" panose="020B0604020202020204" pitchFamily="34" charset="0"/>
            </a:endParaRPr>
          </a:p>
        </p:txBody>
      </p:sp>
      <p:sp>
        <p:nvSpPr>
          <p:cNvPr id="29" name="Oval 24"/>
          <p:cNvSpPr/>
          <p:nvPr/>
        </p:nvSpPr>
        <p:spPr>
          <a:xfrm>
            <a:off x="3510277" y="1842611"/>
            <a:ext cx="278973" cy="27897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72" dirty="0">
              <a:latin typeface="Arial" panose="020B0604020202020204" pitchFamily="34" charset="0"/>
              <a:ea typeface="微软雅黑" panose="020B0503020204020204" pitchFamily="34" charset="-122"/>
              <a:sym typeface="Arial" panose="020B0604020202020204" pitchFamily="34" charset="0"/>
            </a:endParaRPr>
          </a:p>
        </p:txBody>
      </p:sp>
      <p:sp>
        <p:nvSpPr>
          <p:cNvPr id="30" name="Oval 25"/>
          <p:cNvSpPr/>
          <p:nvPr/>
        </p:nvSpPr>
        <p:spPr>
          <a:xfrm>
            <a:off x="3510277" y="3481578"/>
            <a:ext cx="278973" cy="278973"/>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72" dirty="0">
              <a:latin typeface="Arial" panose="020B0604020202020204" pitchFamily="34" charset="0"/>
              <a:ea typeface="微软雅黑" panose="020B0503020204020204" pitchFamily="34" charset="-122"/>
              <a:sym typeface="Arial" panose="020B0604020202020204" pitchFamily="34" charset="0"/>
            </a:endParaRPr>
          </a:p>
        </p:txBody>
      </p:sp>
      <p:sp>
        <p:nvSpPr>
          <p:cNvPr id="31" name="Oval 26"/>
          <p:cNvSpPr/>
          <p:nvPr/>
        </p:nvSpPr>
        <p:spPr>
          <a:xfrm>
            <a:off x="4312325" y="3818670"/>
            <a:ext cx="278973" cy="278973"/>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72" dirty="0">
              <a:latin typeface="Arial" panose="020B0604020202020204" pitchFamily="34" charset="0"/>
              <a:ea typeface="微软雅黑" panose="020B0503020204020204" pitchFamily="34" charset="-122"/>
              <a:sym typeface="Arial" panose="020B0604020202020204" pitchFamily="34" charset="0"/>
            </a:endParaRPr>
          </a:p>
        </p:txBody>
      </p:sp>
      <p:sp>
        <p:nvSpPr>
          <p:cNvPr id="32" name="Oval 27"/>
          <p:cNvSpPr/>
          <p:nvPr/>
        </p:nvSpPr>
        <p:spPr>
          <a:xfrm>
            <a:off x="5114373" y="3493201"/>
            <a:ext cx="278973" cy="27897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72" dirty="0">
              <a:latin typeface="Arial" panose="020B0604020202020204" pitchFamily="34" charset="0"/>
              <a:ea typeface="微软雅黑" panose="020B0503020204020204" pitchFamily="34" charset="-122"/>
              <a:sym typeface="Arial" panose="020B0604020202020204" pitchFamily="34" charset="0"/>
            </a:endParaRPr>
          </a:p>
        </p:txBody>
      </p:sp>
      <p:sp>
        <p:nvSpPr>
          <p:cNvPr id="33" name="矩形 32"/>
          <p:cNvSpPr/>
          <p:nvPr/>
        </p:nvSpPr>
        <p:spPr>
          <a:xfrm>
            <a:off x="816"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7703213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grpId="0"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4500"/>
                            </p:stCondLst>
                            <p:childTnLst>
                              <p:par>
                                <p:cTn id="50" presetID="2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childTnLst>
                                </p:cTn>
                              </p:par>
                            </p:childTnLst>
                          </p:cTn>
                        </p:par>
                        <p:par>
                          <p:cTn id="54" fill="hold">
                            <p:stCondLst>
                              <p:cond delay="5000"/>
                            </p:stCondLst>
                            <p:childTnLst>
                              <p:par>
                                <p:cTn id="55" presetID="2" presetClass="entr" presetSubtype="8"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0-#ppt_w/2"/>
                                          </p:val>
                                        </p:tav>
                                        <p:tav tm="100000">
                                          <p:val>
                                            <p:strVal val="#ppt_x"/>
                                          </p:val>
                                        </p:tav>
                                      </p:tavLst>
                                    </p:anim>
                                    <p:anim calcmode="lin" valueType="num">
                                      <p:cBhvr additive="base">
                                        <p:cTn id="58" dur="500" fill="hold"/>
                                        <p:tgtEl>
                                          <p:spTgt spid="9"/>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000"/>
                            </p:stCondLst>
                            <p:childTnLst>
                              <p:par>
                                <p:cTn id="64" presetID="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additive="base">
                                        <p:cTn id="66" dur="500" fill="hold"/>
                                        <p:tgtEl>
                                          <p:spTgt spid="11"/>
                                        </p:tgtEl>
                                        <p:attrNameLst>
                                          <p:attrName>ppt_x</p:attrName>
                                        </p:attrNameLst>
                                      </p:cBhvr>
                                      <p:tavLst>
                                        <p:tav tm="0">
                                          <p:val>
                                            <p:strVal val="0-#ppt_w/2"/>
                                          </p:val>
                                        </p:tav>
                                        <p:tav tm="100000">
                                          <p:val>
                                            <p:strVal val="#ppt_x"/>
                                          </p:val>
                                        </p:tav>
                                      </p:tavLst>
                                    </p:anim>
                                    <p:anim calcmode="lin" valueType="num">
                                      <p:cBhvr additive="base">
                                        <p:cTn id="67" dur="500" fill="hold"/>
                                        <p:tgtEl>
                                          <p:spTgt spid="11"/>
                                        </p:tgtEl>
                                        <p:attrNameLst>
                                          <p:attrName>ppt_y</p:attrName>
                                        </p:attrNameLst>
                                      </p:cBhvr>
                                      <p:tavLst>
                                        <p:tav tm="0">
                                          <p:val>
                                            <p:strVal val="#ppt_y"/>
                                          </p:val>
                                        </p:tav>
                                        <p:tav tm="100000">
                                          <p:val>
                                            <p:strVal val="#ppt_y"/>
                                          </p:val>
                                        </p:tav>
                                      </p:tavLst>
                                    </p:anim>
                                  </p:childTnLst>
                                </p:cTn>
                              </p:par>
                            </p:childTnLst>
                          </p:cTn>
                        </p:par>
                        <p:par>
                          <p:cTn id="68" fill="hold">
                            <p:stCondLst>
                              <p:cond delay="6500"/>
                            </p:stCondLst>
                            <p:childTnLst>
                              <p:par>
                                <p:cTn id="69" presetID="22" presetClass="entr" presetSubtype="2"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right)">
                                      <p:cBhvr>
                                        <p:cTn id="71" dur="500"/>
                                        <p:tgtEl>
                                          <p:spTgt spid="20"/>
                                        </p:tgtEl>
                                      </p:cBhvr>
                                    </p:animEffect>
                                  </p:childTnLst>
                                </p:cTn>
                              </p:par>
                            </p:childTnLst>
                          </p:cTn>
                        </p:par>
                        <p:par>
                          <p:cTn id="72" fill="hold">
                            <p:stCondLst>
                              <p:cond delay="7000"/>
                            </p:stCondLst>
                            <p:childTnLst>
                              <p:par>
                                <p:cTn id="73" presetID="2" presetClass="entr" presetSubtype="2"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fill="hold"/>
                                        <p:tgtEl>
                                          <p:spTgt spid="10"/>
                                        </p:tgtEl>
                                        <p:attrNameLst>
                                          <p:attrName>ppt_x</p:attrName>
                                        </p:attrNameLst>
                                      </p:cBhvr>
                                      <p:tavLst>
                                        <p:tav tm="0">
                                          <p:val>
                                            <p:strVal val="1+#ppt_w/2"/>
                                          </p:val>
                                        </p:tav>
                                        <p:tav tm="100000">
                                          <p:val>
                                            <p:strVal val="#ppt_x"/>
                                          </p:val>
                                        </p:tav>
                                      </p:tavLst>
                                    </p:anim>
                                    <p:anim calcmode="lin" valueType="num">
                                      <p:cBhvr additive="base">
                                        <p:cTn id="76" dur="500" fill="hold"/>
                                        <p:tgtEl>
                                          <p:spTgt spid="10"/>
                                        </p:tgtEl>
                                        <p:attrNameLst>
                                          <p:attrName>ppt_y</p:attrName>
                                        </p:attrNameLst>
                                      </p:cBhvr>
                                      <p:tavLst>
                                        <p:tav tm="0">
                                          <p:val>
                                            <p:strVal val="#ppt_y"/>
                                          </p:val>
                                        </p:tav>
                                        <p:tav tm="100000">
                                          <p:val>
                                            <p:strVal val="#ppt_y"/>
                                          </p:val>
                                        </p:tav>
                                      </p:tavLst>
                                    </p:anim>
                                  </p:childTnLst>
                                </p:cTn>
                              </p:par>
                            </p:childTnLst>
                          </p:cTn>
                        </p:par>
                        <p:par>
                          <p:cTn id="77" fill="hold">
                            <p:stCondLst>
                              <p:cond delay="7500"/>
                            </p:stCondLst>
                            <p:childTnLst>
                              <p:par>
                                <p:cTn id="78" presetID="22" presetClass="entr" presetSubtype="8"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wipe(left)">
                                      <p:cBhvr>
                                        <p:cTn id="80" dur="500"/>
                                        <p:tgtEl>
                                          <p:spTgt spid="19"/>
                                        </p:tgtEl>
                                      </p:cBhvr>
                                    </p:animEffect>
                                  </p:childTnLst>
                                </p:cTn>
                              </p:par>
                            </p:childTnLst>
                          </p:cTn>
                        </p:par>
                        <p:par>
                          <p:cTn id="81" fill="hold">
                            <p:stCondLst>
                              <p:cond delay="8000"/>
                            </p:stCondLst>
                            <p:childTnLst>
                              <p:par>
                                <p:cTn id="82" presetID="2" presetClass="entr" presetSubtype="2"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additive="base">
                                        <p:cTn id="84" dur="500" fill="hold"/>
                                        <p:tgtEl>
                                          <p:spTgt spid="17"/>
                                        </p:tgtEl>
                                        <p:attrNameLst>
                                          <p:attrName>ppt_x</p:attrName>
                                        </p:attrNameLst>
                                      </p:cBhvr>
                                      <p:tavLst>
                                        <p:tav tm="0">
                                          <p:val>
                                            <p:strVal val="1+#ppt_w/2"/>
                                          </p:val>
                                        </p:tav>
                                        <p:tav tm="100000">
                                          <p:val>
                                            <p:strVal val="#ppt_x"/>
                                          </p:val>
                                        </p:tav>
                                      </p:tavLst>
                                    </p:anim>
                                    <p:anim calcmode="lin" valueType="num">
                                      <p:cBhvr additive="base">
                                        <p:cTn id="85" dur="500" fill="hold"/>
                                        <p:tgtEl>
                                          <p:spTgt spid="17"/>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2" presetClass="entr" presetSubtype="8"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wipe(left)">
                                      <p:cBhvr>
                                        <p:cTn id="8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5" grpId="0" animBg="1"/>
      <p:bldP spid="26" grpId="0" animBg="1"/>
      <p:bldP spid="27" grpId="0" animBg="1"/>
      <p:bldP spid="28" grpId="0" animBg="1"/>
      <p:bldP spid="29" grpId="0" animBg="1"/>
      <p:bldP spid="30" grpId="0" animBg="1"/>
      <p:bldP spid="31"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54653" y="4667776"/>
            <a:ext cx="389943" cy="230832"/>
          </a:xfrm>
          <a:prstGeom prst="rect">
            <a:avLst/>
          </a:prstGeom>
          <a:noFill/>
        </p:spPr>
        <p:txBody>
          <a:bodyPr wrap="square" rtlCol="0">
            <a:spAutoFit/>
          </a:bodyPr>
          <a:lstStyle/>
          <a:p>
            <a:fld id="{F3C5028F-8D3B-45CC-A1ED-22F09E87F5E5}" type="slidenum">
              <a:rPr lang="id-ID" sz="900">
                <a:solidFill>
                  <a:schemeClr val="bg1"/>
                </a:solidFill>
                <a:latin typeface="Arial" panose="020B0604020202020204" pitchFamily="34" charset="0"/>
                <a:ea typeface="微软雅黑" panose="020B0503020204020204" pitchFamily="34" charset="-122"/>
                <a:sym typeface="Arial" panose="020B0604020202020204" pitchFamily="34" charset="0"/>
              </a:rPr>
              <a:t>6</a:t>
            </a:fld>
            <a:endParaRPr lang="id-ID" sz="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277236" y="117046"/>
            <a:ext cx="8865950"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816" y="117046"/>
            <a:ext cx="180699"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205318" y="117046"/>
            <a:ext cx="48117" cy="4247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817" y="4976580"/>
            <a:ext cx="9142369" cy="642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nvSpPr>
        <p:spPr>
          <a:xfrm>
            <a:off x="5148065" y="117046"/>
            <a:ext cx="3901560" cy="400110"/>
          </a:xfrm>
          <a:prstGeom prst="rect">
            <a:avLst/>
          </a:prstGeom>
          <a:noFill/>
        </p:spPr>
        <p:txBody>
          <a:bodyPr wrap="square" rtlCol="0">
            <a:spAutoFit/>
          </a:bodyPr>
          <a:lstStyle/>
          <a:p>
            <a:pPr algn="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重点工作回顾</a:t>
            </a:r>
          </a:p>
        </p:txBody>
      </p:sp>
      <p:grpSp>
        <p:nvGrpSpPr>
          <p:cNvPr id="8" name="Group 94"/>
          <p:cNvGrpSpPr/>
          <p:nvPr/>
        </p:nvGrpSpPr>
        <p:grpSpPr>
          <a:xfrm>
            <a:off x="1317253" y="1203598"/>
            <a:ext cx="1115346" cy="1144210"/>
            <a:chOff x="23394" y="1490767"/>
            <a:chExt cx="1793584" cy="1839999"/>
          </a:xfrm>
        </p:grpSpPr>
        <p:sp>
          <p:nvSpPr>
            <p:cNvPr id="9" name="Round Same Side Corner Rectangle 71"/>
            <p:cNvSpPr/>
            <p:nvPr/>
          </p:nvSpPr>
          <p:spPr>
            <a:xfrm rot="5400000">
              <a:off x="-198896" y="2244015"/>
              <a:ext cx="790364" cy="345784"/>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Bent Arrow 72"/>
            <p:cNvSpPr/>
            <p:nvPr/>
          </p:nvSpPr>
          <p:spPr>
            <a:xfrm rot="5400000">
              <a:off x="472559" y="1876818"/>
              <a:ext cx="889161" cy="1623558"/>
            </a:xfrm>
            <a:prstGeom prst="bentArrow">
              <a:avLst>
                <a:gd name="adj1" fmla="val 41667"/>
                <a:gd name="adj2" fmla="val 25000"/>
                <a:gd name="adj3" fmla="val 0"/>
                <a:gd name="adj4" fmla="val 7273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69">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ounded Rectangle 76"/>
            <p:cNvSpPr/>
            <p:nvPr/>
          </p:nvSpPr>
          <p:spPr>
            <a:xfrm>
              <a:off x="1174807" y="2984982"/>
              <a:ext cx="642171" cy="34578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Rectangle 79"/>
            <p:cNvSpPr/>
            <p:nvPr/>
          </p:nvSpPr>
          <p:spPr>
            <a:xfrm>
              <a:off x="517603" y="2028418"/>
              <a:ext cx="519750" cy="22229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ectangle 82"/>
            <p:cNvSpPr/>
            <p:nvPr/>
          </p:nvSpPr>
          <p:spPr>
            <a:xfrm>
              <a:off x="640556" y="1703734"/>
              <a:ext cx="273844" cy="33757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9" name="Group 93"/>
            <p:cNvGrpSpPr/>
            <p:nvPr/>
          </p:nvGrpSpPr>
          <p:grpSpPr>
            <a:xfrm>
              <a:off x="148193" y="1490767"/>
              <a:ext cx="1267392" cy="395183"/>
              <a:chOff x="148193" y="1501702"/>
              <a:chExt cx="1267392" cy="395183"/>
            </a:xfrm>
          </p:grpSpPr>
          <p:sp>
            <p:nvSpPr>
              <p:cNvPr id="20" name="Oval 85"/>
              <p:cNvSpPr/>
              <p:nvPr/>
            </p:nvSpPr>
            <p:spPr>
              <a:xfrm>
                <a:off x="577953" y="1501702"/>
                <a:ext cx="395183" cy="3951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ardrop 88"/>
              <p:cNvSpPr/>
              <p:nvPr/>
            </p:nvSpPr>
            <p:spPr>
              <a:xfrm rot="2700000">
                <a:off x="148193" y="1501703"/>
                <a:ext cx="395182" cy="395182"/>
              </a:xfrm>
              <a:prstGeom prst="teardrop">
                <a:avLst>
                  <a:gd name="adj" fmla="val 1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ardrop 91"/>
              <p:cNvSpPr/>
              <p:nvPr/>
            </p:nvSpPr>
            <p:spPr>
              <a:xfrm rot="18900000" flipH="1">
                <a:off x="1020403" y="1501703"/>
                <a:ext cx="395182" cy="395182"/>
              </a:xfrm>
              <a:prstGeom prst="teardrop">
                <a:avLst>
                  <a:gd name="adj" fmla="val 1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23" name="Freeform 36"/>
          <p:cNvSpPr>
            <a:spLocks noEditPoints="1"/>
          </p:cNvSpPr>
          <p:nvPr/>
        </p:nvSpPr>
        <p:spPr bwMode="auto">
          <a:xfrm>
            <a:off x="1899040" y="2386992"/>
            <a:ext cx="727881" cy="997155"/>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chemeClr val="accent1"/>
          </a:solidFill>
          <a:ln w="9525">
            <a:noFill/>
            <a:round/>
            <a:headEnd/>
            <a:tailEnd/>
          </a:ln>
        </p:spPr>
        <p:txBody>
          <a:bodyPr vert="horz" wrap="square" lIns="79406" tIns="39703" rIns="79406" bIns="39703" numCol="1" anchor="t" anchorCtr="0" compatLnSpc="1">
            <a:prstTxWarp prst="textNoShape">
              <a:avLst/>
            </a:prstTxWarp>
          </a:bodyPr>
          <a:lstStyle/>
          <a:p>
            <a:pPr>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36"/>
          <p:cNvSpPr>
            <a:spLocks noEditPoints="1"/>
          </p:cNvSpPr>
          <p:nvPr/>
        </p:nvSpPr>
        <p:spPr bwMode="auto">
          <a:xfrm>
            <a:off x="3269087" y="2386992"/>
            <a:ext cx="727881" cy="997155"/>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chemeClr val="accent2"/>
          </a:solidFill>
          <a:ln w="9525">
            <a:noFill/>
            <a:round/>
            <a:headEnd/>
            <a:tailEnd/>
          </a:ln>
        </p:spPr>
        <p:txBody>
          <a:bodyPr vert="horz" wrap="square" lIns="79406" tIns="39703" rIns="79406" bIns="39703" numCol="1" anchor="t" anchorCtr="0" compatLnSpc="1">
            <a:prstTxWarp prst="textNoShape">
              <a:avLst/>
            </a:prstTxWarp>
          </a:bodyPr>
          <a:lstStyle/>
          <a:p>
            <a:pPr>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36"/>
          <p:cNvSpPr>
            <a:spLocks noEditPoints="1"/>
          </p:cNvSpPr>
          <p:nvPr/>
        </p:nvSpPr>
        <p:spPr bwMode="auto">
          <a:xfrm>
            <a:off x="4612447" y="2386992"/>
            <a:ext cx="727881" cy="997155"/>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chemeClr val="accent3"/>
          </a:solidFill>
          <a:ln w="9525">
            <a:noFill/>
            <a:round/>
            <a:headEnd/>
            <a:tailEnd/>
          </a:ln>
        </p:spPr>
        <p:txBody>
          <a:bodyPr vert="horz" wrap="square" lIns="79406" tIns="39703" rIns="79406" bIns="39703" numCol="1" anchor="t" anchorCtr="0" compatLnSpc="1">
            <a:prstTxWarp prst="textNoShape">
              <a:avLst/>
            </a:prstTxWarp>
          </a:bodyPr>
          <a:lstStyle/>
          <a:p>
            <a:pPr>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36"/>
          <p:cNvSpPr>
            <a:spLocks noEditPoints="1"/>
          </p:cNvSpPr>
          <p:nvPr/>
        </p:nvSpPr>
        <p:spPr bwMode="auto">
          <a:xfrm>
            <a:off x="5955807" y="2386992"/>
            <a:ext cx="727881" cy="997155"/>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chemeClr val="accent4"/>
          </a:solidFill>
          <a:ln w="9525">
            <a:noFill/>
            <a:round/>
            <a:headEnd/>
            <a:tailEnd/>
          </a:ln>
        </p:spPr>
        <p:txBody>
          <a:bodyPr vert="horz" wrap="square" lIns="79406" tIns="39703" rIns="79406" bIns="39703" numCol="1" anchor="t" anchorCtr="0" compatLnSpc="1">
            <a:prstTxWarp prst="textNoShape">
              <a:avLst/>
            </a:prstTxWarp>
          </a:bodyPr>
          <a:lstStyle/>
          <a:p>
            <a:pPr>
              <a:lnSpc>
                <a:spcPct val="120000"/>
              </a:lnSpc>
            </a:pPr>
            <a:endParaRPr lang="en-US" sz="569"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36"/>
          <p:cNvSpPr>
            <a:spLocks noEditPoints="1"/>
          </p:cNvSpPr>
          <p:nvPr/>
        </p:nvSpPr>
        <p:spPr bwMode="auto">
          <a:xfrm>
            <a:off x="7299167" y="2386992"/>
            <a:ext cx="727881" cy="997155"/>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chemeClr val="accent5"/>
          </a:solidFill>
          <a:ln w="9525">
            <a:noFill/>
            <a:round/>
            <a:headEnd/>
            <a:tailEnd/>
          </a:ln>
        </p:spPr>
        <p:txBody>
          <a:bodyPr vert="horz" wrap="square" lIns="79406" tIns="39703" rIns="79406" bIns="39703" numCol="1" anchor="t" anchorCtr="0" compatLnSpc="1">
            <a:prstTxWarp prst="textNoShape">
              <a:avLst/>
            </a:prstTxWarp>
          </a:bodyPr>
          <a:lstStyle/>
          <a:p>
            <a:pPr>
              <a:lnSpc>
                <a:spcPct val="120000"/>
              </a:lnSpc>
            </a:pPr>
            <a:endParaRPr lang="en-US" sz="569"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8" name="Group 25"/>
          <p:cNvGrpSpPr/>
          <p:nvPr/>
        </p:nvGrpSpPr>
        <p:grpSpPr>
          <a:xfrm>
            <a:off x="1692805" y="3504892"/>
            <a:ext cx="1140353" cy="603114"/>
            <a:chOff x="764014" y="1581616"/>
            <a:chExt cx="1544637" cy="694522"/>
          </a:xfrm>
        </p:grpSpPr>
        <p:sp>
          <p:nvSpPr>
            <p:cNvPr id="29" name="Text Placeholder 3"/>
            <p:cNvSpPr txBox="1">
              <a:spLocks/>
            </p:cNvSpPr>
            <p:nvPr/>
          </p:nvSpPr>
          <p:spPr>
            <a:xfrm>
              <a:off x="885698" y="1581616"/>
              <a:ext cx="1215933" cy="19353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4075">
                <a:lnSpc>
                  <a:spcPct val="120000"/>
                </a:lnSpc>
                <a:spcBef>
                  <a:spcPct val="20000"/>
                </a:spcBef>
                <a:defRPr/>
              </a:pPr>
              <a:r>
                <a:rPr lang="zh-CN" altLang="en-US" sz="996"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996"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 Placeholder 3"/>
            <p:cNvSpPr txBox="1">
              <a:spLocks/>
            </p:cNvSpPr>
            <p:nvPr/>
          </p:nvSpPr>
          <p:spPr>
            <a:xfrm>
              <a:off x="764014" y="1792055"/>
              <a:ext cx="1544637" cy="48408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075">
                <a:lnSpc>
                  <a:spcPct val="120000"/>
                </a:lnSpc>
                <a:spcBef>
                  <a:spcPct val="20000"/>
                </a:spcBef>
                <a:defRPr/>
              </a:pPr>
              <a:r>
                <a:rPr lang="zh-CN" altLang="en-US" sz="569"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点击输入简要文字内容，概括精炼言简意赅的说明分项内容。点击输入简要文字内容，概括精炼言简意赅的说明分项内容。</a:t>
              </a:r>
              <a:endParaRPr lang="en-US" sz="569"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1" name="Group 25"/>
          <p:cNvGrpSpPr/>
          <p:nvPr/>
        </p:nvGrpSpPr>
        <p:grpSpPr>
          <a:xfrm>
            <a:off x="3042836" y="3504881"/>
            <a:ext cx="1140353" cy="603112"/>
            <a:chOff x="764014" y="1581613"/>
            <a:chExt cx="1544637" cy="694524"/>
          </a:xfrm>
        </p:grpSpPr>
        <p:sp>
          <p:nvSpPr>
            <p:cNvPr id="32" name="Text Placeholder 3"/>
            <p:cNvSpPr txBox="1">
              <a:spLocks/>
            </p:cNvSpPr>
            <p:nvPr/>
          </p:nvSpPr>
          <p:spPr>
            <a:xfrm>
              <a:off x="858205" y="1581613"/>
              <a:ext cx="1215933" cy="19353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4075">
                <a:lnSpc>
                  <a:spcPct val="120000"/>
                </a:lnSpc>
                <a:spcBef>
                  <a:spcPct val="20000"/>
                </a:spcBef>
                <a:defRPr/>
              </a:pPr>
              <a:r>
                <a:rPr lang="zh-CN" altLang="en-US" sz="996"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996"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 Placeholder 3"/>
            <p:cNvSpPr txBox="1">
              <a:spLocks/>
            </p:cNvSpPr>
            <p:nvPr/>
          </p:nvSpPr>
          <p:spPr>
            <a:xfrm>
              <a:off x="764014" y="1792052"/>
              <a:ext cx="1544637" cy="48408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075">
                <a:lnSpc>
                  <a:spcPct val="120000"/>
                </a:lnSpc>
                <a:spcBef>
                  <a:spcPct val="20000"/>
                </a:spcBef>
                <a:defRPr/>
              </a:pPr>
              <a:r>
                <a:rPr lang="zh-CN" altLang="en-US" sz="569"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点击输入简要文字内容，概括精炼言简意赅的说明分项内容。点击输入简要文字内容，概括精炼言简意赅的说明分项内容。</a:t>
              </a:r>
              <a:endParaRPr lang="en-US" sz="569"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4" name="Group 25"/>
          <p:cNvGrpSpPr/>
          <p:nvPr/>
        </p:nvGrpSpPr>
        <p:grpSpPr>
          <a:xfrm>
            <a:off x="4392867" y="3504882"/>
            <a:ext cx="1140353" cy="603114"/>
            <a:chOff x="764014" y="1581614"/>
            <a:chExt cx="1544637" cy="694527"/>
          </a:xfrm>
        </p:grpSpPr>
        <p:sp>
          <p:nvSpPr>
            <p:cNvPr id="35" name="Text Placeholder 3"/>
            <p:cNvSpPr txBox="1">
              <a:spLocks/>
            </p:cNvSpPr>
            <p:nvPr/>
          </p:nvSpPr>
          <p:spPr>
            <a:xfrm>
              <a:off x="858206" y="1581614"/>
              <a:ext cx="1215933" cy="19353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4075">
                <a:lnSpc>
                  <a:spcPct val="120000"/>
                </a:lnSpc>
                <a:spcBef>
                  <a:spcPct val="20000"/>
                </a:spcBef>
                <a:defRPr/>
              </a:pPr>
              <a:r>
                <a:rPr lang="zh-CN" altLang="en-US" sz="996"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996"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 Placeholder 3"/>
            <p:cNvSpPr txBox="1">
              <a:spLocks/>
            </p:cNvSpPr>
            <p:nvPr/>
          </p:nvSpPr>
          <p:spPr>
            <a:xfrm>
              <a:off x="764014" y="1792055"/>
              <a:ext cx="1544637" cy="48408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075">
                <a:lnSpc>
                  <a:spcPct val="120000"/>
                </a:lnSpc>
                <a:spcBef>
                  <a:spcPct val="20000"/>
                </a:spcBef>
                <a:defRPr/>
              </a:pPr>
              <a:r>
                <a:rPr lang="zh-CN" altLang="en-US" sz="569"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点击输入简要文字内容，概括精炼言简意赅的说明分项内容。点击输入简要文字内容，概括精炼言简意赅的说明分项内容。</a:t>
              </a:r>
              <a:endParaRPr lang="en-US" sz="569"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25"/>
          <p:cNvGrpSpPr/>
          <p:nvPr/>
        </p:nvGrpSpPr>
        <p:grpSpPr>
          <a:xfrm>
            <a:off x="5742899" y="3504882"/>
            <a:ext cx="1140353" cy="603114"/>
            <a:chOff x="764014" y="1581614"/>
            <a:chExt cx="1544637" cy="694527"/>
          </a:xfrm>
        </p:grpSpPr>
        <p:sp>
          <p:nvSpPr>
            <p:cNvPr id="38" name="Text Placeholder 3"/>
            <p:cNvSpPr txBox="1">
              <a:spLocks/>
            </p:cNvSpPr>
            <p:nvPr/>
          </p:nvSpPr>
          <p:spPr>
            <a:xfrm>
              <a:off x="874190" y="1581614"/>
              <a:ext cx="1215933" cy="19353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4075">
                <a:lnSpc>
                  <a:spcPct val="120000"/>
                </a:lnSpc>
                <a:spcBef>
                  <a:spcPct val="20000"/>
                </a:spcBef>
                <a:defRPr/>
              </a:pPr>
              <a:r>
                <a:rPr lang="zh-CN" altLang="en-US" sz="996"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996"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ext Placeholder 3"/>
            <p:cNvSpPr txBox="1">
              <a:spLocks/>
            </p:cNvSpPr>
            <p:nvPr/>
          </p:nvSpPr>
          <p:spPr>
            <a:xfrm>
              <a:off x="764014" y="1792055"/>
              <a:ext cx="1544637" cy="48408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075">
                <a:lnSpc>
                  <a:spcPct val="120000"/>
                </a:lnSpc>
                <a:spcBef>
                  <a:spcPct val="20000"/>
                </a:spcBef>
                <a:defRPr/>
              </a:pPr>
              <a:r>
                <a:rPr lang="zh-CN" altLang="en-US" sz="569"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点击输入简要文字内容，概括精炼言简意赅的说明分项内容。点击输入简要文字内容，概括精炼言简意赅的说明分项内容。</a:t>
              </a:r>
              <a:endParaRPr lang="en-US" sz="569"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Group 25"/>
          <p:cNvGrpSpPr/>
          <p:nvPr/>
        </p:nvGrpSpPr>
        <p:grpSpPr>
          <a:xfrm>
            <a:off x="7092931" y="3504881"/>
            <a:ext cx="1140353" cy="603114"/>
            <a:chOff x="764014" y="1581614"/>
            <a:chExt cx="1544637" cy="694527"/>
          </a:xfrm>
        </p:grpSpPr>
        <p:sp>
          <p:nvSpPr>
            <p:cNvPr id="41" name="Text Placeholder 3"/>
            <p:cNvSpPr txBox="1">
              <a:spLocks/>
            </p:cNvSpPr>
            <p:nvPr/>
          </p:nvSpPr>
          <p:spPr>
            <a:xfrm>
              <a:off x="816067" y="1581614"/>
              <a:ext cx="1215933" cy="19353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4075">
                <a:lnSpc>
                  <a:spcPct val="120000"/>
                </a:lnSpc>
                <a:spcBef>
                  <a:spcPct val="20000"/>
                </a:spcBef>
                <a:defRPr/>
              </a:pPr>
              <a:r>
                <a:rPr lang="zh-CN" altLang="en-US" sz="996"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996"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 Placeholder 3"/>
            <p:cNvSpPr txBox="1">
              <a:spLocks/>
            </p:cNvSpPr>
            <p:nvPr/>
          </p:nvSpPr>
          <p:spPr>
            <a:xfrm>
              <a:off x="764014" y="1792055"/>
              <a:ext cx="1544637" cy="48408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075">
                <a:lnSpc>
                  <a:spcPct val="120000"/>
                </a:lnSpc>
                <a:spcBef>
                  <a:spcPct val="20000"/>
                </a:spcBef>
                <a:defRPr/>
              </a:pPr>
              <a:r>
                <a:rPr lang="zh-CN" altLang="en-US" sz="569"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点击输入简要文字内容，概括精炼言简意赅的说明分项内容。点击输入简要文字内容，概括精炼言简意赅的说明分项内容。</a:t>
              </a:r>
              <a:endParaRPr lang="en-US" sz="569"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3" name="Footer Text"/>
          <p:cNvSpPr txBox="1"/>
          <p:nvPr/>
        </p:nvSpPr>
        <p:spPr>
          <a:xfrm>
            <a:off x="2695983" y="1342614"/>
            <a:ext cx="5413971" cy="315279"/>
          </a:xfrm>
          <a:prstGeom prst="rect">
            <a:avLst/>
          </a:prstGeom>
          <a:noFill/>
        </p:spPr>
        <p:txBody>
          <a:bodyPr wrap="square" lIns="0" tIns="0" rIns="0" bIns="0" rtlCol="0">
            <a:spAutoFit/>
          </a:bodyPr>
          <a:lstStyle/>
          <a:p>
            <a:pPr>
              <a:lnSpc>
                <a:spcPct val="120000"/>
              </a:lnSpc>
            </a:pPr>
            <a:r>
              <a:rPr lang="zh-CN" altLang="en-US" sz="569"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点击输入简要文字内容，概括精炼言简意赅的说明分项内容。点击输入简要文字内容，概括精炼言简意赅的说明分项内容。点击输入简要文字内容，概括精炼言简意赅的说明分项内容。。点击输入简要文字内容，概括精炼言简意赅的说明分项内容。点击输入简要文字内容，概括精炼言简意赅的说明分项内容。点击输入简要文字内容，概括精炼言简意赅的说明分项内容。点击输入简要文字内容，概括精炼言简意赅的说明分项内容。。</a:t>
            </a:r>
            <a:endParaRPr lang="en-US" altLang="zh-CN" sz="569"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矩形 43"/>
          <p:cNvSpPr/>
          <p:nvPr/>
        </p:nvSpPr>
        <p:spPr>
          <a:xfrm>
            <a:off x="-14387"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90110172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lide(fromLeft)">
                                      <p:cBhvr>
                                        <p:cTn id="11" dur="500"/>
                                        <p:tgtEl>
                                          <p:spTgt spid="8"/>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500" fill="hold"/>
                                        <p:tgtEl>
                                          <p:spTgt spid="23"/>
                                        </p:tgtEl>
                                        <p:attrNameLst>
                                          <p:attrName>ppt_w</p:attrName>
                                        </p:attrNameLst>
                                      </p:cBhvr>
                                      <p:tavLst>
                                        <p:tav tm="0">
                                          <p:val>
                                            <p:fltVal val="0"/>
                                          </p:val>
                                        </p:tav>
                                        <p:tav tm="100000">
                                          <p:val>
                                            <p:strVal val="#ppt_w"/>
                                          </p:val>
                                        </p:tav>
                                      </p:tavLst>
                                    </p:anim>
                                    <p:anim calcmode="lin" valueType="num">
                                      <p:cBhvr>
                                        <p:cTn id="16" dur="500" fill="hold"/>
                                        <p:tgtEl>
                                          <p:spTgt spid="23"/>
                                        </p:tgtEl>
                                        <p:attrNameLst>
                                          <p:attrName>ppt_h</p:attrName>
                                        </p:attrNameLst>
                                      </p:cBhvr>
                                      <p:tavLst>
                                        <p:tav tm="0">
                                          <p:val>
                                            <p:fltVal val="0"/>
                                          </p:val>
                                        </p:tav>
                                        <p:tav tm="100000">
                                          <p:val>
                                            <p:strVal val="#ppt_h"/>
                                          </p:val>
                                        </p:tav>
                                      </p:tavLst>
                                    </p:anim>
                                    <p:animEffect transition="in" filter="fade">
                                      <p:cBhvr>
                                        <p:cTn id="17" dur="500"/>
                                        <p:tgtEl>
                                          <p:spTgt spid="23"/>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ppt_x"/>
                                          </p:val>
                                        </p:tav>
                                        <p:tav tm="100000">
                                          <p:val>
                                            <p:strVal val="#ppt_x"/>
                                          </p:val>
                                        </p:tav>
                                      </p:tavLst>
                                    </p:anim>
                                    <p:anim calcmode="lin" valueType="num">
                                      <p:cBhvr additive="base">
                                        <p:cTn id="22" dur="500" fill="hold"/>
                                        <p:tgtEl>
                                          <p:spTgt spid="28"/>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500" fill="hold"/>
                                        <p:tgtEl>
                                          <p:spTgt spid="31"/>
                                        </p:tgtEl>
                                        <p:attrNameLst>
                                          <p:attrName>ppt_x</p:attrName>
                                        </p:attrNameLst>
                                      </p:cBhvr>
                                      <p:tavLst>
                                        <p:tav tm="0">
                                          <p:val>
                                            <p:strVal val="#ppt_x"/>
                                          </p:val>
                                        </p:tav>
                                        <p:tav tm="100000">
                                          <p:val>
                                            <p:strVal val="#ppt_x"/>
                                          </p:val>
                                        </p:tav>
                                      </p:tavLst>
                                    </p:anim>
                                    <p:anim calcmode="lin" valueType="num">
                                      <p:cBhvr additive="base">
                                        <p:cTn id="33" dur="500" fill="hold"/>
                                        <p:tgtEl>
                                          <p:spTgt spid="31"/>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ppt_x"/>
                                          </p:val>
                                        </p:tav>
                                        <p:tav tm="100000">
                                          <p:val>
                                            <p:strVal val="#ppt_x"/>
                                          </p:val>
                                        </p:tav>
                                      </p:tavLst>
                                    </p:anim>
                                    <p:anim calcmode="lin" valueType="num">
                                      <p:cBhvr additive="base">
                                        <p:cTn id="44" dur="500" fill="hold"/>
                                        <p:tgtEl>
                                          <p:spTgt spid="34"/>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p:cTn id="48" dur="500" fill="hold"/>
                                        <p:tgtEl>
                                          <p:spTgt spid="26"/>
                                        </p:tgtEl>
                                        <p:attrNameLst>
                                          <p:attrName>ppt_w</p:attrName>
                                        </p:attrNameLst>
                                      </p:cBhvr>
                                      <p:tavLst>
                                        <p:tav tm="0">
                                          <p:val>
                                            <p:fltVal val="0"/>
                                          </p:val>
                                        </p:tav>
                                        <p:tav tm="100000">
                                          <p:val>
                                            <p:strVal val="#ppt_w"/>
                                          </p:val>
                                        </p:tav>
                                      </p:tavLst>
                                    </p:anim>
                                    <p:anim calcmode="lin" valueType="num">
                                      <p:cBhvr>
                                        <p:cTn id="49" dur="500" fill="hold"/>
                                        <p:tgtEl>
                                          <p:spTgt spid="26"/>
                                        </p:tgtEl>
                                        <p:attrNameLst>
                                          <p:attrName>ppt_h</p:attrName>
                                        </p:attrNameLst>
                                      </p:cBhvr>
                                      <p:tavLst>
                                        <p:tav tm="0">
                                          <p:val>
                                            <p:fltVal val="0"/>
                                          </p:val>
                                        </p:tav>
                                        <p:tav tm="100000">
                                          <p:val>
                                            <p:strVal val="#ppt_h"/>
                                          </p:val>
                                        </p:tav>
                                      </p:tavLst>
                                    </p:anim>
                                    <p:animEffect transition="in" filter="fade">
                                      <p:cBhvr>
                                        <p:cTn id="50" dur="500"/>
                                        <p:tgtEl>
                                          <p:spTgt spid="26"/>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500" fill="hold"/>
                                        <p:tgtEl>
                                          <p:spTgt spid="27"/>
                                        </p:tgtEl>
                                        <p:attrNameLst>
                                          <p:attrName>ppt_w</p:attrName>
                                        </p:attrNameLst>
                                      </p:cBhvr>
                                      <p:tavLst>
                                        <p:tav tm="0">
                                          <p:val>
                                            <p:fltVal val="0"/>
                                          </p:val>
                                        </p:tav>
                                        <p:tav tm="100000">
                                          <p:val>
                                            <p:strVal val="#ppt_w"/>
                                          </p:val>
                                        </p:tav>
                                      </p:tavLst>
                                    </p:anim>
                                    <p:anim calcmode="lin" valueType="num">
                                      <p:cBhvr>
                                        <p:cTn id="60" dur="500" fill="hold"/>
                                        <p:tgtEl>
                                          <p:spTgt spid="27"/>
                                        </p:tgtEl>
                                        <p:attrNameLst>
                                          <p:attrName>ppt_h</p:attrName>
                                        </p:attrNameLst>
                                      </p:cBhvr>
                                      <p:tavLst>
                                        <p:tav tm="0">
                                          <p:val>
                                            <p:fltVal val="0"/>
                                          </p:val>
                                        </p:tav>
                                        <p:tav tm="100000">
                                          <p:val>
                                            <p:strVal val="#ppt_h"/>
                                          </p:val>
                                        </p:tav>
                                      </p:tavLst>
                                    </p:anim>
                                    <p:animEffect transition="in" filter="fade">
                                      <p:cBhvr>
                                        <p:cTn id="61" dur="500"/>
                                        <p:tgtEl>
                                          <p:spTgt spid="27"/>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54653" y="4667776"/>
            <a:ext cx="389943" cy="230832"/>
          </a:xfrm>
          <a:prstGeom prst="rect">
            <a:avLst/>
          </a:prstGeom>
          <a:noFill/>
        </p:spPr>
        <p:txBody>
          <a:bodyPr wrap="square" rtlCol="0">
            <a:spAutoFit/>
          </a:bodyPr>
          <a:lstStyle/>
          <a:p>
            <a:fld id="{F3C5028F-8D3B-45CC-A1ED-22F09E87F5E5}" type="slidenum">
              <a:rPr lang="id-ID" sz="900">
                <a:solidFill>
                  <a:schemeClr val="bg1"/>
                </a:solidFill>
                <a:latin typeface="Arial" panose="020B0604020202020204" pitchFamily="34" charset="0"/>
                <a:ea typeface="微软雅黑" panose="020B0503020204020204" pitchFamily="34" charset="-122"/>
                <a:sym typeface="Arial" panose="020B0604020202020204" pitchFamily="34" charset="0"/>
              </a:rPr>
              <a:t>7</a:t>
            </a:fld>
            <a:endParaRPr lang="id-ID" sz="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277236" y="117046"/>
            <a:ext cx="8865950"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816" y="117046"/>
            <a:ext cx="180699"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205318" y="117046"/>
            <a:ext cx="48117" cy="4247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817" y="4976580"/>
            <a:ext cx="9142369" cy="642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nvSpPr>
        <p:spPr>
          <a:xfrm>
            <a:off x="5148065" y="117046"/>
            <a:ext cx="3901560" cy="400110"/>
          </a:xfrm>
          <a:prstGeom prst="rect">
            <a:avLst/>
          </a:prstGeom>
          <a:noFill/>
        </p:spPr>
        <p:txBody>
          <a:bodyPr wrap="square" rtlCol="0">
            <a:spAutoFit/>
          </a:bodyPr>
          <a:lstStyle/>
          <a:p>
            <a:pPr algn="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团队建设情况</a:t>
            </a:r>
          </a:p>
        </p:txBody>
      </p:sp>
      <p:sp>
        <p:nvSpPr>
          <p:cNvPr id="8" name="Donut 37"/>
          <p:cNvSpPr/>
          <p:nvPr/>
        </p:nvSpPr>
        <p:spPr>
          <a:xfrm>
            <a:off x="3430591" y="1616757"/>
            <a:ext cx="2281191" cy="2281488"/>
          </a:xfrm>
          <a:prstGeom prst="donut">
            <a:avLst>
              <a:gd name="adj" fmla="val 5220"/>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Donut 38"/>
          <p:cNvSpPr/>
          <p:nvPr/>
        </p:nvSpPr>
        <p:spPr>
          <a:xfrm>
            <a:off x="3609894" y="1800898"/>
            <a:ext cx="1917772" cy="1918022"/>
          </a:xfrm>
          <a:prstGeom prst="donut">
            <a:avLst>
              <a:gd name="adj" fmla="val 6418"/>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Donut 39"/>
          <p:cNvSpPr/>
          <p:nvPr/>
        </p:nvSpPr>
        <p:spPr>
          <a:xfrm>
            <a:off x="3814048" y="1995449"/>
            <a:ext cx="1519092" cy="1519290"/>
          </a:xfrm>
          <a:prstGeom prst="donut">
            <a:avLst>
              <a:gd name="adj" fmla="val 7219"/>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Donut 1"/>
          <p:cNvSpPr/>
          <p:nvPr/>
        </p:nvSpPr>
        <p:spPr>
          <a:xfrm>
            <a:off x="3245479" y="1431621"/>
            <a:ext cx="2651415" cy="2651760"/>
          </a:xfrm>
          <a:prstGeom prst="donut">
            <a:avLst>
              <a:gd name="adj" fmla="val 4317"/>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Block Arc 32"/>
          <p:cNvSpPr/>
          <p:nvPr/>
        </p:nvSpPr>
        <p:spPr>
          <a:xfrm flipH="1">
            <a:off x="3340729" y="1526871"/>
            <a:ext cx="2651415" cy="2651760"/>
          </a:xfrm>
          <a:prstGeom prst="blockArc">
            <a:avLst>
              <a:gd name="adj1" fmla="val 3787504"/>
              <a:gd name="adj2" fmla="val 16202892"/>
              <a:gd name="adj3" fmla="val 420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Block Arc 33"/>
          <p:cNvSpPr/>
          <p:nvPr/>
        </p:nvSpPr>
        <p:spPr>
          <a:xfrm flipH="1">
            <a:off x="3525841" y="1712007"/>
            <a:ext cx="2281191" cy="2281488"/>
          </a:xfrm>
          <a:prstGeom prst="blockArc">
            <a:avLst>
              <a:gd name="adj1" fmla="val 1427478"/>
              <a:gd name="adj2" fmla="val 16202949"/>
              <a:gd name="adj3" fmla="val 508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Block Arc 34"/>
          <p:cNvSpPr/>
          <p:nvPr/>
        </p:nvSpPr>
        <p:spPr>
          <a:xfrm flipH="1">
            <a:off x="3614708" y="1800898"/>
            <a:ext cx="1912958" cy="1913207"/>
          </a:xfrm>
          <a:prstGeom prst="blockArc">
            <a:avLst>
              <a:gd name="adj1" fmla="val 18246226"/>
              <a:gd name="adj2" fmla="val 16212231"/>
              <a:gd name="adj3" fmla="val 61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Block Arc 35"/>
          <p:cNvSpPr/>
          <p:nvPr/>
        </p:nvSpPr>
        <p:spPr>
          <a:xfrm flipH="1">
            <a:off x="3814049" y="2000264"/>
            <a:ext cx="1514278" cy="1514475"/>
          </a:xfrm>
          <a:prstGeom prst="blockArc">
            <a:avLst>
              <a:gd name="adj1" fmla="val 21030407"/>
              <a:gd name="adj2" fmla="val 16212547"/>
              <a:gd name="adj3" fmla="val 724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Oval 41"/>
          <p:cNvSpPr/>
          <p:nvPr/>
        </p:nvSpPr>
        <p:spPr>
          <a:xfrm>
            <a:off x="6415361" y="1769150"/>
            <a:ext cx="439283" cy="4393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 Placeholder 32"/>
          <p:cNvSpPr txBox="1"/>
          <p:nvPr/>
        </p:nvSpPr>
        <p:spPr>
          <a:xfrm>
            <a:off x="7031923" y="1979283"/>
            <a:ext cx="1294602" cy="41988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zh-CN" altLang="en-US"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US"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 Placeholder 33"/>
          <p:cNvSpPr txBox="1"/>
          <p:nvPr/>
        </p:nvSpPr>
        <p:spPr>
          <a:xfrm>
            <a:off x="7021209" y="1769149"/>
            <a:ext cx="1303727" cy="21013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975" b="1" dirty="0">
                <a:solidFill>
                  <a:schemeClr val="accent6"/>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AU" sz="975" b="1" dirty="0">
              <a:solidFill>
                <a:schemeClr val="accent6"/>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Oval 44"/>
          <p:cNvSpPr/>
          <p:nvPr/>
        </p:nvSpPr>
        <p:spPr>
          <a:xfrm>
            <a:off x="6416949" y="3057844"/>
            <a:ext cx="439283" cy="43934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 Placeholder 32"/>
          <p:cNvSpPr txBox="1"/>
          <p:nvPr/>
        </p:nvSpPr>
        <p:spPr>
          <a:xfrm>
            <a:off x="7033512" y="3267977"/>
            <a:ext cx="1294602" cy="41988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zh-CN" altLang="en-US"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US"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 Placeholder 33"/>
          <p:cNvSpPr txBox="1"/>
          <p:nvPr/>
        </p:nvSpPr>
        <p:spPr>
          <a:xfrm>
            <a:off x="7022798" y="3057843"/>
            <a:ext cx="1303727" cy="21013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975" b="1"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AU" sz="975" b="1"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7" name="Straight Arrow Connector 5"/>
          <p:cNvCxnSpPr/>
          <p:nvPr/>
        </p:nvCxnSpPr>
        <p:spPr>
          <a:xfrm>
            <a:off x="5574497" y="1989635"/>
            <a:ext cx="647476" cy="0"/>
          </a:xfrm>
          <a:prstGeom prst="straightConnector1">
            <a:avLst/>
          </a:prstGeom>
          <a:ln w="25400">
            <a:solidFill>
              <a:schemeClr val="tx1">
                <a:lumMod val="95000"/>
                <a:lumOff val="5000"/>
                <a:alpha val="50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28" name="Straight Arrow Connector 75"/>
          <p:cNvCxnSpPr/>
          <p:nvPr/>
        </p:nvCxnSpPr>
        <p:spPr>
          <a:xfrm>
            <a:off x="5527667" y="3272327"/>
            <a:ext cx="694306" cy="0"/>
          </a:xfrm>
          <a:prstGeom prst="straightConnector1">
            <a:avLst/>
          </a:prstGeom>
          <a:ln w="25400">
            <a:solidFill>
              <a:schemeClr val="tx1">
                <a:lumMod val="95000"/>
                <a:lumOff val="5000"/>
                <a:alpha val="50000"/>
              </a:schemeClr>
            </a:solidFill>
            <a:tailEnd type="oval" w="lg" len="lg"/>
          </a:ln>
        </p:spPr>
        <p:style>
          <a:lnRef idx="2">
            <a:schemeClr val="accent1"/>
          </a:lnRef>
          <a:fillRef idx="0">
            <a:schemeClr val="accent1"/>
          </a:fillRef>
          <a:effectRef idx="1">
            <a:schemeClr val="accent1"/>
          </a:effectRef>
          <a:fontRef idx="minor">
            <a:schemeClr val="tx1"/>
          </a:fontRef>
        </p:style>
      </p:cxnSp>
      <p:sp>
        <p:nvSpPr>
          <p:cNvPr id="29" name="Oval 76"/>
          <p:cNvSpPr/>
          <p:nvPr/>
        </p:nvSpPr>
        <p:spPr>
          <a:xfrm flipH="1">
            <a:off x="2274968" y="1772870"/>
            <a:ext cx="439283" cy="4393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 Placeholder 32"/>
          <p:cNvSpPr txBox="1"/>
          <p:nvPr/>
        </p:nvSpPr>
        <p:spPr>
          <a:xfrm flipH="1">
            <a:off x="803085" y="1983003"/>
            <a:ext cx="1294602" cy="41988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25000"/>
              </a:lnSpc>
              <a:spcBef>
                <a:spcPts val="0"/>
              </a:spcBef>
              <a:buNone/>
            </a:pPr>
            <a:r>
              <a:rPr lang="zh-CN" altLang="en-US"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US"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 Placeholder 33"/>
          <p:cNvSpPr txBox="1"/>
          <p:nvPr/>
        </p:nvSpPr>
        <p:spPr>
          <a:xfrm flipH="1">
            <a:off x="804673" y="1772869"/>
            <a:ext cx="1303727" cy="21013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975"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AU" sz="975"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Oval 79"/>
          <p:cNvSpPr/>
          <p:nvPr/>
        </p:nvSpPr>
        <p:spPr>
          <a:xfrm flipH="1">
            <a:off x="2274968" y="3057844"/>
            <a:ext cx="439283" cy="4393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 Placeholder 32"/>
          <p:cNvSpPr txBox="1"/>
          <p:nvPr/>
        </p:nvSpPr>
        <p:spPr>
          <a:xfrm flipH="1">
            <a:off x="803085" y="3267977"/>
            <a:ext cx="1294602" cy="41988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25000"/>
              </a:lnSpc>
              <a:spcBef>
                <a:spcPts val="0"/>
              </a:spcBef>
              <a:buNone/>
            </a:pPr>
            <a:r>
              <a:rPr lang="zh-CN" altLang="en-US"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US"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 Placeholder 33"/>
          <p:cNvSpPr txBox="1"/>
          <p:nvPr/>
        </p:nvSpPr>
        <p:spPr>
          <a:xfrm flipH="1">
            <a:off x="804673" y="3057843"/>
            <a:ext cx="1303727" cy="21013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975" b="1"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AU" sz="975" b="1"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35" name="Straight Arrow Connector 82"/>
          <p:cNvCxnSpPr/>
          <p:nvPr/>
        </p:nvCxnSpPr>
        <p:spPr>
          <a:xfrm flipH="1">
            <a:off x="2900741" y="3272327"/>
            <a:ext cx="913307" cy="0"/>
          </a:xfrm>
          <a:prstGeom prst="straightConnector1">
            <a:avLst/>
          </a:prstGeom>
          <a:ln w="25400">
            <a:solidFill>
              <a:schemeClr val="tx1">
                <a:lumMod val="95000"/>
                <a:lumOff val="5000"/>
                <a:alpha val="50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36" name="Elbow Connector 84"/>
          <p:cNvCxnSpPr/>
          <p:nvPr/>
        </p:nvCxnSpPr>
        <p:spPr>
          <a:xfrm rot="10800000">
            <a:off x="2900740" y="1995451"/>
            <a:ext cx="957449" cy="892954"/>
          </a:xfrm>
          <a:prstGeom prst="bentConnector3">
            <a:avLst>
              <a:gd name="adj1" fmla="val 50000"/>
            </a:avLst>
          </a:prstGeom>
          <a:ln w="25400">
            <a:solidFill>
              <a:schemeClr val="tx1">
                <a:lumMod val="95000"/>
                <a:lumOff val="5000"/>
                <a:alpha val="5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37" name="Freeform 142"/>
          <p:cNvSpPr/>
          <p:nvPr/>
        </p:nvSpPr>
        <p:spPr bwMode="auto">
          <a:xfrm>
            <a:off x="6524204" y="1900156"/>
            <a:ext cx="219196" cy="178959"/>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149"/>
          <p:cNvSpPr/>
          <p:nvPr/>
        </p:nvSpPr>
        <p:spPr bwMode="auto">
          <a:xfrm>
            <a:off x="2384202" y="3162040"/>
            <a:ext cx="230379" cy="225935"/>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9" name="组合 38"/>
          <p:cNvGrpSpPr/>
          <p:nvPr/>
        </p:nvGrpSpPr>
        <p:grpSpPr>
          <a:xfrm>
            <a:off x="6518133" y="3207079"/>
            <a:ext cx="233735" cy="145404"/>
            <a:chOff x="8292784" y="1202455"/>
            <a:chExt cx="311687" cy="193872"/>
          </a:xfrm>
        </p:grpSpPr>
        <p:sp>
          <p:nvSpPr>
            <p:cNvPr id="40" name="Freeform 151"/>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solidFill>
              <a:schemeClr val="bg1"/>
            </a:solidFill>
            <a:ln>
              <a:noFill/>
            </a:ln>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solidFill>
              <a:schemeClr val="bg1"/>
            </a:solidFill>
            <a:ln>
              <a:noFill/>
            </a:ln>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2" name="Freeform 116"/>
          <p:cNvSpPr>
            <a:spLocks noEditPoints="1"/>
          </p:cNvSpPr>
          <p:nvPr/>
        </p:nvSpPr>
        <p:spPr bwMode="auto">
          <a:xfrm>
            <a:off x="2375636" y="1880582"/>
            <a:ext cx="247155" cy="218106"/>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bg1"/>
          </a:solidFill>
          <a:ln>
            <a:noFill/>
          </a:ln>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矩形 42"/>
          <p:cNvSpPr/>
          <p:nvPr/>
        </p:nvSpPr>
        <p:spPr>
          <a:xfrm>
            <a:off x="-814"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01039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500"/>
                            </p:stCondLst>
                            <p:childTnLst>
                              <p:par>
                                <p:cTn id="18" presetID="21" presetClass="entr" presetSubtype="1"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heel(1)">
                                      <p:cBhvr>
                                        <p:cTn id="20" dur="2000"/>
                                        <p:tgtEl>
                                          <p:spTgt spid="17"/>
                                        </p:tgtEl>
                                      </p:cBhvr>
                                    </p:animEffect>
                                  </p:childTnLst>
                                </p:cTn>
                              </p:par>
                            </p:childTnLst>
                          </p:cTn>
                        </p:par>
                        <p:par>
                          <p:cTn id="21" fill="hold">
                            <p:stCondLst>
                              <p:cond delay="2500"/>
                            </p:stCondLst>
                            <p:childTnLst>
                              <p:par>
                                <p:cTn id="22" presetID="10" presetClass="entr" presetSubtype="0"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par>
                          <p:cTn id="34" fill="hold">
                            <p:stCondLst>
                              <p:cond delay="3000"/>
                            </p:stCondLst>
                            <p:childTnLst>
                              <p:par>
                                <p:cTn id="35" presetID="21" presetClass="entr" presetSubtype="1"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heel(1)">
                                      <p:cBhvr>
                                        <p:cTn id="37" dur="2000"/>
                                        <p:tgtEl>
                                          <p:spTgt spid="18"/>
                                        </p:tgtEl>
                                      </p:cBhvr>
                                    </p:animEffect>
                                  </p:childTnLst>
                                </p:cTn>
                              </p:par>
                            </p:childTnLst>
                          </p:cTn>
                        </p:par>
                        <p:par>
                          <p:cTn id="38" fill="hold">
                            <p:stCondLst>
                              <p:cond delay="5000"/>
                            </p:stCondLst>
                            <p:childTnLst>
                              <p:par>
                                <p:cTn id="39" presetID="10" presetClass="entr" presetSubtype="0"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childTnLst>
                          </p:cTn>
                        </p:par>
                        <p:par>
                          <p:cTn id="51" fill="hold">
                            <p:stCondLst>
                              <p:cond delay="5500"/>
                            </p:stCondLst>
                            <p:childTnLst>
                              <p:par>
                                <p:cTn id="52" presetID="21"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heel(1)">
                                      <p:cBhvr>
                                        <p:cTn id="54" dur="2000"/>
                                        <p:tgtEl>
                                          <p:spTgt spid="19"/>
                                        </p:tgtEl>
                                      </p:cBhvr>
                                    </p:animEffect>
                                  </p:childTnLst>
                                </p:cTn>
                              </p:par>
                            </p:childTnLst>
                          </p:cTn>
                        </p:par>
                        <p:par>
                          <p:cTn id="55" fill="hold">
                            <p:stCondLst>
                              <p:cond delay="7500"/>
                            </p:stCondLst>
                            <p:childTnLst>
                              <p:par>
                                <p:cTn id="56" presetID="10" presetClass="entr" presetSubtype="0" fill="hold" nodeType="after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500"/>
                                        <p:tgtEl>
                                          <p:spTgt spid="3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childTnLst>
                          </p:cTn>
                        </p:par>
                        <p:par>
                          <p:cTn id="68" fill="hold">
                            <p:stCondLst>
                              <p:cond delay="8000"/>
                            </p:stCondLst>
                            <p:childTnLst>
                              <p:par>
                                <p:cTn id="69" presetID="21" presetClass="entr" presetSubtype="1"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heel(1)">
                                      <p:cBhvr>
                                        <p:cTn id="71" dur="2000"/>
                                        <p:tgtEl>
                                          <p:spTgt spid="20"/>
                                        </p:tgtEl>
                                      </p:cBhvr>
                                    </p:animEffect>
                                  </p:childTnLst>
                                </p:cTn>
                              </p:par>
                            </p:childTnLst>
                          </p:cTn>
                        </p:par>
                        <p:par>
                          <p:cTn id="72" fill="hold">
                            <p:stCondLst>
                              <p:cond delay="10000"/>
                            </p:stCondLst>
                            <p:childTnLst>
                              <p:par>
                                <p:cTn id="73" presetID="10" presetClass="entr" presetSubtype="0" fill="hold"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fade">
                                      <p:cBhvr>
                                        <p:cTn id="75" dur="500"/>
                                        <p:tgtEl>
                                          <p:spTgt spid="3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fade">
                                      <p:cBhvr>
                                        <p:cTn id="78" dur="500"/>
                                        <p:tgtEl>
                                          <p:spTgt spid="2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500"/>
                                        <p:tgtEl>
                                          <p:spTgt spid="3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11" grpId="0" bldLvl="0" animBg="1"/>
      <p:bldP spid="17" grpId="0" bldLvl="0" animBg="1"/>
      <p:bldP spid="18" grpId="0" bldLvl="0" animBg="1"/>
      <p:bldP spid="19" grpId="0" bldLvl="0" animBg="1"/>
      <p:bldP spid="20" grpId="0" bldLvl="0" animBg="1"/>
      <p:bldP spid="21" grpId="0" bldLvl="0" animBg="1"/>
      <p:bldP spid="22" grpId="0"/>
      <p:bldP spid="23" grpId="0"/>
      <p:bldP spid="24" grpId="0" bldLvl="0" animBg="1"/>
      <p:bldP spid="25" grpId="0"/>
      <p:bldP spid="26" grpId="0"/>
      <p:bldP spid="29" grpId="0" bldLvl="0" animBg="1"/>
      <p:bldP spid="30" grpId="0"/>
      <p:bldP spid="31" grpId="0"/>
      <p:bldP spid="32" grpId="0" bldLvl="0" animBg="1"/>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菱形 1"/>
          <p:cNvSpPr/>
          <p:nvPr/>
        </p:nvSpPr>
        <p:spPr>
          <a:xfrm>
            <a:off x="3222000" y="657225"/>
            <a:ext cx="2700000" cy="2700000"/>
          </a:xfrm>
          <a:prstGeom prst="diamond">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2"/>
          <p:cNvSpPr txBox="1"/>
          <p:nvPr/>
        </p:nvSpPr>
        <p:spPr>
          <a:xfrm>
            <a:off x="2528888" y="3733891"/>
            <a:ext cx="4086225" cy="507831"/>
          </a:xfrm>
          <a:prstGeom prst="rect">
            <a:avLst/>
          </a:prstGeom>
          <a:noFill/>
        </p:spPr>
        <p:txBody>
          <a:bodyPr wrap="square" rtlCol="0">
            <a:spAutoFit/>
          </a:bodyPr>
          <a:lstStyle/>
          <a:p>
            <a:pPr algn="ctr"/>
            <a:r>
              <a:rPr lang="zh-CN" altLang="en-US" sz="2700" b="1" dirty="0">
                <a:solidFill>
                  <a:schemeClr val="accent2"/>
                </a:solidFill>
                <a:latin typeface="Arial" panose="020B0604020202020204" pitchFamily="34" charset="0"/>
                <a:ea typeface="微软雅黑" panose="020B0503020204020204" pitchFamily="34" charset="-122"/>
                <a:sym typeface="Arial" panose="020B0604020202020204" pitchFamily="34" charset="0"/>
              </a:rPr>
              <a:t>工作完成情况</a:t>
            </a:r>
          </a:p>
        </p:txBody>
      </p:sp>
      <p:sp>
        <p:nvSpPr>
          <p:cNvPr id="5" name="文本框 4"/>
          <p:cNvSpPr txBox="1"/>
          <p:nvPr/>
        </p:nvSpPr>
        <p:spPr>
          <a:xfrm>
            <a:off x="3157538" y="1418603"/>
            <a:ext cx="2828924" cy="1200329"/>
          </a:xfrm>
          <a:prstGeom prst="rect">
            <a:avLst/>
          </a:prstGeom>
          <a:noFill/>
        </p:spPr>
        <p:txBody>
          <a:bodyPr wrap="square" rtlCol="0">
            <a:spAutoFit/>
          </a:bodyPr>
          <a:lstStyle/>
          <a:p>
            <a:pPr algn="ctr"/>
            <a:r>
              <a:rPr lang="en-US" altLang="zh-CN" sz="3600" b="1" dirty="0">
                <a:solidFill>
                  <a:schemeClr val="accent2"/>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PART</a:t>
            </a:r>
          </a:p>
          <a:p>
            <a:pPr algn="ctr"/>
            <a:r>
              <a:rPr lang="en-US" altLang="zh-CN" sz="3600" b="1" dirty="0">
                <a:solidFill>
                  <a:schemeClr val="accent2"/>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TWO</a:t>
            </a:r>
            <a:endParaRPr lang="zh-CN" altLang="en-US" sz="3600" b="1" dirty="0">
              <a:solidFill>
                <a:schemeClr val="accent2"/>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6" name="直角三角形 5"/>
          <p:cNvSpPr>
            <a:spLocks noChangeAspect="1"/>
          </p:cNvSpPr>
          <p:nvPr/>
        </p:nvSpPr>
        <p:spPr>
          <a:xfrm flipV="1">
            <a:off x="3157538" y="579432"/>
            <a:ext cx="1350000" cy="1350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913757">
            <a:off x="5591999" y="1927552"/>
            <a:ext cx="665828" cy="597538"/>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247946">
            <a:off x="5819790" y="1835625"/>
            <a:ext cx="665828" cy="597538"/>
          </a:xfrm>
          <a:prstGeom prst="rect">
            <a:avLst/>
          </a:prstGeom>
        </p:spPr>
      </p:pic>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5383925" y="1760871"/>
            <a:ext cx="665828" cy="597538"/>
          </a:xfrm>
          <a:prstGeom prst="rect">
            <a:avLst/>
          </a:prstGeom>
        </p:spPr>
      </p:pic>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913757">
            <a:off x="2736961" y="1945212"/>
            <a:ext cx="665828" cy="597538"/>
          </a:xfrm>
          <a:prstGeom prst="rect">
            <a:avLst/>
          </a:prstGeom>
        </p:spPr>
      </p:pic>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247946">
            <a:off x="2964752" y="1853285"/>
            <a:ext cx="665828" cy="597538"/>
          </a:xfrm>
          <a:prstGeom prst="rect">
            <a:avLst/>
          </a:prstGeom>
        </p:spPr>
      </p:pic>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2528887" y="1778532"/>
            <a:ext cx="665828" cy="597538"/>
          </a:xfrm>
          <a:prstGeom prst="rect">
            <a:avLst/>
          </a:prstGeom>
        </p:spPr>
      </p:pic>
      <p:sp>
        <p:nvSpPr>
          <p:cNvPr id="14" name="文本框 13"/>
          <p:cNvSpPr txBox="1"/>
          <p:nvPr/>
        </p:nvSpPr>
        <p:spPr>
          <a:xfrm>
            <a:off x="3157538" y="4217771"/>
            <a:ext cx="2956703" cy="369332"/>
          </a:xfrm>
          <a:prstGeom prst="rect">
            <a:avLst/>
          </a:prstGeom>
          <a:noFill/>
        </p:spPr>
        <p:txBody>
          <a:bodyPr wrap="square" rtlCol="0">
            <a:spAutoFit/>
          </a:bodyPr>
          <a:lstStyle/>
          <a:p>
            <a:r>
              <a:rPr lang="en-US" altLang="zh-CN" dirty="0">
                <a:solidFill>
                  <a:schemeClr val="accent2"/>
                </a:solidFill>
                <a:latin typeface="Arial" panose="020B0604020202020204" pitchFamily="34" charset="0"/>
                <a:ea typeface="微软雅黑" panose="020B0503020204020204" pitchFamily="34" charset="-122"/>
                <a:sym typeface="Arial" panose="020B0604020202020204" pitchFamily="34" charset="0"/>
              </a:rPr>
              <a:t>COMPLETION OF WORK</a:t>
            </a:r>
            <a:endParaRPr lang="zh-CN" altLang="en-US" sz="16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62767479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8" presetClass="emph" presetSubtype="0" fill="hold" grpId="1" nodeType="withEffect">
                                  <p:stCondLst>
                                    <p:cond delay="0"/>
                                  </p:stCondLst>
                                  <p:childTnLst>
                                    <p:animRot by="21600000">
                                      <p:cBhvr>
                                        <p:cTn id="11" dur="1000" fill="hold"/>
                                        <p:tgtEl>
                                          <p:spTgt spid="2"/>
                                        </p:tgtEl>
                                        <p:attrNameLst>
                                          <p:attrName>r</p:attrName>
                                        </p:attrNameLst>
                                      </p:cBhvr>
                                    </p:animRo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400"/>
                                        <p:tgtEl>
                                          <p:spTgt spid="6"/>
                                        </p:tgtEl>
                                      </p:cBhvr>
                                    </p:animEffect>
                                  </p:childTnLst>
                                </p:cTn>
                              </p:par>
                              <p:par>
                                <p:cTn id="16" presetID="41" presetClass="entr" presetSubtype="0" fill="hold" grpId="0" nodeType="withEffect">
                                  <p:stCondLst>
                                    <p:cond delay="250"/>
                                  </p:stCondLst>
                                  <p:iterate type="lt">
                                    <p:tmPct val="14286"/>
                                  </p:iterate>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5"/>
                                        </p:tgtEl>
                                        <p:attrNameLst>
                                          <p:attrName>ppt_y</p:attrName>
                                        </p:attrNameLst>
                                      </p:cBhvr>
                                      <p:tavLst>
                                        <p:tav tm="0">
                                          <p:val>
                                            <p:strVal val="#ppt_y"/>
                                          </p:val>
                                        </p:tav>
                                        <p:tav tm="100000">
                                          <p:val>
                                            <p:strVal val="#ppt_y"/>
                                          </p:val>
                                        </p:tav>
                                      </p:tavLst>
                                    </p:anim>
                                    <p:anim calcmode="lin" valueType="num">
                                      <p:cBhvr>
                                        <p:cTn id="20"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2" presetClass="entr" presetSubtype="0" fill="hold" grpId="0" nodeType="clickEffect">
                                  <p:stCondLst>
                                    <p:cond delay="0"/>
                                  </p:stCondLst>
                                  <p:iterate type="lt">
                                    <p:tmPct val="10000"/>
                                  </p:iterate>
                                  <p:childTnLst>
                                    <p:set>
                                      <p:cBhvr>
                                        <p:cTn id="26" dur="1" fill="hold">
                                          <p:stCondLst>
                                            <p:cond delay="0"/>
                                          </p:stCondLst>
                                        </p:cTn>
                                        <p:tgtEl>
                                          <p:spTgt spid="3"/>
                                        </p:tgtEl>
                                        <p:attrNameLst>
                                          <p:attrName>style.visibility</p:attrName>
                                        </p:attrNameLst>
                                      </p:cBhvr>
                                      <p:to>
                                        <p:strVal val="visible"/>
                                      </p:to>
                                    </p:set>
                                    <p:animScale>
                                      <p:cBhvr>
                                        <p:cTn id="2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
                                        </p:tgtEl>
                                        <p:attrNameLst>
                                          <p:attrName>ppt_x</p:attrName>
                                          <p:attrName>ppt_y</p:attrName>
                                        </p:attrNameLst>
                                      </p:cBhvr>
                                    </p:animMotion>
                                    <p:animEffect transition="in" filter="fade">
                                      <p:cBhvr>
                                        <p:cTn id="29" dur="1000"/>
                                        <p:tgtEl>
                                          <p:spTgt spid="3"/>
                                        </p:tgtEl>
                                      </p:cBhvr>
                                    </p:animEffect>
                                  </p:childTnLst>
                                </p:cTn>
                              </p:par>
                              <p:par>
                                <p:cTn id="30" presetID="52" presetClass="entr" presetSubtype="0" fill="hold" grpId="0" nodeType="withEffect">
                                  <p:stCondLst>
                                    <p:cond delay="0"/>
                                  </p:stCondLst>
                                  <p:iterate type="lt">
                                    <p:tmPct val="10000"/>
                                  </p:iterate>
                                  <p:childTnLst>
                                    <p:set>
                                      <p:cBhvr>
                                        <p:cTn id="31" dur="1" fill="hold">
                                          <p:stCondLst>
                                            <p:cond delay="0"/>
                                          </p:stCondLst>
                                        </p:cTn>
                                        <p:tgtEl>
                                          <p:spTgt spid="14"/>
                                        </p:tgtEl>
                                        <p:attrNameLst>
                                          <p:attrName>style.visibility</p:attrName>
                                        </p:attrNameLst>
                                      </p:cBhvr>
                                      <p:to>
                                        <p:strVal val="visible"/>
                                      </p:to>
                                    </p:set>
                                    <p:animScale>
                                      <p:cBhvr>
                                        <p:cTn id="32"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4"/>
                                        </p:tgtEl>
                                        <p:attrNameLst>
                                          <p:attrName>ppt_x</p:attrName>
                                          <p:attrName>ppt_y</p:attrName>
                                        </p:attrNameLst>
                                      </p:cBhvr>
                                    </p:animMotion>
                                    <p:animEffect transition="in" filter="fade">
                                      <p:cBhvr>
                                        <p:cTn id="34" dur="1000"/>
                                        <p:tgtEl>
                                          <p:spTgt spid="14"/>
                                        </p:tgtEl>
                                      </p:cBhvr>
                                    </p:animEffect>
                                  </p:childTnLst>
                                </p:cTn>
                              </p:par>
                            </p:childTnLst>
                          </p:cTn>
                        </p:par>
                        <p:par>
                          <p:cTn id="35" fill="hold">
                            <p:stCondLst>
                              <p:cond delay="2500"/>
                            </p:stCondLst>
                            <p:childTnLst>
                              <p:par>
                                <p:cTn id="36" presetID="2" presetClass="entr" presetSubtype="1"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1500" fill="hold"/>
                                        <p:tgtEl>
                                          <p:spTgt spid="7"/>
                                        </p:tgtEl>
                                        <p:attrNameLst>
                                          <p:attrName>ppt_x</p:attrName>
                                        </p:attrNameLst>
                                      </p:cBhvr>
                                      <p:tavLst>
                                        <p:tav tm="0">
                                          <p:val>
                                            <p:strVal val="#ppt_x"/>
                                          </p:val>
                                        </p:tav>
                                        <p:tav tm="100000">
                                          <p:val>
                                            <p:strVal val="#ppt_x"/>
                                          </p:val>
                                        </p:tav>
                                      </p:tavLst>
                                    </p:anim>
                                    <p:anim calcmode="lin" valueType="num">
                                      <p:cBhvr additive="base">
                                        <p:cTn id="39" dur="1500" fill="hold"/>
                                        <p:tgtEl>
                                          <p:spTgt spid="7"/>
                                        </p:tgtEl>
                                        <p:attrNameLst>
                                          <p:attrName>ppt_y</p:attrName>
                                        </p:attrNameLst>
                                      </p:cBhvr>
                                      <p:tavLst>
                                        <p:tav tm="0">
                                          <p:val>
                                            <p:strVal val="0-#ppt_h/2"/>
                                          </p:val>
                                        </p:tav>
                                        <p:tav tm="100000">
                                          <p:val>
                                            <p:strVal val="#ppt_y"/>
                                          </p:val>
                                        </p:tav>
                                      </p:tavLst>
                                    </p:anim>
                                  </p:childTnLst>
                                </p:cTn>
                              </p:par>
                              <p:par>
                                <p:cTn id="40" presetID="8" presetClass="emph" presetSubtype="0" fill="hold" nodeType="withEffect">
                                  <p:stCondLst>
                                    <p:cond delay="0"/>
                                  </p:stCondLst>
                                  <p:childTnLst>
                                    <p:animRot by="21600000">
                                      <p:cBhvr>
                                        <p:cTn id="41" dur="1500" fill="hold"/>
                                        <p:tgtEl>
                                          <p:spTgt spid="7"/>
                                        </p:tgtEl>
                                        <p:attrNameLst>
                                          <p:attrName>r</p:attrName>
                                        </p:attrNameLst>
                                      </p:cBhvr>
                                    </p:animRot>
                                  </p:childTnLst>
                                </p:cTn>
                              </p:par>
                              <p:par>
                                <p:cTn id="42" presetID="2" presetClass="entr" presetSubtype="1"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1500" fill="hold"/>
                                        <p:tgtEl>
                                          <p:spTgt spid="10"/>
                                        </p:tgtEl>
                                        <p:attrNameLst>
                                          <p:attrName>ppt_x</p:attrName>
                                        </p:attrNameLst>
                                      </p:cBhvr>
                                      <p:tavLst>
                                        <p:tav tm="0">
                                          <p:val>
                                            <p:strVal val="#ppt_x"/>
                                          </p:val>
                                        </p:tav>
                                        <p:tav tm="100000">
                                          <p:val>
                                            <p:strVal val="#ppt_x"/>
                                          </p:val>
                                        </p:tav>
                                      </p:tavLst>
                                    </p:anim>
                                    <p:anim calcmode="lin" valueType="num">
                                      <p:cBhvr additive="base">
                                        <p:cTn id="45" dur="1500" fill="hold"/>
                                        <p:tgtEl>
                                          <p:spTgt spid="10"/>
                                        </p:tgtEl>
                                        <p:attrNameLst>
                                          <p:attrName>ppt_y</p:attrName>
                                        </p:attrNameLst>
                                      </p:cBhvr>
                                      <p:tavLst>
                                        <p:tav tm="0">
                                          <p:val>
                                            <p:strVal val="0-#ppt_h/2"/>
                                          </p:val>
                                        </p:tav>
                                        <p:tav tm="100000">
                                          <p:val>
                                            <p:strVal val="#ppt_y"/>
                                          </p:val>
                                        </p:tav>
                                      </p:tavLst>
                                    </p:anim>
                                  </p:childTnLst>
                                </p:cTn>
                              </p:par>
                              <p:par>
                                <p:cTn id="46" presetID="8" presetClass="emph" presetSubtype="0" fill="hold" nodeType="withEffect">
                                  <p:stCondLst>
                                    <p:cond delay="0"/>
                                  </p:stCondLst>
                                  <p:childTnLst>
                                    <p:animRot by="21600000">
                                      <p:cBhvr>
                                        <p:cTn id="47" dur="1500" fill="hold"/>
                                        <p:tgtEl>
                                          <p:spTgt spid="10"/>
                                        </p:tgtEl>
                                        <p:attrNameLst>
                                          <p:attrName>r</p:attrName>
                                        </p:attrNameLst>
                                      </p:cBhvr>
                                    </p:animRot>
                                  </p:childTnLst>
                                </p:cTn>
                              </p:par>
                              <p:par>
                                <p:cTn id="48" presetID="2" presetClass="entr" presetSubtype="1" fill="hold" nodeType="withEffect">
                                  <p:stCondLst>
                                    <p:cond delay="20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1500" fill="hold"/>
                                        <p:tgtEl>
                                          <p:spTgt spid="8"/>
                                        </p:tgtEl>
                                        <p:attrNameLst>
                                          <p:attrName>ppt_x</p:attrName>
                                        </p:attrNameLst>
                                      </p:cBhvr>
                                      <p:tavLst>
                                        <p:tav tm="0">
                                          <p:val>
                                            <p:strVal val="#ppt_x"/>
                                          </p:val>
                                        </p:tav>
                                        <p:tav tm="100000">
                                          <p:val>
                                            <p:strVal val="#ppt_x"/>
                                          </p:val>
                                        </p:tav>
                                      </p:tavLst>
                                    </p:anim>
                                    <p:anim calcmode="lin" valueType="num">
                                      <p:cBhvr additive="base">
                                        <p:cTn id="51" dur="1500" fill="hold"/>
                                        <p:tgtEl>
                                          <p:spTgt spid="8"/>
                                        </p:tgtEl>
                                        <p:attrNameLst>
                                          <p:attrName>ppt_y</p:attrName>
                                        </p:attrNameLst>
                                      </p:cBhvr>
                                      <p:tavLst>
                                        <p:tav tm="0">
                                          <p:val>
                                            <p:strVal val="0-#ppt_h/2"/>
                                          </p:val>
                                        </p:tav>
                                        <p:tav tm="100000">
                                          <p:val>
                                            <p:strVal val="#ppt_y"/>
                                          </p:val>
                                        </p:tav>
                                      </p:tavLst>
                                    </p:anim>
                                  </p:childTnLst>
                                </p:cTn>
                              </p:par>
                              <p:par>
                                <p:cTn id="52" presetID="8" presetClass="emph" presetSubtype="0" fill="hold" nodeType="withEffect">
                                  <p:stCondLst>
                                    <p:cond delay="200"/>
                                  </p:stCondLst>
                                  <p:childTnLst>
                                    <p:animRot by="21600000">
                                      <p:cBhvr>
                                        <p:cTn id="53" dur="1500" fill="hold"/>
                                        <p:tgtEl>
                                          <p:spTgt spid="8"/>
                                        </p:tgtEl>
                                        <p:attrNameLst>
                                          <p:attrName>r</p:attrName>
                                        </p:attrNameLst>
                                      </p:cBhvr>
                                    </p:animRot>
                                  </p:childTnLst>
                                </p:cTn>
                              </p:par>
                              <p:par>
                                <p:cTn id="54" presetID="2" presetClass="entr" presetSubtype="1" fill="hold" nodeType="withEffect">
                                  <p:stCondLst>
                                    <p:cond delay="20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1500" fill="hold"/>
                                        <p:tgtEl>
                                          <p:spTgt spid="11"/>
                                        </p:tgtEl>
                                        <p:attrNameLst>
                                          <p:attrName>ppt_x</p:attrName>
                                        </p:attrNameLst>
                                      </p:cBhvr>
                                      <p:tavLst>
                                        <p:tav tm="0">
                                          <p:val>
                                            <p:strVal val="#ppt_x"/>
                                          </p:val>
                                        </p:tav>
                                        <p:tav tm="100000">
                                          <p:val>
                                            <p:strVal val="#ppt_x"/>
                                          </p:val>
                                        </p:tav>
                                      </p:tavLst>
                                    </p:anim>
                                    <p:anim calcmode="lin" valueType="num">
                                      <p:cBhvr additive="base">
                                        <p:cTn id="57" dur="1500" fill="hold"/>
                                        <p:tgtEl>
                                          <p:spTgt spid="11"/>
                                        </p:tgtEl>
                                        <p:attrNameLst>
                                          <p:attrName>ppt_y</p:attrName>
                                        </p:attrNameLst>
                                      </p:cBhvr>
                                      <p:tavLst>
                                        <p:tav tm="0">
                                          <p:val>
                                            <p:strVal val="0-#ppt_h/2"/>
                                          </p:val>
                                        </p:tav>
                                        <p:tav tm="100000">
                                          <p:val>
                                            <p:strVal val="#ppt_y"/>
                                          </p:val>
                                        </p:tav>
                                      </p:tavLst>
                                    </p:anim>
                                  </p:childTnLst>
                                </p:cTn>
                              </p:par>
                              <p:par>
                                <p:cTn id="58" presetID="8" presetClass="emph" presetSubtype="0" fill="hold" nodeType="withEffect">
                                  <p:stCondLst>
                                    <p:cond delay="200"/>
                                  </p:stCondLst>
                                  <p:childTnLst>
                                    <p:animRot by="21600000">
                                      <p:cBhvr>
                                        <p:cTn id="59" dur="1500" fill="hold"/>
                                        <p:tgtEl>
                                          <p:spTgt spid="11"/>
                                        </p:tgtEl>
                                        <p:attrNameLst>
                                          <p:attrName>r</p:attrName>
                                        </p:attrNameLst>
                                      </p:cBhvr>
                                    </p:animRot>
                                  </p:childTnLst>
                                </p:cTn>
                              </p:par>
                              <p:par>
                                <p:cTn id="60" presetID="2" presetClass="entr" presetSubtype="1" fill="hold" nodeType="withEffect">
                                  <p:stCondLst>
                                    <p:cond delay="400"/>
                                  </p:stCondLst>
                                  <p:childTnLst>
                                    <p:set>
                                      <p:cBhvr>
                                        <p:cTn id="61" dur="1" fill="hold">
                                          <p:stCondLst>
                                            <p:cond delay="0"/>
                                          </p:stCondLst>
                                        </p:cTn>
                                        <p:tgtEl>
                                          <p:spTgt spid="9"/>
                                        </p:tgtEl>
                                        <p:attrNameLst>
                                          <p:attrName>style.visibility</p:attrName>
                                        </p:attrNameLst>
                                      </p:cBhvr>
                                      <p:to>
                                        <p:strVal val="visible"/>
                                      </p:to>
                                    </p:set>
                                    <p:anim calcmode="lin" valueType="num">
                                      <p:cBhvr additive="base">
                                        <p:cTn id="62" dur="1500" fill="hold"/>
                                        <p:tgtEl>
                                          <p:spTgt spid="9"/>
                                        </p:tgtEl>
                                        <p:attrNameLst>
                                          <p:attrName>ppt_x</p:attrName>
                                        </p:attrNameLst>
                                      </p:cBhvr>
                                      <p:tavLst>
                                        <p:tav tm="0">
                                          <p:val>
                                            <p:strVal val="#ppt_x"/>
                                          </p:val>
                                        </p:tav>
                                        <p:tav tm="100000">
                                          <p:val>
                                            <p:strVal val="#ppt_x"/>
                                          </p:val>
                                        </p:tav>
                                      </p:tavLst>
                                    </p:anim>
                                    <p:anim calcmode="lin" valueType="num">
                                      <p:cBhvr additive="base">
                                        <p:cTn id="63" dur="1500" fill="hold"/>
                                        <p:tgtEl>
                                          <p:spTgt spid="9"/>
                                        </p:tgtEl>
                                        <p:attrNameLst>
                                          <p:attrName>ppt_y</p:attrName>
                                        </p:attrNameLst>
                                      </p:cBhvr>
                                      <p:tavLst>
                                        <p:tav tm="0">
                                          <p:val>
                                            <p:strVal val="0-#ppt_h/2"/>
                                          </p:val>
                                        </p:tav>
                                        <p:tav tm="100000">
                                          <p:val>
                                            <p:strVal val="#ppt_y"/>
                                          </p:val>
                                        </p:tav>
                                      </p:tavLst>
                                    </p:anim>
                                  </p:childTnLst>
                                </p:cTn>
                              </p:par>
                              <p:par>
                                <p:cTn id="64" presetID="8" presetClass="emph" presetSubtype="0" fill="hold" nodeType="withEffect">
                                  <p:stCondLst>
                                    <p:cond delay="400"/>
                                  </p:stCondLst>
                                  <p:childTnLst>
                                    <p:animRot by="21600000">
                                      <p:cBhvr>
                                        <p:cTn id="65" dur="1500" fill="hold"/>
                                        <p:tgtEl>
                                          <p:spTgt spid="9"/>
                                        </p:tgtEl>
                                        <p:attrNameLst>
                                          <p:attrName>r</p:attrName>
                                        </p:attrNameLst>
                                      </p:cBhvr>
                                    </p:animRot>
                                  </p:childTnLst>
                                </p:cTn>
                              </p:par>
                              <p:par>
                                <p:cTn id="66" presetID="2" presetClass="entr" presetSubtype="1" fill="hold" nodeType="withEffect">
                                  <p:stCondLst>
                                    <p:cond delay="400"/>
                                  </p:stCondLst>
                                  <p:childTnLst>
                                    <p:set>
                                      <p:cBhvr>
                                        <p:cTn id="67" dur="1" fill="hold">
                                          <p:stCondLst>
                                            <p:cond delay="0"/>
                                          </p:stCondLst>
                                        </p:cTn>
                                        <p:tgtEl>
                                          <p:spTgt spid="12"/>
                                        </p:tgtEl>
                                        <p:attrNameLst>
                                          <p:attrName>style.visibility</p:attrName>
                                        </p:attrNameLst>
                                      </p:cBhvr>
                                      <p:to>
                                        <p:strVal val="visible"/>
                                      </p:to>
                                    </p:set>
                                    <p:anim calcmode="lin" valueType="num">
                                      <p:cBhvr additive="base">
                                        <p:cTn id="68" dur="1500" fill="hold"/>
                                        <p:tgtEl>
                                          <p:spTgt spid="12"/>
                                        </p:tgtEl>
                                        <p:attrNameLst>
                                          <p:attrName>ppt_x</p:attrName>
                                        </p:attrNameLst>
                                      </p:cBhvr>
                                      <p:tavLst>
                                        <p:tav tm="0">
                                          <p:val>
                                            <p:strVal val="#ppt_x"/>
                                          </p:val>
                                        </p:tav>
                                        <p:tav tm="100000">
                                          <p:val>
                                            <p:strVal val="#ppt_x"/>
                                          </p:val>
                                        </p:tav>
                                      </p:tavLst>
                                    </p:anim>
                                    <p:anim calcmode="lin" valueType="num">
                                      <p:cBhvr additive="base">
                                        <p:cTn id="69" dur="1500" fill="hold"/>
                                        <p:tgtEl>
                                          <p:spTgt spid="12"/>
                                        </p:tgtEl>
                                        <p:attrNameLst>
                                          <p:attrName>ppt_y</p:attrName>
                                        </p:attrNameLst>
                                      </p:cBhvr>
                                      <p:tavLst>
                                        <p:tav tm="0">
                                          <p:val>
                                            <p:strVal val="0-#ppt_h/2"/>
                                          </p:val>
                                        </p:tav>
                                        <p:tav tm="100000">
                                          <p:val>
                                            <p:strVal val="#ppt_y"/>
                                          </p:val>
                                        </p:tav>
                                      </p:tavLst>
                                    </p:anim>
                                  </p:childTnLst>
                                </p:cTn>
                              </p:par>
                              <p:par>
                                <p:cTn id="70" presetID="8" presetClass="emph" presetSubtype="0" fill="hold" nodeType="withEffect">
                                  <p:stCondLst>
                                    <p:cond delay="400"/>
                                  </p:stCondLst>
                                  <p:childTnLst>
                                    <p:animRot by="21600000">
                                      <p:cBhvr>
                                        <p:cTn id="71" dur="15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5" grpId="0"/>
      <p:bldP spid="6" grpId="0"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54653" y="4667776"/>
            <a:ext cx="389943" cy="230832"/>
          </a:xfrm>
          <a:prstGeom prst="rect">
            <a:avLst/>
          </a:prstGeom>
          <a:noFill/>
        </p:spPr>
        <p:txBody>
          <a:bodyPr wrap="square" rtlCol="0">
            <a:spAutoFit/>
          </a:bodyPr>
          <a:lstStyle/>
          <a:p>
            <a:fld id="{F3C5028F-8D3B-45CC-A1ED-22F09E87F5E5}" type="slidenum">
              <a:rPr lang="id-ID" sz="900">
                <a:solidFill>
                  <a:schemeClr val="bg1"/>
                </a:solidFill>
                <a:latin typeface="Arial" panose="020B0604020202020204" pitchFamily="34" charset="0"/>
                <a:ea typeface="微软雅黑" panose="020B0503020204020204" pitchFamily="34" charset="-122"/>
                <a:sym typeface="Arial" panose="020B0604020202020204" pitchFamily="34" charset="0"/>
              </a:rPr>
              <a:t>9</a:t>
            </a:fld>
            <a:endParaRPr lang="id-ID" sz="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277236" y="117046"/>
            <a:ext cx="8865950"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816" y="117046"/>
            <a:ext cx="180699"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205318" y="117046"/>
            <a:ext cx="48117" cy="4247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817" y="4976580"/>
            <a:ext cx="9142369" cy="642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nvSpPr>
        <p:spPr>
          <a:xfrm>
            <a:off x="5148065" y="117046"/>
            <a:ext cx="3901560" cy="400110"/>
          </a:xfrm>
          <a:prstGeom prst="rect">
            <a:avLst/>
          </a:prstGeom>
          <a:noFill/>
        </p:spPr>
        <p:txBody>
          <a:bodyPr wrap="square" rtlCol="0">
            <a:spAutoFit/>
          </a:bodyPr>
          <a:lstStyle/>
          <a:p>
            <a:pPr algn="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年度计划完成</a:t>
            </a:r>
          </a:p>
        </p:txBody>
      </p:sp>
      <p:graphicFrame>
        <p:nvGraphicFramePr>
          <p:cNvPr id="8" name="Content Placeholder 10"/>
          <p:cNvGraphicFramePr/>
          <p:nvPr>
            <p:extLst>
              <p:ext uri="{D42A27DB-BD31-4B8C-83A1-F6EECF244321}">
                <p14:modId xmlns:p14="http://schemas.microsoft.com/office/powerpoint/2010/main" val="2820348218"/>
              </p:ext>
            </p:extLst>
          </p:nvPr>
        </p:nvGraphicFramePr>
        <p:xfrm>
          <a:off x="712519" y="1200151"/>
          <a:ext cx="8457099" cy="2936792"/>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ular Callout 5"/>
          <p:cNvSpPr/>
          <p:nvPr/>
        </p:nvSpPr>
        <p:spPr>
          <a:xfrm>
            <a:off x="842184" y="2891790"/>
            <a:ext cx="450322" cy="228600"/>
          </a:xfrm>
          <a:prstGeom prst="wedgeRectCallout">
            <a:avLst>
              <a:gd name="adj1" fmla="val -20833"/>
              <a:gd name="adj2" fmla="val 75000"/>
            </a:avLst>
          </a:prstGeom>
          <a:solidFill>
            <a:schemeClr val="tx1">
              <a:lumMod val="50000"/>
              <a:lumOff val="50000"/>
            </a:schemeClr>
          </a:solidFill>
          <a:ln>
            <a:noFill/>
          </a:ln>
        </p:spPr>
        <p:style>
          <a:lnRef idx="1">
            <a:schemeClr val="dk1"/>
          </a:lnRef>
          <a:fillRef idx="3">
            <a:schemeClr val="dk1"/>
          </a:fillRef>
          <a:effectRef idx="2">
            <a:schemeClr val="dk1"/>
          </a:effectRef>
          <a:fontRef idx="minor">
            <a:schemeClr val="lt1"/>
          </a:fontRef>
        </p:style>
        <p:txBody>
          <a:bodyPr lIns="91431" tIns="45716" rIns="91431" bIns="45716" rtlCol="0" anchor="ctr"/>
          <a:lstStyle/>
          <a:p>
            <a:pPr algn="ctr"/>
            <a:r>
              <a:rPr lang="en-US" sz="800" dirty="0">
                <a:latin typeface="Arial" panose="020B0604020202020204" pitchFamily="34" charset="0"/>
                <a:ea typeface="微软雅黑" panose="020B0503020204020204" pitchFamily="34" charset="-122"/>
                <a:sym typeface="Arial" panose="020B0604020202020204" pitchFamily="34" charset="0"/>
              </a:rPr>
              <a:t>35%</a:t>
            </a:r>
          </a:p>
        </p:txBody>
      </p:sp>
      <p:sp>
        <p:nvSpPr>
          <p:cNvPr id="10" name="Rectangular Callout 7"/>
          <p:cNvSpPr/>
          <p:nvPr/>
        </p:nvSpPr>
        <p:spPr>
          <a:xfrm>
            <a:off x="7866910" y="1847850"/>
            <a:ext cx="450322" cy="228600"/>
          </a:xfrm>
          <a:prstGeom prst="wedgeRectCallout">
            <a:avLst>
              <a:gd name="adj1" fmla="val -20833"/>
              <a:gd name="adj2" fmla="val 75000"/>
            </a:avLst>
          </a:prstGeom>
          <a:solidFill>
            <a:schemeClr val="tx1">
              <a:lumMod val="50000"/>
              <a:lumOff val="50000"/>
            </a:schemeClr>
          </a:solidFill>
          <a:ln>
            <a:noFill/>
          </a:ln>
        </p:spPr>
        <p:style>
          <a:lnRef idx="1">
            <a:schemeClr val="dk1"/>
          </a:lnRef>
          <a:fillRef idx="3">
            <a:schemeClr val="dk1"/>
          </a:fillRef>
          <a:effectRef idx="2">
            <a:schemeClr val="dk1"/>
          </a:effectRef>
          <a:fontRef idx="minor">
            <a:schemeClr val="lt1"/>
          </a:fontRef>
        </p:style>
        <p:txBody>
          <a:bodyPr lIns="91431" tIns="45716" rIns="91431" bIns="45716" rtlCol="0" anchor="ctr"/>
          <a:lstStyle/>
          <a:p>
            <a:pPr algn="ctr"/>
            <a:r>
              <a:rPr lang="en-US" sz="800" dirty="0">
                <a:latin typeface="Arial" panose="020B0604020202020204" pitchFamily="34" charset="0"/>
                <a:ea typeface="微软雅黑" panose="020B0503020204020204" pitchFamily="34" charset="-122"/>
                <a:sym typeface="Arial" panose="020B0604020202020204" pitchFamily="34" charset="0"/>
              </a:rPr>
              <a:t>89%</a:t>
            </a:r>
          </a:p>
        </p:txBody>
      </p:sp>
      <p:sp>
        <p:nvSpPr>
          <p:cNvPr id="11" name="Rectangular Callout 8"/>
          <p:cNvSpPr/>
          <p:nvPr/>
        </p:nvSpPr>
        <p:spPr>
          <a:xfrm>
            <a:off x="2114559" y="2823210"/>
            <a:ext cx="450322" cy="228600"/>
          </a:xfrm>
          <a:prstGeom prst="wedgeRectCallout">
            <a:avLst>
              <a:gd name="adj1" fmla="val -20833"/>
              <a:gd name="adj2" fmla="val 75000"/>
            </a:avLst>
          </a:prstGeom>
          <a:solidFill>
            <a:schemeClr val="tx1">
              <a:lumMod val="50000"/>
              <a:lumOff val="50000"/>
            </a:schemeClr>
          </a:solidFill>
          <a:ln>
            <a:noFill/>
          </a:ln>
        </p:spPr>
        <p:style>
          <a:lnRef idx="1">
            <a:schemeClr val="dk1"/>
          </a:lnRef>
          <a:fillRef idx="3">
            <a:schemeClr val="dk1"/>
          </a:fillRef>
          <a:effectRef idx="2">
            <a:schemeClr val="dk1"/>
          </a:effectRef>
          <a:fontRef idx="minor">
            <a:schemeClr val="lt1"/>
          </a:fontRef>
        </p:style>
        <p:txBody>
          <a:bodyPr lIns="91431" tIns="45716" rIns="91431" bIns="45716" rtlCol="0" anchor="ctr"/>
          <a:lstStyle/>
          <a:p>
            <a:pPr algn="ctr"/>
            <a:r>
              <a:rPr lang="en-US" sz="800" dirty="0">
                <a:latin typeface="Arial" panose="020B0604020202020204" pitchFamily="34" charset="0"/>
                <a:ea typeface="微软雅黑" panose="020B0503020204020204" pitchFamily="34" charset="-122"/>
                <a:sym typeface="Arial" panose="020B0604020202020204" pitchFamily="34" charset="0"/>
              </a:rPr>
              <a:t>38%</a:t>
            </a:r>
          </a:p>
        </p:txBody>
      </p:sp>
      <p:sp>
        <p:nvSpPr>
          <p:cNvPr id="17" name="Rectangular Callout 9"/>
          <p:cNvSpPr/>
          <p:nvPr/>
        </p:nvSpPr>
        <p:spPr>
          <a:xfrm>
            <a:off x="2744009" y="3105150"/>
            <a:ext cx="450322" cy="228600"/>
          </a:xfrm>
          <a:prstGeom prst="wedgeRectCallout">
            <a:avLst>
              <a:gd name="adj1" fmla="val -20833"/>
              <a:gd name="adj2" fmla="val 75000"/>
            </a:avLst>
          </a:prstGeom>
          <a:solidFill>
            <a:schemeClr val="tx1">
              <a:lumMod val="50000"/>
              <a:lumOff val="50000"/>
            </a:schemeClr>
          </a:solidFill>
          <a:ln>
            <a:noFill/>
          </a:ln>
        </p:spPr>
        <p:style>
          <a:lnRef idx="1">
            <a:schemeClr val="dk1"/>
          </a:lnRef>
          <a:fillRef idx="3">
            <a:schemeClr val="dk1"/>
          </a:fillRef>
          <a:effectRef idx="2">
            <a:schemeClr val="dk1"/>
          </a:effectRef>
          <a:fontRef idx="minor">
            <a:schemeClr val="lt1"/>
          </a:fontRef>
        </p:style>
        <p:txBody>
          <a:bodyPr lIns="91431" tIns="45716" rIns="91431" bIns="45716" rtlCol="0" anchor="ctr"/>
          <a:lstStyle/>
          <a:p>
            <a:pPr algn="ctr"/>
            <a:r>
              <a:rPr lang="en-US" sz="800" dirty="0">
                <a:latin typeface="Arial" panose="020B0604020202020204" pitchFamily="34" charset="0"/>
                <a:ea typeface="微软雅黑" panose="020B0503020204020204" pitchFamily="34" charset="-122"/>
                <a:sym typeface="Arial" panose="020B0604020202020204" pitchFamily="34" charset="0"/>
              </a:rPr>
              <a:t>30%</a:t>
            </a:r>
          </a:p>
        </p:txBody>
      </p:sp>
      <p:sp>
        <p:nvSpPr>
          <p:cNvPr id="18" name="Rectangular Callout 10"/>
          <p:cNvSpPr/>
          <p:nvPr/>
        </p:nvSpPr>
        <p:spPr>
          <a:xfrm>
            <a:off x="3391625" y="2952750"/>
            <a:ext cx="450322" cy="228600"/>
          </a:xfrm>
          <a:prstGeom prst="wedgeRectCallout">
            <a:avLst>
              <a:gd name="adj1" fmla="val -20833"/>
              <a:gd name="adj2" fmla="val 75000"/>
            </a:avLst>
          </a:prstGeom>
          <a:solidFill>
            <a:schemeClr val="tx1">
              <a:lumMod val="50000"/>
              <a:lumOff val="50000"/>
            </a:schemeClr>
          </a:solidFill>
          <a:ln>
            <a:noFill/>
          </a:ln>
        </p:spPr>
        <p:style>
          <a:lnRef idx="1">
            <a:schemeClr val="dk1"/>
          </a:lnRef>
          <a:fillRef idx="3">
            <a:schemeClr val="dk1"/>
          </a:fillRef>
          <a:effectRef idx="2">
            <a:schemeClr val="dk1"/>
          </a:effectRef>
          <a:fontRef idx="minor">
            <a:schemeClr val="lt1"/>
          </a:fontRef>
        </p:style>
        <p:txBody>
          <a:bodyPr lIns="91431" tIns="45716" rIns="91431" bIns="45716" rtlCol="0" anchor="ctr"/>
          <a:lstStyle/>
          <a:p>
            <a:pPr algn="ctr"/>
            <a:r>
              <a:rPr lang="en-US" sz="800" dirty="0">
                <a:latin typeface="Arial" panose="020B0604020202020204" pitchFamily="34" charset="0"/>
                <a:ea typeface="微软雅黑" panose="020B0503020204020204" pitchFamily="34" charset="-122"/>
                <a:sym typeface="Arial" panose="020B0604020202020204" pitchFamily="34" charset="0"/>
              </a:rPr>
              <a:t>35%</a:t>
            </a:r>
          </a:p>
        </p:txBody>
      </p:sp>
      <p:sp>
        <p:nvSpPr>
          <p:cNvPr id="19" name="Rectangular Callout 11"/>
          <p:cNvSpPr/>
          <p:nvPr/>
        </p:nvSpPr>
        <p:spPr>
          <a:xfrm>
            <a:off x="4019311" y="3257550"/>
            <a:ext cx="450322" cy="228600"/>
          </a:xfrm>
          <a:prstGeom prst="wedgeRectCallout">
            <a:avLst>
              <a:gd name="adj1" fmla="val -20833"/>
              <a:gd name="adj2" fmla="val 75000"/>
            </a:avLst>
          </a:prstGeom>
          <a:solidFill>
            <a:schemeClr val="tx1">
              <a:lumMod val="50000"/>
              <a:lumOff val="50000"/>
            </a:schemeClr>
          </a:solidFill>
          <a:ln>
            <a:noFill/>
          </a:ln>
        </p:spPr>
        <p:style>
          <a:lnRef idx="1">
            <a:schemeClr val="dk1"/>
          </a:lnRef>
          <a:fillRef idx="3">
            <a:schemeClr val="dk1"/>
          </a:fillRef>
          <a:effectRef idx="2">
            <a:schemeClr val="dk1"/>
          </a:effectRef>
          <a:fontRef idx="minor">
            <a:schemeClr val="lt1"/>
          </a:fontRef>
        </p:style>
        <p:txBody>
          <a:bodyPr lIns="91431" tIns="45716" rIns="91431" bIns="45716" rtlCol="0" anchor="ctr"/>
          <a:lstStyle/>
          <a:p>
            <a:pPr algn="ctr"/>
            <a:r>
              <a:rPr lang="en-US" sz="800" dirty="0">
                <a:latin typeface="Arial" panose="020B0604020202020204" pitchFamily="34" charset="0"/>
                <a:ea typeface="微软雅黑" panose="020B0503020204020204" pitchFamily="34" charset="-122"/>
                <a:sym typeface="Arial" panose="020B0604020202020204" pitchFamily="34" charset="0"/>
              </a:rPr>
              <a:t>20%</a:t>
            </a:r>
          </a:p>
        </p:txBody>
      </p:sp>
      <p:sp>
        <p:nvSpPr>
          <p:cNvPr id="20" name="Rectangular Callout 12"/>
          <p:cNvSpPr/>
          <p:nvPr/>
        </p:nvSpPr>
        <p:spPr>
          <a:xfrm>
            <a:off x="4659308" y="2495550"/>
            <a:ext cx="450322" cy="228600"/>
          </a:xfrm>
          <a:prstGeom prst="wedgeRectCallout">
            <a:avLst>
              <a:gd name="adj1" fmla="val -20833"/>
              <a:gd name="adj2" fmla="val 75000"/>
            </a:avLst>
          </a:prstGeom>
          <a:solidFill>
            <a:schemeClr val="tx1">
              <a:lumMod val="50000"/>
              <a:lumOff val="50000"/>
            </a:schemeClr>
          </a:solidFill>
          <a:ln>
            <a:noFill/>
          </a:ln>
        </p:spPr>
        <p:style>
          <a:lnRef idx="1">
            <a:schemeClr val="dk1"/>
          </a:lnRef>
          <a:fillRef idx="3">
            <a:schemeClr val="dk1"/>
          </a:fillRef>
          <a:effectRef idx="2">
            <a:schemeClr val="dk1"/>
          </a:effectRef>
          <a:fontRef idx="minor">
            <a:schemeClr val="lt1"/>
          </a:fontRef>
        </p:style>
        <p:txBody>
          <a:bodyPr lIns="91431" tIns="45716" rIns="91431" bIns="45716" rtlCol="0" anchor="ctr"/>
          <a:lstStyle/>
          <a:p>
            <a:pPr algn="ctr"/>
            <a:r>
              <a:rPr lang="en-US" sz="800" dirty="0">
                <a:latin typeface="Arial" panose="020B0604020202020204" pitchFamily="34" charset="0"/>
                <a:ea typeface="微软雅黑" panose="020B0503020204020204" pitchFamily="34" charset="-122"/>
                <a:sym typeface="Arial" panose="020B0604020202020204" pitchFamily="34" charset="0"/>
              </a:rPr>
              <a:t>50%</a:t>
            </a:r>
          </a:p>
        </p:txBody>
      </p:sp>
      <p:sp>
        <p:nvSpPr>
          <p:cNvPr id="21" name="Rectangular Callout 13"/>
          <p:cNvSpPr/>
          <p:nvPr/>
        </p:nvSpPr>
        <p:spPr>
          <a:xfrm>
            <a:off x="1474562" y="3105150"/>
            <a:ext cx="450322" cy="228600"/>
          </a:xfrm>
          <a:prstGeom prst="wedgeRectCallout">
            <a:avLst>
              <a:gd name="adj1" fmla="val -20833"/>
              <a:gd name="adj2" fmla="val 75000"/>
            </a:avLst>
          </a:prstGeom>
          <a:solidFill>
            <a:schemeClr val="tx1">
              <a:lumMod val="50000"/>
              <a:lumOff val="50000"/>
            </a:schemeClr>
          </a:solidFill>
          <a:ln>
            <a:noFill/>
          </a:ln>
        </p:spPr>
        <p:style>
          <a:lnRef idx="1">
            <a:schemeClr val="dk1"/>
          </a:lnRef>
          <a:fillRef idx="3">
            <a:schemeClr val="dk1"/>
          </a:fillRef>
          <a:effectRef idx="2">
            <a:schemeClr val="dk1"/>
          </a:effectRef>
          <a:fontRef idx="minor">
            <a:schemeClr val="lt1"/>
          </a:fontRef>
        </p:style>
        <p:txBody>
          <a:bodyPr lIns="91431" tIns="45716" rIns="91431" bIns="45716" rtlCol="0" anchor="ctr"/>
          <a:lstStyle/>
          <a:p>
            <a:pPr algn="ctr"/>
            <a:r>
              <a:rPr lang="en-US" sz="800" dirty="0">
                <a:latin typeface="Arial" panose="020B0604020202020204" pitchFamily="34" charset="0"/>
                <a:ea typeface="微软雅黑" panose="020B0503020204020204" pitchFamily="34" charset="-122"/>
                <a:sym typeface="Arial" panose="020B0604020202020204" pitchFamily="34" charset="0"/>
              </a:rPr>
              <a:t>30%</a:t>
            </a:r>
          </a:p>
        </p:txBody>
      </p:sp>
      <p:sp>
        <p:nvSpPr>
          <p:cNvPr id="22" name="Rectangular Callout 14"/>
          <p:cNvSpPr/>
          <p:nvPr/>
        </p:nvSpPr>
        <p:spPr>
          <a:xfrm>
            <a:off x="5315280" y="1924050"/>
            <a:ext cx="450322" cy="228600"/>
          </a:xfrm>
          <a:prstGeom prst="wedgeRectCallout">
            <a:avLst>
              <a:gd name="adj1" fmla="val -20833"/>
              <a:gd name="adj2" fmla="val 75000"/>
            </a:avLst>
          </a:prstGeom>
          <a:solidFill>
            <a:schemeClr val="tx1">
              <a:lumMod val="50000"/>
              <a:lumOff val="50000"/>
            </a:schemeClr>
          </a:solidFill>
          <a:ln>
            <a:noFill/>
          </a:ln>
        </p:spPr>
        <p:style>
          <a:lnRef idx="1">
            <a:schemeClr val="dk1"/>
          </a:lnRef>
          <a:fillRef idx="3">
            <a:schemeClr val="dk1"/>
          </a:fillRef>
          <a:effectRef idx="2">
            <a:schemeClr val="dk1"/>
          </a:effectRef>
          <a:fontRef idx="minor">
            <a:schemeClr val="lt1"/>
          </a:fontRef>
        </p:style>
        <p:txBody>
          <a:bodyPr lIns="91431" tIns="45716" rIns="91431" bIns="45716" rtlCol="0" anchor="ctr"/>
          <a:lstStyle/>
          <a:p>
            <a:pPr algn="ctr"/>
            <a:r>
              <a:rPr lang="en-US" sz="800" dirty="0">
                <a:latin typeface="Arial" panose="020B0604020202020204" pitchFamily="34" charset="0"/>
                <a:ea typeface="微软雅黑" panose="020B0503020204020204" pitchFamily="34" charset="-122"/>
                <a:sym typeface="Arial" panose="020B0604020202020204" pitchFamily="34" charset="0"/>
              </a:rPr>
              <a:t>87%</a:t>
            </a:r>
          </a:p>
        </p:txBody>
      </p:sp>
      <p:sp>
        <p:nvSpPr>
          <p:cNvPr id="23" name="Rectangular Callout 15"/>
          <p:cNvSpPr/>
          <p:nvPr/>
        </p:nvSpPr>
        <p:spPr>
          <a:xfrm>
            <a:off x="5967261" y="2244090"/>
            <a:ext cx="450322" cy="228600"/>
          </a:xfrm>
          <a:prstGeom prst="wedgeRectCallout">
            <a:avLst>
              <a:gd name="adj1" fmla="val -20833"/>
              <a:gd name="adj2" fmla="val 75000"/>
            </a:avLst>
          </a:prstGeom>
          <a:solidFill>
            <a:schemeClr val="tx1">
              <a:lumMod val="50000"/>
              <a:lumOff val="50000"/>
            </a:schemeClr>
          </a:solidFill>
          <a:ln>
            <a:noFill/>
          </a:ln>
        </p:spPr>
        <p:style>
          <a:lnRef idx="1">
            <a:schemeClr val="dk1"/>
          </a:lnRef>
          <a:fillRef idx="3">
            <a:schemeClr val="dk1"/>
          </a:fillRef>
          <a:effectRef idx="2">
            <a:schemeClr val="dk1"/>
          </a:effectRef>
          <a:fontRef idx="minor">
            <a:schemeClr val="lt1"/>
          </a:fontRef>
        </p:style>
        <p:txBody>
          <a:bodyPr lIns="91431" tIns="45716" rIns="91431" bIns="45716" rtlCol="0" anchor="ctr"/>
          <a:lstStyle/>
          <a:p>
            <a:pPr algn="ctr"/>
            <a:r>
              <a:rPr lang="en-US" sz="800" dirty="0">
                <a:latin typeface="Arial" panose="020B0604020202020204" pitchFamily="34" charset="0"/>
                <a:ea typeface="微软雅黑" panose="020B0503020204020204" pitchFamily="34" charset="-122"/>
                <a:sym typeface="Arial" panose="020B0604020202020204" pitchFamily="34" charset="0"/>
              </a:rPr>
              <a:t>78%</a:t>
            </a:r>
          </a:p>
        </p:txBody>
      </p:sp>
      <p:sp>
        <p:nvSpPr>
          <p:cNvPr id="24" name="Rectangular Callout 16"/>
          <p:cNvSpPr/>
          <p:nvPr/>
        </p:nvSpPr>
        <p:spPr>
          <a:xfrm>
            <a:off x="6588765" y="2099310"/>
            <a:ext cx="450322" cy="228600"/>
          </a:xfrm>
          <a:prstGeom prst="wedgeRectCallout">
            <a:avLst>
              <a:gd name="adj1" fmla="val -20833"/>
              <a:gd name="adj2" fmla="val 75000"/>
            </a:avLst>
          </a:prstGeom>
          <a:solidFill>
            <a:schemeClr val="tx1">
              <a:lumMod val="50000"/>
              <a:lumOff val="50000"/>
            </a:schemeClr>
          </a:solidFill>
          <a:ln>
            <a:noFill/>
          </a:ln>
        </p:spPr>
        <p:style>
          <a:lnRef idx="1">
            <a:schemeClr val="dk1"/>
          </a:lnRef>
          <a:fillRef idx="3">
            <a:schemeClr val="dk1"/>
          </a:fillRef>
          <a:effectRef idx="2">
            <a:schemeClr val="dk1"/>
          </a:effectRef>
          <a:fontRef idx="minor">
            <a:schemeClr val="lt1"/>
          </a:fontRef>
        </p:style>
        <p:txBody>
          <a:bodyPr lIns="91431" tIns="45716" rIns="91431" bIns="45716" rtlCol="0" anchor="ctr"/>
          <a:lstStyle/>
          <a:p>
            <a:pPr algn="ctr"/>
            <a:r>
              <a:rPr lang="en-US" sz="800" dirty="0">
                <a:latin typeface="Arial" panose="020B0604020202020204" pitchFamily="34" charset="0"/>
                <a:ea typeface="微软雅黑" panose="020B0503020204020204" pitchFamily="34" charset="-122"/>
                <a:sym typeface="Arial" panose="020B0604020202020204" pitchFamily="34" charset="0"/>
              </a:rPr>
              <a:t>81%</a:t>
            </a:r>
          </a:p>
        </p:txBody>
      </p:sp>
      <p:sp>
        <p:nvSpPr>
          <p:cNvPr id="25" name="Rectangular Callout 17"/>
          <p:cNvSpPr/>
          <p:nvPr/>
        </p:nvSpPr>
        <p:spPr>
          <a:xfrm>
            <a:off x="7217888" y="2198370"/>
            <a:ext cx="450322" cy="228600"/>
          </a:xfrm>
          <a:prstGeom prst="wedgeRectCallout">
            <a:avLst>
              <a:gd name="adj1" fmla="val -20833"/>
              <a:gd name="adj2" fmla="val 75000"/>
            </a:avLst>
          </a:prstGeom>
          <a:solidFill>
            <a:schemeClr val="tx1">
              <a:lumMod val="50000"/>
              <a:lumOff val="50000"/>
            </a:schemeClr>
          </a:solidFill>
          <a:ln>
            <a:noFill/>
          </a:ln>
        </p:spPr>
        <p:style>
          <a:lnRef idx="1">
            <a:schemeClr val="dk1"/>
          </a:lnRef>
          <a:fillRef idx="3">
            <a:schemeClr val="dk1"/>
          </a:fillRef>
          <a:effectRef idx="2">
            <a:schemeClr val="dk1"/>
          </a:effectRef>
          <a:fontRef idx="minor">
            <a:schemeClr val="lt1"/>
          </a:fontRef>
        </p:style>
        <p:txBody>
          <a:bodyPr lIns="91431" tIns="45716" rIns="91431" bIns="45716" rtlCol="0" anchor="ctr"/>
          <a:lstStyle/>
          <a:p>
            <a:pPr algn="ctr"/>
            <a:r>
              <a:rPr lang="en-US" sz="800" dirty="0">
                <a:latin typeface="Arial" panose="020B0604020202020204" pitchFamily="34" charset="0"/>
                <a:ea typeface="微软雅黑" panose="020B0503020204020204" pitchFamily="34" charset="-122"/>
                <a:sym typeface="Arial" panose="020B0604020202020204" pitchFamily="34" charset="0"/>
              </a:rPr>
              <a:t>80%</a:t>
            </a:r>
          </a:p>
        </p:txBody>
      </p:sp>
      <p:sp>
        <p:nvSpPr>
          <p:cNvPr id="26" name="TextBox 19"/>
          <p:cNvSpPr txBox="1"/>
          <p:nvPr/>
        </p:nvSpPr>
        <p:spPr>
          <a:xfrm>
            <a:off x="522371" y="1253838"/>
            <a:ext cx="3378819" cy="369324"/>
          </a:xfrm>
          <a:prstGeom prst="rect">
            <a:avLst/>
          </a:prstGeom>
          <a:noFill/>
        </p:spPr>
        <p:txBody>
          <a:bodyPr wrap="square" lIns="91431" tIns="45716" rIns="91431" bIns="45716" rtlCol="0">
            <a:spAutoFit/>
          </a:bodyPr>
          <a:lstStyle/>
          <a:p>
            <a:r>
              <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点击输入简要文字内容，概括精炼言简意赅的说明分项内容。点击输入简要文字内容，概括精炼言简意赅的说明分项内容。</a:t>
            </a:r>
            <a:endParaRPr 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20"/>
          <p:cNvSpPr txBox="1"/>
          <p:nvPr/>
        </p:nvSpPr>
        <p:spPr>
          <a:xfrm>
            <a:off x="522371" y="966035"/>
            <a:ext cx="3378819" cy="300074"/>
          </a:xfrm>
          <a:prstGeom prst="rect">
            <a:avLst/>
          </a:prstGeom>
          <a:noFill/>
        </p:spPr>
        <p:txBody>
          <a:bodyPr wrap="square" lIns="91431" tIns="45716" rIns="91431" bIns="45716" rtlCol="0">
            <a:spAutoFit/>
          </a:bodyPr>
          <a:lstStyle/>
          <a:p>
            <a:r>
              <a:rPr lang="zh-CN" altLang="en-US" sz="135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单击此处添加标题</a:t>
            </a:r>
          </a:p>
        </p:txBody>
      </p:sp>
      <p:sp>
        <p:nvSpPr>
          <p:cNvPr id="28" name="TextBox 21"/>
          <p:cNvSpPr txBox="1"/>
          <p:nvPr/>
        </p:nvSpPr>
        <p:spPr>
          <a:xfrm>
            <a:off x="808448" y="3867151"/>
            <a:ext cx="550132" cy="311616"/>
          </a:xfrm>
          <a:prstGeom prst="rect">
            <a:avLst/>
          </a:prstGeom>
          <a:noFill/>
        </p:spPr>
        <p:txBody>
          <a:bodyPr wrap="none" lIns="91431" tIns="45716" rIns="91431" bIns="45716" rtlCol="0">
            <a:spAutoFit/>
          </a:bodyPr>
          <a:lstStyle/>
          <a:p>
            <a:r>
              <a:rPr lang="zh-CN" altLang="en-US" sz="142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一月</a:t>
            </a:r>
            <a:endParaRPr lang="en-US" sz="142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22"/>
          <p:cNvSpPr txBox="1"/>
          <p:nvPr/>
        </p:nvSpPr>
        <p:spPr>
          <a:xfrm>
            <a:off x="1415757" y="3867151"/>
            <a:ext cx="550132" cy="311616"/>
          </a:xfrm>
          <a:prstGeom prst="rect">
            <a:avLst/>
          </a:prstGeom>
          <a:noFill/>
        </p:spPr>
        <p:txBody>
          <a:bodyPr wrap="none" lIns="91431" tIns="45716" rIns="91431" bIns="45716" rtlCol="0">
            <a:spAutoFit/>
          </a:bodyPr>
          <a:lstStyle/>
          <a:p>
            <a:r>
              <a:rPr lang="zh-CN" altLang="en-US" sz="142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二月</a:t>
            </a:r>
            <a:endParaRPr lang="en-US" sz="142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23"/>
          <p:cNvSpPr txBox="1"/>
          <p:nvPr/>
        </p:nvSpPr>
        <p:spPr>
          <a:xfrm>
            <a:off x="2044480" y="3867151"/>
            <a:ext cx="550132" cy="311616"/>
          </a:xfrm>
          <a:prstGeom prst="rect">
            <a:avLst/>
          </a:prstGeom>
          <a:noFill/>
        </p:spPr>
        <p:txBody>
          <a:bodyPr wrap="none" lIns="91431" tIns="45716" rIns="91431" bIns="45716" rtlCol="0">
            <a:spAutoFit/>
          </a:bodyPr>
          <a:lstStyle/>
          <a:p>
            <a:r>
              <a:rPr lang="zh-CN" altLang="en-US" sz="142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三月</a:t>
            </a:r>
            <a:endParaRPr lang="en-US" sz="142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24"/>
          <p:cNvSpPr txBox="1"/>
          <p:nvPr/>
        </p:nvSpPr>
        <p:spPr>
          <a:xfrm>
            <a:off x="2717504" y="3867151"/>
            <a:ext cx="550132" cy="311616"/>
          </a:xfrm>
          <a:prstGeom prst="rect">
            <a:avLst/>
          </a:prstGeom>
          <a:noFill/>
        </p:spPr>
        <p:txBody>
          <a:bodyPr wrap="none" lIns="91431" tIns="45716" rIns="91431" bIns="45716" rtlCol="0">
            <a:spAutoFit/>
          </a:bodyPr>
          <a:lstStyle/>
          <a:p>
            <a:r>
              <a:rPr lang="zh-CN" altLang="en-US" sz="142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四月</a:t>
            </a:r>
            <a:endParaRPr lang="en-US" sz="142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25"/>
          <p:cNvSpPr txBox="1"/>
          <p:nvPr/>
        </p:nvSpPr>
        <p:spPr>
          <a:xfrm>
            <a:off x="3350458" y="3867151"/>
            <a:ext cx="550132" cy="311616"/>
          </a:xfrm>
          <a:prstGeom prst="rect">
            <a:avLst/>
          </a:prstGeom>
          <a:noFill/>
        </p:spPr>
        <p:txBody>
          <a:bodyPr wrap="none" lIns="91431" tIns="45716" rIns="91431" bIns="45716" rtlCol="0">
            <a:spAutoFit/>
          </a:bodyPr>
          <a:lstStyle/>
          <a:p>
            <a:r>
              <a:rPr lang="zh-CN" altLang="en-US" sz="142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五月</a:t>
            </a:r>
            <a:endParaRPr lang="en-US" sz="142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26"/>
          <p:cNvSpPr txBox="1"/>
          <p:nvPr/>
        </p:nvSpPr>
        <p:spPr>
          <a:xfrm>
            <a:off x="4041049" y="3867151"/>
            <a:ext cx="550132" cy="311616"/>
          </a:xfrm>
          <a:prstGeom prst="rect">
            <a:avLst/>
          </a:prstGeom>
          <a:noFill/>
        </p:spPr>
        <p:txBody>
          <a:bodyPr wrap="none" lIns="91431" tIns="45716" rIns="91431" bIns="45716" rtlCol="0">
            <a:spAutoFit/>
          </a:bodyPr>
          <a:lstStyle/>
          <a:p>
            <a:r>
              <a:rPr lang="zh-CN" altLang="en-US" sz="142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六月</a:t>
            </a:r>
            <a:endParaRPr lang="en-US" sz="142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27"/>
          <p:cNvSpPr txBox="1"/>
          <p:nvPr/>
        </p:nvSpPr>
        <p:spPr>
          <a:xfrm>
            <a:off x="4656373" y="3867151"/>
            <a:ext cx="550132" cy="311616"/>
          </a:xfrm>
          <a:prstGeom prst="rect">
            <a:avLst/>
          </a:prstGeom>
          <a:noFill/>
        </p:spPr>
        <p:txBody>
          <a:bodyPr wrap="none" lIns="91431" tIns="45716" rIns="91431" bIns="45716" rtlCol="0">
            <a:spAutoFit/>
          </a:bodyPr>
          <a:lstStyle/>
          <a:p>
            <a:r>
              <a:rPr lang="zh-CN" altLang="en-US" sz="142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七月</a:t>
            </a:r>
            <a:endParaRPr lang="en-US" sz="142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28"/>
          <p:cNvSpPr txBox="1"/>
          <p:nvPr/>
        </p:nvSpPr>
        <p:spPr>
          <a:xfrm>
            <a:off x="5220407" y="3867151"/>
            <a:ext cx="550132" cy="311616"/>
          </a:xfrm>
          <a:prstGeom prst="rect">
            <a:avLst/>
          </a:prstGeom>
          <a:noFill/>
        </p:spPr>
        <p:txBody>
          <a:bodyPr wrap="none" lIns="91431" tIns="45716" rIns="91431" bIns="45716" rtlCol="0">
            <a:spAutoFit/>
          </a:bodyPr>
          <a:lstStyle/>
          <a:p>
            <a:r>
              <a:rPr lang="zh-CN" altLang="en-US" sz="142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八月</a:t>
            </a:r>
            <a:endParaRPr lang="en-US" sz="142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29"/>
          <p:cNvSpPr txBox="1"/>
          <p:nvPr/>
        </p:nvSpPr>
        <p:spPr>
          <a:xfrm>
            <a:off x="5874199" y="3867151"/>
            <a:ext cx="550132" cy="311616"/>
          </a:xfrm>
          <a:prstGeom prst="rect">
            <a:avLst/>
          </a:prstGeom>
          <a:noFill/>
        </p:spPr>
        <p:txBody>
          <a:bodyPr wrap="none" lIns="91431" tIns="45716" rIns="91431" bIns="45716" rtlCol="0">
            <a:spAutoFit/>
          </a:bodyPr>
          <a:lstStyle/>
          <a:p>
            <a:r>
              <a:rPr lang="zh-CN" altLang="en-US" sz="142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九月</a:t>
            </a:r>
            <a:endParaRPr lang="en-US" sz="142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30"/>
          <p:cNvSpPr txBox="1"/>
          <p:nvPr/>
        </p:nvSpPr>
        <p:spPr>
          <a:xfrm>
            <a:off x="6508756" y="3867151"/>
            <a:ext cx="550132" cy="311616"/>
          </a:xfrm>
          <a:prstGeom prst="rect">
            <a:avLst/>
          </a:prstGeom>
          <a:noFill/>
        </p:spPr>
        <p:txBody>
          <a:bodyPr wrap="none" lIns="91431" tIns="45716" rIns="91431" bIns="45716" rtlCol="0">
            <a:spAutoFit/>
          </a:bodyPr>
          <a:lstStyle/>
          <a:p>
            <a:r>
              <a:rPr lang="zh-CN" altLang="en-US" sz="142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十月</a:t>
            </a:r>
            <a:endParaRPr lang="en-US" sz="142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31"/>
          <p:cNvSpPr txBox="1"/>
          <p:nvPr/>
        </p:nvSpPr>
        <p:spPr>
          <a:xfrm>
            <a:off x="7132093" y="3867151"/>
            <a:ext cx="732875" cy="311616"/>
          </a:xfrm>
          <a:prstGeom prst="rect">
            <a:avLst/>
          </a:prstGeom>
          <a:noFill/>
        </p:spPr>
        <p:txBody>
          <a:bodyPr wrap="none" lIns="91431" tIns="45716" rIns="91431" bIns="45716" rtlCol="0">
            <a:spAutoFit/>
          </a:bodyPr>
          <a:lstStyle/>
          <a:p>
            <a:r>
              <a:rPr lang="zh-CN" altLang="en-US" sz="142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十一月</a:t>
            </a:r>
            <a:endParaRPr lang="en-US" sz="142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32"/>
          <p:cNvSpPr txBox="1"/>
          <p:nvPr/>
        </p:nvSpPr>
        <p:spPr>
          <a:xfrm>
            <a:off x="7794985" y="3867151"/>
            <a:ext cx="732875" cy="311616"/>
          </a:xfrm>
          <a:prstGeom prst="rect">
            <a:avLst/>
          </a:prstGeom>
          <a:noFill/>
        </p:spPr>
        <p:txBody>
          <a:bodyPr wrap="none" lIns="91431" tIns="45716" rIns="91431" bIns="45716" rtlCol="0">
            <a:spAutoFit/>
          </a:bodyPr>
          <a:lstStyle/>
          <a:p>
            <a:r>
              <a:rPr lang="zh-CN" altLang="en-US" sz="142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十二月</a:t>
            </a:r>
            <a:endParaRPr lang="en-US" sz="142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矩形 39"/>
          <p:cNvSpPr/>
          <p:nvPr/>
        </p:nvSpPr>
        <p:spPr>
          <a:xfrm>
            <a:off x="816"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7497136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500"/>
                                        <p:tgtEl>
                                          <p:spTgt spid="2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500"/>
                                        <p:tgtEl>
                                          <p:spTgt spid="3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500"/>
                                        <p:tgtEl>
                                          <p:spTgt spid="3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500"/>
                                        <p:tgtEl>
                                          <p:spTgt spid="3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500"/>
                                        <p:tgtEl>
                                          <p:spTgt spid="3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500"/>
                                        <p:tgtEl>
                                          <p:spTgt spid="3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500"/>
                                        <p:tgtEl>
                                          <p:spTgt spid="37"/>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fade">
                                      <p:cBhvr>
                                        <p:cTn id="80" dur="500"/>
                                        <p:tgtEl>
                                          <p:spTgt spid="38"/>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bldLvl="0" animBg="1"/>
      <p:bldP spid="10" grpId="0" bldLvl="0" animBg="1"/>
      <p:bldP spid="11" grpId="0" bldLvl="0" animBg="1"/>
      <p:bldP spid="17" grpId="0" bldLvl="0" animBg="1"/>
      <p:bldP spid="18" grpId="0" bldLvl="0" animBg="1"/>
      <p:bldP spid="19" grpId="0" bldLvl="0" animBg="1"/>
      <p:bldP spid="20" grpId="0" bldLvl="0" animBg="1"/>
      <p:bldP spid="21" grpId="0" bldLvl="0" animBg="1"/>
      <p:bldP spid="22" grpId="0" bldLvl="0" animBg="1"/>
      <p:bldP spid="23" grpId="0" bldLvl="0" animBg="1"/>
      <p:bldP spid="24" grpId="0" bldLvl="0" animBg="1"/>
      <p:bldP spid="25" grpId="0" bldLvl="0" animBg="1"/>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UUID" val="{C1A8F295-47DC-48FB-81BD-666766343352}"/>
  <p:tag name="ISPRING_RESOURCE_FOLDER" val="E:\素材\正版图-卖\PPT\0变色龙\0xxx\bt369\ppt\bt369\"/>
  <p:tag name="ISPRING_PRESENTATION_PATH" val="E:\素材\正版图-卖\PPT\0变色龙\0xxx\bt369\ppt\bt369.pptx"/>
  <p:tag name="ISPRING_PROJECT_FOLDER_UPDATED" val="1"/>
  <p:tag name="ISPRING_SCREEN_RECS_UPDATED" val="E:\素材\正版图-卖\PPT\0变色龙\0xxx\bt369\ppt\bt369"/>
  <p:tag name="ISPRING_SCORM_ENDPOINT" val="&lt;endpoint&gt;&lt;enable&gt;0&lt;/enable&gt;&lt;lrs&gt;http://&lt;/lrs&gt;&lt;auth&gt;0&lt;/auth&gt;&lt;login&gt;&lt;/login&gt;&lt;password&gt;&lt;/password&gt;&lt;key&gt;&lt;/key&gt;&lt;name&gt;&lt;/name&gt;&lt;email&gt;&lt;/email&gt;&lt;/endpoint&gt;&#10;"/>
  <p:tag name="ISPRING_PRESENTATION_TITLE" val="bt739"/>
</p:tagLst>
</file>

<file path=ppt/theme/theme1.xml><?xml version="1.0" encoding="utf-8"?>
<a:theme xmlns:a="http://schemas.openxmlformats.org/drawingml/2006/main" name="在行">
  <a:themeElements>
    <a:clrScheme name="蓝色">
      <a:dk1>
        <a:sysClr val="windowText" lastClr="000000"/>
      </a:dk1>
      <a:lt1>
        <a:sysClr val="window" lastClr="FFFFFF"/>
      </a:lt1>
      <a:dk2>
        <a:srgbClr val="17406D"/>
      </a:dk2>
      <a:lt2>
        <a:srgbClr val="DBEFF9"/>
      </a:lt2>
      <a:accent1>
        <a:srgbClr val="006AB5"/>
      </a:accent1>
      <a:accent2>
        <a:srgbClr val="31A8E1"/>
      </a:accent2>
      <a:accent3>
        <a:srgbClr val="006AB5"/>
      </a:accent3>
      <a:accent4>
        <a:srgbClr val="31A8E1"/>
      </a:accent4>
      <a:accent5>
        <a:srgbClr val="006AB5"/>
      </a:accent5>
      <a:accent6>
        <a:srgbClr val="31A8E1"/>
      </a:accent6>
      <a:hlink>
        <a:srgbClr val="006AB5"/>
      </a:hlink>
      <a:folHlink>
        <a:srgbClr val="31A8E1"/>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2519</Words>
  <Application>Microsoft Office PowerPoint</Application>
  <PresentationFormat>全屏显示(16:9)</PresentationFormat>
  <Paragraphs>366</Paragraphs>
  <Slides>30</Slides>
  <Notes>24</Notes>
  <HiddenSlides>0</HiddenSlides>
  <MMClips>1</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30</vt:i4>
      </vt:variant>
    </vt:vector>
  </HeadingPairs>
  <TitlesOfParts>
    <vt:vector size="44" baseType="lpstr">
      <vt:lpstr>Clear Sans</vt:lpstr>
      <vt:lpstr>Clear Sans Light</vt:lpstr>
      <vt:lpstr>Open Sans Light</vt:lpstr>
      <vt:lpstr>Roboto medium</vt:lpstr>
      <vt:lpstr>宋体</vt:lpstr>
      <vt:lpstr>微软雅黑</vt:lpstr>
      <vt:lpstr>Arial</vt:lpstr>
      <vt:lpstr>Calibri</vt:lpstr>
      <vt:lpstr>Calibri Light</vt:lpstr>
      <vt:lpstr>Open Sans</vt:lpstr>
      <vt:lpstr>Roboto</vt:lpstr>
      <vt:lpstr>Roboto Condensed</vt:lpstr>
      <vt:lpstr>Times New Roman</vt:lpstr>
      <vt:lpstr>在行</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2017-01-09T15:41:44Z</dcterms:created>
  <dcterms:modified xsi:type="dcterms:W3CDTF">2018-11-08T05:27:34Z</dcterms:modified>
</cp:coreProperties>
</file>