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607" r:id="rId2"/>
    <p:sldId id="929" r:id="rId3"/>
    <p:sldId id="930" r:id="rId4"/>
    <p:sldId id="984" r:id="rId5"/>
    <p:sldId id="985" r:id="rId6"/>
    <p:sldId id="986" r:id="rId7"/>
    <p:sldId id="991" r:id="rId8"/>
    <p:sldId id="975" r:id="rId9"/>
    <p:sldId id="992" r:id="rId10"/>
    <p:sldId id="988" r:id="rId11"/>
    <p:sldId id="993" r:id="rId12"/>
    <p:sldId id="994" r:id="rId13"/>
    <p:sldId id="989" r:id="rId14"/>
    <p:sldId id="976" r:id="rId15"/>
    <p:sldId id="990" r:id="rId16"/>
    <p:sldId id="979" r:id="rId17"/>
    <p:sldId id="980" r:id="rId18"/>
    <p:sldId id="987" r:id="rId19"/>
    <p:sldId id="977" r:id="rId20"/>
    <p:sldId id="982" r:id="rId21"/>
    <p:sldId id="983" r:id="rId22"/>
    <p:sldId id="995" r:id="rId23"/>
    <p:sldId id="981" r:id="rId24"/>
    <p:sldId id="978" r:id="rId25"/>
  </p:sldIdLst>
  <p:sldSz cx="9144000" cy="5143500" type="screen16x9"/>
  <p:notesSz cx="6858000" cy="9144000"/>
  <p:custDataLst>
    <p:tags r:id="rId27"/>
  </p:custDataLst>
  <p:defaultTextStyle>
    <a:defPPr>
      <a:defRPr lang="zh-CN"/>
    </a:defPPr>
    <a:lvl1pPr marL="0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0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2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2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63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04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45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85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26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BF"/>
    <a:srgbClr val="034EA2"/>
    <a:srgbClr val="0087CD"/>
    <a:srgbClr val="C68F06"/>
    <a:srgbClr val="DB2C03"/>
    <a:srgbClr val="EBAC07"/>
    <a:srgbClr val="008487"/>
    <a:srgbClr val="163C46"/>
    <a:srgbClr val="008F92"/>
    <a:srgbClr val="004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94660"/>
  </p:normalViewPr>
  <p:slideViewPr>
    <p:cSldViewPr>
      <p:cViewPr varScale="1">
        <p:scale>
          <a:sx n="106" d="100"/>
          <a:sy n="106" d="100"/>
        </p:scale>
        <p:origin x="108" y="4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36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A5992-9D73-4015-9385-ABE035416B29}" type="datetimeFigureOut">
              <a:rPr lang="zh-CN" altLang="en-US" smtClean="0"/>
              <a:pPr/>
              <a:t>2019/7/28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5A699-AB68-4A20-99FB-6F69DC266D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234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0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2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22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63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04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45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85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26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95031C-36FB-4BFB-B547-5049AC3C4D20}" type="slidenum">
              <a:rPr lang="zh-CN" altLang="en-US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95031C-36FB-4BFB-B547-5049AC3C4D20}" type="slidenum">
              <a:rPr lang="zh-CN" altLang="en-US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472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95031C-36FB-4BFB-B547-5049AC3C4D20}" type="slidenum">
              <a:rPr lang="zh-CN" altLang="en-US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0232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48130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8131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03DB1A-9145-4287-A659-651BC6517FC6}" type="slidenum">
              <a:rPr lang="zh-CN" altLang="en-US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94876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2F313-D051-4284-95AD-6163FA128698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9487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95031C-36FB-4BFB-B547-5049AC3C4D20}" type="slidenum">
              <a:rPr lang="zh-CN" altLang="en-US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7417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8090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95031C-36FB-4BFB-B547-5049AC3C4D20}" type="slidenum">
              <a:rPr lang="zh-CN" altLang="en-US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158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5049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5934F-EAF2-4BA1-98D1-AB7BE00B8F72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0833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95031C-36FB-4BFB-B547-5049AC3C4D20}" type="slidenum">
              <a:rPr lang="zh-CN" altLang="en-US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6227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534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123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1950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pPr/>
              <a:t>2019/7/28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框 37"/>
          <p:cNvSpPr txBox="1"/>
          <p:nvPr userDrawn="1"/>
        </p:nvSpPr>
        <p:spPr>
          <a:xfrm>
            <a:off x="899592" y="239588"/>
            <a:ext cx="1990115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15" name="文本框 38"/>
          <p:cNvSpPr txBox="1"/>
          <p:nvPr userDrawn="1"/>
        </p:nvSpPr>
        <p:spPr>
          <a:xfrm>
            <a:off x="899592" y="432889"/>
            <a:ext cx="1804166" cy="266653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8" name="Picture 2" descr="C:\Users\Administrator\Desktop\75bab28f863d378bb007a7537ede48fc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4061718"/>
            <a:ext cx="2160240" cy="2163563"/>
          </a:xfrm>
          <a:prstGeom prst="rect">
            <a:avLst/>
          </a:prstGeom>
          <a:noFill/>
        </p:spPr>
      </p:pic>
      <p:pic>
        <p:nvPicPr>
          <p:cNvPr id="9" name="Picture 2" descr="C:\Users\Administrator\Desktop\75bab28f863d378bb007a7537ede48fc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3478"/>
            <a:ext cx="647077" cy="648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21356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4783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C0F3E8C-8BCD-4A8F-98D8-F8D96B87BD28}" type="datetimeFigureOut">
              <a:rPr lang="zh-CN" altLang="en-US"/>
              <a:pPr>
                <a:defRPr/>
              </a:pPr>
              <a:t>2019/7/28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AAA05D2-2F82-4D1D-9A69-4CC173608BC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582c0aa581928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F21D-12A3-824C-80FA-D34F01E9177B}" type="datetimeFigureOut">
              <a:rPr kumimoji="1" lang="zh-CN" altLang="en-US" smtClean="0"/>
              <a:pPr/>
              <a:t>2019/7/28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FEDB-804C-9249-87AB-F8162CDD6F1B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39728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" y="0"/>
            <a:ext cx="9143499" cy="5143500"/>
          </a:xfrm>
          <a:prstGeom prst="rect">
            <a:avLst/>
          </a:prstGeom>
        </p:spPr>
      </p:pic>
      <p:grpSp>
        <p:nvGrpSpPr>
          <p:cNvPr id="2" name="组合 3"/>
          <p:cNvGrpSpPr/>
          <p:nvPr userDrawn="1"/>
        </p:nvGrpSpPr>
        <p:grpSpPr bwMode="auto">
          <a:xfrm flipH="1">
            <a:off x="-1" y="248018"/>
            <a:ext cx="1797166" cy="507206"/>
            <a:chOff x="2370576" y="533400"/>
            <a:chExt cx="2417494" cy="675969"/>
          </a:xfrm>
          <a:solidFill>
            <a:srgbClr val="EE1C39"/>
          </a:solidFill>
        </p:grpSpPr>
        <p:sp>
          <p:nvSpPr>
            <p:cNvPr id="3" name="矩形 2"/>
            <p:cNvSpPr/>
            <p:nvPr/>
          </p:nvSpPr>
          <p:spPr>
            <a:xfrm>
              <a:off x="2738030" y="533400"/>
              <a:ext cx="2050040" cy="6759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2370576" y="533400"/>
              <a:ext cx="623734" cy="6759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00" dirty="0">
                <a:cs typeface="+mn-ea"/>
                <a:sym typeface="+mn-lt"/>
              </a:endParaRPr>
            </a:p>
          </p:txBody>
        </p:sp>
      </p:grpSp>
      <p:sp>
        <p:nvSpPr>
          <p:cNvPr id="6" name="文本框 12"/>
          <p:cNvSpPr txBox="1">
            <a:spLocks noChangeArrowheads="1"/>
          </p:cNvSpPr>
          <p:nvPr userDrawn="1"/>
        </p:nvSpPr>
        <p:spPr bwMode="auto">
          <a:xfrm>
            <a:off x="-1" y="370296"/>
            <a:ext cx="1796090" cy="61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5023" tIns="32511" rIns="65023" bIns="32511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  <p:extLst>
      <p:ext uri="{BB962C8B-B14F-4D97-AF65-F5344CB8AC3E}">
        <p14:creationId xmlns:p14="http://schemas.microsoft.com/office/powerpoint/2010/main" val="2116808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pPr/>
              <a:t>2019/7/28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框 37"/>
          <p:cNvSpPr txBox="1"/>
          <p:nvPr userDrawn="1"/>
        </p:nvSpPr>
        <p:spPr>
          <a:xfrm>
            <a:off x="899592" y="267494"/>
            <a:ext cx="938545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工作回顾</a:t>
            </a:r>
          </a:p>
        </p:txBody>
      </p:sp>
      <p:sp>
        <p:nvSpPr>
          <p:cNvPr id="10" name="右箭头 9"/>
          <p:cNvSpPr/>
          <p:nvPr userDrawn="1"/>
        </p:nvSpPr>
        <p:spPr>
          <a:xfrm>
            <a:off x="467544" y="267494"/>
            <a:ext cx="432048" cy="2880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21356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pPr/>
              <a:t>2019/7/28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框 37"/>
          <p:cNvSpPr txBox="1"/>
          <p:nvPr userDrawn="1"/>
        </p:nvSpPr>
        <p:spPr>
          <a:xfrm>
            <a:off x="899592" y="267494"/>
            <a:ext cx="912897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自我评价</a:t>
            </a:r>
          </a:p>
        </p:txBody>
      </p:sp>
      <p:sp>
        <p:nvSpPr>
          <p:cNvPr id="10" name="右箭头 9"/>
          <p:cNvSpPr/>
          <p:nvPr userDrawn="1"/>
        </p:nvSpPr>
        <p:spPr>
          <a:xfrm>
            <a:off x="467544" y="267494"/>
            <a:ext cx="432048" cy="2880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755944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pPr/>
              <a:t>2019/7/28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框 37"/>
          <p:cNvSpPr txBox="1"/>
          <p:nvPr userDrawn="1"/>
        </p:nvSpPr>
        <p:spPr>
          <a:xfrm>
            <a:off x="899592" y="267494"/>
            <a:ext cx="938545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工作体会</a:t>
            </a:r>
          </a:p>
        </p:txBody>
      </p:sp>
      <p:sp>
        <p:nvSpPr>
          <p:cNvPr id="10" name="右箭头 9"/>
          <p:cNvSpPr/>
          <p:nvPr userDrawn="1"/>
        </p:nvSpPr>
        <p:spPr>
          <a:xfrm>
            <a:off x="467544" y="267494"/>
            <a:ext cx="432048" cy="2880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106017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pPr/>
              <a:t>2019/7/28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文本框 37"/>
          <p:cNvSpPr txBox="1"/>
          <p:nvPr userDrawn="1"/>
        </p:nvSpPr>
        <p:spPr>
          <a:xfrm>
            <a:off x="899592" y="267494"/>
            <a:ext cx="1451506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4278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工作规划和展望</a:t>
            </a:r>
          </a:p>
        </p:txBody>
      </p:sp>
      <p:sp>
        <p:nvSpPr>
          <p:cNvPr id="10" name="右箭头 9"/>
          <p:cNvSpPr/>
          <p:nvPr userDrawn="1"/>
        </p:nvSpPr>
        <p:spPr>
          <a:xfrm>
            <a:off x="467544" y="267494"/>
            <a:ext cx="432048" cy="2880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82529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54A03-91AF-448A-9954-517C0577E5F0}" type="datetimeFigureOut">
              <a:rPr lang="zh-CN" altLang="en-US" smtClean="0"/>
              <a:pPr/>
              <a:t>2019/7/28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FC946-6D13-4F8C-9740-992A906A613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507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8" r:id="rId2"/>
    <p:sldLayoutId id="2147483664" r:id="rId3"/>
    <p:sldLayoutId id="2147483665" r:id="rId4"/>
    <p:sldLayoutId id="2147483666" r:id="rId5"/>
    <p:sldLayoutId id="2147483669" r:id="rId6"/>
    <p:sldLayoutId id="2147483670" r:id="rId7"/>
    <p:sldLayoutId id="2147483671" r:id="rId8"/>
    <p:sldLayoutId id="2147483672" r:id="rId9"/>
    <p:sldLayoutId id="2147483667" r:id="rId10"/>
  </p:sldLayoutIdLst>
  <p:transition/>
  <p:txStyles>
    <p:titleStyle>
      <a:lvl1pPr algn="ctr" defTabSz="91428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5" indent="-342855" algn="l" defTabSz="91428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4" indent="-285713" algn="l" defTabSz="91428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2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93" indent="-228570" algn="l" defTabSz="91428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33" indent="-228570" algn="l" defTabSz="91428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75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15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56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97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0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2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2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3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4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45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85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26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notesSlide" Target="../notesSlides/notesSlide2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19" Type="http://schemas.openxmlformats.org/officeDocument/2006/relationships/slideLayout" Target="../slideLayouts/slideLayout1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FBE422D-ADBB-47A9-A4F8-61F4DAFA0B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42" y="267494"/>
            <a:ext cx="4659982" cy="465998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461000" y="1924258"/>
            <a:ext cx="3611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YOUR COMOANY’S NAME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61000" y="2252360"/>
            <a:ext cx="41841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保护牙齿</a:t>
            </a:r>
            <a:r>
              <a:rPr lang="en-US" altLang="zh-CN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模版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461000" y="2822033"/>
            <a:ext cx="3031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适用于商务总结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工作总结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工作计划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466611" y="3086839"/>
            <a:ext cx="4569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CCTV FUTURE ADVERTISING COMPANYIS CCTV TO EXOLORE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51675" y="1020673"/>
            <a:ext cx="20072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spc="-3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itchFamily="34" charset="0"/>
              </a:rPr>
              <a:t>2 0 3 8</a:t>
            </a:r>
            <a:endParaRPr lang="zh-CN" altLang="en-US" sz="7200" spc="-300" dirty="0">
              <a:solidFill>
                <a:schemeClr val="tx1">
                  <a:lumMod val="65000"/>
                  <a:lumOff val="35000"/>
                </a:schemeClr>
              </a:solidFill>
              <a:latin typeface="Agency FB" pitchFamily="34" charset="0"/>
            </a:endParaRPr>
          </a:p>
        </p:txBody>
      </p:sp>
      <p:sp>
        <p:nvSpPr>
          <p:cNvPr id="14" name="TextBox 33">
            <a:extLst>
              <a:ext uri="{FF2B5EF4-FFF2-40B4-BE49-F238E27FC236}">
                <a16:creationId xmlns:a16="http://schemas.microsoft.com/office/drawing/2014/main" id="{C4D3E617-77C3-42AD-AF09-9584D9929307}"/>
              </a:ext>
            </a:extLst>
          </p:cNvPr>
          <p:cNvSpPr txBox="1"/>
          <p:nvPr/>
        </p:nvSpPr>
        <p:spPr>
          <a:xfrm>
            <a:off x="4538619" y="3734911"/>
            <a:ext cx="44258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                         时间：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2038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</a:p>
        </p:txBody>
      </p:sp>
      <p:pic>
        <p:nvPicPr>
          <p:cNvPr id="6" name="班得瑞乐团 - childhood memory - bandari 童年">
            <a:hlinkClick r:id="" action="ppaction://media"/>
            <a:extLst>
              <a:ext uri="{FF2B5EF4-FFF2-40B4-BE49-F238E27FC236}">
                <a16:creationId xmlns:a16="http://schemas.microsoft.com/office/drawing/2014/main" id="{6FB2C13D-7137-4376-9B70-A7205BF1F6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0" out="50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5536" y="-66861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checker/>
      </p:transition>
    </mc:Choice>
    <mc:Fallback xmlns="">
      <p:transition spd="slow" advClick="0" advTm="6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80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600"/>
                            </p:stCondLst>
                            <p:childTnLst>
                              <p:par>
                                <p:cTn id="3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2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2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6" grpId="0"/>
      <p:bldP spid="27" grpId="0"/>
      <p:bldP spid="33" grpId="0"/>
      <p:bldP spid="34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5131498" y="2481522"/>
            <a:ext cx="1024678" cy="715581"/>
            <a:chOff x="3460168" y="2504241"/>
            <a:chExt cx="1024678" cy="715581"/>
          </a:xfrm>
        </p:grpSpPr>
        <p:sp>
          <p:nvSpPr>
            <p:cNvPr id="7" name="矩形 6"/>
            <p:cNvSpPr/>
            <p:nvPr/>
          </p:nvSpPr>
          <p:spPr>
            <a:xfrm>
              <a:off x="3460168" y="2735074"/>
              <a:ext cx="1024678" cy="484748"/>
            </a:xfrm>
            <a:prstGeom prst="rect">
              <a:avLst/>
            </a:prstGeom>
          </p:spPr>
          <p:txBody>
            <a:bodyPr wrap="square">
              <a:normAutofit fontScale="70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此部分内容作为文字排版占位显示（建议使用主题字体）。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3460168" y="2504241"/>
              <a:ext cx="1024678" cy="230833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algn="r"/>
              <a:r>
                <a:rPr lang="zh-CN" altLang="en-US" sz="14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179170" y="2471857"/>
            <a:ext cx="1024678" cy="700772"/>
            <a:chOff x="4644008" y="1294914"/>
            <a:chExt cx="1024678" cy="700772"/>
          </a:xfrm>
        </p:grpSpPr>
        <p:sp>
          <p:nvSpPr>
            <p:cNvPr id="8" name="矩形 7"/>
            <p:cNvSpPr/>
            <p:nvPr/>
          </p:nvSpPr>
          <p:spPr>
            <a:xfrm>
              <a:off x="4644008" y="1510938"/>
              <a:ext cx="1024678" cy="484748"/>
            </a:xfrm>
            <a:prstGeom prst="rect">
              <a:avLst/>
            </a:prstGeom>
          </p:spPr>
          <p:txBody>
            <a:bodyPr wrap="square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此部分内容作为文字排版占位显示（建议使用主题字体）。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4644008" y="1294914"/>
              <a:ext cx="1024678" cy="230833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400" b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610127" y="2552954"/>
            <a:ext cx="1024678" cy="717392"/>
            <a:chOff x="4699450" y="3726566"/>
            <a:chExt cx="1024678" cy="717392"/>
          </a:xfrm>
        </p:grpSpPr>
        <p:sp>
          <p:nvSpPr>
            <p:cNvPr id="9" name="矩形 8"/>
            <p:cNvSpPr/>
            <p:nvPr/>
          </p:nvSpPr>
          <p:spPr>
            <a:xfrm>
              <a:off x="4699450" y="3971136"/>
              <a:ext cx="1024678" cy="472822"/>
            </a:xfrm>
            <a:prstGeom prst="rect">
              <a:avLst/>
            </a:prstGeom>
          </p:spPr>
          <p:txBody>
            <a:bodyPr wrap="square">
              <a:normAutofit fontScale="70000" lnSpcReduction="20000"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此部分内容作为文字排版占位显示（建议使用主题字体）。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4699450" y="3726566"/>
              <a:ext cx="1024678" cy="230833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400" b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995330" y="2224507"/>
            <a:ext cx="1130786" cy="1162050"/>
            <a:chOff x="3460168" y="1047564"/>
            <a:chExt cx="1130786" cy="1162050"/>
          </a:xfrm>
        </p:grpSpPr>
        <p:sp>
          <p:nvSpPr>
            <p:cNvPr id="6" name="椭圆 5"/>
            <p:cNvSpPr/>
            <p:nvPr/>
          </p:nvSpPr>
          <p:spPr>
            <a:xfrm>
              <a:off x="3460168" y="1047564"/>
              <a:ext cx="1130786" cy="1162050"/>
            </a:xfrm>
            <a:prstGeom prst="ellipse">
              <a:avLst/>
            </a:prstGeom>
            <a:solidFill>
              <a:srgbClr val="778495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3582657" y="1185685"/>
              <a:ext cx="885809" cy="885809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593128" y="2201788"/>
            <a:ext cx="1130786" cy="1162050"/>
            <a:chOff x="4590954" y="2224507"/>
            <a:chExt cx="1130786" cy="1162050"/>
          </a:xfrm>
        </p:grpSpPr>
        <p:sp>
          <p:nvSpPr>
            <p:cNvPr id="5" name="椭圆 4"/>
            <p:cNvSpPr/>
            <p:nvPr/>
          </p:nvSpPr>
          <p:spPr>
            <a:xfrm>
              <a:off x="4590954" y="2224507"/>
              <a:ext cx="1130786" cy="1162050"/>
            </a:xfrm>
            <a:prstGeom prst="ellipse">
              <a:avLst/>
            </a:prstGeom>
            <a:solidFill>
              <a:srgbClr val="0E589E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4713442" y="2362628"/>
              <a:ext cx="885809" cy="885809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372200" y="2224507"/>
            <a:ext cx="1130786" cy="1162050"/>
            <a:chOff x="3461523" y="3398119"/>
            <a:chExt cx="1130786" cy="1162050"/>
          </a:xfrm>
        </p:grpSpPr>
        <p:sp>
          <p:nvSpPr>
            <p:cNvPr id="4" name="椭圆 3"/>
            <p:cNvSpPr/>
            <p:nvPr/>
          </p:nvSpPr>
          <p:spPr>
            <a:xfrm>
              <a:off x="3461523" y="3398119"/>
              <a:ext cx="1130786" cy="1162050"/>
            </a:xfrm>
            <a:prstGeom prst="ellipse">
              <a:avLst/>
            </a:prstGeom>
            <a:solidFill>
              <a:srgbClr val="778495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582657" y="3536240"/>
              <a:ext cx="885809" cy="885809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572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92467" y="1780825"/>
            <a:ext cx="2661028" cy="2303093"/>
            <a:chOff x="492467" y="1780825"/>
            <a:chExt cx="2661028" cy="2303093"/>
          </a:xfrm>
        </p:grpSpPr>
        <p:sp>
          <p:nvSpPr>
            <p:cNvPr id="4" name="矩形 3"/>
            <p:cNvSpPr/>
            <p:nvPr/>
          </p:nvSpPr>
          <p:spPr>
            <a:xfrm>
              <a:off x="969944" y="2139864"/>
              <a:ext cx="677552" cy="91195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sz="1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918243" y="2273479"/>
              <a:ext cx="780956" cy="780956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sz="1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任意多边形: 形状 5"/>
            <p:cNvSpPr/>
            <p:nvPr/>
          </p:nvSpPr>
          <p:spPr>
            <a:xfrm>
              <a:off x="1175644" y="2515086"/>
              <a:ext cx="266153" cy="272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1" h="20433" extrusionOk="0">
                  <a:moveTo>
                    <a:pt x="14102" y="6331"/>
                  </a:moveTo>
                  <a:cubicBezTo>
                    <a:pt x="13391" y="5619"/>
                    <a:pt x="13391" y="4469"/>
                    <a:pt x="14102" y="3759"/>
                  </a:cubicBezTo>
                  <a:cubicBezTo>
                    <a:pt x="14812" y="3049"/>
                    <a:pt x="15965" y="3049"/>
                    <a:pt x="16674" y="3759"/>
                  </a:cubicBezTo>
                  <a:cubicBezTo>
                    <a:pt x="17385" y="4469"/>
                    <a:pt x="17385" y="5619"/>
                    <a:pt x="16674" y="6331"/>
                  </a:cubicBezTo>
                  <a:cubicBezTo>
                    <a:pt x="15965" y="7041"/>
                    <a:pt x="14812" y="7041"/>
                    <a:pt x="14102" y="6331"/>
                  </a:cubicBezTo>
                  <a:close/>
                  <a:moveTo>
                    <a:pt x="12904" y="13199"/>
                  </a:moveTo>
                  <a:cubicBezTo>
                    <a:pt x="12904" y="13199"/>
                    <a:pt x="21289" y="7286"/>
                    <a:pt x="20359" y="518"/>
                  </a:cubicBezTo>
                  <a:cubicBezTo>
                    <a:pt x="20339" y="369"/>
                    <a:pt x="20289" y="271"/>
                    <a:pt x="20226" y="206"/>
                  </a:cubicBezTo>
                  <a:cubicBezTo>
                    <a:pt x="20162" y="145"/>
                    <a:pt x="20065" y="93"/>
                    <a:pt x="19914" y="72"/>
                  </a:cubicBezTo>
                  <a:cubicBezTo>
                    <a:pt x="13147" y="-856"/>
                    <a:pt x="7233" y="7529"/>
                    <a:pt x="7233" y="7529"/>
                  </a:cubicBezTo>
                  <a:cubicBezTo>
                    <a:pt x="2104" y="6928"/>
                    <a:pt x="2478" y="7929"/>
                    <a:pt x="137" y="13421"/>
                  </a:cubicBezTo>
                  <a:cubicBezTo>
                    <a:pt x="-311" y="14470"/>
                    <a:pt x="416" y="14829"/>
                    <a:pt x="1211" y="14536"/>
                  </a:cubicBezTo>
                  <a:cubicBezTo>
                    <a:pt x="2006" y="14242"/>
                    <a:pt x="3764" y="13593"/>
                    <a:pt x="3764" y="13593"/>
                  </a:cubicBezTo>
                  <a:lnTo>
                    <a:pt x="6840" y="16669"/>
                  </a:lnTo>
                  <a:cubicBezTo>
                    <a:pt x="6840" y="16669"/>
                    <a:pt x="6192" y="18426"/>
                    <a:pt x="5897" y="19222"/>
                  </a:cubicBezTo>
                  <a:cubicBezTo>
                    <a:pt x="5604" y="20018"/>
                    <a:pt x="5963" y="20744"/>
                    <a:pt x="7012" y="20297"/>
                  </a:cubicBezTo>
                  <a:cubicBezTo>
                    <a:pt x="12505" y="17955"/>
                    <a:pt x="13504" y="18328"/>
                    <a:pt x="12904" y="1319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sz="1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2219800" y="2066915"/>
              <a:ext cx="346225" cy="361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203" extrusionOk="0">
                  <a:moveTo>
                    <a:pt x="14324" y="3544"/>
                  </a:moveTo>
                  <a:cubicBezTo>
                    <a:pt x="15314" y="3202"/>
                    <a:pt x="15854" y="2173"/>
                    <a:pt x="15494" y="1230"/>
                  </a:cubicBezTo>
                  <a:cubicBezTo>
                    <a:pt x="15134" y="202"/>
                    <a:pt x="13964" y="-227"/>
                    <a:pt x="12974" y="116"/>
                  </a:cubicBezTo>
                  <a:cubicBezTo>
                    <a:pt x="11984" y="459"/>
                    <a:pt x="11534" y="1487"/>
                    <a:pt x="11894" y="2430"/>
                  </a:cubicBezTo>
                  <a:cubicBezTo>
                    <a:pt x="12254" y="3373"/>
                    <a:pt x="13334" y="3887"/>
                    <a:pt x="14324" y="3544"/>
                  </a:cubicBezTo>
                  <a:close/>
                  <a:moveTo>
                    <a:pt x="21074" y="4659"/>
                  </a:moveTo>
                  <a:cubicBezTo>
                    <a:pt x="20624" y="4230"/>
                    <a:pt x="19994" y="4144"/>
                    <a:pt x="19544" y="4487"/>
                  </a:cubicBezTo>
                  <a:cubicBezTo>
                    <a:pt x="16934" y="6544"/>
                    <a:pt x="16934" y="6544"/>
                    <a:pt x="16934" y="6544"/>
                  </a:cubicBezTo>
                  <a:cubicBezTo>
                    <a:pt x="13244" y="4402"/>
                    <a:pt x="13244" y="4402"/>
                    <a:pt x="13244" y="4402"/>
                  </a:cubicBezTo>
                  <a:cubicBezTo>
                    <a:pt x="13064" y="4230"/>
                    <a:pt x="12884" y="4144"/>
                    <a:pt x="12704" y="4059"/>
                  </a:cubicBezTo>
                  <a:cubicBezTo>
                    <a:pt x="12524" y="3973"/>
                    <a:pt x="12524" y="3973"/>
                    <a:pt x="12524" y="3973"/>
                  </a:cubicBezTo>
                  <a:cubicBezTo>
                    <a:pt x="12524" y="3973"/>
                    <a:pt x="12524" y="3973"/>
                    <a:pt x="12524" y="3973"/>
                  </a:cubicBezTo>
                  <a:cubicBezTo>
                    <a:pt x="12254" y="3887"/>
                    <a:pt x="11984" y="3887"/>
                    <a:pt x="11624" y="3973"/>
                  </a:cubicBezTo>
                  <a:cubicBezTo>
                    <a:pt x="11624" y="3887"/>
                    <a:pt x="11624" y="3887"/>
                    <a:pt x="11624" y="3887"/>
                  </a:cubicBezTo>
                  <a:cubicBezTo>
                    <a:pt x="6044" y="5687"/>
                    <a:pt x="6044" y="5687"/>
                    <a:pt x="6044" y="5687"/>
                  </a:cubicBezTo>
                  <a:cubicBezTo>
                    <a:pt x="5594" y="5773"/>
                    <a:pt x="5234" y="6202"/>
                    <a:pt x="5234" y="6716"/>
                  </a:cubicBezTo>
                  <a:cubicBezTo>
                    <a:pt x="5234" y="10659"/>
                    <a:pt x="5234" y="10659"/>
                    <a:pt x="5234" y="10659"/>
                  </a:cubicBezTo>
                  <a:cubicBezTo>
                    <a:pt x="5234" y="11173"/>
                    <a:pt x="5684" y="11687"/>
                    <a:pt x="6314" y="11687"/>
                  </a:cubicBezTo>
                  <a:cubicBezTo>
                    <a:pt x="6944" y="11687"/>
                    <a:pt x="7394" y="11173"/>
                    <a:pt x="7394" y="10659"/>
                  </a:cubicBezTo>
                  <a:cubicBezTo>
                    <a:pt x="7394" y="7487"/>
                    <a:pt x="7394" y="7487"/>
                    <a:pt x="7394" y="7487"/>
                  </a:cubicBezTo>
                  <a:cubicBezTo>
                    <a:pt x="9464" y="6802"/>
                    <a:pt x="9464" y="6802"/>
                    <a:pt x="9464" y="6802"/>
                  </a:cubicBezTo>
                  <a:cubicBezTo>
                    <a:pt x="7934" y="10573"/>
                    <a:pt x="7934" y="10573"/>
                    <a:pt x="7934" y="10573"/>
                  </a:cubicBezTo>
                  <a:cubicBezTo>
                    <a:pt x="7664" y="11087"/>
                    <a:pt x="7754" y="11602"/>
                    <a:pt x="8024" y="12116"/>
                  </a:cubicBezTo>
                  <a:cubicBezTo>
                    <a:pt x="7304" y="13659"/>
                    <a:pt x="7304" y="13659"/>
                    <a:pt x="7304" y="13659"/>
                  </a:cubicBezTo>
                  <a:cubicBezTo>
                    <a:pt x="1904" y="13573"/>
                    <a:pt x="1904" y="13573"/>
                    <a:pt x="1904" y="13573"/>
                  </a:cubicBezTo>
                  <a:cubicBezTo>
                    <a:pt x="1904" y="13573"/>
                    <a:pt x="1904" y="13573"/>
                    <a:pt x="1904" y="13573"/>
                  </a:cubicBezTo>
                  <a:cubicBezTo>
                    <a:pt x="1454" y="13573"/>
                    <a:pt x="1094" y="13830"/>
                    <a:pt x="914" y="14259"/>
                  </a:cubicBezTo>
                  <a:cubicBezTo>
                    <a:pt x="104" y="15887"/>
                    <a:pt x="104" y="15887"/>
                    <a:pt x="104" y="15887"/>
                  </a:cubicBezTo>
                  <a:cubicBezTo>
                    <a:pt x="-166" y="16487"/>
                    <a:pt x="104" y="17173"/>
                    <a:pt x="734" y="17430"/>
                  </a:cubicBezTo>
                  <a:cubicBezTo>
                    <a:pt x="1364" y="17687"/>
                    <a:pt x="2084" y="17430"/>
                    <a:pt x="2354" y="16830"/>
                  </a:cubicBezTo>
                  <a:cubicBezTo>
                    <a:pt x="2804" y="15887"/>
                    <a:pt x="2804" y="15887"/>
                    <a:pt x="2804" y="15887"/>
                  </a:cubicBezTo>
                  <a:cubicBezTo>
                    <a:pt x="7934" y="15973"/>
                    <a:pt x="7934" y="15973"/>
                    <a:pt x="7934" y="15973"/>
                  </a:cubicBezTo>
                  <a:cubicBezTo>
                    <a:pt x="8474" y="16059"/>
                    <a:pt x="8924" y="15802"/>
                    <a:pt x="9194" y="15287"/>
                  </a:cubicBezTo>
                  <a:cubicBezTo>
                    <a:pt x="10094" y="13402"/>
                    <a:pt x="10094" y="13402"/>
                    <a:pt x="10094" y="13402"/>
                  </a:cubicBezTo>
                  <a:cubicBezTo>
                    <a:pt x="12434" y="14344"/>
                    <a:pt x="12434" y="14344"/>
                    <a:pt x="12434" y="14344"/>
                  </a:cubicBezTo>
                  <a:cubicBezTo>
                    <a:pt x="12614" y="19573"/>
                    <a:pt x="12614" y="19573"/>
                    <a:pt x="12614" y="19573"/>
                  </a:cubicBezTo>
                  <a:cubicBezTo>
                    <a:pt x="12614" y="19573"/>
                    <a:pt x="12614" y="19573"/>
                    <a:pt x="12614" y="19573"/>
                  </a:cubicBezTo>
                  <a:cubicBezTo>
                    <a:pt x="12704" y="20002"/>
                    <a:pt x="12974" y="20344"/>
                    <a:pt x="13424" y="20516"/>
                  </a:cubicBezTo>
                  <a:cubicBezTo>
                    <a:pt x="15044" y="21116"/>
                    <a:pt x="15044" y="21116"/>
                    <a:pt x="15044" y="21116"/>
                  </a:cubicBezTo>
                  <a:cubicBezTo>
                    <a:pt x="15674" y="21373"/>
                    <a:pt x="16394" y="21030"/>
                    <a:pt x="16664" y="20430"/>
                  </a:cubicBezTo>
                  <a:cubicBezTo>
                    <a:pt x="16934" y="19830"/>
                    <a:pt x="16574" y="19144"/>
                    <a:pt x="15944" y="18887"/>
                  </a:cubicBezTo>
                  <a:cubicBezTo>
                    <a:pt x="15134" y="18544"/>
                    <a:pt x="15134" y="18544"/>
                    <a:pt x="15134" y="18544"/>
                  </a:cubicBezTo>
                  <a:cubicBezTo>
                    <a:pt x="14954" y="13487"/>
                    <a:pt x="14954" y="13487"/>
                    <a:pt x="14954" y="13487"/>
                  </a:cubicBezTo>
                  <a:cubicBezTo>
                    <a:pt x="14954" y="13487"/>
                    <a:pt x="14954" y="13402"/>
                    <a:pt x="14954" y="13402"/>
                  </a:cubicBezTo>
                  <a:cubicBezTo>
                    <a:pt x="14954" y="13402"/>
                    <a:pt x="14954" y="13402"/>
                    <a:pt x="14954" y="13402"/>
                  </a:cubicBezTo>
                  <a:cubicBezTo>
                    <a:pt x="14954" y="12973"/>
                    <a:pt x="14594" y="12544"/>
                    <a:pt x="14144" y="12373"/>
                  </a:cubicBezTo>
                  <a:cubicBezTo>
                    <a:pt x="11894" y="11002"/>
                    <a:pt x="11894" y="11002"/>
                    <a:pt x="11894" y="11002"/>
                  </a:cubicBezTo>
                  <a:cubicBezTo>
                    <a:pt x="13514" y="6973"/>
                    <a:pt x="13514" y="6973"/>
                    <a:pt x="13514" y="6973"/>
                  </a:cubicBezTo>
                  <a:cubicBezTo>
                    <a:pt x="16394" y="8687"/>
                    <a:pt x="16394" y="8687"/>
                    <a:pt x="16394" y="8687"/>
                  </a:cubicBezTo>
                  <a:cubicBezTo>
                    <a:pt x="16844" y="8944"/>
                    <a:pt x="17384" y="8944"/>
                    <a:pt x="17744" y="8602"/>
                  </a:cubicBezTo>
                  <a:cubicBezTo>
                    <a:pt x="20894" y="6116"/>
                    <a:pt x="20894" y="6116"/>
                    <a:pt x="20894" y="6116"/>
                  </a:cubicBezTo>
                  <a:cubicBezTo>
                    <a:pt x="21344" y="5687"/>
                    <a:pt x="21434" y="5087"/>
                    <a:pt x="21074" y="4659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sz="1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任意多边形: 形状 16"/>
            <p:cNvSpPr/>
            <p:nvPr/>
          </p:nvSpPr>
          <p:spPr>
            <a:xfrm rot="10800000" flipH="1">
              <a:off x="1638049" y="1780825"/>
              <a:ext cx="1515446" cy="376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" y="0"/>
                  </a:moveTo>
                  <a:lnTo>
                    <a:pt x="0" y="21595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chemeClr val="bg2">
                  <a:lumMod val="50000"/>
                </a:schemeClr>
              </a:solidFill>
              <a:prstDash val="solid"/>
              <a:round/>
              <a:headEnd type="oval" w="med" len="med"/>
              <a:tailEnd type="triangle" w="med" len="med"/>
            </a:ln>
            <a:effectLst/>
          </p:spPr>
          <p:txBody>
            <a:bodyPr anchor="ctr"/>
            <a:lstStyle/>
            <a:p>
              <a:pPr algn="ctr"/>
              <a:endParaRPr sz="1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93543" y="3495970"/>
              <a:ext cx="1631432" cy="5879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lc="http://schemas.openxmlformats.org/drawingml/2006/lockedCanvas" xmlns:ma14="http://schemas.microsoft.com/office/mac/drawingml/2011/main" xmlns:p14="http://schemas.microsoft.com/office/powerpoint/2010/main" val="1"/>
              </a:ext>
            </a:extLst>
          </p:spPr>
          <p:txBody>
            <a:bodyPr wrap="square" lIns="25400" tIns="25400" rIns="25400" bIns="25400" anchor="t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8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8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492467" y="3265603"/>
              <a:ext cx="1631639" cy="2617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lc="http://schemas.openxmlformats.org/drawingml/2006/lockedCanvas" xmlns:ma14="http://schemas.microsoft.com/office/mac/drawingml/2011/main" xmlns:p14="http://schemas.microsoft.com/office/powerpoint/2010/main" val="1"/>
              </a:ext>
            </a:extLst>
          </p:spPr>
          <p:txBody>
            <a:bodyPr wrap="none" lIns="25400" tIns="25400" rIns="25400" bIns="25400" anchor="ctr">
              <a:normAutofit/>
            </a:bodyPr>
            <a:lstStyle/>
            <a:p>
              <a:pPr algn="ctr"/>
              <a:r>
                <a:rPr lang="zh-CN" altLang="en-US" sz="1000" b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668869" y="1425545"/>
            <a:ext cx="2662799" cy="2658373"/>
            <a:chOff x="2668869" y="1425545"/>
            <a:chExt cx="2662799" cy="2658373"/>
          </a:xfrm>
        </p:grpSpPr>
        <p:grpSp>
          <p:nvGrpSpPr>
            <p:cNvPr id="31" name="组合 30"/>
            <p:cNvGrpSpPr/>
            <p:nvPr/>
          </p:nvGrpSpPr>
          <p:grpSpPr>
            <a:xfrm>
              <a:off x="3094645" y="1425545"/>
              <a:ext cx="2237023" cy="1628890"/>
              <a:chOff x="3094645" y="1425545"/>
              <a:chExt cx="2237023" cy="1628890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3142181" y="1775106"/>
                <a:ext cx="677552" cy="127671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  <a:alpha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3094645" y="2273480"/>
                <a:ext cx="780956" cy="780955"/>
              </a:xfrm>
              <a:prstGeom prst="ellipse">
                <a:avLst/>
              </a:prstGeom>
              <a:solidFill>
                <a:schemeClr val="accent2">
                  <a:lumMod val="10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任意多边形: 形状 8"/>
              <p:cNvSpPr/>
              <p:nvPr/>
            </p:nvSpPr>
            <p:spPr>
              <a:xfrm>
                <a:off x="3299327" y="2505966"/>
                <a:ext cx="363262" cy="2905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143" y="10800"/>
                    </a:moveTo>
                    <a:cubicBezTo>
                      <a:pt x="17065" y="10800"/>
                      <a:pt x="16800" y="11898"/>
                      <a:pt x="16709" y="12419"/>
                    </a:cubicBezTo>
                    <a:cubicBezTo>
                      <a:pt x="16115" y="15817"/>
                      <a:pt x="13696" y="18359"/>
                      <a:pt x="10800" y="18359"/>
                    </a:cubicBezTo>
                    <a:cubicBezTo>
                      <a:pt x="9130" y="18359"/>
                      <a:pt x="7618" y="17514"/>
                      <a:pt x="6524" y="16146"/>
                    </a:cubicBezTo>
                    <a:cubicBezTo>
                      <a:pt x="6018" y="15513"/>
                      <a:pt x="5198" y="15513"/>
                      <a:pt x="4691" y="16146"/>
                    </a:cubicBezTo>
                    <a:cubicBezTo>
                      <a:pt x="4185" y="16779"/>
                      <a:pt x="4185" y="17804"/>
                      <a:pt x="4691" y="18437"/>
                    </a:cubicBezTo>
                    <a:cubicBezTo>
                      <a:pt x="6255" y="20391"/>
                      <a:pt x="8415" y="21600"/>
                      <a:pt x="10800" y="21600"/>
                    </a:cubicBezTo>
                    <a:cubicBezTo>
                      <a:pt x="14669" y="21600"/>
                      <a:pt x="17943" y="18421"/>
                      <a:pt x="19043" y="14039"/>
                    </a:cubicBezTo>
                    <a:lnTo>
                      <a:pt x="21600" y="14039"/>
                    </a:lnTo>
                    <a:lnTo>
                      <a:pt x="21600" y="10800"/>
                    </a:lnTo>
                    <a:cubicBezTo>
                      <a:pt x="21600" y="10800"/>
                      <a:pt x="18143" y="10800"/>
                      <a:pt x="18143" y="10800"/>
                    </a:cubicBezTo>
                    <a:close/>
                    <a:moveTo>
                      <a:pt x="4891" y="9180"/>
                    </a:moveTo>
                    <a:cubicBezTo>
                      <a:pt x="5484" y="5783"/>
                      <a:pt x="7904" y="3240"/>
                      <a:pt x="10800" y="3240"/>
                    </a:cubicBezTo>
                    <a:cubicBezTo>
                      <a:pt x="12470" y="3240"/>
                      <a:pt x="13982" y="4086"/>
                      <a:pt x="15076" y="5454"/>
                    </a:cubicBezTo>
                    <a:cubicBezTo>
                      <a:pt x="15582" y="6086"/>
                      <a:pt x="16404" y="6086"/>
                      <a:pt x="16909" y="5454"/>
                    </a:cubicBezTo>
                    <a:cubicBezTo>
                      <a:pt x="17415" y="4821"/>
                      <a:pt x="17415" y="3796"/>
                      <a:pt x="16909" y="3163"/>
                    </a:cubicBezTo>
                    <a:cubicBezTo>
                      <a:pt x="15346" y="1209"/>
                      <a:pt x="13186" y="0"/>
                      <a:pt x="10800" y="0"/>
                    </a:cubicBezTo>
                    <a:cubicBezTo>
                      <a:pt x="6931" y="0"/>
                      <a:pt x="3658" y="3178"/>
                      <a:pt x="2557" y="7560"/>
                    </a:cubicBezTo>
                    <a:lnTo>
                      <a:pt x="0" y="7560"/>
                    </a:lnTo>
                    <a:lnTo>
                      <a:pt x="0" y="10800"/>
                    </a:lnTo>
                    <a:lnTo>
                      <a:pt x="3457" y="10800"/>
                    </a:lnTo>
                    <a:cubicBezTo>
                      <a:pt x="4535" y="10800"/>
                      <a:pt x="4800" y="9702"/>
                      <a:pt x="4891" y="9180"/>
                    </a:cubicBezTo>
                    <a:close/>
                    <a:moveTo>
                      <a:pt x="7343" y="10800"/>
                    </a:moveTo>
                    <a:cubicBezTo>
                      <a:pt x="7343" y="13185"/>
                      <a:pt x="8891" y="15120"/>
                      <a:pt x="10800" y="15120"/>
                    </a:cubicBezTo>
                    <a:cubicBezTo>
                      <a:pt x="12709" y="15120"/>
                      <a:pt x="14255" y="13185"/>
                      <a:pt x="14255" y="10800"/>
                    </a:cubicBezTo>
                    <a:cubicBezTo>
                      <a:pt x="14255" y="8415"/>
                      <a:pt x="12709" y="6480"/>
                      <a:pt x="10800" y="6480"/>
                    </a:cubicBezTo>
                    <a:cubicBezTo>
                      <a:pt x="8891" y="6480"/>
                      <a:pt x="7343" y="8415"/>
                      <a:pt x="7343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任意多边形: 形状 17"/>
              <p:cNvSpPr/>
              <p:nvPr/>
            </p:nvSpPr>
            <p:spPr>
              <a:xfrm rot="10800000" flipH="1">
                <a:off x="3815424" y="1425545"/>
                <a:ext cx="1516244" cy="3560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</a:path>
                </a:pathLst>
              </a:custGeom>
              <a:noFill/>
              <a:ln w="12700" cap="flat">
                <a:solidFill>
                  <a:schemeClr val="bg2">
                    <a:lumMod val="50000"/>
                  </a:schemeClr>
                </a:solidFill>
                <a:prstDash val="solid"/>
                <a:round/>
                <a:headEnd type="oval" w="med" len="med"/>
                <a:tailEnd type="triangle" w="med" len="med"/>
              </a:ln>
              <a:effectLst/>
            </p:spPr>
            <p:txBody>
              <a:bodyPr anchor="ctr"/>
              <a:lstStyle/>
              <a:p>
                <a:pPr algn="ctr"/>
                <a:endParaRPr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任意多边形: 形状 18"/>
              <p:cNvSpPr/>
              <p:nvPr/>
            </p:nvSpPr>
            <p:spPr>
              <a:xfrm>
                <a:off x="4404220" y="1711997"/>
                <a:ext cx="346226" cy="3617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6" h="21203" extrusionOk="0">
                    <a:moveTo>
                      <a:pt x="14324" y="3544"/>
                    </a:moveTo>
                    <a:cubicBezTo>
                      <a:pt x="15314" y="3202"/>
                      <a:pt x="15854" y="2173"/>
                      <a:pt x="15494" y="1230"/>
                    </a:cubicBezTo>
                    <a:cubicBezTo>
                      <a:pt x="15134" y="202"/>
                      <a:pt x="13964" y="-227"/>
                      <a:pt x="12974" y="116"/>
                    </a:cubicBezTo>
                    <a:cubicBezTo>
                      <a:pt x="11984" y="459"/>
                      <a:pt x="11534" y="1487"/>
                      <a:pt x="11894" y="2430"/>
                    </a:cubicBezTo>
                    <a:cubicBezTo>
                      <a:pt x="12254" y="3373"/>
                      <a:pt x="13334" y="3887"/>
                      <a:pt x="14324" y="3544"/>
                    </a:cubicBezTo>
                    <a:close/>
                    <a:moveTo>
                      <a:pt x="21074" y="4659"/>
                    </a:moveTo>
                    <a:cubicBezTo>
                      <a:pt x="20624" y="4230"/>
                      <a:pt x="19994" y="4144"/>
                      <a:pt x="19544" y="4487"/>
                    </a:cubicBezTo>
                    <a:cubicBezTo>
                      <a:pt x="16934" y="6544"/>
                      <a:pt x="16934" y="6544"/>
                      <a:pt x="16934" y="6544"/>
                    </a:cubicBezTo>
                    <a:cubicBezTo>
                      <a:pt x="13244" y="4402"/>
                      <a:pt x="13244" y="4402"/>
                      <a:pt x="13244" y="4402"/>
                    </a:cubicBezTo>
                    <a:cubicBezTo>
                      <a:pt x="13064" y="4230"/>
                      <a:pt x="12884" y="4144"/>
                      <a:pt x="12704" y="4059"/>
                    </a:cubicBezTo>
                    <a:cubicBezTo>
                      <a:pt x="12524" y="3973"/>
                      <a:pt x="12524" y="3973"/>
                      <a:pt x="12524" y="3973"/>
                    </a:cubicBezTo>
                    <a:cubicBezTo>
                      <a:pt x="12524" y="3973"/>
                      <a:pt x="12524" y="3973"/>
                      <a:pt x="12524" y="3973"/>
                    </a:cubicBezTo>
                    <a:cubicBezTo>
                      <a:pt x="12254" y="3887"/>
                      <a:pt x="11984" y="3887"/>
                      <a:pt x="11624" y="3973"/>
                    </a:cubicBezTo>
                    <a:cubicBezTo>
                      <a:pt x="11624" y="3887"/>
                      <a:pt x="11624" y="3887"/>
                      <a:pt x="11624" y="3887"/>
                    </a:cubicBezTo>
                    <a:cubicBezTo>
                      <a:pt x="6044" y="5687"/>
                      <a:pt x="6044" y="5687"/>
                      <a:pt x="6044" y="5687"/>
                    </a:cubicBezTo>
                    <a:cubicBezTo>
                      <a:pt x="5594" y="5773"/>
                      <a:pt x="5234" y="6202"/>
                      <a:pt x="5234" y="6716"/>
                    </a:cubicBezTo>
                    <a:cubicBezTo>
                      <a:pt x="5234" y="10659"/>
                      <a:pt x="5234" y="10659"/>
                      <a:pt x="5234" y="10659"/>
                    </a:cubicBezTo>
                    <a:cubicBezTo>
                      <a:pt x="5234" y="11173"/>
                      <a:pt x="5684" y="11687"/>
                      <a:pt x="6314" y="11687"/>
                    </a:cubicBezTo>
                    <a:cubicBezTo>
                      <a:pt x="6944" y="11687"/>
                      <a:pt x="7394" y="11173"/>
                      <a:pt x="7394" y="10659"/>
                    </a:cubicBezTo>
                    <a:cubicBezTo>
                      <a:pt x="7394" y="7487"/>
                      <a:pt x="7394" y="7487"/>
                      <a:pt x="7394" y="7487"/>
                    </a:cubicBezTo>
                    <a:cubicBezTo>
                      <a:pt x="9464" y="6802"/>
                      <a:pt x="9464" y="6802"/>
                      <a:pt x="9464" y="6802"/>
                    </a:cubicBezTo>
                    <a:cubicBezTo>
                      <a:pt x="7934" y="10573"/>
                      <a:pt x="7934" y="10573"/>
                      <a:pt x="7934" y="10573"/>
                    </a:cubicBezTo>
                    <a:cubicBezTo>
                      <a:pt x="7664" y="11087"/>
                      <a:pt x="7754" y="11602"/>
                      <a:pt x="8024" y="12116"/>
                    </a:cubicBezTo>
                    <a:cubicBezTo>
                      <a:pt x="7304" y="13659"/>
                      <a:pt x="7304" y="13659"/>
                      <a:pt x="7304" y="13659"/>
                    </a:cubicBezTo>
                    <a:cubicBezTo>
                      <a:pt x="1904" y="13573"/>
                      <a:pt x="1904" y="13573"/>
                      <a:pt x="1904" y="13573"/>
                    </a:cubicBezTo>
                    <a:cubicBezTo>
                      <a:pt x="1904" y="13573"/>
                      <a:pt x="1904" y="13573"/>
                      <a:pt x="1904" y="13573"/>
                    </a:cubicBezTo>
                    <a:cubicBezTo>
                      <a:pt x="1454" y="13573"/>
                      <a:pt x="1094" y="13830"/>
                      <a:pt x="914" y="14259"/>
                    </a:cubicBezTo>
                    <a:cubicBezTo>
                      <a:pt x="104" y="15887"/>
                      <a:pt x="104" y="15887"/>
                      <a:pt x="104" y="15887"/>
                    </a:cubicBezTo>
                    <a:cubicBezTo>
                      <a:pt x="-166" y="16487"/>
                      <a:pt x="104" y="17173"/>
                      <a:pt x="734" y="17430"/>
                    </a:cubicBezTo>
                    <a:cubicBezTo>
                      <a:pt x="1364" y="17687"/>
                      <a:pt x="2084" y="17430"/>
                      <a:pt x="2354" y="16830"/>
                    </a:cubicBezTo>
                    <a:cubicBezTo>
                      <a:pt x="2804" y="15887"/>
                      <a:pt x="2804" y="15887"/>
                      <a:pt x="2804" y="15887"/>
                    </a:cubicBezTo>
                    <a:cubicBezTo>
                      <a:pt x="7934" y="15973"/>
                      <a:pt x="7934" y="15973"/>
                      <a:pt x="7934" y="15973"/>
                    </a:cubicBezTo>
                    <a:cubicBezTo>
                      <a:pt x="8474" y="16059"/>
                      <a:pt x="8924" y="15802"/>
                      <a:pt x="9194" y="15287"/>
                    </a:cubicBezTo>
                    <a:cubicBezTo>
                      <a:pt x="10094" y="13402"/>
                      <a:pt x="10094" y="13402"/>
                      <a:pt x="10094" y="13402"/>
                    </a:cubicBezTo>
                    <a:cubicBezTo>
                      <a:pt x="12434" y="14344"/>
                      <a:pt x="12434" y="14344"/>
                      <a:pt x="12434" y="14344"/>
                    </a:cubicBezTo>
                    <a:cubicBezTo>
                      <a:pt x="12614" y="19573"/>
                      <a:pt x="12614" y="19573"/>
                      <a:pt x="12614" y="19573"/>
                    </a:cubicBezTo>
                    <a:cubicBezTo>
                      <a:pt x="12614" y="19573"/>
                      <a:pt x="12614" y="19573"/>
                      <a:pt x="12614" y="19573"/>
                    </a:cubicBezTo>
                    <a:cubicBezTo>
                      <a:pt x="12704" y="20002"/>
                      <a:pt x="12974" y="20344"/>
                      <a:pt x="13424" y="20516"/>
                    </a:cubicBezTo>
                    <a:cubicBezTo>
                      <a:pt x="15044" y="21116"/>
                      <a:pt x="15044" y="21116"/>
                      <a:pt x="15044" y="21116"/>
                    </a:cubicBezTo>
                    <a:cubicBezTo>
                      <a:pt x="15674" y="21373"/>
                      <a:pt x="16394" y="21030"/>
                      <a:pt x="16664" y="20430"/>
                    </a:cubicBezTo>
                    <a:cubicBezTo>
                      <a:pt x="16934" y="19830"/>
                      <a:pt x="16574" y="19144"/>
                      <a:pt x="15944" y="18887"/>
                    </a:cubicBezTo>
                    <a:cubicBezTo>
                      <a:pt x="15134" y="18544"/>
                      <a:pt x="15134" y="18544"/>
                      <a:pt x="15134" y="18544"/>
                    </a:cubicBezTo>
                    <a:cubicBezTo>
                      <a:pt x="14954" y="13487"/>
                      <a:pt x="14954" y="13487"/>
                      <a:pt x="14954" y="13487"/>
                    </a:cubicBezTo>
                    <a:cubicBezTo>
                      <a:pt x="14954" y="13487"/>
                      <a:pt x="14954" y="13402"/>
                      <a:pt x="14954" y="13402"/>
                    </a:cubicBezTo>
                    <a:cubicBezTo>
                      <a:pt x="14954" y="13402"/>
                      <a:pt x="14954" y="13402"/>
                      <a:pt x="14954" y="13402"/>
                    </a:cubicBezTo>
                    <a:cubicBezTo>
                      <a:pt x="14954" y="12973"/>
                      <a:pt x="14594" y="12544"/>
                      <a:pt x="14144" y="12373"/>
                    </a:cubicBezTo>
                    <a:cubicBezTo>
                      <a:pt x="11894" y="11002"/>
                      <a:pt x="11894" y="11002"/>
                      <a:pt x="11894" y="11002"/>
                    </a:cubicBezTo>
                    <a:cubicBezTo>
                      <a:pt x="13514" y="6973"/>
                      <a:pt x="13514" y="6973"/>
                      <a:pt x="13514" y="6973"/>
                    </a:cubicBezTo>
                    <a:cubicBezTo>
                      <a:pt x="16394" y="8687"/>
                      <a:pt x="16394" y="8687"/>
                      <a:pt x="16394" y="8687"/>
                    </a:cubicBezTo>
                    <a:cubicBezTo>
                      <a:pt x="16844" y="8944"/>
                      <a:pt x="17384" y="8944"/>
                      <a:pt x="17744" y="8602"/>
                    </a:cubicBezTo>
                    <a:cubicBezTo>
                      <a:pt x="20894" y="6116"/>
                      <a:pt x="20894" y="6116"/>
                      <a:pt x="20894" y="6116"/>
                    </a:cubicBezTo>
                    <a:cubicBezTo>
                      <a:pt x="21344" y="5687"/>
                      <a:pt x="21434" y="5087"/>
                      <a:pt x="21074" y="4659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4" name="矩形 23"/>
            <p:cNvSpPr/>
            <p:nvPr/>
          </p:nvSpPr>
          <p:spPr>
            <a:xfrm>
              <a:off x="2669944" y="3495970"/>
              <a:ext cx="1631432" cy="5879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lc="http://schemas.openxmlformats.org/drawingml/2006/lockedCanvas" xmlns:ma14="http://schemas.microsoft.com/office/mac/drawingml/2011/main" xmlns:p14="http://schemas.microsoft.com/office/powerpoint/2010/main" val="1"/>
              </a:ext>
            </a:extLst>
          </p:spPr>
          <p:txBody>
            <a:bodyPr wrap="square" lIns="25400" tIns="25400" rIns="25400" bIns="25400" anchor="t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8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8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2668869" y="3265603"/>
              <a:ext cx="1631639" cy="2617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lc="http://schemas.openxmlformats.org/drawingml/2006/lockedCanvas" xmlns:ma14="http://schemas.microsoft.com/office/mac/drawingml/2011/main" xmlns:p14="http://schemas.microsoft.com/office/powerpoint/2010/main" val="1"/>
              </a:ext>
            </a:extLst>
          </p:spPr>
          <p:txBody>
            <a:bodyPr wrap="none" lIns="25400" tIns="25400" rIns="25400" bIns="25400" anchor="ctr">
              <a:normAutofit/>
            </a:bodyPr>
            <a:lstStyle/>
            <a:p>
              <a:pPr algn="ctr"/>
              <a:r>
                <a:rPr lang="zh-CN" altLang="en-US" sz="1000" b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857454" y="1063966"/>
            <a:ext cx="2666548" cy="3019952"/>
            <a:chOff x="4857454" y="1063966"/>
            <a:chExt cx="2666548" cy="3019952"/>
          </a:xfrm>
        </p:grpSpPr>
        <p:sp>
          <p:nvSpPr>
            <p:cNvPr id="10" name="矩形 9"/>
            <p:cNvSpPr/>
            <p:nvPr/>
          </p:nvSpPr>
          <p:spPr>
            <a:xfrm>
              <a:off x="5334931" y="1418026"/>
              <a:ext cx="677552" cy="1633793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sz="1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5283230" y="2273480"/>
              <a:ext cx="780956" cy="780955"/>
            </a:xfrm>
            <a:prstGeom prst="ellipse">
              <a:avLst/>
            </a:prstGeom>
            <a:solidFill>
              <a:schemeClr val="accent3">
                <a:lumMod val="10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sz="1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任意多边形: 形状 11"/>
            <p:cNvSpPr/>
            <p:nvPr/>
          </p:nvSpPr>
          <p:spPr>
            <a:xfrm>
              <a:off x="5534630" y="2527777"/>
              <a:ext cx="278154" cy="272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6" h="20334" extrusionOk="0">
                  <a:moveTo>
                    <a:pt x="19964" y="64"/>
                  </a:moveTo>
                  <a:cubicBezTo>
                    <a:pt x="19154" y="-762"/>
                    <a:pt x="10181" y="6693"/>
                    <a:pt x="7510" y="9416"/>
                  </a:cubicBezTo>
                  <a:cubicBezTo>
                    <a:pt x="6185" y="10767"/>
                    <a:pt x="5743" y="11492"/>
                    <a:pt x="5336" y="12034"/>
                  </a:cubicBezTo>
                  <a:cubicBezTo>
                    <a:pt x="5160" y="12268"/>
                    <a:pt x="5392" y="12341"/>
                    <a:pt x="5498" y="12397"/>
                  </a:cubicBezTo>
                  <a:cubicBezTo>
                    <a:pt x="6023" y="12675"/>
                    <a:pt x="6391" y="12933"/>
                    <a:pt x="6864" y="13417"/>
                  </a:cubicBezTo>
                  <a:cubicBezTo>
                    <a:pt x="7340" y="13900"/>
                    <a:pt x="7594" y="14275"/>
                    <a:pt x="7865" y="14809"/>
                  </a:cubicBezTo>
                  <a:cubicBezTo>
                    <a:pt x="7919" y="14917"/>
                    <a:pt x="7991" y="15156"/>
                    <a:pt x="8222" y="14975"/>
                  </a:cubicBezTo>
                  <a:cubicBezTo>
                    <a:pt x="8753" y="14561"/>
                    <a:pt x="9464" y="14110"/>
                    <a:pt x="10789" y="12758"/>
                  </a:cubicBezTo>
                  <a:cubicBezTo>
                    <a:pt x="13461" y="10036"/>
                    <a:pt x="20774" y="889"/>
                    <a:pt x="19964" y="64"/>
                  </a:cubicBezTo>
                  <a:close/>
                  <a:moveTo>
                    <a:pt x="2465" y="14020"/>
                  </a:moveTo>
                  <a:cubicBezTo>
                    <a:pt x="886" y="15630"/>
                    <a:pt x="2220" y="17281"/>
                    <a:pt x="121" y="19731"/>
                  </a:cubicBezTo>
                  <a:cubicBezTo>
                    <a:pt x="-826" y="20838"/>
                    <a:pt x="4021" y="20501"/>
                    <a:pt x="6421" y="18052"/>
                  </a:cubicBezTo>
                  <a:cubicBezTo>
                    <a:pt x="7439" y="17016"/>
                    <a:pt x="7152" y="15502"/>
                    <a:pt x="6060" y="14389"/>
                  </a:cubicBezTo>
                  <a:cubicBezTo>
                    <a:pt x="4968" y="13275"/>
                    <a:pt x="3483" y="12982"/>
                    <a:pt x="2465" y="1402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sz="1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任意多边形: 形状 19"/>
            <p:cNvSpPr/>
            <p:nvPr/>
          </p:nvSpPr>
          <p:spPr>
            <a:xfrm rot="10800000" flipH="1">
              <a:off x="6007758" y="1063966"/>
              <a:ext cx="1516244" cy="356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chemeClr val="bg2">
                  <a:lumMod val="50000"/>
                </a:schemeClr>
              </a:solidFill>
              <a:prstDash val="solid"/>
              <a:round/>
              <a:headEnd type="oval" w="med" len="med"/>
              <a:tailEnd type="triangle" w="med" len="med"/>
            </a:ln>
            <a:effectLst/>
          </p:spPr>
          <p:txBody>
            <a:bodyPr anchor="ctr"/>
            <a:lstStyle/>
            <a:p>
              <a:pPr algn="ctr"/>
              <a:endParaRPr sz="1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任意多边形: 形状 20"/>
            <p:cNvSpPr/>
            <p:nvPr/>
          </p:nvSpPr>
          <p:spPr>
            <a:xfrm>
              <a:off x="6588638" y="1362713"/>
              <a:ext cx="346225" cy="361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203" extrusionOk="0">
                  <a:moveTo>
                    <a:pt x="14324" y="3544"/>
                  </a:moveTo>
                  <a:cubicBezTo>
                    <a:pt x="15314" y="3202"/>
                    <a:pt x="15854" y="2173"/>
                    <a:pt x="15494" y="1230"/>
                  </a:cubicBezTo>
                  <a:cubicBezTo>
                    <a:pt x="15134" y="202"/>
                    <a:pt x="13964" y="-227"/>
                    <a:pt x="12974" y="116"/>
                  </a:cubicBezTo>
                  <a:cubicBezTo>
                    <a:pt x="11984" y="459"/>
                    <a:pt x="11534" y="1487"/>
                    <a:pt x="11894" y="2430"/>
                  </a:cubicBezTo>
                  <a:cubicBezTo>
                    <a:pt x="12254" y="3373"/>
                    <a:pt x="13334" y="3887"/>
                    <a:pt x="14324" y="3544"/>
                  </a:cubicBezTo>
                  <a:close/>
                  <a:moveTo>
                    <a:pt x="21074" y="4659"/>
                  </a:moveTo>
                  <a:cubicBezTo>
                    <a:pt x="20624" y="4230"/>
                    <a:pt x="19994" y="4144"/>
                    <a:pt x="19544" y="4487"/>
                  </a:cubicBezTo>
                  <a:cubicBezTo>
                    <a:pt x="16934" y="6544"/>
                    <a:pt x="16934" y="6544"/>
                    <a:pt x="16934" y="6544"/>
                  </a:cubicBezTo>
                  <a:cubicBezTo>
                    <a:pt x="13244" y="4402"/>
                    <a:pt x="13244" y="4402"/>
                    <a:pt x="13244" y="4402"/>
                  </a:cubicBezTo>
                  <a:cubicBezTo>
                    <a:pt x="13064" y="4230"/>
                    <a:pt x="12884" y="4144"/>
                    <a:pt x="12704" y="4059"/>
                  </a:cubicBezTo>
                  <a:cubicBezTo>
                    <a:pt x="12524" y="3973"/>
                    <a:pt x="12524" y="3973"/>
                    <a:pt x="12524" y="3973"/>
                  </a:cubicBezTo>
                  <a:cubicBezTo>
                    <a:pt x="12524" y="3973"/>
                    <a:pt x="12524" y="3973"/>
                    <a:pt x="12524" y="3973"/>
                  </a:cubicBezTo>
                  <a:cubicBezTo>
                    <a:pt x="12254" y="3887"/>
                    <a:pt x="11984" y="3887"/>
                    <a:pt x="11624" y="3973"/>
                  </a:cubicBezTo>
                  <a:cubicBezTo>
                    <a:pt x="11624" y="3887"/>
                    <a:pt x="11624" y="3887"/>
                    <a:pt x="11624" y="3887"/>
                  </a:cubicBezTo>
                  <a:cubicBezTo>
                    <a:pt x="6044" y="5687"/>
                    <a:pt x="6044" y="5687"/>
                    <a:pt x="6044" y="5687"/>
                  </a:cubicBezTo>
                  <a:cubicBezTo>
                    <a:pt x="5594" y="5773"/>
                    <a:pt x="5234" y="6202"/>
                    <a:pt x="5234" y="6716"/>
                  </a:cubicBezTo>
                  <a:cubicBezTo>
                    <a:pt x="5234" y="10659"/>
                    <a:pt x="5234" y="10659"/>
                    <a:pt x="5234" y="10659"/>
                  </a:cubicBezTo>
                  <a:cubicBezTo>
                    <a:pt x="5234" y="11173"/>
                    <a:pt x="5684" y="11687"/>
                    <a:pt x="6314" y="11687"/>
                  </a:cubicBezTo>
                  <a:cubicBezTo>
                    <a:pt x="6944" y="11687"/>
                    <a:pt x="7394" y="11173"/>
                    <a:pt x="7394" y="10659"/>
                  </a:cubicBezTo>
                  <a:cubicBezTo>
                    <a:pt x="7394" y="7487"/>
                    <a:pt x="7394" y="7487"/>
                    <a:pt x="7394" y="7487"/>
                  </a:cubicBezTo>
                  <a:cubicBezTo>
                    <a:pt x="9464" y="6802"/>
                    <a:pt x="9464" y="6802"/>
                    <a:pt x="9464" y="6802"/>
                  </a:cubicBezTo>
                  <a:cubicBezTo>
                    <a:pt x="7934" y="10573"/>
                    <a:pt x="7934" y="10573"/>
                    <a:pt x="7934" y="10573"/>
                  </a:cubicBezTo>
                  <a:cubicBezTo>
                    <a:pt x="7664" y="11087"/>
                    <a:pt x="7754" y="11602"/>
                    <a:pt x="8024" y="12116"/>
                  </a:cubicBezTo>
                  <a:cubicBezTo>
                    <a:pt x="7304" y="13659"/>
                    <a:pt x="7304" y="13659"/>
                    <a:pt x="7304" y="13659"/>
                  </a:cubicBezTo>
                  <a:cubicBezTo>
                    <a:pt x="1904" y="13573"/>
                    <a:pt x="1904" y="13573"/>
                    <a:pt x="1904" y="13573"/>
                  </a:cubicBezTo>
                  <a:cubicBezTo>
                    <a:pt x="1904" y="13573"/>
                    <a:pt x="1904" y="13573"/>
                    <a:pt x="1904" y="13573"/>
                  </a:cubicBezTo>
                  <a:cubicBezTo>
                    <a:pt x="1454" y="13573"/>
                    <a:pt x="1094" y="13830"/>
                    <a:pt x="914" y="14259"/>
                  </a:cubicBezTo>
                  <a:cubicBezTo>
                    <a:pt x="104" y="15887"/>
                    <a:pt x="104" y="15887"/>
                    <a:pt x="104" y="15887"/>
                  </a:cubicBezTo>
                  <a:cubicBezTo>
                    <a:pt x="-166" y="16487"/>
                    <a:pt x="104" y="17173"/>
                    <a:pt x="734" y="17430"/>
                  </a:cubicBezTo>
                  <a:cubicBezTo>
                    <a:pt x="1364" y="17687"/>
                    <a:pt x="2084" y="17430"/>
                    <a:pt x="2354" y="16830"/>
                  </a:cubicBezTo>
                  <a:cubicBezTo>
                    <a:pt x="2804" y="15887"/>
                    <a:pt x="2804" y="15887"/>
                    <a:pt x="2804" y="15887"/>
                  </a:cubicBezTo>
                  <a:cubicBezTo>
                    <a:pt x="7934" y="15973"/>
                    <a:pt x="7934" y="15973"/>
                    <a:pt x="7934" y="15973"/>
                  </a:cubicBezTo>
                  <a:cubicBezTo>
                    <a:pt x="8474" y="16059"/>
                    <a:pt x="8924" y="15802"/>
                    <a:pt x="9194" y="15287"/>
                  </a:cubicBezTo>
                  <a:cubicBezTo>
                    <a:pt x="10094" y="13402"/>
                    <a:pt x="10094" y="13402"/>
                    <a:pt x="10094" y="13402"/>
                  </a:cubicBezTo>
                  <a:cubicBezTo>
                    <a:pt x="12434" y="14344"/>
                    <a:pt x="12434" y="14344"/>
                    <a:pt x="12434" y="14344"/>
                  </a:cubicBezTo>
                  <a:cubicBezTo>
                    <a:pt x="12614" y="19573"/>
                    <a:pt x="12614" y="19573"/>
                    <a:pt x="12614" y="19573"/>
                  </a:cubicBezTo>
                  <a:cubicBezTo>
                    <a:pt x="12614" y="19573"/>
                    <a:pt x="12614" y="19573"/>
                    <a:pt x="12614" y="19573"/>
                  </a:cubicBezTo>
                  <a:cubicBezTo>
                    <a:pt x="12704" y="20002"/>
                    <a:pt x="12974" y="20344"/>
                    <a:pt x="13424" y="20516"/>
                  </a:cubicBezTo>
                  <a:cubicBezTo>
                    <a:pt x="15044" y="21116"/>
                    <a:pt x="15044" y="21116"/>
                    <a:pt x="15044" y="21116"/>
                  </a:cubicBezTo>
                  <a:cubicBezTo>
                    <a:pt x="15674" y="21373"/>
                    <a:pt x="16394" y="21030"/>
                    <a:pt x="16664" y="20430"/>
                  </a:cubicBezTo>
                  <a:cubicBezTo>
                    <a:pt x="16934" y="19830"/>
                    <a:pt x="16574" y="19144"/>
                    <a:pt x="15944" y="18887"/>
                  </a:cubicBezTo>
                  <a:cubicBezTo>
                    <a:pt x="15134" y="18544"/>
                    <a:pt x="15134" y="18544"/>
                    <a:pt x="15134" y="18544"/>
                  </a:cubicBezTo>
                  <a:cubicBezTo>
                    <a:pt x="14954" y="13487"/>
                    <a:pt x="14954" y="13487"/>
                    <a:pt x="14954" y="13487"/>
                  </a:cubicBezTo>
                  <a:cubicBezTo>
                    <a:pt x="14954" y="13487"/>
                    <a:pt x="14954" y="13402"/>
                    <a:pt x="14954" y="13402"/>
                  </a:cubicBezTo>
                  <a:cubicBezTo>
                    <a:pt x="14954" y="13402"/>
                    <a:pt x="14954" y="13402"/>
                    <a:pt x="14954" y="13402"/>
                  </a:cubicBezTo>
                  <a:cubicBezTo>
                    <a:pt x="14954" y="12973"/>
                    <a:pt x="14594" y="12544"/>
                    <a:pt x="14144" y="12373"/>
                  </a:cubicBezTo>
                  <a:cubicBezTo>
                    <a:pt x="11894" y="11002"/>
                    <a:pt x="11894" y="11002"/>
                    <a:pt x="11894" y="11002"/>
                  </a:cubicBezTo>
                  <a:cubicBezTo>
                    <a:pt x="13514" y="6973"/>
                    <a:pt x="13514" y="6973"/>
                    <a:pt x="13514" y="6973"/>
                  </a:cubicBezTo>
                  <a:cubicBezTo>
                    <a:pt x="16394" y="8687"/>
                    <a:pt x="16394" y="8687"/>
                    <a:pt x="16394" y="8687"/>
                  </a:cubicBezTo>
                  <a:cubicBezTo>
                    <a:pt x="16844" y="8944"/>
                    <a:pt x="17384" y="8944"/>
                    <a:pt x="17744" y="8602"/>
                  </a:cubicBezTo>
                  <a:cubicBezTo>
                    <a:pt x="20894" y="6116"/>
                    <a:pt x="20894" y="6116"/>
                    <a:pt x="20894" y="6116"/>
                  </a:cubicBezTo>
                  <a:cubicBezTo>
                    <a:pt x="21344" y="5687"/>
                    <a:pt x="21434" y="5087"/>
                    <a:pt x="21074" y="4659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sz="1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4858529" y="3495970"/>
              <a:ext cx="1631432" cy="5879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lc="http://schemas.openxmlformats.org/drawingml/2006/lockedCanvas" xmlns:ma14="http://schemas.microsoft.com/office/mac/drawingml/2011/main" xmlns:p14="http://schemas.microsoft.com/office/powerpoint/2010/main" val="1"/>
              </a:ext>
            </a:extLst>
          </p:spPr>
          <p:txBody>
            <a:bodyPr wrap="square" lIns="25400" tIns="25400" rIns="25400" bIns="25400" anchor="t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8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8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4857454" y="3265603"/>
              <a:ext cx="1631639" cy="2617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lc="http://schemas.openxmlformats.org/drawingml/2006/lockedCanvas" xmlns:ma14="http://schemas.microsoft.com/office/mac/drawingml/2011/main" xmlns:p14="http://schemas.microsoft.com/office/powerpoint/2010/main" val="1"/>
              </a:ext>
            </a:extLst>
          </p:spPr>
          <p:txBody>
            <a:bodyPr wrap="none" lIns="25400" tIns="25400" rIns="25400" bIns="25400" anchor="ctr">
              <a:normAutofit/>
            </a:bodyPr>
            <a:lstStyle/>
            <a:p>
              <a:pPr algn="ctr"/>
              <a:r>
                <a:rPr lang="zh-CN" altLang="en-US" sz="1000" b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019026" y="1059582"/>
            <a:ext cx="1632507" cy="3024336"/>
            <a:chOff x="7019026" y="1059582"/>
            <a:chExt cx="1632507" cy="3024336"/>
          </a:xfrm>
        </p:grpSpPr>
        <p:sp>
          <p:nvSpPr>
            <p:cNvPr id="13" name="矩形 12"/>
            <p:cNvSpPr/>
            <p:nvPr/>
          </p:nvSpPr>
          <p:spPr>
            <a:xfrm>
              <a:off x="7496503" y="1059582"/>
              <a:ext cx="677552" cy="1992237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sz="1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7444802" y="2273480"/>
              <a:ext cx="780956" cy="780955"/>
            </a:xfrm>
            <a:prstGeom prst="ellipse">
              <a:avLst/>
            </a:prstGeom>
            <a:solidFill>
              <a:schemeClr val="accent4">
                <a:lumMod val="10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sz="1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任意多边形: 形状 14"/>
            <p:cNvSpPr/>
            <p:nvPr/>
          </p:nvSpPr>
          <p:spPr>
            <a:xfrm>
              <a:off x="7669060" y="2481344"/>
              <a:ext cx="332438" cy="33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5" y="3821"/>
                  </a:moveTo>
                  <a:lnTo>
                    <a:pt x="4745" y="3821"/>
                  </a:lnTo>
                  <a:cubicBezTo>
                    <a:pt x="4832" y="6659"/>
                    <a:pt x="5371" y="8569"/>
                    <a:pt x="6052" y="9978"/>
                  </a:cubicBezTo>
                  <a:cubicBezTo>
                    <a:pt x="3968" y="8590"/>
                    <a:pt x="2022" y="6988"/>
                    <a:pt x="1735" y="3821"/>
                  </a:cubicBezTo>
                  <a:close/>
                  <a:moveTo>
                    <a:pt x="10800" y="1439"/>
                  </a:moveTo>
                  <a:cubicBezTo>
                    <a:pt x="14079" y="1438"/>
                    <a:pt x="15359" y="2749"/>
                    <a:pt x="15358" y="3236"/>
                  </a:cubicBezTo>
                  <a:cubicBezTo>
                    <a:pt x="15358" y="3725"/>
                    <a:pt x="14080" y="5035"/>
                    <a:pt x="10800" y="5038"/>
                  </a:cubicBezTo>
                  <a:cubicBezTo>
                    <a:pt x="7521" y="5035"/>
                    <a:pt x="6242" y="3725"/>
                    <a:pt x="6242" y="3236"/>
                  </a:cubicBezTo>
                  <a:cubicBezTo>
                    <a:pt x="6241" y="2749"/>
                    <a:pt x="7521" y="1438"/>
                    <a:pt x="10800" y="1439"/>
                  </a:cubicBezTo>
                  <a:close/>
                  <a:moveTo>
                    <a:pt x="15548" y="9978"/>
                  </a:moveTo>
                  <a:cubicBezTo>
                    <a:pt x="16230" y="8569"/>
                    <a:pt x="16768" y="6659"/>
                    <a:pt x="16855" y="3821"/>
                  </a:cubicBezTo>
                  <a:lnTo>
                    <a:pt x="19866" y="3821"/>
                  </a:lnTo>
                  <a:cubicBezTo>
                    <a:pt x="19580" y="6988"/>
                    <a:pt x="17632" y="8590"/>
                    <a:pt x="15548" y="9978"/>
                  </a:cubicBezTo>
                  <a:close/>
                  <a:moveTo>
                    <a:pt x="12216" y="15911"/>
                  </a:moveTo>
                  <a:cubicBezTo>
                    <a:pt x="12216" y="14207"/>
                    <a:pt x="13537" y="13266"/>
                    <a:pt x="15690" y="11871"/>
                  </a:cubicBezTo>
                  <a:cubicBezTo>
                    <a:pt x="18323" y="10163"/>
                    <a:pt x="21600" y="8040"/>
                    <a:pt x="21600" y="2998"/>
                  </a:cubicBezTo>
                  <a:cubicBezTo>
                    <a:pt x="21600" y="2544"/>
                    <a:pt x="21220" y="2177"/>
                    <a:pt x="20750" y="2177"/>
                  </a:cubicBezTo>
                  <a:lnTo>
                    <a:pt x="16635" y="2177"/>
                  </a:lnTo>
                  <a:cubicBezTo>
                    <a:pt x="16053" y="1125"/>
                    <a:pt x="14320" y="0"/>
                    <a:pt x="10800" y="0"/>
                  </a:cubicBezTo>
                  <a:cubicBezTo>
                    <a:pt x="7281" y="0"/>
                    <a:pt x="5547" y="1125"/>
                    <a:pt x="4966" y="2177"/>
                  </a:cubicBezTo>
                  <a:lnTo>
                    <a:pt x="850" y="2177"/>
                  </a:lnTo>
                  <a:cubicBezTo>
                    <a:pt x="380" y="2177"/>
                    <a:pt x="0" y="2544"/>
                    <a:pt x="0" y="2998"/>
                  </a:cubicBezTo>
                  <a:cubicBezTo>
                    <a:pt x="0" y="8040"/>
                    <a:pt x="3277" y="10163"/>
                    <a:pt x="5912" y="11871"/>
                  </a:cubicBezTo>
                  <a:cubicBezTo>
                    <a:pt x="8065" y="13266"/>
                    <a:pt x="9384" y="14207"/>
                    <a:pt x="9384" y="15911"/>
                  </a:cubicBezTo>
                  <a:lnTo>
                    <a:pt x="9384" y="17450"/>
                  </a:lnTo>
                  <a:cubicBezTo>
                    <a:pt x="7122" y="17696"/>
                    <a:pt x="5461" y="18514"/>
                    <a:pt x="5461" y="19487"/>
                  </a:cubicBezTo>
                  <a:cubicBezTo>
                    <a:pt x="5461" y="20654"/>
                    <a:pt x="7851" y="21600"/>
                    <a:pt x="10800" y="21600"/>
                  </a:cubicBezTo>
                  <a:cubicBezTo>
                    <a:pt x="13749" y="21600"/>
                    <a:pt x="16139" y="20654"/>
                    <a:pt x="16139" y="19487"/>
                  </a:cubicBezTo>
                  <a:cubicBezTo>
                    <a:pt x="16139" y="18514"/>
                    <a:pt x="14478" y="17696"/>
                    <a:pt x="12216" y="17450"/>
                  </a:cubicBezTo>
                  <a:cubicBezTo>
                    <a:pt x="12216" y="17450"/>
                    <a:pt x="12216" y="15911"/>
                    <a:pt x="12216" y="1591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sz="1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7020101" y="3495970"/>
              <a:ext cx="1631432" cy="5879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lc="http://schemas.openxmlformats.org/drawingml/2006/lockedCanvas" xmlns:ma14="http://schemas.microsoft.com/office/mac/drawingml/2011/main" xmlns:p14="http://schemas.microsoft.com/office/powerpoint/2010/main" val="1"/>
              </a:ext>
            </a:extLst>
          </p:spPr>
          <p:txBody>
            <a:bodyPr wrap="square" lIns="25400" tIns="25400" rIns="25400" bIns="25400" anchor="t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8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8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7019026" y="3265603"/>
              <a:ext cx="1631639" cy="2617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lc="http://schemas.openxmlformats.org/drawingml/2006/lockedCanvas" xmlns:ma14="http://schemas.microsoft.com/office/mac/drawingml/2011/main" xmlns:p14="http://schemas.microsoft.com/office/powerpoint/2010/main" val="1"/>
              </a:ext>
            </a:extLst>
          </p:spPr>
          <p:txBody>
            <a:bodyPr wrap="none" lIns="25400" tIns="25400" rIns="25400" bIns="25400" anchor="ctr">
              <a:normAutofit/>
            </a:bodyPr>
            <a:lstStyle/>
            <a:p>
              <a:pPr algn="ctr"/>
              <a:r>
                <a:rPr lang="zh-CN" altLang="en-US" sz="1000" b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333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0cd73c33-8e26-4498-905c-7ced81e529a5"/>
          <p:cNvGrpSpPr>
            <a:grpSpLocks noChangeAspect="1"/>
          </p:cNvGrpSpPr>
          <p:nvPr/>
        </p:nvGrpSpPr>
        <p:grpSpPr>
          <a:xfrm>
            <a:off x="1164081" y="1498082"/>
            <a:ext cx="6756291" cy="2254229"/>
            <a:chOff x="1552108" y="1997442"/>
            <a:chExt cx="9008388" cy="3005639"/>
          </a:xfrm>
        </p:grpSpPr>
        <p:sp>
          <p:nvSpPr>
            <p:cNvPr id="4" name="Partial Circle 3"/>
            <p:cNvSpPr/>
            <p:nvPr/>
          </p:nvSpPr>
          <p:spPr>
            <a:xfrm>
              <a:off x="4455465" y="1997442"/>
              <a:ext cx="3065544" cy="2892489"/>
            </a:xfrm>
            <a:prstGeom prst="pie">
              <a:avLst>
                <a:gd name="adj1" fmla="val 10800000"/>
                <a:gd name="adj2" fmla="val 162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Teardrop 4"/>
            <p:cNvSpPr/>
            <p:nvPr/>
          </p:nvSpPr>
          <p:spPr>
            <a:xfrm rot="16200000" flipH="1">
              <a:off x="6089422" y="2009337"/>
              <a:ext cx="1435100" cy="1428070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Partial Circle 5"/>
            <p:cNvSpPr/>
            <p:nvPr/>
          </p:nvSpPr>
          <p:spPr>
            <a:xfrm flipH="1" flipV="1">
              <a:off x="4555975" y="2110592"/>
              <a:ext cx="3065544" cy="2892489"/>
            </a:xfrm>
            <a:prstGeom prst="pie">
              <a:avLst>
                <a:gd name="adj1" fmla="val 10800000"/>
                <a:gd name="adj2" fmla="val 1620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Teardrop 6"/>
            <p:cNvSpPr/>
            <p:nvPr/>
          </p:nvSpPr>
          <p:spPr>
            <a:xfrm rot="16200000" flipV="1">
              <a:off x="4552460" y="3563117"/>
              <a:ext cx="1435100" cy="1428070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8" name="Group 9"/>
            <p:cNvGrpSpPr/>
            <p:nvPr/>
          </p:nvGrpSpPr>
          <p:grpSpPr>
            <a:xfrm>
              <a:off x="8086415" y="3876866"/>
              <a:ext cx="2474081" cy="866137"/>
              <a:chOff x="8086415" y="3876866"/>
              <a:chExt cx="2474081" cy="866137"/>
            </a:xfrm>
          </p:grpSpPr>
          <p:sp>
            <p:nvSpPr>
              <p:cNvPr id="22" name="TextBox 33"/>
              <p:cNvSpPr txBox="1">
                <a:spLocks/>
              </p:cNvSpPr>
              <p:nvPr/>
            </p:nvSpPr>
            <p:spPr bwMode="auto">
              <a:xfrm>
                <a:off x="8086415" y="3876866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 fontScale="77500" lnSpcReduction="20000"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bg1">
                        <a:lumMod val="50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23" name="TextBox 34"/>
              <p:cNvSpPr txBox="1">
                <a:spLocks/>
              </p:cNvSpPr>
              <p:nvPr/>
            </p:nvSpPr>
            <p:spPr bwMode="auto">
              <a:xfrm>
                <a:off x="8086415" y="4186824"/>
                <a:ext cx="2474081" cy="556179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 fontScale="775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bg1">
                        <a:lumMod val="50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000" b="0">
                    <a:solidFill>
                      <a:schemeClr val="bg1">
                        <a:lumMod val="50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1000" b="0">
                    <a:solidFill>
                      <a:schemeClr val="bg1">
                        <a:lumMod val="50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（建议使用主题字体）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086415" y="2348880"/>
              <a:ext cx="2474081" cy="866137"/>
              <a:chOff x="8086415" y="2348880"/>
              <a:chExt cx="2474081" cy="866137"/>
            </a:xfrm>
          </p:grpSpPr>
          <p:sp>
            <p:nvSpPr>
              <p:cNvPr id="20" name="TextBox 35"/>
              <p:cNvSpPr txBox="1">
                <a:spLocks/>
              </p:cNvSpPr>
              <p:nvPr/>
            </p:nvSpPr>
            <p:spPr bwMode="auto">
              <a:xfrm>
                <a:off x="8086415" y="2348880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 fontScale="77500" lnSpcReduction="20000"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bg1">
                        <a:lumMod val="50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21" name="TextBox 36"/>
              <p:cNvSpPr txBox="1">
                <a:spLocks/>
              </p:cNvSpPr>
              <p:nvPr/>
            </p:nvSpPr>
            <p:spPr bwMode="auto">
              <a:xfrm>
                <a:off x="8086415" y="2658838"/>
                <a:ext cx="2474081" cy="556179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 fontScale="77500" lnSpcReduction="200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bg1">
                        <a:lumMod val="50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000" b="0">
                    <a:solidFill>
                      <a:schemeClr val="bg1">
                        <a:lumMod val="50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1000" b="0">
                    <a:solidFill>
                      <a:schemeClr val="bg1">
                        <a:lumMod val="50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（建议使用主题字体）</a:t>
                </a:r>
              </a:p>
            </p:txBody>
          </p:sp>
        </p:grpSp>
        <p:grpSp>
          <p:nvGrpSpPr>
            <p:cNvPr id="10" name="Group 7"/>
            <p:cNvGrpSpPr/>
            <p:nvPr/>
          </p:nvGrpSpPr>
          <p:grpSpPr>
            <a:xfrm>
              <a:off x="1552108" y="3876866"/>
              <a:ext cx="2474081" cy="866137"/>
              <a:chOff x="1552108" y="3876866"/>
              <a:chExt cx="2474081" cy="866137"/>
            </a:xfrm>
          </p:grpSpPr>
          <p:sp>
            <p:nvSpPr>
              <p:cNvPr id="18" name="TextBox 37"/>
              <p:cNvSpPr txBox="1">
                <a:spLocks/>
              </p:cNvSpPr>
              <p:nvPr/>
            </p:nvSpPr>
            <p:spPr bwMode="auto">
              <a:xfrm>
                <a:off x="2767213" y="3876866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 fontScale="77500" lnSpcReduction="20000"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bg1">
                        <a:lumMod val="50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19" name="TextBox 38"/>
              <p:cNvSpPr txBox="1">
                <a:spLocks/>
              </p:cNvSpPr>
              <p:nvPr/>
            </p:nvSpPr>
            <p:spPr bwMode="auto">
              <a:xfrm>
                <a:off x="1552108" y="4186824"/>
                <a:ext cx="2474081" cy="556179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 fontScale="77500" lnSpcReduction="2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bg1">
                        <a:lumMod val="50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000" b="0">
                    <a:solidFill>
                      <a:schemeClr val="bg1">
                        <a:lumMod val="50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1000" b="0">
                    <a:solidFill>
                      <a:schemeClr val="bg1">
                        <a:lumMod val="50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（建议使用主题字体）</a:t>
                </a:r>
              </a:p>
            </p:txBody>
          </p:sp>
        </p:grpSp>
        <p:grpSp>
          <p:nvGrpSpPr>
            <p:cNvPr id="11" name="Group 2"/>
            <p:cNvGrpSpPr/>
            <p:nvPr/>
          </p:nvGrpSpPr>
          <p:grpSpPr>
            <a:xfrm>
              <a:off x="1552108" y="2348880"/>
              <a:ext cx="2474081" cy="866137"/>
              <a:chOff x="1552108" y="2348880"/>
              <a:chExt cx="2474081" cy="866137"/>
            </a:xfrm>
          </p:grpSpPr>
          <p:sp>
            <p:nvSpPr>
              <p:cNvPr id="16" name="TextBox 39"/>
              <p:cNvSpPr txBox="1">
                <a:spLocks/>
              </p:cNvSpPr>
              <p:nvPr/>
            </p:nvSpPr>
            <p:spPr bwMode="auto">
              <a:xfrm>
                <a:off x="2767213" y="2348880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 fontScale="77500" lnSpcReduction="20000"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bg1">
                        <a:lumMod val="50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17" name="TextBox 40"/>
              <p:cNvSpPr txBox="1">
                <a:spLocks/>
              </p:cNvSpPr>
              <p:nvPr/>
            </p:nvSpPr>
            <p:spPr bwMode="auto">
              <a:xfrm>
                <a:off x="1552108" y="2658838"/>
                <a:ext cx="2474081" cy="556179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 fontScale="77500" lnSpcReduction="2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bg1">
                        <a:lumMod val="50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000" b="0">
                    <a:solidFill>
                      <a:schemeClr val="bg1">
                        <a:lumMod val="50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r>
                  <a:rPr lang="zh-CN" altLang="en-US" sz="1000" b="0">
                    <a:solidFill>
                      <a:schemeClr val="bg1">
                        <a:lumMod val="50000"/>
                      </a:schemeClr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（建议使用主题字体）</a:t>
                </a:r>
              </a:p>
            </p:txBody>
          </p:sp>
        </p:grpSp>
        <p:sp>
          <p:nvSpPr>
            <p:cNvPr id="12" name="Freeform: Shape 43"/>
            <p:cNvSpPr>
              <a:spLocks/>
            </p:cNvSpPr>
            <p:nvPr/>
          </p:nvSpPr>
          <p:spPr bwMode="auto">
            <a:xfrm>
              <a:off x="6479500" y="3862387"/>
              <a:ext cx="568804" cy="568804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24 w 236"/>
                <a:gd name="T11" fmla="*/ 56 h 236"/>
                <a:gd name="T12" fmla="*/ 144 w 236"/>
                <a:gd name="T13" fmla="*/ 46 h 236"/>
                <a:gd name="T14" fmla="*/ 137 w 236"/>
                <a:gd name="T15" fmla="*/ 67 h 236"/>
                <a:gd name="T16" fmla="*/ 117 w 236"/>
                <a:gd name="T17" fmla="*/ 77 h 236"/>
                <a:gd name="T18" fmla="*/ 124 w 236"/>
                <a:gd name="T19" fmla="*/ 56 h 236"/>
                <a:gd name="T20" fmla="*/ 162 w 236"/>
                <a:gd name="T21" fmla="*/ 164 h 236"/>
                <a:gd name="T22" fmla="*/ 142 w 236"/>
                <a:gd name="T23" fmla="*/ 181 h 236"/>
                <a:gd name="T24" fmla="*/ 119 w 236"/>
                <a:gd name="T25" fmla="*/ 175 h 236"/>
                <a:gd name="T26" fmla="*/ 97 w 236"/>
                <a:gd name="T27" fmla="*/ 181 h 236"/>
                <a:gd name="T28" fmla="*/ 76 w 236"/>
                <a:gd name="T29" fmla="*/ 164 h 236"/>
                <a:gd name="T30" fmla="*/ 67 w 236"/>
                <a:gd name="T31" fmla="*/ 96 h 236"/>
                <a:gd name="T32" fmla="*/ 95 w 236"/>
                <a:gd name="T33" fmla="*/ 79 h 236"/>
                <a:gd name="T34" fmla="*/ 118 w 236"/>
                <a:gd name="T35" fmla="*/ 85 h 236"/>
                <a:gd name="T36" fmla="*/ 143 w 236"/>
                <a:gd name="T37" fmla="*/ 79 h 236"/>
                <a:gd name="T38" fmla="*/ 168 w 236"/>
                <a:gd name="T39" fmla="*/ 92 h 236"/>
                <a:gd name="T40" fmla="*/ 154 w 236"/>
                <a:gd name="T41" fmla="*/ 118 h 236"/>
                <a:gd name="T42" fmla="*/ 172 w 236"/>
                <a:gd name="T43" fmla="*/ 145 h 236"/>
                <a:gd name="T44" fmla="*/ 162 w 236"/>
                <a:gd name="T45" fmla="*/ 16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4" y="56"/>
                  </a:moveTo>
                  <a:cubicBezTo>
                    <a:pt x="129" y="50"/>
                    <a:pt x="137" y="46"/>
                    <a:pt x="144" y="46"/>
                  </a:cubicBezTo>
                  <a:cubicBezTo>
                    <a:pt x="144" y="54"/>
                    <a:pt x="141" y="62"/>
                    <a:pt x="137" y="67"/>
                  </a:cubicBezTo>
                  <a:cubicBezTo>
                    <a:pt x="132" y="73"/>
                    <a:pt x="124" y="78"/>
                    <a:pt x="117" y="77"/>
                  </a:cubicBezTo>
                  <a:cubicBezTo>
                    <a:pt x="115" y="69"/>
                    <a:pt x="119" y="61"/>
                    <a:pt x="124" y="56"/>
                  </a:cubicBezTo>
                  <a:close/>
                  <a:moveTo>
                    <a:pt x="162" y="164"/>
                  </a:moveTo>
                  <a:cubicBezTo>
                    <a:pt x="157" y="172"/>
                    <a:pt x="151" y="180"/>
                    <a:pt x="142" y="181"/>
                  </a:cubicBezTo>
                  <a:cubicBezTo>
                    <a:pt x="133" y="181"/>
                    <a:pt x="130" y="175"/>
                    <a:pt x="119" y="175"/>
                  </a:cubicBezTo>
                  <a:cubicBezTo>
                    <a:pt x="109" y="175"/>
                    <a:pt x="106" y="180"/>
                    <a:pt x="97" y="181"/>
                  </a:cubicBezTo>
                  <a:cubicBezTo>
                    <a:pt x="88" y="181"/>
                    <a:pt x="82" y="172"/>
                    <a:pt x="76" y="164"/>
                  </a:cubicBezTo>
                  <a:cubicBezTo>
                    <a:pt x="64" y="147"/>
                    <a:pt x="55" y="116"/>
                    <a:pt x="67" y="96"/>
                  </a:cubicBezTo>
                  <a:cubicBezTo>
                    <a:pt x="73" y="85"/>
                    <a:pt x="84" y="79"/>
                    <a:pt x="95" y="79"/>
                  </a:cubicBezTo>
                  <a:cubicBezTo>
                    <a:pt x="104" y="79"/>
                    <a:pt x="112" y="85"/>
                    <a:pt x="118" y="85"/>
                  </a:cubicBezTo>
                  <a:cubicBezTo>
                    <a:pt x="123" y="85"/>
                    <a:pt x="133" y="77"/>
                    <a:pt x="143" y="79"/>
                  </a:cubicBezTo>
                  <a:cubicBezTo>
                    <a:pt x="148" y="79"/>
                    <a:pt x="160" y="80"/>
                    <a:pt x="168" y="92"/>
                  </a:cubicBezTo>
                  <a:cubicBezTo>
                    <a:pt x="167" y="92"/>
                    <a:pt x="153" y="100"/>
                    <a:pt x="154" y="118"/>
                  </a:cubicBezTo>
                  <a:cubicBezTo>
                    <a:pt x="154" y="138"/>
                    <a:pt x="171" y="145"/>
                    <a:pt x="172" y="145"/>
                  </a:cubicBezTo>
                  <a:cubicBezTo>
                    <a:pt x="171" y="145"/>
                    <a:pt x="169" y="155"/>
                    <a:pt x="162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: Shape 44"/>
            <p:cNvSpPr>
              <a:spLocks/>
            </p:cNvSpPr>
            <p:nvPr/>
          </p:nvSpPr>
          <p:spPr bwMode="auto">
            <a:xfrm>
              <a:off x="4998898" y="3862387"/>
              <a:ext cx="568804" cy="568804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: Shape 45"/>
            <p:cNvSpPr>
              <a:spLocks/>
            </p:cNvSpPr>
            <p:nvPr/>
          </p:nvSpPr>
          <p:spPr bwMode="auto">
            <a:xfrm>
              <a:off x="5017616" y="2554646"/>
              <a:ext cx="568804" cy="568804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: Shape 46"/>
            <p:cNvSpPr>
              <a:spLocks/>
            </p:cNvSpPr>
            <p:nvPr/>
          </p:nvSpPr>
          <p:spPr bwMode="auto">
            <a:xfrm>
              <a:off x="6472112" y="2554646"/>
              <a:ext cx="568804" cy="568804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670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4740d19d-6e32-4241-9117-1de3d1dc1024"/>
          <p:cNvGrpSpPr>
            <a:grpSpLocks noChangeAspect="1"/>
          </p:cNvGrpSpPr>
          <p:nvPr/>
        </p:nvGrpSpPr>
        <p:grpSpPr>
          <a:xfrm>
            <a:off x="980601" y="896361"/>
            <a:ext cx="7238566" cy="3350779"/>
            <a:chOff x="1307468" y="1195148"/>
            <a:chExt cx="9651421" cy="4467705"/>
          </a:xfrm>
        </p:grpSpPr>
        <p:grpSp>
          <p:nvGrpSpPr>
            <p:cNvPr id="4" name="Group 57"/>
            <p:cNvGrpSpPr/>
            <p:nvPr/>
          </p:nvGrpSpPr>
          <p:grpSpPr>
            <a:xfrm>
              <a:off x="1307468" y="1195148"/>
              <a:ext cx="9651421" cy="4467705"/>
              <a:chOff x="906727" y="1196181"/>
              <a:chExt cx="9651421" cy="4467705"/>
            </a:xfrm>
          </p:grpSpPr>
          <p:grpSp>
            <p:nvGrpSpPr>
              <p:cNvPr id="8" name="Group 1"/>
              <p:cNvGrpSpPr/>
              <p:nvPr/>
            </p:nvGrpSpPr>
            <p:grpSpPr>
              <a:xfrm>
                <a:off x="906727" y="3077368"/>
                <a:ext cx="1031876" cy="1050926"/>
                <a:chOff x="185738" y="2954337"/>
                <a:chExt cx="1031876" cy="1050926"/>
              </a:xfrm>
            </p:grpSpPr>
            <p:sp>
              <p:nvSpPr>
                <p:cNvPr id="41" name="Freeform: Shape 2"/>
                <p:cNvSpPr>
                  <a:spLocks/>
                </p:cNvSpPr>
                <p:nvPr/>
              </p:nvSpPr>
              <p:spPr bwMode="auto">
                <a:xfrm>
                  <a:off x="271463" y="2954337"/>
                  <a:ext cx="420688" cy="1050925"/>
                </a:xfrm>
                <a:custGeom>
                  <a:avLst/>
                  <a:gdLst>
                    <a:gd name="T0" fmla="*/ 483 w 552"/>
                    <a:gd name="T1" fmla="*/ 1379 h 1379"/>
                    <a:gd name="T2" fmla="*/ 552 w 552"/>
                    <a:gd name="T3" fmla="*/ 1310 h 1379"/>
                    <a:gd name="T4" fmla="*/ 552 w 552"/>
                    <a:gd name="T5" fmla="*/ 69 h 1379"/>
                    <a:gd name="T6" fmla="*/ 483 w 552"/>
                    <a:gd name="T7" fmla="*/ 0 h 1379"/>
                    <a:gd name="T8" fmla="*/ 69 w 552"/>
                    <a:gd name="T9" fmla="*/ 0 h 1379"/>
                    <a:gd name="T10" fmla="*/ 0 w 552"/>
                    <a:gd name="T11" fmla="*/ 69 h 1379"/>
                    <a:gd name="T12" fmla="*/ 0 w 552"/>
                    <a:gd name="T13" fmla="*/ 1310 h 1379"/>
                    <a:gd name="T14" fmla="*/ 69 w 552"/>
                    <a:gd name="T15" fmla="*/ 1379 h 1379"/>
                    <a:gd name="T16" fmla="*/ 483 w 552"/>
                    <a:gd name="T17" fmla="*/ 1379 h 13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52" h="1379">
                      <a:moveTo>
                        <a:pt x="483" y="1379"/>
                      </a:moveTo>
                      <a:cubicBezTo>
                        <a:pt x="521" y="1379"/>
                        <a:pt x="552" y="1348"/>
                        <a:pt x="552" y="1310"/>
                      </a:cubicBezTo>
                      <a:lnTo>
                        <a:pt x="552" y="69"/>
                      </a:lnTo>
                      <a:cubicBezTo>
                        <a:pt x="552" y="31"/>
                        <a:pt x="521" y="0"/>
                        <a:pt x="483" y="0"/>
                      </a:cubicBezTo>
                      <a:lnTo>
                        <a:pt x="69" y="0"/>
                      </a:lnTo>
                      <a:cubicBezTo>
                        <a:pt x="31" y="0"/>
                        <a:pt x="0" y="31"/>
                        <a:pt x="0" y="69"/>
                      </a:cubicBezTo>
                      <a:lnTo>
                        <a:pt x="0" y="1310"/>
                      </a:lnTo>
                      <a:cubicBezTo>
                        <a:pt x="0" y="1348"/>
                        <a:pt x="31" y="1379"/>
                        <a:pt x="69" y="1379"/>
                      </a:cubicBezTo>
                      <a:lnTo>
                        <a:pt x="483" y="1379"/>
                      </a:lnTo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2" name="Freeform: Shape 3"/>
                <p:cNvSpPr>
                  <a:spLocks/>
                </p:cNvSpPr>
                <p:nvPr/>
              </p:nvSpPr>
              <p:spPr bwMode="auto">
                <a:xfrm>
                  <a:off x="271463" y="3689350"/>
                  <a:ext cx="550863" cy="315913"/>
                </a:xfrm>
                <a:custGeom>
                  <a:avLst/>
                  <a:gdLst>
                    <a:gd name="T0" fmla="*/ 207 w 724"/>
                    <a:gd name="T1" fmla="*/ 0 h 414"/>
                    <a:gd name="T2" fmla="*/ 0 w 724"/>
                    <a:gd name="T3" fmla="*/ 207 h 414"/>
                    <a:gd name="T4" fmla="*/ 207 w 724"/>
                    <a:gd name="T5" fmla="*/ 414 h 414"/>
                    <a:gd name="T6" fmla="*/ 517 w 724"/>
                    <a:gd name="T7" fmla="*/ 414 h 414"/>
                    <a:gd name="T8" fmla="*/ 724 w 724"/>
                    <a:gd name="T9" fmla="*/ 207 h 414"/>
                    <a:gd name="T10" fmla="*/ 517 w 724"/>
                    <a:gd name="T11" fmla="*/ 0 h 414"/>
                    <a:gd name="T12" fmla="*/ 207 w 724"/>
                    <a:gd name="T13" fmla="*/ 0 h 4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24" h="414">
                      <a:moveTo>
                        <a:pt x="207" y="0"/>
                      </a:moveTo>
                      <a:cubicBezTo>
                        <a:pt x="93" y="0"/>
                        <a:pt x="0" y="93"/>
                        <a:pt x="0" y="207"/>
                      </a:cubicBezTo>
                      <a:cubicBezTo>
                        <a:pt x="0" y="321"/>
                        <a:pt x="93" y="414"/>
                        <a:pt x="207" y="414"/>
                      </a:cubicBezTo>
                      <a:lnTo>
                        <a:pt x="517" y="414"/>
                      </a:lnTo>
                      <a:cubicBezTo>
                        <a:pt x="632" y="414"/>
                        <a:pt x="724" y="321"/>
                        <a:pt x="724" y="207"/>
                      </a:cubicBezTo>
                      <a:cubicBezTo>
                        <a:pt x="724" y="93"/>
                        <a:pt x="632" y="0"/>
                        <a:pt x="517" y="0"/>
                      </a:cubicBezTo>
                      <a:lnTo>
                        <a:pt x="207" y="0"/>
                      </a:lnTo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3" name="Freeform: Shape 4"/>
                <p:cNvSpPr>
                  <a:spLocks/>
                </p:cNvSpPr>
                <p:nvPr/>
              </p:nvSpPr>
              <p:spPr bwMode="auto">
                <a:xfrm>
                  <a:off x="612775" y="3136900"/>
                  <a:ext cx="604838" cy="500063"/>
                </a:xfrm>
                <a:custGeom>
                  <a:avLst/>
                  <a:gdLst>
                    <a:gd name="T0" fmla="*/ 68 w 793"/>
                    <a:gd name="T1" fmla="*/ 655 h 655"/>
                    <a:gd name="T2" fmla="*/ 0 w 793"/>
                    <a:gd name="T3" fmla="*/ 586 h 655"/>
                    <a:gd name="T4" fmla="*/ 0 w 793"/>
                    <a:gd name="T5" fmla="*/ 69 h 655"/>
                    <a:gd name="T6" fmla="*/ 68 w 793"/>
                    <a:gd name="T7" fmla="*/ 0 h 655"/>
                    <a:gd name="T8" fmla="*/ 724 w 793"/>
                    <a:gd name="T9" fmla="*/ 0 h 655"/>
                    <a:gd name="T10" fmla="*/ 793 w 793"/>
                    <a:gd name="T11" fmla="*/ 69 h 655"/>
                    <a:gd name="T12" fmla="*/ 793 w 793"/>
                    <a:gd name="T13" fmla="*/ 586 h 655"/>
                    <a:gd name="T14" fmla="*/ 724 w 793"/>
                    <a:gd name="T15" fmla="*/ 655 h 655"/>
                    <a:gd name="T16" fmla="*/ 68 w 793"/>
                    <a:gd name="T17" fmla="*/ 655 h 6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93" h="655">
                      <a:moveTo>
                        <a:pt x="68" y="655"/>
                      </a:moveTo>
                      <a:cubicBezTo>
                        <a:pt x="30" y="655"/>
                        <a:pt x="0" y="624"/>
                        <a:pt x="0" y="586"/>
                      </a:cubicBezTo>
                      <a:lnTo>
                        <a:pt x="0" y="69"/>
                      </a:lnTo>
                      <a:cubicBezTo>
                        <a:pt x="0" y="31"/>
                        <a:pt x="30" y="0"/>
                        <a:pt x="68" y="0"/>
                      </a:cubicBezTo>
                      <a:lnTo>
                        <a:pt x="724" y="0"/>
                      </a:lnTo>
                      <a:cubicBezTo>
                        <a:pt x="762" y="0"/>
                        <a:pt x="793" y="31"/>
                        <a:pt x="793" y="69"/>
                      </a:cubicBezTo>
                      <a:lnTo>
                        <a:pt x="793" y="586"/>
                      </a:lnTo>
                      <a:cubicBezTo>
                        <a:pt x="793" y="624"/>
                        <a:pt x="762" y="655"/>
                        <a:pt x="724" y="655"/>
                      </a:cubicBezTo>
                      <a:lnTo>
                        <a:pt x="68" y="655"/>
                      </a:lnTo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4" name="Freeform: Shape 5"/>
                <p:cNvSpPr>
                  <a:spLocks/>
                </p:cNvSpPr>
                <p:nvPr/>
              </p:nvSpPr>
              <p:spPr bwMode="auto">
                <a:xfrm>
                  <a:off x="219075" y="2954337"/>
                  <a:ext cx="473075" cy="735013"/>
                </a:xfrm>
                <a:custGeom>
                  <a:avLst/>
                  <a:gdLst>
                    <a:gd name="T0" fmla="*/ 69 w 621"/>
                    <a:gd name="T1" fmla="*/ 965 h 965"/>
                    <a:gd name="T2" fmla="*/ 0 w 621"/>
                    <a:gd name="T3" fmla="*/ 896 h 965"/>
                    <a:gd name="T4" fmla="*/ 0 w 621"/>
                    <a:gd name="T5" fmla="*/ 69 h 965"/>
                    <a:gd name="T6" fmla="*/ 69 w 621"/>
                    <a:gd name="T7" fmla="*/ 0 h 965"/>
                    <a:gd name="T8" fmla="*/ 552 w 621"/>
                    <a:gd name="T9" fmla="*/ 0 h 965"/>
                    <a:gd name="T10" fmla="*/ 621 w 621"/>
                    <a:gd name="T11" fmla="*/ 69 h 965"/>
                    <a:gd name="T12" fmla="*/ 621 w 621"/>
                    <a:gd name="T13" fmla="*/ 896 h 965"/>
                    <a:gd name="T14" fmla="*/ 552 w 621"/>
                    <a:gd name="T15" fmla="*/ 965 h 965"/>
                    <a:gd name="T16" fmla="*/ 69 w 621"/>
                    <a:gd name="T17" fmla="*/ 965 h 9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21" h="965">
                      <a:moveTo>
                        <a:pt x="69" y="965"/>
                      </a:moveTo>
                      <a:cubicBezTo>
                        <a:pt x="31" y="965"/>
                        <a:pt x="0" y="934"/>
                        <a:pt x="0" y="896"/>
                      </a:cubicBezTo>
                      <a:lnTo>
                        <a:pt x="0" y="69"/>
                      </a:lnTo>
                      <a:cubicBezTo>
                        <a:pt x="0" y="31"/>
                        <a:pt x="31" y="0"/>
                        <a:pt x="69" y="0"/>
                      </a:cubicBezTo>
                      <a:lnTo>
                        <a:pt x="552" y="0"/>
                      </a:lnTo>
                      <a:cubicBezTo>
                        <a:pt x="590" y="0"/>
                        <a:pt x="621" y="31"/>
                        <a:pt x="621" y="69"/>
                      </a:cubicBezTo>
                      <a:lnTo>
                        <a:pt x="621" y="896"/>
                      </a:lnTo>
                      <a:cubicBezTo>
                        <a:pt x="621" y="934"/>
                        <a:pt x="590" y="965"/>
                        <a:pt x="552" y="965"/>
                      </a:cubicBezTo>
                      <a:lnTo>
                        <a:pt x="69" y="965"/>
                      </a:lnTo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5" name="Oval 6"/>
                <p:cNvSpPr>
                  <a:spLocks/>
                </p:cNvSpPr>
                <p:nvPr/>
              </p:nvSpPr>
              <p:spPr bwMode="auto">
                <a:xfrm>
                  <a:off x="587375" y="3768725"/>
                  <a:ext cx="157163" cy="157163"/>
                </a:xfrm>
                <a:prstGeom prst="ellips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6" name="Freeform: Shape 7"/>
                <p:cNvSpPr>
                  <a:spLocks/>
                </p:cNvSpPr>
                <p:nvPr/>
              </p:nvSpPr>
              <p:spPr bwMode="auto">
                <a:xfrm>
                  <a:off x="219075" y="3125787"/>
                  <a:ext cx="430213" cy="523875"/>
                </a:xfrm>
                <a:custGeom>
                  <a:avLst/>
                  <a:gdLst>
                    <a:gd name="T0" fmla="*/ 24 w 566"/>
                    <a:gd name="T1" fmla="*/ 687 h 687"/>
                    <a:gd name="T2" fmla="*/ 1 w 566"/>
                    <a:gd name="T3" fmla="*/ 679 h 687"/>
                    <a:gd name="T4" fmla="*/ 0 w 566"/>
                    <a:gd name="T5" fmla="*/ 671 h 687"/>
                    <a:gd name="T6" fmla="*/ 0 w 566"/>
                    <a:gd name="T7" fmla="*/ 9 h 687"/>
                    <a:gd name="T8" fmla="*/ 24 w 566"/>
                    <a:gd name="T9" fmla="*/ 0 h 687"/>
                    <a:gd name="T10" fmla="*/ 31 w 566"/>
                    <a:gd name="T11" fmla="*/ 1 h 687"/>
                    <a:gd name="T12" fmla="*/ 514 w 566"/>
                    <a:gd name="T13" fmla="*/ 109 h 687"/>
                    <a:gd name="T14" fmla="*/ 560 w 566"/>
                    <a:gd name="T15" fmla="*/ 202 h 687"/>
                    <a:gd name="T16" fmla="*/ 560 w 566"/>
                    <a:gd name="T17" fmla="*/ 485 h 687"/>
                    <a:gd name="T18" fmla="*/ 514 w 566"/>
                    <a:gd name="T19" fmla="*/ 578 h 687"/>
                    <a:gd name="T20" fmla="*/ 31 w 566"/>
                    <a:gd name="T21" fmla="*/ 686 h 687"/>
                    <a:gd name="T22" fmla="*/ 24 w 566"/>
                    <a:gd name="T23" fmla="*/ 687 h 6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66" h="687">
                      <a:moveTo>
                        <a:pt x="24" y="687"/>
                      </a:moveTo>
                      <a:cubicBezTo>
                        <a:pt x="17" y="687"/>
                        <a:pt x="9" y="684"/>
                        <a:pt x="1" y="679"/>
                      </a:cubicBezTo>
                      <a:cubicBezTo>
                        <a:pt x="0" y="676"/>
                        <a:pt x="0" y="674"/>
                        <a:pt x="0" y="671"/>
                      </a:cubicBezTo>
                      <a:lnTo>
                        <a:pt x="0" y="9"/>
                      </a:lnTo>
                      <a:cubicBezTo>
                        <a:pt x="8" y="3"/>
                        <a:pt x="17" y="0"/>
                        <a:pt x="24" y="0"/>
                      </a:cubicBezTo>
                      <a:cubicBezTo>
                        <a:pt x="27" y="0"/>
                        <a:pt x="29" y="0"/>
                        <a:pt x="31" y="1"/>
                      </a:cubicBezTo>
                      <a:cubicBezTo>
                        <a:pt x="224" y="44"/>
                        <a:pt x="321" y="66"/>
                        <a:pt x="514" y="109"/>
                      </a:cubicBezTo>
                      <a:cubicBezTo>
                        <a:pt x="547" y="116"/>
                        <a:pt x="566" y="158"/>
                        <a:pt x="560" y="202"/>
                      </a:cubicBezTo>
                      <a:cubicBezTo>
                        <a:pt x="544" y="315"/>
                        <a:pt x="544" y="372"/>
                        <a:pt x="560" y="485"/>
                      </a:cubicBezTo>
                      <a:cubicBezTo>
                        <a:pt x="566" y="529"/>
                        <a:pt x="547" y="571"/>
                        <a:pt x="514" y="578"/>
                      </a:cubicBezTo>
                      <a:cubicBezTo>
                        <a:pt x="321" y="622"/>
                        <a:pt x="224" y="643"/>
                        <a:pt x="31" y="686"/>
                      </a:cubicBezTo>
                      <a:cubicBezTo>
                        <a:pt x="29" y="687"/>
                        <a:pt x="27" y="687"/>
                        <a:pt x="24" y="687"/>
                      </a:cubicBezTo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7" name="Freeform: Shape 9"/>
                <p:cNvSpPr>
                  <a:spLocks/>
                </p:cNvSpPr>
                <p:nvPr/>
              </p:nvSpPr>
              <p:spPr bwMode="auto">
                <a:xfrm>
                  <a:off x="185738" y="3165475"/>
                  <a:ext cx="484188" cy="444500"/>
                </a:xfrm>
                <a:custGeom>
                  <a:avLst/>
                  <a:gdLst>
                    <a:gd name="T0" fmla="*/ 95 w 636"/>
                    <a:gd name="T1" fmla="*/ 575 h 582"/>
                    <a:gd name="T2" fmla="*/ 17 w 636"/>
                    <a:gd name="T3" fmla="*/ 480 h 582"/>
                    <a:gd name="T4" fmla="*/ 17 w 636"/>
                    <a:gd name="T5" fmla="*/ 102 h 582"/>
                    <a:gd name="T6" fmla="*/ 95 w 636"/>
                    <a:gd name="T7" fmla="*/ 6 h 582"/>
                    <a:gd name="T8" fmla="*/ 581 w 636"/>
                    <a:gd name="T9" fmla="*/ 97 h 582"/>
                    <a:gd name="T10" fmla="*/ 632 w 636"/>
                    <a:gd name="T11" fmla="*/ 175 h 582"/>
                    <a:gd name="T12" fmla="*/ 632 w 636"/>
                    <a:gd name="T13" fmla="*/ 407 h 582"/>
                    <a:gd name="T14" fmla="*/ 581 w 636"/>
                    <a:gd name="T15" fmla="*/ 484 h 582"/>
                    <a:gd name="T16" fmla="*/ 95 w 636"/>
                    <a:gd name="T17" fmla="*/ 575 h 5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36" h="582">
                      <a:moveTo>
                        <a:pt x="95" y="575"/>
                      </a:moveTo>
                      <a:cubicBezTo>
                        <a:pt x="61" y="582"/>
                        <a:pt x="25" y="539"/>
                        <a:pt x="17" y="480"/>
                      </a:cubicBezTo>
                      <a:cubicBezTo>
                        <a:pt x="0" y="329"/>
                        <a:pt x="0" y="252"/>
                        <a:pt x="17" y="102"/>
                      </a:cubicBezTo>
                      <a:cubicBezTo>
                        <a:pt x="25" y="42"/>
                        <a:pt x="61" y="0"/>
                        <a:pt x="95" y="6"/>
                      </a:cubicBezTo>
                      <a:cubicBezTo>
                        <a:pt x="289" y="42"/>
                        <a:pt x="387" y="61"/>
                        <a:pt x="581" y="97"/>
                      </a:cubicBezTo>
                      <a:cubicBezTo>
                        <a:pt x="615" y="104"/>
                        <a:pt x="636" y="138"/>
                        <a:pt x="632" y="175"/>
                      </a:cubicBezTo>
                      <a:cubicBezTo>
                        <a:pt x="621" y="267"/>
                        <a:pt x="621" y="314"/>
                        <a:pt x="632" y="407"/>
                      </a:cubicBezTo>
                      <a:cubicBezTo>
                        <a:pt x="636" y="443"/>
                        <a:pt x="615" y="478"/>
                        <a:pt x="581" y="484"/>
                      </a:cubicBezTo>
                      <a:cubicBezTo>
                        <a:pt x="387" y="521"/>
                        <a:pt x="289" y="539"/>
                        <a:pt x="95" y="575"/>
                      </a:cubicBezTo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8" name="Freeform: Shape 10"/>
                <p:cNvSpPr>
                  <a:spLocks/>
                </p:cNvSpPr>
                <p:nvPr/>
              </p:nvSpPr>
              <p:spPr bwMode="auto">
                <a:xfrm>
                  <a:off x="350838" y="3636962"/>
                  <a:ext cx="157163" cy="288925"/>
                </a:xfrm>
                <a:custGeom>
                  <a:avLst/>
                  <a:gdLst>
                    <a:gd name="T0" fmla="*/ 69 w 207"/>
                    <a:gd name="T1" fmla="*/ 380 h 380"/>
                    <a:gd name="T2" fmla="*/ 0 w 207"/>
                    <a:gd name="T3" fmla="*/ 311 h 380"/>
                    <a:gd name="T4" fmla="*/ 0 w 207"/>
                    <a:gd name="T5" fmla="*/ 69 h 380"/>
                    <a:gd name="T6" fmla="*/ 69 w 207"/>
                    <a:gd name="T7" fmla="*/ 0 h 380"/>
                    <a:gd name="T8" fmla="*/ 138 w 207"/>
                    <a:gd name="T9" fmla="*/ 0 h 380"/>
                    <a:gd name="T10" fmla="*/ 207 w 207"/>
                    <a:gd name="T11" fmla="*/ 69 h 380"/>
                    <a:gd name="T12" fmla="*/ 207 w 207"/>
                    <a:gd name="T13" fmla="*/ 311 h 380"/>
                    <a:gd name="T14" fmla="*/ 138 w 207"/>
                    <a:gd name="T15" fmla="*/ 380 h 380"/>
                    <a:gd name="T16" fmla="*/ 69 w 207"/>
                    <a:gd name="T17" fmla="*/ 380 h 3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7" h="380">
                      <a:moveTo>
                        <a:pt x="69" y="380"/>
                      </a:moveTo>
                      <a:cubicBezTo>
                        <a:pt x="31" y="380"/>
                        <a:pt x="0" y="349"/>
                        <a:pt x="0" y="311"/>
                      </a:cubicBezTo>
                      <a:lnTo>
                        <a:pt x="0" y="69"/>
                      </a:lnTo>
                      <a:cubicBezTo>
                        <a:pt x="0" y="31"/>
                        <a:pt x="31" y="0"/>
                        <a:pt x="69" y="0"/>
                      </a:cubicBezTo>
                      <a:lnTo>
                        <a:pt x="138" y="0"/>
                      </a:lnTo>
                      <a:cubicBezTo>
                        <a:pt x="176" y="0"/>
                        <a:pt x="207" y="31"/>
                        <a:pt x="207" y="69"/>
                      </a:cubicBezTo>
                      <a:lnTo>
                        <a:pt x="207" y="311"/>
                      </a:lnTo>
                      <a:cubicBezTo>
                        <a:pt x="207" y="349"/>
                        <a:pt x="176" y="380"/>
                        <a:pt x="138" y="380"/>
                      </a:cubicBezTo>
                      <a:lnTo>
                        <a:pt x="69" y="380"/>
                      </a:lnTo>
                    </a:path>
                  </a:pathLst>
                </a:custGeom>
                <a:solidFill>
                  <a:schemeClr val="tx2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9" name="Freeform: Shape 11"/>
                <p:cNvSpPr>
                  <a:spLocks/>
                </p:cNvSpPr>
                <p:nvPr/>
              </p:nvSpPr>
              <p:spPr bwMode="auto">
                <a:xfrm>
                  <a:off x="428625" y="3636962"/>
                  <a:ext cx="79375" cy="288925"/>
                </a:xfrm>
                <a:custGeom>
                  <a:avLst/>
                  <a:gdLst>
                    <a:gd name="T0" fmla="*/ 35 w 104"/>
                    <a:gd name="T1" fmla="*/ 380 h 380"/>
                    <a:gd name="T2" fmla="*/ 0 w 104"/>
                    <a:gd name="T3" fmla="*/ 380 h 380"/>
                    <a:gd name="T4" fmla="*/ 69 w 104"/>
                    <a:gd name="T5" fmla="*/ 311 h 380"/>
                    <a:gd name="T6" fmla="*/ 69 w 104"/>
                    <a:gd name="T7" fmla="*/ 69 h 380"/>
                    <a:gd name="T8" fmla="*/ 0 w 104"/>
                    <a:gd name="T9" fmla="*/ 0 h 380"/>
                    <a:gd name="T10" fmla="*/ 35 w 104"/>
                    <a:gd name="T11" fmla="*/ 0 h 380"/>
                    <a:gd name="T12" fmla="*/ 104 w 104"/>
                    <a:gd name="T13" fmla="*/ 69 h 380"/>
                    <a:gd name="T14" fmla="*/ 104 w 104"/>
                    <a:gd name="T15" fmla="*/ 311 h 380"/>
                    <a:gd name="T16" fmla="*/ 35 w 104"/>
                    <a:gd name="T17" fmla="*/ 380 h 3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4" h="380">
                      <a:moveTo>
                        <a:pt x="35" y="380"/>
                      </a:moveTo>
                      <a:lnTo>
                        <a:pt x="0" y="380"/>
                      </a:lnTo>
                      <a:cubicBezTo>
                        <a:pt x="38" y="380"/>
                        <a:pt x="69" y="349"/>
                        <a:pt x="69" y="311"/>
                      </a:cubicBezTo>
                      <a:lnTo>
                        <a:pt x="69" y="69"/>
                      </a:lnTo>
                      <a:cubicBezTo>
                        <a:pt x="69" y="31"/>
                        <a:pt x="38" y="0"/>
                        <a:pt x="0" y="0"/>
                      </a:cubicBezTo>
                      <a:lnTo>
                        <a:pt x="35" y="0"/>
                      </a:lnTo>
                      <a:cubicBezTo>
                        <a:pt x="73" y="0"/>
                        <a:pt x="104" y="31"/>
                        <a:pt x="104" y="69"/>
                      </a:cubicBezTo>
                      <a:lnTo>
                        <a:pt x="104" y="311"/>
                      </a:lnTo>
                      <a:cubicBezTo>
                        <a:pt x="104" y="349"/>
                        <a:pt x="73" y="380"/>
                        <a:pt x="35" y="380"/>
                      </a:cubicBezTo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0" name="Rectangle 12"/>
                <p:cNvSpPr>
                  <a:spLocks/>
                </p:cNvSpPr>
                <p:nvPr/>
              </p:nvSpPr>
              <p:spPr bwMode="auto">
                <a:xfrm>
                  <a:off x="1098551" y="3114675"/>
                  <a:ext cx="119063" cy="541338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1" name="Rectangle 13"/>
                <p:cNvSpPr>
                  <a:spLocks/>
                </p:cNvSpPr>
                <p:nvPr/>
              </p:nvSpPr>
              <p:spPr bwMode="auto">
                <a:xfrm>
                  <a:off x="1054101" y="3132137"/>
                  <a:ext cx="19050" cy="50641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2" name="Rectangle 14"/>
                <p:cNvSpPr>
                  <a:spLocks/>
                </p:cNvSpPr>
                <p:nvPr/>
              </p:nvSpPr>
              <p:spPr bwMode="auto">
                <a:xfrm>
                  <a:off x="814388" y="3132137"/>
                  <a:ext cx="19050" cy="50641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3" name="Freeform: Shape 15"/>
                <p:cNvSpPr>
                  <a:spLocks/>
                </p:cNvSpPr>
                <p:nvPr/>
              </p:nvSpPr>
              <p:spPr bwMode="auto">
                <a:xfrm>
                  <a:off x="204788" y="3211512"/>
                  <a:ext cx="452438" cy="344488"/>
                </a:xfrm>
                <a:custGeom>
                  <a:avLst/>
                  <a:gdLst>
                    <a:gd name="T0" fmla="*/ 3 w 594"/>
                    <a:gd name="T1" fmla="*/ 0 h 453"/>
                    <a:gd name="T2" fmla="*/ 80 w 594"/>
                    <a:gd name="T3" fmla="*/ 8 h 453"/>
                    <a:gd name="T4" fmla="*/ 157 w 594"/>
                    <a:gd name="T5" fmla="*/ 21 h 453"/>
                    <a:gd name="T6" fmla="*/ 232 w 594"/>
                    <a:gd name="T7" fmla="*/ 41 h 453"/>
                    <a:gd name="T8" fmla="*/ 269 w 594"/>
                    <a:gd name="T9" fmla="*/ 53 h 453"/>
                    <a:gd name="T10" fmla="*/ 306 w 594"/>
                    <a:gd name="T11" fmla="*/ 66 h 453"/>
                    <a:gd name="T12" fmla="*/ 342 w 594"/>
                    <a:gd name="T13" fmla="*/ 80 h 453"/>
                    <a:gd name="T14" fmla="*/ 378 w 594"/>
                    <a:gd name="T15" fmla="*/ 95 h 453"/>
                    <a:gd name="T16" fmla="*/ 413 w 594"/>
                    <a:gd name="T17" fmla="*/ 113 h 453"/>
                    <a:gd name="T18" fmla="*/ 448 w 594"/>
                    <a:gd name="T19" fmla="*/ 131 h 453"/>
                    <a:gd name="T20" fmla="*/ 482 w 594"/>
                    <a:gd name="T21" fmla="*/ 150 h 453"/>
                    <a:gd name="T22" fmla="*/ 515 w 594"/>
                    <a:gd name="T23" fmla="*/ 172 h 453"/>
                    <a:gd name="T24" fmla="*/ 547 w 594"/>
                    <a:gd name="T25" fmla="*/ 194 h 453"/>
                    <a:gd name="T26" fmla="*/ 579 w 594"/>
                    <a:gd name="T27" fmla="*/ 217 h 453"/>
                    <a:gd name="T28" fmla="*/ 594 w 594"/>
                    <a:gd name="T29" fmla="*/ 229 h 453"/>
                    <a:gd name="T30" fmla="*/ 581 w 594"/>
                    <a:gd name="T31" fmla="*/ 242 h 453"/>
                    <a:gd name="T32" fmla="*/ 549 w 594"/>
                    <a:gd name="T33" fmla="*/ 269 h 453"/>
                    <a:gd name="T34" fmla="*/ 517 w 594"/>
                    <a:gd name="T35" fmla="*/ 292 h 453"/>
                    <a:gd name="T36" fmla="*/ 484 w 594"/>
                    <a:gd name="T37" fmla="*/ 313 h 453"/>
                    <a:gd name="T38" fmla="*/ 450 w 594"/>
                    <a:gd name="T39" fmla="*/ 333 h 453"/>
                    <a:gd name="T40" fmla="*/ 414 w 594"/>
                    <a:gd name="T41" fmla="*/ 351 h 453"/>
                    <a:gd name="T42" fmla="*/ 379 w 594"/>
                    <a:gd name="T43" fmla="*/ 367 h 453"/>
                    <a:gd name="T44" fmla="*/ 342 w 594"/>
                    <a:gd name="T45" fmla="*/ 381 h 453"/>
                    <a:gd name="T46" fmla="*/ 305 w 594"/>
                    <a:gd name="T47" fmla="*/ 395 h 453"/>
                    <a:gd name="T48" fmla="*/ 268 w 594"/>
                    <a:gd name="T49" fmla="*/ 407 h 453"/>
                    <a:gd name="T50" fmla="*/ 230 w 594"/>
                    <a:gd name="T51" fmla="*/ 417 h 453"/>
                    <a:gd name="T52" fmla="*/ 193 w 594"/>
                    <a:gd name="T53" fmla="*/ 426 h 453"/>
                    <a:gd name="T54" fmla="*/ 154 w 594"/>
                    <a:gd name="T55" fmla="*/ 434 h 453"/>
                    <a:gd name="T56" fmla="*/ 116 w 594"/>
                    <a:gd name="T57" fmla="*/ 440 h 453"/>
                    <a:gd name="T58" fmla="*/ 78 w 594"/>
                    <a:gd name="T59" fmla="*/ 446 h 453"/>
                    <a:gd name="T60" fmla="*/ 0 w 594"/>
                    <a:gd name="T61" fmla="*/ 453 h 453"/>
                    <a:gd name="T62" fmla="*/ 38 w 594"/>
                    <a:gd name="T63" fmla="*/ 445 h 453"/>
                    <a:gd name="T64" fmla="*/ 76 w 594"/>
                    <a:gd name="T65" fmla="*/ 437 h 453"/>
                    <a:gd name="T66" fmla="*/ 113 w 594"/>
                    <a:gd name="T67" fmla="*/ 428 h 453"/>
                    <a:gd name="T68" fmla="*/ 151 w 594"/>
                    <a:gd name="T69" fmla="*/ 418 h 453"/>
                    <a:gd name="T70" fmla="*/ 188 w 594"/>
                    <a:gd name="T71" fmla="*/ 407 h 453"/>
                    <a:gd name="T72" fmla="*/ 224 w 594"/>
                    <a:gd name="T73" fmla="*/ 396 h 453"/>
                    <a:gd name="T74" fmla="*/ 261 w 594"/>
                    <a:gd name="T75" fmla="*/ 384 h 453"/>
                    <a:gd name="T76" fmla="*/ 296 w 594"/>
                    <a:gd name="T77" fmla="*/ 370 h 453"/>
                    <a:gd name="T78" fmla="*/ 332 w 594"/>
                    <a:gd name="T79" fmla="*/ 355 h 453"/>
                    <a:gd name="T80" fmla="*/ 367 w 594"/>
                    <a:gd name="T81" fmla="*/ 340 h 453"/>
                    <a:gd name="T82" fmla="*/ 401 w 594"/>
                    <a:gd name="T83" fmla="*/ 323 h 453"/>
                    <a:gd name="T84" fmla="*/ 434 w 594"/>
                    <a:gd name="T85" fmla="*/ 305 h 453"/>
                    <a:gd name="T86" fmla="*/ 467 w 594"/>
                    <a:gd name="T87" fmla="*/ 286 h 453"/>
                    <a:gd name="T88" fmla="*/ 499 w 594"/>
                    <a:gd name="T89" fmla="*/ 265 h 453"/>
                    <a:gd name="T90" fmla="*/ 529 w 594"/>
                    <a:gd name="T91" fmla="*/ 243 h 453"/>
                    <a:gd name="T92" fmla="*/ 556 w 594"/>
                    <a:gd name="T93" fmla="*/ 219 h 453"/>
                    <a:gd name="T94" fmla="*/ 558 w 594"/>
                    <a:gd name="T95" fmla="*/ 244 h 453"/>
                    <a:gd name="T96" fmla="*/ 528 w 594"/>
                    <a:gd name="T97" fmla="*/ 221 h 453"/>
                    <a:gd name="T98" fmla="*/ 497 w 594"/>
                    <a:gd name="T99" fmla="*/ 199 h 453"/>
                    <a:gd name="T100" fmla="*/ 465 w 594"/>
                    <a:gd name="T101" fmla="*/ 178 h 453"/>
                    <a:gd name="T102" fmla="*/ 432 w 594"/>
                    <a:gd name="T103" fmla="*/ 159 h 453"/>
                    <a:gd name="T104" fmla="*/ 399 w 594"/>
                    <a:gd name="T105" fmla="*/ 140 h 453"/>
                    <a:gd name="T106" fmla="*/ 366 w 594"/>
                    <a:gd name="T107" fmla="*/ 122 h 453"/>
                    <a:gd name="T108" fmla="*/ 296 w 594"/>
                    <a:gd name="T109" fmla="*/ 90 h 453"/>
                    <a:gd name="T110" fmla="*/ 261 w 594"/>
                    <a:gd name="T111" fmla="*/ 75 h 453"/>
                    <a:gd name="T112" fmla="*/ 225 w 594"/>
                    <a:gd name="T113" fmla="*/ 62 h 453"/>
                    <a:gd name="T114" fmla="*/ 189 w 594"/>
                    <a:gd name="T115" fmla="*/ 49 h 453"/>
                    <a:gd name="T116" fmla="*/ 152 w 594"/>
                    <a:gd name="T117" fmla="*/ 37 h 453"/>
                    <a:gd name="T118" fmla="*/ 78 w 594"/>
                    <a:gd name="T119" fmla="*/ 16 h 453"/>
                    <a:gd name="T120" fmla="*/ 3 w 594"/>
                    <a:gd name="T121" fmla="*/ 0 h 4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594" h="453">
                      <a:moveTo>
                        <a:pt x="3" y="0"/>
                      </a:moveTo>
                      <a:cubicBezTo>
                        <a:pt x="29" y="1"/>
                        <a:pt x="54" y="4"/>
                        <a:pt x="80" y="8"/>
                      </a:cubicBezTo>
                      <a:cubicBezTo>
                        <a:pt x="106" y="11"/>
                        <a:pt x="131" y="16"/>
                        <a:pt x="157" y="21"/>
                      </a:cubicBezTo>
                      <a:cubicBezTo>
                        <a:pt x="182" y="27"/>
                        <a:pt x="207" y="34"/>
                        <a:pt x="232" y="41"/>
                      </a:cubicBezTo>
                      <a:cubicBezTo>
                        <a:pt x="244" y="44"/>
                        <a:pt x="257" y="49"/>
                        <a:pt x="269" y="53"/>
                      </a:cubicBezTo>
                      <a:cubicBezTo>
                        <a:pt x="282" y="56"/>
                        <a:pt x="294" y="61"/>
                        <a:pt x="306" y="66"/>
                      </a:cubicBezTo>
                      <a:cubicBezTo>
                        <a:pt x="318" y="70"/>
                        <a:pt x="330" y="75"/>
                        <a:pt x="342" y="80"/>
                      </a:cubicBezTo>
                      <a:lnTo>
                        <a:pt x="378" y="95"/>
                      </a:lnTo>
                      <a:lnTo>
                        <a:pt x="413" y="113"/>
                      </a:lnTo>
                      <a:cubicBezTo>
                        <a:pt x="425" y="118"/>
                        <a:pt x="437" y="125"/>
                        <a:pt x="448" y="131"/>
                      </a:cubicBezTo>
                      <a:cubicBezTo>
                        <a:pt x="459" y="137"/>
                        <a:pt x="471" y="144"/>
                        <a:pt x="482" y="150"/>
                      </a:cubicBezTo>
                      <a:lnTo>
                        <a:pt x="515" y="172"/>
                      </a:lnTo>
                      <a:cubicBezTo>
                        <a:pt x="526" y="179"/>
                        <a:pt x="537" y="186"/>
                        <a:pt x="547" y="194"/>
                      </a:cubicBezTo>
                      <a:lnTo>
                        <a:pt x="579" y="217"/>
                      </a:lnTo>
                      <a:lnTo>
                        <a:pt x="594" y="229"/>
                      </a:lnTo>
                      <a:lnTo>
                        <a:pt x="581" y="242"/>
                      </a:lnTo>
                      <a:cubicBezTo>
                        <a:pt x="570" y="253"/>
                        <a:pt x="560" y="261"/>
                        <a:pt x="549" y="269"/>
                      </a:cubicBezTo>
                      <a:cubicBezTo>
                        <a:pt x="539" y="277"/>
                        <a:pt x="528" y="285"/>
                        <a:pt x="517" y="292"/>
                      </a:cubicBezTo>
                      <a:cubicBezTo>
                        <a:pt x="506" y="300"/>
                        <a:pt x="495" y="307"/>
                        <a:pt x="484" y="313"/>
                      </a:cubicBezTo>
                      <a:cubicBezTo>
                        <a:pt x="473" y="321"/>
                        <a:pt x="461" y="327"/>
                        <a:pt x="450" y="333"/>
                      </a:cubicBezTo>
                      <a:cubicBezTo>
                        <a:pt x="438" y="339"/>
                        <a:pt x="426" y="345"/>
                        <a:pt x="414" y="351"/>
                      </a:cubicBezTo>
                      <a:cubicBezTo>
                        <a:pt x="403" y="357"/>
                        <a:pt x="391" y="361"/>
                        <a:pt x="379" y="367"/>
                      </a:cubicBezTo>
                      <a:cubicBezTo>
                        <a:pt x="367" y="372"/>
                        <a:pt x="355" y="377"/>
                        <a:pt x="342" y="381"/>
                      </a:cubicBezTo>
                      <a:cubicBezTo>
                        <a:pt x="330" y="386"/>
                        <a:pt x="318" y="391"/>
                        <a:pt x="305" y="395"/>
                      </a:cubicBezTo>
                      <a:lnTo>
                        <a:pt x="268" y="407"/>
                      </a:lnTo>
                      <a:cubicBezTo>
                        <a:pt x="256" y="411"/>
                        <a:pt x="243" y="414"/>
                        <a:pt x="230" y="417"/>
                      </a:cubicBezTo>
                      <a:cubicBezTo>
                        <a:pt x="218" y="420"/>
                        <a:pt x="205" y="424"/>
                        <a:pt x="193" y="426"/>
                      </a:cubicBezTo>
                      <a:lnTo>
                        <a:pt x="154" y="434"/>
                      </a:lnTo>
                      <a:cubicBezTo>
                        <a:pt x="142" y="437"/>
                        <a:pt x="129" y="438"/>
                        <a:pt x="116" y="440"/>
                      </a:cubicBezTo>
                      <a:lnTo>
                        <a:pt x="78" y="446"/>
                      </a:lnTo>
                      <a:cubicBezTo>
                        <a:pt x="52" y="449"/>
                        <a:pt x="26" y="451"/>
                        <a:pt x="0" y="453"/>
                      </a:cubicBezTo>
                      <a:lnTo>
                        <a:pt x="38" y="445"/>
                      </a:lnTo>
                      <a:cubicBezTo>
                        <a:pt x="51" y="442"/>
                        <a:pt x="63" y="440"/>
                        <a:pt x="76" y="437"/>
                      </a:cubicBezTo>
                      <a:lnTo>
                        <a:pt x="113" y="428"/>
                      </a:lnTo>
                      <a:cubicBezTo>
                        <a:pt x="126" y="425"/>
                        <a:pt x="138" y="422"/>
                        <a:pt x="151" y="418"/>
                      </a:cubicBezTo>
                      <a:lnTo>
                        <a:pt x="188" y="407"/>
                      </a:lnTo>
                      <a:cubicBezTo>
                        <a:pt x="200" y="404"/>
                        <a:pt x="212" y="400"/>
                        <a:pt x="224" y="396"/>
                      </a:cubicBezTo>
                      <a:cubicBezTo>
                        <a:pt x="236" y="392"/>
                        <a:pt x="249" y="388"/>
                        <a:pt x="261" y="384"/>
                      </a:cubicBezTo>
                      <a:lnTo>
                        <a:pt x="296" y="370"/>
                      </a:lnTo>
                      <a:cubicBezTo>
                        <a:pt x="308" y="366"/>
                        <a:pt x="320" y="360"/>
                        <a:pt x="332" y="355"/>
                      </a:cubicBezTo>
                      <a:cubicBezTo>
                        <a:pt x="343" y="350"/>
                        <a:pt x="355" y="345"/>
                        <a:pt x="367" y="340"/>
                      </a:cubicBezTo>
                      <a:cubicBezTo>
                        <a:pt x="378" y="334"/>
                        <a:pt x="390" y="329"/>
                        <a:pt x="401" y="323"/>
                      </a:cubicBezTo>
                      <a:cubicBezTo>
                        <a:pt x="412" y="317"/>
                        <a:pt x="423" y="312"/>
                        <a:pt x="434" y="305"/>
                      </a:cubicBezTo>
                      <a:cubicBezTo>
                        <a:pt x="445" y="298"/>
                        <a:pt x="456" y="293"/>
                        <a:pt x="467" y="286"/>
                      </a:cubicBezTo>
                      <a:cubicBezTo>
                        <a:pt x="478" y="279"/>
                        <a:pt x="488" y="272"/>
                        <a:pt x="499" y="265"/>
                      </a:cubicBezTo>
                      <a:cubicBezTo>
                        <a:pt x="509" y="258"/>
                        <a:pt x="519" y="250"/>
                        <a:pt x="529" y="243"/>
                      </a:cubicBezTo>
                      <a:cubicBezTo>
                        <a:pt x="539" y="235"/>
                        <a:pt x="549" y="227"/>
                        <a:pt x="556" y="219"/>
                      </a:cubicBezTo>
                      <a:lnTo>
                        <a:pt x="558" y="244"/>
                      </a:lnTo>
                      <a:lnTo>
                        <a:pt x="528" y="221"/>
                      </a:lnTo>
                      <a:cubicBezTo>
                        <a:pt x="518" y="213"/>
                        <a:pt x="508" y="206"/>
                        <a:pt x="497" y="199"/>
                      </a:cubicBezTo>
                      <a:lnTo>
                        <a:pt x="465" y="178"/>
                      </a:lnTo>
                      <a:cubicBezTo>
                        <a:pt x="454" y="171"/>
                        <a:pt x="443" y="165"/>
                        <a:pt x="432" y="159"/>
                      </a:cubicBezTo>
                      <a:cubicBezTo>
                        <a:pt x="421" y="152"/>
                        <a:pt x="411" y="145"/>
                        <a:pt x="399" y="140"/>
                      </a:cubicBezTo>
                      <a:lnTo>
                        <a:pt x="366" y="122"/>
                      </a:lnTo>
                      <a:cubicBezTo>
                        <a:pt x="342" y="111"/>
                        <a:pt x="320" y="100"/>
                        <a:pt x="296" y="90"/>
                      </a:cubicBezTo>
                      <a:cubicBezTo>
                        <a:pt x="284" y="85"/>
                        <a:pt x="273" y="80"/>
                        <a:pt x="261" y="75"/>
                      </a:cubicBezTo>
                      <a:lnTo>
                        <a:pt x="225" y="62"/>
                      </a:lnTo>
                      <a:lnTo>
                        <a:pt x="189" y="49"/>
                      </a:lnTo>
                      <a:lnTo>
                        <a:pt x="152" y="37"/>
                      </a:lnTo>
                      <a:cubicBezTo>
                        <a:pt x="128" y="30"/>
                        <a:pt x="103" y="23"/>
                        <a:pt x="78" y="16"/>
                      </a:cubicBezTo>
                      <a:cubicBezTo>
                        <a:pt x="53" y="10"/>
                        <a:pt x="28" y="5"/>
                        <a:pt x="3" y="0"/>
                      </a:cubicBezTo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9" name="Group 16"/>
              <p:cNvGrpSpPr/>
              <p:nvPr/>
            </p:nvGrpSpPr>
            <p:grpSpPr>
              <a:xfrm>
                <a:off x="1995752" y="1196181"/>
                <a:ext cx="3103563" cy="2306638"/>
                <a:chOff x="2007520" y="1756081"/>
                <a:chExt cx="3103563" cy="2306638"/>
              </a:xfrm>
            </p:grpSpPr>
            <p:sp>
              <p:nvSpPr>
                <p:cNvPr id="39" name="Freeform: Shape 17"/>
                <p:cNvSpPr>
                  <a:spLocks/>
                </p:cNvSpPr>
                <p:nvPr/>
              </p:nvSpPr>
              <p:spPr bwMode="auto">
                <a:xfrm>
                  <a:off x="3782345" y="1756081"/>
                  <a:ext cx="1328738" cy="1004888"/>
                </a:xfrm>
                <a:custGeom>
                  <a:avLst/>
                  <a:gdLst>
                    <a:gd name="T0" fmla="*/ 0 w 1745"/>
                    <a:gd name="T1" fmla="*/ 1320 h 1320"/>
                    <a:gd name="T2" fmla="*/ 1498 w 1745"/>
                    <a:gd name="T3" fmla="*/ 1320 h 1320"/>
                    <a:gd name="T4" fmla="*/ 1745 w 1745"/>
                    <a:gd name="T5" fmla="*/ 1072 h 1320"/>
                    <a:gd name="T6" fmla="*/ 1745 w 1745"/>
                    <a:gd name="T7" fmla="*/ 248 h 1320"/>
                    <a:gd name="T8" fmla="*/ 1498 w 1745"/>
                    <a:gd name="T9" fmla="*/ 0 h 1320"/>
                    <a:gd name="T10" fmla="*/ 0 w 1745"/>
                    <a:gd name="T11" fmla="*/ 0 h 1320"/>
                    <a:gd name="T12" fmla="*/ 0 w 1745"/>
                    <a:gd name="T13" fmla="*/ 1320 h 13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45" h="1320">
                      <a:moveTo>
                        <a:pt x="0" y="1320"/>
                      </a:moveTo>
                      <a:lnTo>
                        <a:pt x="1498" y="1320"/>
                      </a:lnTo>
                      <a:cubicBezTo>
                        <a:pt x="1634" y="1320"/>
                        <a:pt x="1745" y="1209"/>
                        <a:pt x="1745" y="1072"/>
                      </a:cubicBezTo>
                      <a:lnTo>
                        <a:pt x="1745" y="248"/>
                      </a:lnTo>
                      <a:cubicBezTo>
                        <a:pt x="1745" y="111"/>
                        <a:pt x="1634" y="0"/>
                        <a:pt x="1498" y="0"/>
                      </a:cubicBezTo>
                      <a:lnTo>
                        <a:pt x="0" y="0"/>
                      </a:lnTo>
                      <a:lnTo>
                        <a:pt x="0" y="1320"/>
                      </a:ln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" name="Freeform: Shape 18"/>
                <p:cNvSpPr>
                  <a:spLocks/>
                </p:cNvSpPr>
                <p:nvPr/>
              </p:nvSpPr>
              <p:spPr bwMode="auto">
                <a:xfrm>
                  <a:off x="2007520" y="1756081"/>
                  <a:ext cx="1774825" cy="2306638"/>
                </a:xfrm>
                <a:custGeom>
                  <a:avLst/>
                  <a:gdLst>
                    <a:gd name="T0" fmla="*/ 1118 w 1118"/>
                    <a:gd name="T1" fmla="*/ 0 h 1453"/>
                    <a:gd name="T2" fmla="*/ 0 w 1118"/>
                    <a:gd name="T3" fmla="*/ 1453 h 1453"/>
                    <a:gd name="T4" fmla="*/ 1118 w 1118"/>
                    <a:gd name="T5" fmla="*/ 633 h 1453"/>
                    <a:gd name="T6" fmla="*/ 1118 w 1118"/>
                    <a:gd name="T7" fmla="*/ 0 h 14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18" h="1453">
                      <a:moveTo>
                        <a:pt x="1118" y="0"/>
                      </a:moveTo>
                      <a:lnTo>
                        <a:pt x="0" y="1453"/>
                      </a:lnTo>
                      <a:lnTo>
                        <a:pt x="1118" y="633"/>
                      </a:lnTo>
                      <a:lnTo>
                        <a:pt x="1118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0" name="Group 19"/>
              <p:cNvGrpSpPr/>
              <p:nvPr/>
            </p:nvGrpSpPr>
            <p:grpSpPr>
              <a:xfrm>
                <a:off x="1995752" y="2350293"/>
                <a:ext cx="3103563" cy="1152525"/>
                <a:chOff x="1274763" y="2427294"/>
                <a:chExt cx="3103563" cy="1152525"/>
              </a:xfrm>
            </p:grpSpPr>
            <p:sp>
              <p:nvSpPr>
                <p:cNvPr id="37" name="Freeform: Shape 20"/>
                <p:cNvSpPr>
                  <a:spLocks/>
                </p:cNvSpPr>
                <p:nvPr/>
              </p:nvSpPr>
              <p:spPr bwMode="auto">
                <a:xfrm>
                  <a:off x="3049588" y="2427294"/>
                  <a:ext cx="1328738" cy="1004888"/>
                </a:xfrm>
                <a:custGeom>
                  <a:avLst/>
                  <a:gdLst>
                    <a:gd name="T0" fmla="*/ 0 w 1745"/>
                    <a:gd name="T1" fmla="*/ 1319 h 1319"/>
                    <a:gd name="T2" fmla="*/ 1498 w 1745"/>
                    <a:gd name="T3" fmla="*/ 1319 h 1319"/>
                    <a:gd name="T4" fmla="*/ 1745 w 1745"/>
                    <a:gd name="T5" fmla="*/ 1071 h 1319"/>
                    <a:gd name="T6" fmla="*/ 1745 w 1745"/>
                    <a:gd name="T7" fmla="*/ 247 h 1319"/>
                    <a:gd name="T8" fmla="*/ 1498 w 1745"/>
                    <a:gd name="T9" fmla="*/ 0 h 1319"/>
                    <a:gd name="T10" fmla="*/ 0 w 1745"/>
                    <a:gd name="T11" fmla="*/ 0 h 1319"/>
                    <a:gd name="T12" fmla="*/ 0 w 1745"/>
                    <a:gd name="T13" fmla="*/ 1319 h 13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45" h="1319">
                      <a:moveTo>
                        <a:pt x="0" y="1319"/>
                      </a:moveTo>
                      <a:lnTo>
                        <a:pt x="1498" y="1319"/>
                      </a:lnTo>
                      <a:cubicBezTo>
                        <a:pt x="1634" y="1319"/>
                        <a:pt x="1745" y="1208"/>
                        <a:pt x="1745" y="1071"/>
                      </a:cubicBezTo>
                      <a:lnTo>
                        <a:pt x="1745" y="247"/>
                      </a:lnTo>
                      <a:cubicBezTo>
                        <a:pt x="1745" y="110"/>
                        <a:pt x="1634" y="0"/>
                        <a:pt x="1498" y="0"/>
                      </a:cubicBezTo>
                      <a:lnTo>
                        <a:pt x="0" y="0"/>
                      </a:lnTo>
                      <a:lnTo>
                        <a:pt x="0" y="1319"/>
                      </a:ln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8" name="Freeform: Shape 21"/>
                <p:cNvSpPr>
                  <a:spLocks/>
                </p:cNvSpPr>
                <p:nvPr/>
              </p:nvSpPr>
              <p:spPr bwMode="auto">
                <a:xfrm>
                  <a:off x="1274763" y="2427294"/>
                  <a:ext cx="1774825" cy="1152525"/>
                </a:xfrm>
                <a:custGeom>
                  <a:avLst/>
                  <a:gdLst>
                    <a:gd name="T0" fmla="*/ 1118 w 1118"/>
                    <a:gd name="T1" fmla="*/ 0 h 726"/>
                    <a:gd name="T2" fmla="*/ 0 w 1118"/>
                    <a:gd name="T3" fmla="*/ 726 h 726"/>
                    <a:gd name="T4" fmla="*/ 1118 w 1118"/>
                    <a:gd name="T5" fmla="*/ 633 h 726"/>
                    <a:gd name="T6" fmla="*/ 1118 w 1118"/>
                    <a:gd name="T7" fmla="*/ 0 h 7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18" h="726">
                      <a:moveTo>
                        <a:pt x="1118" y="0"/>
                      </a:moveTo>
                      <a:lnTo>
                        <a:pt x="0" y="726"/>
                      </a:lnTo>
                      <a:lnTo>
                        <a:pt x="1118" y="633"/>
                      </a:lnTo>
                      <a:lnTo>
                        <a:pt x="1118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1" name="Group 22"/>
              <p:cNvGrpSpPr/>
              <p:nvPr/>
            </p:nvGrpSpPr>
            <p:grpSpPr>
              <a:xfrm>
                <a:off x="1995752" y="3502818"/>
                <a:ext cx="3103563" cy="1004888"/>
                <a:chOff x="1274763" y="3579819"/>
                <a:chExt cx="3103563" cy="1004888"/>
              </a:xfrm>
            </p:grpSpPr>
            <p:sp>
              <p:nvSpPr>
                <p:cNvPr id="35" name="Freeform: Shape 23"/>
                <p:cNvSpPr>
                  <a:spLocks/>
                </p:cNvSpPr>
                <p:nvPr/>
              </p:nvSpPr>
              <p:spPr bwMode="auto">
                <a:xfrm>
                  <a:off x="3049588" y="3579819"/>
                  <a:ext cx="1328738" cy="1004888"/>
                </a:xfrm>
                <a:custGeom>
                  <a:avLst/>
                  <a:gdLst>
                    <a:gd name="T0" fmla="*/ 0 w 1745"/>
                    <a:gd name="T1" fmla="*/ 1319 h 1319"/>
                    <a:gd name="T2" fmla="*/ 1498 w 1745"/>
                    <a:gd name="T3" fmla="*/ 1319 h 1319"/>
                    <a:gd name="T4" fmla="*/ 1745 w 1745"/>
                    <a:gd name="T5" fmla="*/ 1071 h 1319"/>
                    <a:gd name="T6" fmla="*/ 1745 w 1745"/>
                    <a:gd name="T7" fmla="*/ 247 h 1319"/>
                    <a:gd name="T8" fmla="*/ 1498 w 1745"/>
                    <a:gd name="T9" fmla="*/ 0 h 1319"/>
                    <a:gd name="T10" fmla="*/ 0 w 1745"/>
                    <a:gd name="T11" fmla="*/ 0 h 1319"/>
                    <a:gd name="T12" fmla="*/ 0 w 1745"/>
                    <a:gd name="T13" fmla="*/ 1319 h 13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45" h="1319">
                      <a:moveTo>
                        <a:pt x="0" y="1319"/>
                      </a:moveTo>
                      <a:lnTo>
                        <a:pt x="1498" y="1319"/>
                      </a:lnTo>
                      <a:cubicBezTo>
                        <a:pt x="1634" y="1319"/>
                        <a:pt x="1745" y="1208"/>
                        <a:pt x="1745" y="1071"/>
                      </a:cubicBezTo>
                      <a:lnTo>
                        <a:pt x="1745" y="247"/>
                      </a:lnTo>
                      <a:cubicBezTo>
                        <a:pt x="1745" y="111"/>
                        <a:pt x="1634" y="0"/>
                        <a:pt x="1498" y="0"/>
                      </a:cubicBezTo>
                      <a:lnTo>
                        <a:pt x="0" y="0"/>
                      </a:lnTo>
                      <a:lnTo>
                        <a:pt x="0" y="1319"/>
                      </a:ln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6" name="Freeform: Shape 24"/>
                <p:cNvSpPr>
                  <a:spLocks/>
                </p:cNvSpPr>
                <p:nvPr/>
              </p:nvSpPr>
              <p:spPr bwMode="auto">
                <a:xfrm>
                  <a:off x="1274763" y="3579819"/>
                  <a:ext cx="1774825" cy="1004888"/>
                </a:xfrm>
                <a:custGeom>
                  <a:avLst/>
                  <a:gdLst>
                    <a:gd name="T0" fmla="*/ 1118 w 1118"/>
                    <a:gd name="T1" fmla="*/ 0 h 633"/>
                    <a:gd name="T2" fmla="*/ 0 w 1118"/>
                    <a:gd name="T3" fmla="*/ 0 h 633"/>
                    <a:gd name="T4" fmla="*/ 1118 w 1118"/>
                    <a:gd name="T5" fmla="*/ 633 h 633"/>
                    <a:gd name="T6" fmla="*/ 1118 w 1118"/>
                    <a:gd name="T7" fmla="*/ 0 h 6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18" h="633">
                      <a:moveTo>
                        <a:pt x="1118" y="0"/>
                      </a:moveTo>
                      <a:lnTo>
                        <a:pt x="0" y="0"/>
                      </a:lnTo>
                      <a:lnTo>
                        <a:pt x="1118" y="633"/>
                      </a:lnTo>
                      <a:lnTo>
                        <a:pt x="1118" y="0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12" name="Group 25"/>
              <p:cNvGrpSpPr/>
              <p:nvPr/>
            </p:nvGrpSpPr>
            <p:grpSpPr>
              <a:xfrm>
                <a:off x="1995752" y="3502818"/>
                <a:ext cx="3103563" cy="2159001"/>
                <a:chOff x="1274763" y="3579819"/>
                <a:chExt cx="3103563" cy="2159001"/>
              </a:xfrm>
            </p:grpSpPr>
            <p:sp>
              <p:nvSpPr>
                <p:cNvPr id="33" name="Freeform: Shape 26"/>
                <p:cNvSpPr>
                  <a:spLocks/>
                </p:cNvSpPr>
                <p:nvPr/>
              </p:nvSpPr>
              <p:spPr bwMode="auto">
                <a:xfrm>
                  <a:off x="3049588" y="4733932"/>
                  <a:ext cx="1328738" cy="1004888"/>
                </a:xfrm>
                <a:custGeom>
                  <a:avLst/>
                  <a:gdLst>
                    <a:gd name="T0" fmla="*/ 0 w 1745"/>
                    <a:gd name="T1" fmla="*/ 1319 h 1319"/>
                    <a:gd name="T2" fmla="*/ 1498 w 1745"/>
                    <a:gd name="T3" fmla="*/ 1319 h 1319"/>
                    <a:gd name="T4" fmla="*/ 1745 w 1745"/>
                    <a:gd name="T5" fmla="*/ 1071 h 1319"/>
                    <a:gd name="T6" fmla="*/ 1745 w 1745"/>
                    <a:gd name="T7" fmla="*/ 248 h 1319"/>
                    <a:gd name="T8" fmla="*/ 1498 w 1745"/>
                    <a:gd name="T9" fmla="*/ 0 h 1319"/>
                    <a:gd name="T10" fmla="*/ 0 w 1745"/>
                    <a:gd name="T11" fmla="*/ 0 h 1319"/>
                    <a:gd name="T12" fmla="*/ 0 w 1745"/>
                    <a:gd name="T13" fmla="*/ 1319 h 13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45" h="1319">
                      <a:moveTo>
                        <a:pt x="0" y="1319"/>
                      </a:moveTo>
                      <a:lnTo>
                        <a:pt x="1498" y="1319"/>
                      </a:lnTo>
                      <a:cubicBezTo>
                        <a:pt x="1634" y="1319"/>
                        <a:pt x="1745" y="1208"/>
                        <a:pt x="1745" y="1071"/>
                      </a:cubicBezTo>
                      <a:lnTo>
                        <a:pt x="1745" y="248"/>
                      </a:lnTo>
                      <a:cubicBezTo>
                        <a:pt x="1745" y="111"/>
                        <a:pt x="1634" y="0"/>
                        <a:pt x="1498" y="0"/>
                      </a:cubicBezTo>
                      <a:lnTo>
                        <a:pt x="0" y="0"/>
                      </a:lnTo>
                      <a:lnTo>
                        <a:pt x="0" y="1319"/>
                      </a:lnTo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4" name="Freeform: Shape 27"/>
                <p:cNvSpPr>
                  <a:spLocks/>
                </p:cNvSpPr>
                <p:nvPr/>
              </p:nvSpPr>
              <p:spPr bwMode="auto">
                <a:xfrm>
                  <a:off x="1274763" y="3579819"/>
                  <a:ext cx="1774825" cy="2159000"/>
                </a:xfrm>
                <a:custGeom>
                  <a:avLst/>
                  <a:gdLst>
                    <a:gd name="T0" fmla="*/ 1118 w 1118"/>
                    <a:gd name="T1" fmla="*/ 727 h 1360"/>
                    <a:gd name="T2" fmla="*/ 0 w 1118"/>
                    <a:gd name="T3" fmla="*/ 0 h 1360"/>
                    <a:gd name="T4" fmla="*/ 1118 w 1118"/>
                    <a:gd name="T5" fmla="*/ 1360 h 1360"/>
                    <a:gd name="T6" fmla="*/ 1118 w 1118"/>
                    <a:gd name="T7" fmla="*/ 727 h 1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18" h="1360">
                      <a:moveTo>
                        <a:pt x="1118" y="727"/>
                      </a:moveTo>
                      <a:lnTo>
                        <a:pt x="0" y="0"/>
                      </a:lnTo>
                      <a:lnTo>
                        <a:pt x="1118" y="1360"/>
                      </a:lnTo>
                      <a:lnTo>
                        <a:pt x="1118" y="727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14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3" name="Freeform: Shape 28"/>
              <p:cNvSpPr>
                <a:spLocks/>
              </p:cNvSpPr>
              <p:nvPr/>
            </p:nvSpPr>
            <p:spPr bwMode="auto">
              <a:xfrm>
                <a:off x="4320788" y="4960170"/>
                <a:ext cx="382589" cy="38115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87" y="2580"/>
                    </a:moveTo>
                    <a:cubicBezTo>
                      <a:pt x="20419" y="2580"/>
                      <a:pt x="20793" y="2735"/>
                      <a:pt x="21116" y="3052"/>
                    </a:cubicBezTo>
                    <a:cubicBezTo>
                      <a:pt x="21438" y="3372"/>
                      <a:pt x="21599" y="3743"/>
                      <a:pt x="21599" y="4175"/>
                    </a:cubicBezTo>
                    <a:lnTo>
                      <a:pt x="21599" y="19987"/>
                    </a:lnTo>
                    <a:cubicBezTo>
                      <a:pt x="21599" y="20419"/>
                      <a:pt x="21438" y="20796"/>
                      <a:pt x="21116" y="21116"/>
                    </a:cubicBezTo>
                    <a:cubicBezTo>
                      <a:pt x="20793" y="21438"/>
                      <a:pt x="20419" y="21599"/>
                      <a:pt x="19987" y="21599"/>
                    </a:cubicBezTo>
                    <a:lnTo>
                      <a:pt x="1612" y="21599"/>
                    </a:lnTo>
                    <a:cubicBezTo>
                      <a:pt x="1180" y="21599"/>
                      <a:pt x="806" y="21438"/>
                      <a:pt x="483" y="21116"/>
                    </a:cubicBezTo>
                    <a:cubicBezTo>
                      <a:pt x="161" y="20796"/>
                      <a:pt x="0" y="20419"/>
                      <a:pt x="0" y="19987"/>
                    </a:cubicBezTo>
                    <a:lnTo>
                      <a:pt x="0" y="4175"/>
                    </a:lnTo>
                    <a:cubicBezTo>
                      <a:pt x="0" y="3743"/>
                      <a:pt x="161" y="3372"/>
                      <a:pt x="483" y="3052"/>
                    </a:cubicBezTo>
                    <a:cubicBezTo>
                      <a:pt x="806" y="2735"/>
                      <a:pt x="1180" y="2580"/>
                      <a:pt x="1612" y="2580"/>
                    </a:cubicBezTo>
                    <a:lnTo>
                      <a:pt x="2150" y="2580"/>
                    </a:lnTo>
                    <a:lnTo>
                      <a:pt x="2150" y="2401"/>
                    </a:lnTo>
                    <a:cubicBezTo>
                      <a:pt x="2150" y="2116"/>
                      <a:pt x="2196" y="1828"/>
                      <a:pt x="2288" y="1540"/>
                    </a:cubicBezTo>
                    <a:cubicBezTo>
                      <a:pt x="2381" y="1249"/>
                      <a:pt x="2530" y="990"/>
                      <a:pt x="2738" y="766"/>
                    </a:cubicBezTo>
                    <a:cubicBezTo>
                      <a:pt x="2942" y="541"/>
                      <a:pt x="3216" y="360"/>
                      <a:pt x="3555" y="213"/>
                    </a:cubicBezTo>
                    <a:cubicBezTo>
                      <a:pt x="3895" y="75"/>
                      <a:pt x="4310" y="0"/>
                      <a:pt x="4796" y="0"/>
                    </a:cubicBezTo>
                    <a:cubicBezTo>
                      <a:pt x="5283" y="0"/>
                      <a:pt x="5698" y="75"/>
                      <a:pt x="6037" y="213"/>
                    </a:cubicBezTo>
                    <a:cubicBezTo>
                      <a:pt x="6377" y="360"/>
                      <a:pt x="6651" y="541"/>
                      <a:pt x="6858" y="766"/>
                    </a:cubicBezTo>
                    <a:cubicBezTo>
                      <a:pt x="7062" y="990"/>
                      <a:pt x="7215" y="1255"/>
                      <a:pt x="7313" y="1546"/>
                    </a:cubicBezTo>
                    <a:cubicBezTo>
                      <a:pt x="7411" y="1840"/>
                      <a:pt x="7457" y="2125"/>
                      <a:pt x="7457" y="2401"/>
                    </a:cubicBezTo>
                    <a:lnTo>
                      <a:pt x="7457" y="2580"/>
                    </a:lnTo>
                    <a:lnTo>
                      <a:pt x="8133" y="2580"/>
                    </a:lnTo>
                    <a:lnTo>
                      <a:pt x="8133" y="2401"/>
                    </a:lnTo>
                    <a:cubicBezTo>
                      <a:pt x="8133" y="2116"/>
                      <a:pt x="8179" y="1828"/>
                      <a:pt x="8269" y="1540"/>
                    </a:cubicBezTo>
                    <a:cubicBezTo>
                      <a:pt x="8364" y="1249"/>
                      <a:pt x="8511" y="990"/>
                      <a:pt x="8718" y="766"/>
                    </a:cubicBezTo>
                    <a:cubicBezTo>
                      <a:pt x="8925" y="541"/>
                      <a:pt x="9199" y="360"/>
                      <a:pt x="9538" y="213"/>
                    </a:cubicBezTo>
                    <a:cubicBezTo>
                      <a:pt x="9878" y="74"/>
                      <a:pt x="10293" y="0"/>
                      <a:pt x="10779" y="0"/>
                    </a:cubicBezTo>
                    <a:cubicBezTo>
                      <a:pt x="11266" y="0"/>
                      <a:pt x="11678" y="74"/>
                      <a:pt x="12020" y="213"/>
                    </a:cubicBezTo>
                    <a:cubicBezTo>
                      <a:pt x="12360" y="360"/>
                      <a:pt x="12636" y="541"/>
                      <a:pt x="12852" y="766"/>
                    </a:cubicBezTo>
                    <a:cubicBezTo>
                      <a:pt x="13068" y="990"/>
                      <a:pt x="13227" y="1255"/>
                      <a:pt x="13322" y="1546"/>
                    </a:cubicBezTo>
                    <a:cubicBezTo>
                      <a:pt x="13417" y="1840"/>
                      <a:pt x="13469" y="2125"/>
                      <a:pt x="13469" y="2401"/>
                    </a:cubicBezTo>
                    <a:lnTo>
                      <a:pt x="13469" y="2580"/>
                    </a:lnTo>
                    <a:lnTo>
                      <a:pt x="14142" y="2580"/>
                    </a:lnTo>
                    <a:lnTo>
                      <a:pt x="14142" y="2401"/>
                    </a:lnTo>
                    <a:cubicBezTo>
                      <a:pt x="14142" y="2116"/>
                      <a:pt x="14191" y="1828"/>
                      <a:pt x="14286" y="1540"/>
                    </a:cubicBezTo>
                    <a:cubicBezTo>
                      <a:pt x="14384" y="1249"/>
                      <a:pt x="14534" y="990"/>
                      <a:pt x="14741" y="765"/>
                    </a:cubicBezTo>
                    <a:cubicBezTo>
                      <a:pt x="14948" y="541"/>
                      <a:pt x="15219" y="359"/>
                      <a:pt x="15556" y="213"/>
                    </a:cubicBezTo>
                    <a:cubicBezTo>
                      <a:pt x="15890" y="74"/>
                      <a:pt x="16305" y="0"/>
                      <a:pt x="16803" y="0"/>
                    </a:cubicBezTo>
                    <a:cubicBezTo>
                      <a:pt x="17289" y="0"/>
                      <a:pt x="17704" y="74"/>
                      <a:pt x="18044" y="213"/>
                    </a:cubicBezTo>
                    <a:cubicBezTo>
                      <a:pt x="18383" y="359"/>
                      <a:pt x="18657" y="541"/>
                      <a:pt x="18864" y="765"/>
                    </a:cubicBezTo>
                    <a:cubicBezTo>
                      <a:pt x="19069" y="990"/>
                      <a:pt x="19218" y="1255"/>
                      <a:pt x="19311" y="1546"/>
                    </a:cubicBezTo>
                    <a:cubicBezTo>
                      <a:pt x="19403" y="1839"/>
                      <a:pt x="19449" y="2125"/>
                      <a:pt x="19449" y="2401"/>
                    </a:cubicBezTo>
                    <a:lnTo>
                      <a:pt x="19449" y="2580"/>
                    </a:lnTo>
                    <a:lnTo>
                      <a:pt x="19987" y="2580"/>
                    </a:lnTo>
                    <a:close/>
                    <a:moveTo>
                      <a:pt x="6066" y="7968"/>
                    </a:moveTo>
                    <a:lnTo>
                      <a:pt x="2179" y="7968"/>
                    </a:lnTo>
                    <a:lnTo>
                      <a:pt x="2179" y="11443"/>
                    </a:lnTo>
                    <a:lnTo>
                      <a:pt x="6066" y="11443"/>
                    </a:lnTo>
                    <a:lnTo>
                      <a:pt x="6066" y="7968"/>
                    </a:lnTo>
                    <a:close/>
                    <a:moveTo>
                      <a:pt x="6066" y="11976"/>
                    </a:moveTo>
                    <a:lnTo>
                      <a:pt x="2179" y="11976"/>
                    </a:lnTo>
                    <a:lnTo>
                      <a:pt x="2179" y="15452"/>
                    </a:lnTo>
                    <a:lnTo>
                      <a:pt x="6066" y="15452"/>
                    </a:lnTo>
                    <a:lnTo>
                      <a:pt x="6066" y="11976"/>
                    </a:lnTo>
                    <a:close/>
                    <a:moveTo>
                      <a:pt x="6066" y="15976"/>
                    </a:moveTo>
                    <a:lnTo>
                      <a:pt x="2179" y="15976"/>
                    </a:lnTo>
                    <a:lnTo>
                      <a:pt x="2179" y="19422"/>
                    </a:lnTo>
                    <a:lnTo>
                      <a:pt x="6066" y="19422"/>
                    </a:lnTo>
                    <a:lnTo>
                      <a:pt x="6066" y="15976"/>
                    </a:lnTo>
                    <a:close/>
                    <a:moveTo>
                      <a:pt x="3754" y="5543"/>
                    </a:moveTo>
                    <a:cubicBezTo>
                      <a:pt x="3754" y="6067"/>
                      <a:pt x="4102" y="6323"/>
                      <a:pt x="4799" y="6323"/>
                    </a:cubicBezTo>
                    <a:cubicBezTo>
                      <a:pt x="5499" y="6323"/>
                      <a:pt x="5847" y="6067"/>
                      <a:pt x="5847" y="5543"/>
                    </a:cubicBezTo>
                    <a:lnTo>
                      <a:pt x="5847" y="2398"/>
                    </a:lnTo>
                    <a:cubicBezTo>
                      <a:pt x="5847" y="1877"/>
                      <a:pt x="5499" y="1612"/>
                      <a:pt x="4799" y="1612"/>
                    </a:cubicBezTo>
                    <a:cubicBezTo>
                      <a:pt x="4102" y="1612"/>
                      <a:pt x="3754" y="1877"/>
                      <a:pt x="3754" y="2398"/>
                    </a:cubicBezTo>
                    <a:lnTo>
                      <a:pt x="3754" y="5543"/>
                    </a:lnTo>
                    <a:close/>
                    <a:moveTo>
                      <a:pt x="10535" y="7968"/>
                    </a:moveTo>
                    <a:lnTo>
                      <a:pt x="6607" y="7968"/>
                    </a:lnTo>
                    <a:lnTo>
                      <a:pt x="6607" y="11443"/>
                    </a:lnTo>
                    <a:lnTo>
                      <a:pt x="10535" y="11443"/>
                    </a:lnTo>
                    <a:lnTo>
                      <a:pt x="10535" y="7968"/>
                    </a:lnTo>
                    <a:close/>
                    <a:moveTo>
                      <a:pt x="10535" y="11976"/>
                    </a:moveTo>
                    <a:lnTo>
                      <a:pt x="6607" y="11976"/>
                    </a:lnTo>
                    <a:lnTo>
                      <a:pt x="6607" y="15452"/>
                    </a:lnTo>
                    <a:lnTo>
                      <a:pt x="10535" y="15452"/>
                    </a:lnTo>
                    <a:lnTo>
                      <a:pt x="10535" y="11976"/>
                    </a:lnTo>
                    <a:close/>
                    <a:moveTo>
                      <a:pt x="10535" y="15976"/>
                    </a:moveTo>
                    <a:lnTo>
                      <a:pt x="6607" y="15976"/>
                    </a:lnTo>
                    <a:lnTo>
                      <a:pt x="6607" y="19422"/>
                    </a:lnTo>
                    <a:lnTo>
                      <a:pt x="10535" y="19422"/>
                    </a:lnTo>
                    <a:lnTo>
                      <a:pt x="10535" y="15976"/>
                    </a:lnTo>
                    <a:close/>
                    <a:moveTo>
                      <a:pt x="9774" y="5543"/>
                    </a:moveTo>
                    <a:cubicBezTo>
                      <a:pt x="9774" y="5825"/>
                      <a:pt x="9849" y="6027"/>
                      <a:pt x="9996" y="6145"/>
                    </a:cubicBezTo>
                    <a:cubicBezTo>
                      <a:pt x="10143" y="6269"/>
                      <a:pt x="10405" y="6323"/>
                      <a:pt x="10782" y="6323"/>
                    </a:cubicBezTo>
                    <a:cubicBezTo>
                      <a:pt x="11159" y="6323"/>
                      <a:pt x="11427" y="6263"/>
                      <a:pt x="11588" y="6139"/>
                    </a:cubicBezTo>
                    <a:cubicBezTo>
                      <a:pt x="11750" y="6015"/>
                      <a:pt x="11830" y="5819"/>
                      <a:pt x="11830" y="5543"/>
                    </a:cubicBezTo>
                    <a:lnTo>
                      <a:pt x="11830" y="2398"/>
                    </a:lnTo>
                    <a:cubicBezTo>
                      <a:pt x="11830" y="2128"/>
                      <a:pt x="11750" y="1932"/>
                      <a:pt x="11588" y="1802"/>
                    </a:cubicBezTo>
                    <a:cubicBezTo>
                      <a:pt x="11427" y="1673"/>
                      <a:pt x="11159" y="1612"/>
                      <a:pt x="10782" y="1612"/>
                    </a:cubicBezTo>
                    <a:cubicBezTo>
                      <a:pt x="10405" y="1612"/>
                      <a:pt x="10143" y="1679"/>
                      <a:pt x="9996" y="1814"/>
                    </a:cubicBezTo>
                    <a:cubicBezTo>
                      <a:pt x="9849" y="1944"/>
                      <a:pt x="9774" y="2139"/>
                      <a:pt x="9774" y="2398"/>
                    </a:cubicBezTo>
                    <a:lnTo>
                      <a:pt x="9774" y="5543"/>
                    </a:lnTo>
                    <a:close/>
                    <a:moveTo>
                      <a:pt x="14986" y="7968"/>
                    </a:moveTo>
                    <a:lnTo>
                      <a:pt x="11073" y="7968"/>
                    </a:lnTo>
                    <a:lnTo>
                      <a:pt x="11073" y="11443"/>
                    </a:lnTo>
                    <a:lnTo>
                      <a:pt x="14986" y="11443"/>
                    </a:lnTo>
                    <a:lnTo>
                      <a:pt x="14986" y="7968"/>
                    </a:lnTo>
                    <a:close/>
                    <a:moveTo>
                      <a:pt x="14986" y="11976"/>
                    </a:moveTo>
                    <a:lnTo>
                      <a:pt x="11073" y="11976"/>
                    </a:lnTo>
                    <a:lnTo>
                      <a:pt x="11073" y="15452"/>
                    </a:lnTo>
                    <a:lnTo>
                      <a:pt x="14986" y="15452"/>
                    </a:lnTo>
                    <a:lnTo>
                      <a:pt x="14986" y="11976"/>
                    </a:lnTo>
                    <a:close/>
                    <a:moveTo>
                      <a:pt x="14986" y="15976"/>
                    </a:moveTo>
                    <a:lnTo>
                      <a:pt x="11073" y="15976"/>
                    </a:lnTo>
                    <a:lnTo>
                      <a:pt x="11073" y="19422"/>
                    </a:lnTo>
                    <a:lnTo>
                      <a:pt x="14986" y="19422"/>
                    </a:lnTo>
                    <a:lnTo>
                      <a:pt x="14986" y="15976"/>
                    </a:lnTo>
                    <a:close/>
                    <a:moveTo>
                      <a:pt x="19423" y="7968"/>
                    </a:moveTo>
                    <a:lnTo>
                      <a:pt x="15521" y="7968"/>
                    </a:lnTo>
                    <a:lnTo>
                      <a:pt x="15521" y="11443"/>
                    </a:lnTo>
                    <a:lnTo>
                      <a:pt x="19423" y="11443"/>
                    </a:lnTo>
                    <a:lnTo>
                      <a:pt x="19423" y="7968"/>
                    </a:lnTo>
                    <a:close/>
                    <a:moveTo>
                      <a:pt x="19423" y="11976"/>
                    </a:moveTo>
                    <a:lnTo>
                      <a:pt x="15521" y="11976"/>
                    </a:lnTo>
                    <a:lnTo>
                      <a:pt x="15521" y="15452"/>
                    </a:lnTo>
                    <a:lnTo>
                      <a:pt x="19423" y="15452"/>
                    </a:lnTo>
                    <a:lnTo>
                      <a:pt x="19423" y="11976"/>
                    </a:lnTo>
                    <a:close/>
                    <a:moveTo>
                      <a:pt x="19423" y="15976"/>
                    </a:moveTo>
                    <a:lnTo>
                      <a:pt x="15521" y="15976"/>
                    </a:lnTo>
                    <a:lnTo>
                      <a:pt x="15521" y="19422"/>
                    </a:lnTo>
                    <a:lnTo>
                      <a:pt x="19423" y="19422"/>
                    </a:lnTo>
                    <a:lnTo>
                      <a:pt x="19423" y="15976"/>
                    </a:lnTo>
                    <a:close/>
                    <a:moveTo>
                      <a:pt x="15758" y="5543"/>
                    </a:moveTo>
                    <a:cubicBezTo>
                      <a:pt x="15758" y="6067"/>
                      <a:pt x="16106" y="6323"/>
                      <a:pt x="16806" y="6323"/>
                    </a:cubicBezTo>
                    <a:cubicBezTo>
                      <a:pt x="17502" y="6323"/>
                      <a:pt x="17848" y="6067"/>
                      <a:pt x="17839" y="5543"/>
                    </a:cubicBezTo>
                    <a:lnTo>
                      <a:pt x="17839" y="2398"/>
                    </a:lnTo>
                    <a:cubicBezTo>
                      <a:pt x="17839" y="1877"/>
                      <a:pt x="17494" y="1612"/>
                      <a:pt x="16806" y="1612"/>
                    </a:cubicBezTo>
                    <a:cubicBezTo>
                      <a:pt x="16106" y="1612"/>
                      <a:pt x="15758" y="1877"/>
                      <a:pt x="15758" y="2398"/>
                    </a:cubicBezTo>
                    <a:lnTo>
                      <a:pt x="15758" y="554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Freeform: Shape 29"/>
              <p:cNvSpPr>
                <a:spLocks/>
              </p:cNvSpPr>
              <p:nvPr/>
            </p:nvSpPr>
            <p:spPr bwMode="auto">
              <a:xfrm>
                <a:off x="4321552" y="1424201"/>
                <a:ext cx="381060" cy="38115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45" y="434"/>
                    </a:moveTo>
                    <a:cubicBezTo>
                      <a:pt x="19000" y="276"/>
                      <a:pt x="19186" y="194"/>
                      <a:pt x="19399" y="194"/>
                    </a:cubicBezTo>
                    <a:cubicBezTo>
                      <a:pt x="19670" y="194"/>
                      <a:pt x="19900" y="332"/>
                      <a:pt x="20087" y="602"/>
                    </a:cubicBezTo>
                    <a:cubicBezTo>
                      <a:pt x="20165" y="716"/>
                      <a:pt x="20282" y="872"/>
                      <a:pt x="20432" y="1072"/>
                    </a:cubicBezTo>
                    <a:cubicBezTo>
                      <a:pt x="20586" y="1274"/>
                      <a:pt x="20733" y="1483"/>
                      <a:pt x="20880" y="1692"/>
                    </a:cubicBezTo>
                    <a:cubicBezTo>
                      <a:pt x="21024" y="1903"/>
                      <a:pt x="21147" y="2127"/>
                      <a:pt x="21252" y="2359"/>
                    </a:cubicBezTo>
                    <a:cubicBezTo>
                      <a:pt x="21357" y="2597"/>
                      <a:pt x="21411" y="2796"/>
                      <a:pt x="21411" y="2967"/>
                    </a:cubicBezTo>
                    <a:cubicBezTo>
                      <a:pt x="21411" y="3334"/>
                      <a:pt x="21298" y="3616"/>
                      <a:pt x="21071" y="3825"/>
                    </a:cubicBezTo>
                    <a:lnTo>
                      <a:pt x="2568" y="21376"/>
                    </a:lnTo>
                    <a:cubicBezTo>
                      <a:pt x="2408" y="21526"/>
                      <a:pt x="2227" y="21599"/>
                      <a:pt x="2017" y="21599"/>
                    </a:cubicBezTo>
                    <a:cubicBezTo>
                      <a:pt x="1725" y="21599"/>
                      <a:pt x="1495" y="21464"/>
                      <a:pt x="1324" y="21194"/>
                    </a:cubicBezTo>
                    <a:cubicBezTo>
                      <a:pt x="1248" y="21082"/>
                      <a:pt x="1128" y="20924"/>
                      <a:pt x="971" y="20724"/>
                    </a:cubicBezTo>
                    <a:cubicBezTo>
                      <a:pt x="817" y="20521"/>
                      <a:pt x="668" y="20316"/>
                      <a:pt x="528" y="20104"/>
                    </a:cubicBezTo>
                    <a:cubicBezTo>
                      <a:pt x="386" y="19893"/>
                      <a:pt x="261" y="19672"/>
                      <a:pt x="156" y="19443"/>
                    </a:cubicBezTo>
                    <a:cubicBezTo>
                      <a:pt x="51" y="19214"/>
                      <a:pt x="0" y="19008"/>
                      <a:pt x="0" y="18832"/>
                    </a:cubicBezTo>
                    <a:cubicBezTo>
                      <a:pt x="0" y="18465"/>
                      <a:pt x="115" y="18177"/>
                      <a:pt x="337" y="17971"/>
                    </a:cubicBezTo>
                    <a:lnTo>
                      <a:pt x="18845" y="434"/>
                    </a:lnTo>
                    <a:close/>
                    <a:moveTo>
                      <a:pt x="4372" y="9154"/>
                    </a:moveTo>
                    <a:lnTo>
                      <a:pt x="2998" y="8634"/>
                    </a:lnTo>
                    <a:lnTo>
                      <a:pt x="4372" y="8126"/>
                    </a:lnTo>
                    <a:lnTo>
                      <a:pt x="4805" y="6484"/>
                    </a:lnTo>
                    <a:lnTo>
                      <a:pt x="5204" y="8126"/>
                    </a:lnTo>
                    <a:lnTo>
                      <a:pt x="6597" y="8634"/>
                    </a:lnTo>
                    <a:lnTo>
                      <a:pt x="5204" y="9154"/>
                    </a:lnTo>
                    <a:lnTo>
                      <a:pt x="4805" y="10800"/>
                    </a:lnTo>
                    <a:lnTo>
                      <a:pt x="4372" y="9154"/>
                    </a:lnTo>
                    <a:close/>
                    <a:moveTo>
                      <a:pt x="7126" y="5329"/>
                    </a:moveTo>
                    <a:lnTo>
                      <a:pt x="4372" y="4316"/>
                    </a:lnTo>
                    <a:lnTo>
                      <a:pt x="7126" y="3317"/>
                    </a:lnTo>
                    <a:lnTo>
                      <a:pt x="7971" y="0"/>
                    </a:lnTo>
                    <a:lnTo>
                      <a:pt x="8810" y="3317"/>
                    </a:lnTo>
                    <a:lnTo>
                      <a:pt x="11565" y="4316"/>
                    </a:lnTo>
                    <a:lnTo>
                      <a:pt x="8810" y="5329"/>
                    </a:lnTo>
                    <a:lnTo>
                      <a:pt x="7971" y="8634"/>
                    </a:lnTo>
                    <a:lnTo>
                      <a:pt x="7126" y="5329"/>
                    </a:lnTo>
                    <a:close/>
                    <a:moveTo>
                      <a:pt x="12412" y="2670"/>
                    </a:moveTo>
                    <a:lnTo>
                      <a:pt x="11041" y="2162"/>
                    </a:lnTo>
                    <a:lnTo>
                      <a:pt x="12412" y="1642"/>
                    </a:lnTo>
                    <a:lnTo>
                      <a:pt x="12845" y="0"/>
                    </a:lnTo>
                    <a:lnTo>
                      <a:pt x="13278" y="1642"/>
                    </a:lnTo>
                    <a:lnTo>
                      <a:pt x="14637" y="2162"/>
                    </a:lnTo>
                    <a:lnTo>
                      <a:pt x="13278" y="2670"/>
                    </a:lnTo>
                    <a:lnTo>
                      <a:pt x="12845" y="4316"/>
                    </a:lnTo>
                    <a:lnTo>
                      <a:pt x="12412" y="2670"/>
                    </a:lnTo>
                    <a:close/>
                    <a:moveTo>
                      <a:pt x="20498" y="2993"/>
                    </a:moveTo>
                    <a:lnTo>
                      <a:pt x="19399" y="1289"/>
                    </a:lnTo>
                    <a:lnTo>
                      <a:pt x="15070" y="5385"/>
                    </a:lnTo>
                    <a:lnTo>
                      <a:pt x="16172" y="7086"/>
                    </a:lnTo>
                    <a:lnTo>
                      <a:pt x="20498" y="2993"/>
                    </a:lnTo>
                    <a:close/>
                    <a:moveTo>
                      <a:pt x="21599" y="9154"/>
                    </a:moveTo>
                    <a:lnTo>
                      <a:pt x="20229" y="9674"/>
                    </a:lnTo>
                    <a:lnTo>
                      <a:pt x="19807" y="11320"/>
                    </a:lnTo>
                    <a:lnTo>
                      <a:pt x="19374" y="9674"/>
                    </a:lnTo>
                    <a:lnTo>
                      <a:pt x="18001" y="9154"/>
                    </a:lnTo>
                    <a:lnTo>
                      <a:pt x="19374" y="8661"/>
                    </a:lnTo>
                    <a:lnTo>
                      <a:pt x="19807" y="7004"/>
                    </a:lnTo>
                    <a:lnTo>
                      <a:pt x="20229" y="8661"/>
                    </a:lnTo>
                    <a:lnTo>
                      <a:pt x="21599" y="915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: Shape 30"/>
              <p:cNvSpPr>
                <a:spLocks/>
              </p:cNvSpPr>
              <p:nvPr/>
            </p:nvSpPr>
            <p:spPr bwMode="auto">
              <a:xfrm>
                <a:off x="4320788" y="2644141"/>
                <a:ext cx="382589" cy="382688"/>
              </a:xfrm>
              <a:custGeom>
                <a:avLst/>
                <a:gdLst>
                  <a:gd name="T0" fmla="*/ 10785 w 21570"/>
                  <a:gd name="T1" fmla="*/ 10800 h 21600"/>
                  <a:gd name="T2" fmla="*/ 10785 w 21570"/>
                  <a:gd name="T3" fmla="*/ 10800 h 21600"/>
                  <a:gd name="T4" fmla="*/ 10785 w 21570"/>
                  <a:gd name="T5" fmla="*/ 10800 h 21600"/>
                  <a:gd name="T6" fmla="*/ 10785 w 2157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570" h="21600">
                    <a:moveTo>
                      <a:pt x="1132" y="0"/>
                    </a:moveTo>
                    <a:cubicBezTo>
                      <a:pt x="3894" y="146"/>
                      <a:pt x="6483" y="774"/>
                      <a:pt x="8906" y="1888"/>
                    </a:cubicBezTo>
                    <a:cubicBezTo>
                      <a:pt x="11328" y="2999"/>
                      <a:pt x="13449" y="4470"/>
                      <a:pt x="15274" y="6296"/>
                    </a:cubicBezTo>
                    <a:cubicBezTo>
                      <a:pt x="17102" y="8124"/>
                      <a:pt x="18568" y="10251"/>
                      <a:pt x="19671" y="12678"/>
                    </a:cubicBezTo>
                    <a:cubicBezTo>
                      <a:pt x="20778" y="15102"/>
                      <a:pt x="21407" y="17699"/>
                      <a:pt x="21562" y="20465"/>
                    </a:cubicBezTo>
                    <a:cubicBezTo>
                      <a:pt x="21600" y="20750"/>
                      <a:pt x="21493" y="21012"/>
                      <a:pt x="21246" y="21251"/>
                    </a:cubicBezTo>
                    <a:cubicBezTo>
                      <a:pt x="21036" y="21482"/>
                      <a:pt x="20783" y="21597"/>
                      <a:pt x="20487" y="21597"/>
                    </a:cubicBezTo>
                    <a:lnTo>
                      <a:pt x="18315" y="21597"/>
                    </a:lnTo>
                    <a:cubicBezTo>
                      <a:pt x="18033" y="21597"/>
                      <a:pt x="17783" y="21496"/>
                      <a:pt x="17579" y="21297"/>
                    </a:cubicBezTo>
                    <a:cubicBezTo>
                      <a:pt x="17372" y="21102"/>
                      <a:pt x="17260" y="20860"/>
                      <a:pt x="17243" y="20575"/>
                    </a:cubicBezTo>
                    <a:cubicBezTo>
                      <a:pt x="17113" y="18390"/>
                      <a:pt x="16608" y="16340"/>
                      <a:pt x="15728" y="14423"/>
                    </a:cubicBezTo>
                    <a:cubicBezTo>
                      <a:pt x="14849" y="12505"/>
                      <a:pt x="13679" y="10818"/>
                      <a:pt x="12219" y="9356"/>
                    </a:cubicBezTo>
                    <a:cubicBezTo>
                      <a:pt x="10762" y="7896"/>
                      <a:pt x="9072" y="6725"/>
                      <a:pt x="7155" y="5841"/>
                    </a:cubicBezTo>
                    <a:cubicBezTo>
                      <a:pt x="5239" y="4963"/>
                      <a:pt x="3192" y="4456"/>
                      <a:pt x="1020" y="4326"/>
                    </a:cubicBezTo>
                    <a:cubicBezTo>
                      <a:pt x="735" y="4309"/>
                      <a:pt x="494" y="4194"/>
                      <a:pt x="298" y="3990"/>
                    </a:cubicBezTo>
                    <a:cubicBezTo>
                      <a:pt x="100" y="3782"/>
                      <a:pt x="0" y="3535"/>
                      <a:pt x="0" y="3253"/>
                    </a:cubicBezTo>
                    <a:lnTo>
                      <a:pt x="0" y="1073"/>
                    </a:lnTo>
                    <a:cubicBezTo>
                      <a:pt x="0" y="768"/>
                      <a:pt x="114" y="520"/>
                      <a:pt x="344" y="316"/>
                    </a:cubicBezTo>
                    <a:cubicBezTo>
                      <a:pt x="554" y="106"/>
                      <a:pt x="796" y="0"/>
                      <a:pt x="1074" y="0"/>
                    </a:cubicBezTo>
                    <a:lnTo>
                      <a:pt x="1132" y="0"/>
                    </a:lnTo>
                    <a:close/>
                    <a:moveTo>
                      <a:pt x="1160" y="7058"/>
                    </a:moveTo>
                    <a:cubicBezTo>
                      <a:pt x="2931" y="7188"/>
                      <a:pt x="4592" y="7623"/>
                      <a:pt x="6147" y="8368"/>
                    </a:cubicBezTo>
                    <a:cubicBezTo>
                      <a:pt x="7701" y="9111"/>
                      <a:pt x="9081" y="10090"/>
                      <a:pt x="10288" y="11296"/>
                    </a:cubicBezTo>
                    <a:cubicBezTo>
                      <a:pt x="11492" y="12505"/>
                      <a:pt x="12466" y="13890"/>
                      <a:pt x="13205" y="15450"/>
                    </a:cubicBezTo>
                    <a:cubicBezTo>
                      <a:pt x="13944" y="17014"/>
                      <a:pt x="14380" y="18675"/>
                      <a:pt x="14518" y="20442"/>
                    </a:cubicBezTo>
                    <a:cubicBezTo>
                      <a:pt x="14556" y="20762"/>
                      <a:pt x="14458" y="21033"/>
                      <a:pt x="14228" y="21254"/>
                    </a:cubicBezTo>
                    <a:cubicBezTo>
                      <a:pt x="14018" y="21484"/>
                      <a:pt x="13757" y="21599"/>
                      <a:pt x="13446" y="21599"/>
                    </a:cubicBezTo>
                    <a:lnTo>
                      <a:pt x="11271" y="21599"/>
                    </a:lnTo>
                    <a:cubicBezTo>
                      <a:pt x="11004" y="21599"/>
                      <a:pt x="10768" y="21504"/>
                      <a:pt x="10564" y="21315"/>
                    </a:cubicBezTo>
                    <a:cubicBezTo>
                      <a:pt x="10357" y="21127"/>
                      <a:pt x="10236" y="20891"/>
                      <a:pt x="10199" y="20603"/>
                    </a:cubicBezTo>
                    <a:cubicBezTo>
                      <a:pt x="10087" y="19383"/>
                      <a:pt x="9774" y="18237"/>
                      <a:pt x="9256" y="17169"/>
                    </a:cubicBezTo>
                    <a:cubicBezTo>
                      <a:pt x="8736" y="16098"/>
                      <a:pt x="8069" y="15154"/>
                      <a:pt x="7259" y="14333"/>
                    </a:cubicBezTo>
                    <a:cubicBezTo>
                      <a:pt x="6440" y="13519"/>
                      <a:pt x="5497" y="12851"/>
                      <a:pt x="4428" y="12330"/>
                    </a:cubicBezTo>
                    <a:cubicBezTo>
                      <a:pt x="3359" y="11809"/>
                      <a:pt x="2215" y="11495"/>
                      <a:pt x="997" y="11385"/>
                    </a:cubicBezTo>
                    <a:cubicBezTo>
                      <a:pt x="712" y="11348"/>
                      <a:pt x="477" y="11224"/>
                      <a:pt x="290" y="11014"/>
                    </a:cubicBezTo>
                    <a:cubicBezTo>
                      <a:pt x="103" y="10804"/>
                      <a:pt x="5" y="10568"/>
                      <a:pt x="5" y="10311"/>
                    </a:cubicBezTo>
                    <a:lnTo>
                      <a:pt x="5" y="8132"/>
                    </a:lnTo>
                    <a:cubicBezTo>
                      <a:pt x="5" y="7812"/>
                      <a:pt x="120" y="7551"/>
                      <a:pt x="350" y="7349"/>
                    </a:cubicBezTo>
                    <a:cubicBezTo>
                      <a:pt x="560" y="7136"/>
                      <a:pt x="801" y="7030"/>
                      <a:pt x="1080" y="7030"/>
                    </a:cubicBezTo>
                    <a:cubicBezTo>
                      <a:pt x="1097" y="7030"/>
                      <a:pt x="1112" y="7035"/>
                      <a:pt x="1120" y="7044"/>
                    </a:cubicBezTo>
                    <a:cubicBezTo>
                      <a:pt x="1129" y="7053"/>
                      <a:pt x="1140" y="7058"/>
                      <a:pt x="1160" y="7058"/>
                    </a:cubicBezTo>
                    <a:moveTo>
                      <a:pt x="3250" y="15102"/>
                    </a:moveTo>
                    <a:cubicBezTo>
                      <a:pt x="3698" y="15102"/>
                      <a:pt x="4118" y="15188"/>
                      <a:pt x="4503" y="15361"/>
                    </a:cubicBezTo>
                    <a:cubicBezTo>
                      <a:pt x="4888" y="15528"/>
                      <a:pt x="5230" y="15761"/>
                      <a:pt x="5526" y="16064"/>
                    </a:cubicBezTo>
                    <a:cubicBezTo>
                      <a:pt x="5825" y="16363"/>
                      <a:pt x="6063" y="16706"/>
                      <a:pt x="6227" y="17085"/>
                    </a:cubicBezTo>
                    <a:cubicBezTo>
                      <a:pt x="6400" y="17474"/>
                      <a:pt x="6483" y="17892"/>
                      <a:pt x="6483" y="18341"/>
                    </a:cubicBezTo>
                    <a:cubicBezTo>
                      <a:pt x="6483" y="18793"/>
                      <a:pt x="6400" y="19219"/>
                      <a:pt x="6227" y="19616"/>
                    </a:cubicBezTo>
                    <a:cubicBezTo>
                      <a:pt x="6060" y="20016"/>
                      <a:pt x="5825" y="20361"/>
                      <a:pt x="5526" y="20652"/>
                    </a:cubicBezTo>
                    <a:cubicBezTo>
                      <a:pt x="5227" y="20940"/>
                      <a:pt x="4885" y="21168"/>
                      <a:pt x="4503" y="21340"/>
                    </a:cubicBezTo>
                    <a:cubicBezTo>
                      <a:pt x="4121" y="21513"/>
                      <a:pt x="3701" y="21597"/>
                      <a:pt x="3250" y="21597"/>
                    </a:cubicBezTo>
                    <a:cubicBezTo>
                      <a:pt x="2799" y="21597"/>
                      <a:pt x="2376" y="21513"/>
                      <a:pt x="1980" y="21340"/>
                    </a:cubicBezTo>
                    <a:cubicBezTo>
                      <a:pt x="1577" y="21168"/>
                      <a:pt x="1235" y="20940"/>
                      <a:pt x="948" y="20652"/>
                    </a:cubicBezTo>
                    <a:cubicBezTo>
                      <a:pt x="658" y="20361"/>
                      <a:pt x="428" y="20019"/>
                      <a:pt x="261" y="19622"/>
                    </a:cubicBezTo>
                    <a:cubicBezTo>
                      <a:pt x="89" y="19230"/>
                      <a:pt x="5" y="18801"/>
                      <a:pt x="5" y="18341"/>
                    </a:cubicBezTo>
                    <a:cubicBezTo>
                      <a:pt x="5" y="17891"/>
                      <a:pt x="89" y="17474"/>
                      <a:pt x="261" y="17085"/>
                    </a:cubicBezTo>
                    <a:cubicBezTo>
                      <a:pt x="431" y="16705"/>
                      <a:pt x="660" y="16363"/>
                      <a:pt x="948" y="16064"/>
                    </a:cubicBezTo>
                    <a:cubicBezTo>
                      <a:pt x="1238" y="15761"/>
                      <a:pt x="1580" y="15528"/>
                      <a:pt x="1980" y="15361"/>
                    </a:cubicBezTo>
                    <a:cubicBezTo>
                      <a:pt x="2379" y="15191"/>
                      <a:pt x="2801" y="15102"/>
                      <a:pt x="3250" y="1510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Freeform: Shape 31"/>
              <p:cNvSpPr>
                <a:spLocks/>
              </p:cNvSpPr>
              <p:nvPr/>
            </p:nvSpPr>
            <p:spPr bwMode="auto">
              <a:xfrm>
                <a:off x="4320788" y="3747135"/>
                <a:ext cx="382589" cy="381158"/>
              </a:xfrm>
              <a:custGeom>
                <a:avLst/>
                <a:gdLst>
                  <a:gd name="T0" fmla="+- 0 10797 26"/>
                  <a:gd name="T1" fmla="*/ T0 w 21542"/>
                  <a:gd name="T2" fmla="*/ 10800 h 21600"/>
                  <a:gd name="T3" fmla="+- 0 10797 26"/>
                  <a:gd name="T4" fmla="*/ T3 w 21542"/>
                  <a:gd name="T5" fmla="*/ 10800 h 21600"/>
                  <a:gd name="T6" fmla="+- 0 10797 26"/>
                  <a:gd name="T7" fmla="*/ T6 w 21542"/>
                  <a:gd name="T8" fmla="*/ 10800 h 21600"/>
                  <a:gd name="T9" fmla="+- 0 10797 26"/>
                  <a:gd name="T10" fmla="*/ T9 w 2154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42" h="21600">
                    <a:moveTo>
                      <a:pt x="11685" y="1798"/>
                    </a:moveTo>
                    <a:cubicBezTo>
                      <a:pt x="12903" y="1906"/>
                      <a:pt x="14055" y="2202"/>
                      <a:pt x="15143" y="2682"/>
                    </a:cubicBezTo>
                    <a:cubicBezTo>
                      <a:pt x="16233" y="3165"/>
                      <a:pt x="17213" y="3803"/>
                      <a:pt x="18089" y="4596"/>
                    </a:cubicBezTo>
                    <a:cubicBezTo>
                      <a:pt x="18964" y="5390"/>
                      <a:pt x="19696" y="6307"/>
                      <a:pt x="20286" y="7355"/>
                    </a:cubicBezTo>
                    <a:cubicBezTo>
                      <a:pt x="20875" y="8400"/>
                      <a:pt x="21290" y="9537"/>
                      <a:pt x="21528" y="10774"/>
                    </a:cubicBezTo>
                    <a:cubicBezTo>
                      <a:pt x="21573" y="11034"/>
                      <a:pt x="21497" y="11229"/>
                      <a:pt x="21299" y="11356"/>
                    </a:cubicBezTo>
                    <a:cubicBezTo>
                      <a:pt x="21223" y="11407"/>
                      <a:pt x="21151" y="11435"/>
                      <a:pt x="21077" y="11435"/>
                    </a:cubicBezTo>
                    <a:cubicBezTo>
                      <a:pt x="20930" y="11435"/>
                      <a:pt x="20822" y="11381"/>
                      <a:pt x="20760" y="11271"/>
                    </a:cubicBezTo>
                    <a:cubicBezTo>
                      <a:pt x="20016" y="10353"/>
                      <a:pt x="19186" y="9890"/>
                      <a:pt x="18272" y="9879"/>
                    </a:cubicBezTo>
                    <a:cubicBezTo>
                      <a:pt x="17616" y="9879"/>
                      <a:pt x="16994" y="10128"/>
                      <a:pt x="16402" y="10619"/>
                    </a:cubicBezTo>
                    <a:cubicBezTo>
                      <a:pt x="15813" y="11110"/>
                      <a:pt x="15320" y="11796"/>
                      <a:pt x="14912" y="12680"/>
                    </a:cubicBezTo>
                    <a:cubicBezTo>
                      <a:pt x="14840" y="12886"/>
                      <a:pt x="14704" y="12991"/>
                      <a:pt x="14516" y="12991"/>
                    </a:cubicBezTo>
                    <a:cubicBezTo>
                      <a:pt x="14323" y="12991"/>
                      <a:pt x="14191" y="12886"/>
                      <a:pt x="14115" y="12680"/>
                    </a:cubicBezTo>
                    <a:cubicBezTo>
                      <a:pt x="13490" y="11328"/>
                      <a:pt x="12679" y="10452"/>
                      <a:pt x="11682" y="10057"/>
                    </a:cubicBezTo>
                    <a:lnTo>
                      <a:pt x="11682" y="17164"/>
                    </a:lnTo>
                    <a:cubicBezTo>
                      <a:pt x="11682" y="17779"/>
                      <a:pt x="11594" y="18350"/>
                      <a:pt x="11415" y="18883"/>
                    </a:cubicBezTo>
                    <a:cubicBezTo>
                      <a:pt x="11234" y="19414"/>
                      <a:pt x="10993" y="19886"/>
                      <a:pt x="10690" y="20298"/>
                    </a:cubicBezTo>
                    <a:cubicBezTo>
                      <a:pt x="10385" y="20704"/>
                      <a:pt x="10029" y="21026"/>
                      <a:pt x="9621" y="21258"/>
                    </a:cubicBezTo>
                    <a:cubicBezTo>
                      <a:pt x="9214" y="21487"/>
                      <a:pt x="8777" y="21599"/>
                      <a:pt x="8314" y="21599"/>
                    </a:cubicBezTo>
                    <a:cubicBezTo>
                      <a:pt x="7852" y="21599"/>
                      <a:pt x="7410" y="21487"/>
                      <a:pt x="6995" y="21258"/>
                    </a:cubicBezTo>
                    <a:cubicBezTo>
                      <a:pt x="6580" y="21027"/>
                      <a:pt x="6220" y="20705"/>
                      <a:pt x="5915" y="20298"/>
                    </a:cubicBezTo>
                    <a:cubicBezTo>
                      <a:pt x="5612" y="19886"/>
                      <a:pt x="5369" y="19417"/>
                      <a:pt x="5190" y="18883"/>
                    </a:cubicBezTo>
                    <a:cubicBezTo>
                      <a:pt x="5011" y="18350"/>
                      <a:pt x="4923" y="17779"/>
                      <a:pt x="4923" y="17164"/>
                    </a:cubicBezTo>
                    <a:cubicBezTo>
                      <a:pt x="4923" y="16850"/>
                      <a:pt x="5011" y="16591"/>
                      <a:pt x="5190" y="16390"/>
                    </a:cubicBezTo>
                    <a:cubicBezTo>
                      <a:pt x="5369" y="16187"/>
                      <a:pt x="5583" y="16085"/>
                      <a:pt x="5836" y="16085"/>
                    </a:cubicBezTo>
                    <a:cubicBezTo>
                      <a:pt x="6103" y="16085"/>
                      <a:pt x="6320" y="16187"/>
                      <a:pt x="6492" y="16390"/>
                    </a:cubicBezTo>
                    <a:cubicBezTo>
                      <a:pt x="6661" y="16591"/>
                      <a:pt x="6747" y="16851"/>
                      <a:pt x="6747" y="17164"/>
                    </a:cubicBezTo>
                    <a:cubicBezTo>
                      <a:pt x="6747" y="17799"/>
                      <a:pt x="6900" y="18333"/>
                      <a:pt x="7203" y="18776"/>
                    </a:cubicBezTo>
                    <a:cubicBezTo>
                      <a:pt x="7508" y="19216"/>
                      <a:pt x="7878" y="19437"/>
                      <a:pt x="8312" y="19437"/>
                    </a:cubicBezTo>
                    <a:cubicBezTo>
                      <a:pt x="8732" y="19437"/>
                      <a:pt x="9092" y="19216"/>
                      <a:pt x="9397" y="18776"/>
                    </a:cubicBezTo>
                    <a:cubicBezTo>
                      <a:pt x="9700" y="18333"/>
                      <a:pt x="9853" y="17799"/>
                      <a:pt x="9853" y="17164"/>
                    </a:cubicBezTo>
                    <a:lnTo>
                      <a:pt x="9853" y="10057"/>
                    </a:lnTo>
                    <a:cubicBezTo>
                      <a:pt x="8856" y="10461"/>
                      <a:pt x="8042" y="11336"/>
                      <a:pt x="7420" y="12680"/>
                    </a:cubicBezTo>
                    <a:cubicBezTo>
                      <a:pt x="7344" y="12886"/>
                      <a:pt x="7210" y="12991"/>
                      <a:pt x="7019" y="12991"/>
                    </a:cubicBezTo>
                    <a:cubicBezTo>
                      <a:pt x="6828" y="12991"/>
                      <a:pt x="6700" y="12886"/>
                      <a:pt x="6631" y="12680"/>
                    </a:cubicBezTo>
                    <a:cubicBezTo>
                      <a:pt x="6227" y="11796"/>
                      <a:pt x="5734" y="11110"/>
                      <a:pt x="5147" y="10619"/>
                    </a:cubicBezTo>
                    <a:cubicBezTo>
                      <a:pt x="4560" y="10128"/>
                      <a:pt x="3940" y="9879"/>
                      <a:pt x="3284" y="9879"/>
                    </a:cubicBezTo>
                    <a:cubicBezTo>
                      <a:pt x="2363" y="9879"/>
                      <a:pt x="1541" y="10345"/>
                      <a:pt x="808" y="11271"/>
                    </a:cubicBezTo>
                    <a:cubicBezTo>
                      <a:pt x="718" y="11381"/>
                      <a:pt x="596" y="11435"/>
                      <a:pt x="455" y="11435"/>
                    </a:cubicBezTo>
                    <a:cubicBezTo>
                      <a:pt x="381" y="11435"/>
                      <a:pt x="305" y="11407"/>
                      <a:pt x="238" y="11356"/>
                    </a:cubicBezTo>
                    <a:cubicBezTo>
                      <a:pt x="47" y="11229"/>
                      <a:pt x="-26" y="11034"/>
                      <a:pt x="7" y="10774"/>
                    </a:cubicBezTo>
                    <a:cubicBezTo>
                      <a:pt x="245" y="9537"/>
                      <a:pt x="660" y="8400"/>
                      <a:pt x="1259" y="7355"/>
                    </a:cubicBezTo>
                    <a:cubicBezTo>
                      <a:pt x="1855" y="6307"/>
                      <a:pt x="2595" y="5390"/>
                      <a:pt x="3468" y="4596"/>
                    </a:cubicBezTo>
                    <a:cubicBezTo>
                      <a:pt x="4343" y="3803"/>
                      <a:pt x="5321" y="3168"/>
                      <a:pt x="6402" y="2688"/>
                    </a:cubicBezTo>
                    <a:cubicBezTo>
                      <a:pt x="7482" y="2213"/>
                      <a:pt x="8634" y="1917"/>
                      <a:pt x="9850" y="1798"/>
                    </a:cubicBezTo>
                    <a:lnTo>
                      <a:pt x="9850" y="1081"/>
                    </a:lnTo>
                    <a:cubicBezTo>
                      <a:pt x="9850" y="767"/>
                      <a:pt x="9936" y="508"/>
                      <a:pt x="10118" y="304"/>
                    </a:cubicBezTo>
                    <a:cubicBezTo>
                      <a:pt x="10296" y="101"/>
                      <a:pt x="10511" y="0"/>
                      <a:pt x="10764" y="0"/>
                    </a:cubicBezTo>
                    <a:cubicBezTo>
                      <a:pt x="11029" y="0"/>
                      <a:pt x="11248" y="101"/>
                      <a:pt x="11420" y="304"/>
                    </a:cubicBezTo>
                    <a:cubicBezTo>
                      <a:pt x="11589" y="508"/>
                      <a:pt x="11675" y="767"/>
                      <a:pt x="11675" y="1081"/>
                    </a:cubicBezTo>
                    <a:lnTo>
                      <a:pt x="11675" y="179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TextBox 32"/>
              <p:cNvSpPr txBox="1"/>
              <p:nvPr/>
            </p:nvSpPr>
            <p:spPr>
              <a:xfrm>
                <a:off x="4137865" y="1808620"/>
                <a:ext cx="646331" cy="294824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r>
                  <a:rPr lang="zh-CN" altLang="en-US" sz="8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关键词</a:t>
                </a:r>
              </a:p>
            </p:txBody>
          </p:sp>
          <p:sp>
            <p:nvSpPr>
              <p:cNvPr id="18" name="TextBox 33"/>
              <p:cNvSpPr txBox="1"/>
              <p:nvPr/>
            </p:nvSpPr>
            <p:spPr>
              <a:xfrm>
                <a:off x="4137865" y="3035455"/>
                <a:ext cx="646331" cy="294824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r>
                  <a:rPr lang="zh-CN" altLang="en-US" sz="8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关键词</a:t>
                </a:r>
              </a:p>
            </p:txBody>
          </p:sp>
          <p:sp>
            <p:nvSpPr>
              <p:cNvPr id="19" name="TextBox 34"/>
              <p:cNvSpPr txBox="1"/>
              <p:nvPr/>
            </p:nvSpPr>
            <p:spPr>
              <a:xfrm>
                <a:off x="4137865" y="4128293"/>
                <a:ext cx="646331" cy="294824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r>
                  <a:rPr lang="zh-CN" altLang="en-US" sz="8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关键词</a:t>
                </a:r>
              </a:p>
            </p:txBody>
          </p:sp>
          <p:sp>
            <p:nvSpPr>
              <p:cNvPr id="20" name="TextBox 35"/>
              <p:cNvSpPr txBox="1"/>
              <p:nvPr/>
            </p:nvSpPr>
            <p:spPr>
              <a:xfrm>
                <a:off x="4137865" y="5349954"/>
                <a:ext cx="646331" cy="313932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r>
                  <a:rPr lang="zh-CN" altLang="en-US" sz="9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关键词</a:t>
                </a:r>
              </a:p>
            </p:txBody>
          </p:sp>
          <p:grpSp>
            <p:nvGrpSpPr>
              <p:cNvPr id="21" name="Group 47"/>
              <p:cNvGrpSpPr/>
              <p:nvPr/>
            </p:nvGrpSpPr>
            <p:grpSpPr>
              <a:xfrm>
                <a:off x="6019295" y="1254506"/>
                <a:ext cx="4538853" cy="897874"/>
                <a:chOff x="6019295" y="1303195"/>
                <a:chExt cx="4538853" cy="897874"/>
              </a:xfrm>
            </p:grpSpPr>
            <p:sp>
              <p:nvSpPr>
                <p:cNvPr id="31" name="TextBox 45"/>
                <p:cNvSpPr txBox="1"/>
                <p:nvPr/>
              </p:nvSpPr>
              <p:spPr>
                <a:xfrm>
                  <a:off x="6019295" y="1303195"/>
                  <a:ext cx="4538853" cy="362343"/>
                </a:xfrm>
                <a:prstGeom prst="rect">
                  <a:avLst/>
                </a:prstGeom>
                <a:noFill/>
              </p:spPr>
              <p:txBody>
                <a:bodyPr wrap="none" anchor="ctr">
                  <a:normAutofit/>
                </a:bodyPr>
                <a:lstStyle/>
                <a:p>
                  <a:r>
                    <a:rPr lang="zh-CN" altLang="en-US" sz="1100" b="1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  <p:sp>
              <p:nvSpPr>
                <p:cNvPr id="32" name="Rectangle 46"/>
                <p:cNvSpPr/>
                <p:nvPr/>
              </p:nvSpPr>
              <p:spPr>
                <a:xfrm>
                  <a:off x="6019295" y="1665538"/>
                  <a:ext cx="4538853" cy="535531"/>
                </a:xfrm>
                <a:prstGeom prst="rect">
                  <a:avLst/>
                </a:prstGeom>
              </p:spPr>
              <p:txBody>
                <a:bodyPr wrap="square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8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</a:t>
                  </a:r>
                  <a:br>
                    <a:rPr lang="zh-CN" altLang="en-US" sz="8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</a:br>
                  <a:r>
                    <a:rPr lang="zh-CN" altLang="en-US" sz="8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（建议使用主题字体）</a:t>
                  </a:r>
                </a:p>
              </p:txBody>
            </p:sp>
          </p:grpSp>
          <p:grpSp>
            <p:nvGrpSpPr>
              <p:cNvPr id="22" name="Group 48"/>
              <p:cNvGrpSpPr/>
              <p:nvPr/>
            </p:nvGrpSpPr>
            <p:grpSpPr>
              <a:xfrm>
                <a:off x="6019295" y="2477618"/>
                <a:ext cx="4538853" cy="897874"/>
                <a:chOff x="6019295" y="1303195"/>
                <a:chExt cx="4538853" cy="897874"/>
              </a:xfrm>
            </p:grpSpPr>
            <p:sp>
              <p:nvSpPr>
                <p:cNvPr id="29" name="TextBox 49"/>
                <p:cNvSpPr txBox="1"/>
                <p:nvPr/>
              </p:nvSpPr>
              <p:spPr>
                <a:xfrm>
                  <a:off x="6019295" y="1303195"/>
                  <a:ext cx="4538853" cy="362343"/>
                </a:xfrm>
                <a:prstGeom prst="rect">
                  <a:avLst/>
                </a:prstGeom>
                <a:noFill/>
              </p:spPr>
              <p:txBody>
                <a:bodyPr wrap="none" anchor="ctr">
                  <a:normAutofit/>
                </a:bodyPr>
                <a:lstStyle/>
                <a:p>
                  <a:r>
                    <a:rPr lang="zh-CN" altLang="en-US" sz="1100" b="1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  <p:sp>
              <p:nvSpPr>
                <p:cNvPr id="30" name="Rectangle 50"/>
                <p:cNvSpPr/>
                <p:nvPr/>
              </p:nvSpPr>
              <p:spPr>
                <a:xfrm>
                  <a:off x="6019295" y="1665538"/>
                  <a:ext cx="4538853" cy="535531"/>
                </a:xfrm>
                <a:prstGeom prst="rect">
                  <a:avLst/>
                </a:prstGeom>
              </p:spPr>
              <p:txBody>
                <a:bodyPr wrap="square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8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</a:t>
                  </a:r>
                  <a:br>
                    <a:rPr lang="zh-CN" altLang="en-US" sz="8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</a:br>
                  <a:r>
                    <a:rPr lang="zh-CN" altLang="en-US" sz="8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（建议使用主题字体）</a:t>
                  </a:r>
                </a:p>
              </p:txBody>
            </p:sp>
          </p:grpSp>
          <p:grpSp>
            <p:nvGrpSpPr>
              <p:cNvPr id="23" name="Group 51"/>
              <p:cNvGrpSpPr/>
              <p:nvPr/>
            </p:nvGrpSpPr>
            <p:grpSpPr>
              <a:xfrm>
                <a:off x="6019295" y="3556325"/>
                <a:ext cx="4538853" cy="897874"/>
                <a:chOff x="6019295" y="1303195"/>
                <a:chExt cx="4538853" cy="897874"/>
              </a:xfrm>
            </p:grpSpPr>
            <p:sp>
              <p:nvSpPr>
                <p:cNvPr id="27" name="TextBox 52"/>
                <p:cNvSpPr txBox="1"/>
                <p:nvPr/>
              </p:nvSpPr>
              <p:spPr>
                <a:xfrm>
                  <a:off x="6019295" y="1303195"/>
                  <a:ext cx="4538853" cy="362343"/>
                </a:xfrm>
                <a:prstGeom prst="rect">
                  <a:avLst/>
                </a:prstGeom>
                <a:noFill/>
              </p:spPr>
              <p:txBody>
                <a:bodyPr wrap="none" anchor="ctr">
                  <a:normAutofit/>
                </a:bodyPr>
                <a:lstStyle/>
                <a:p>
                  <a:r>
                    <a:rPr lang="zh-CN" altLang="en-US" sz="1100" b="1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  <p:sp>
              <p:nvSpPr>
                <p:cNvPr id="28" name="Rectangle 53"/>
                <p:cNvSpPr/>
                <p:nvPr/>
              </p:nvSpPr>
              <p:spPr>
                <a:xfrm>
                  <a:off x="6019295" y="1665538"/>
                  <a:ext cx="4538853" cy="535531"/>
                </a:xfrm>
                <a:prstGeom prst="rect">
                  <a:avLst/>
                </a:prstGeom>
              </p:spPr>
              <p:txBody>
                <a:bodyPr wrap="square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8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</a:t>
                  </a:r>
                  <a:br>
                    <a:rPr lang="zh-CN" altLang="en-US" sz="8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</a:br>
                  <a:r>
                    <a:rPr lang="zh-CN" altLang="en-US" sz="8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（建议使用主题字体）</a:t>
                  </a:r>
                </a:p>
              </p:txBody>
            </p:sp>
          </p:grpSp>
          <p:grpSp>
            <p:nvGrpSpPr>
              <p:cNvPr id="24" name="Group 54"/>
              <p:cNvGrpSpPr/>
              <p:nvPr/>
            </p:nvGrpSpPr>
            <p:grpSpPr>
              <a:xfrm>
                <a:off x="6019295" y="4710438"/>
                <a:ext cx="4538853" cy="897874"/>
                <a:chOff x="6019295" y="1303195"/>
                <a:chExt cx="4538853" cy="897874"/>
              </a:xfrm>
            </p:grpSpPr>
            <p:sp>
              <p:nvSpPr>
                <p:cNvPr id="25" name="TextBox 55"/>
                <p:cNvSpPr txBox="1"/>
                <p:nvPr/>
              </p:nvSpPr>
              <p:spPr>
                <a:xfrm>
                  <a:off x="6019295" y="1303195"/>
                  <a:ext cx="4538853" cy="362343"/>
                </a:xfrm>
                <a:prstGeom prst="rect">
                  <a:avLst/>
                </a:prstGeom>
                <a:noFill/>
              </p:spPr>
              <p:txBody>
                <a:bodyPr wrap="none" anchor="ctr">
                  <a:normAutofit/>
                </a:bodyPr>
                <a:lstStyle/>
                <a:p>
                  <a:r>
                    <a:rPr lang="zh-CN" altLang="en-US" sz="1100" b="1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标题文本预设</a:t>
                  </a:r>
                </a:p>
              </p:txBody>
            </p:sp>
            <p:sp>
              <p:nvSpPr>
                <p:cNvPr id="26" name="Rectangle 56"/>
                <p:cNvSpPr/>
                <p:nvPr/>
              </p:nvSpPr>
              <p:spPr>
                <a:xfrm>
                  <a:off x="6019295" y="1665538"/>
                  <a:ext cx="4538853" cy="535531"/>
                </a:xfrm>
                <a:prstGeom prst="rect">
                  <a:avLst/>
                </a:prstGeom>
              </p:spPr>
              <p:txBody>
                <a:bodyPr wrap="square">
                  <a:no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8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此部分内容作为文字排版占位显示</a:t>
                  </a:r>
                  <a:br>
                    <a:rPr lang="zh-CN" altLang="en-US" sz="8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</a:br>
                  <a:r>
                    <a:rPr lang="zh-CN" altLang="en-US" sz="8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（建议使用主题字体）</a:t>
                  </a:r>
                </a:p>
              </p:txBody>
            </p:sp>
          </p:grpSp>
        </p:grpSp>
        <p:cxnSp>
          <p:nvCxnSpPr>
            <p:cNvPr id="5" name="Straight Connector 37"/>
            <p:cNvCxnSpPr/>
            <p:nvPr/>
          </p:nvCxnSpPr>
          <p:spPr>
            <a:xfrm>
              <a:off x="6096000" y="2349260"/>
              <a:ext cx="4572508" cy="0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8"/>
            <p:cNvCxnSpPr/>
            <p:nvPr/>
          </p:nvCxnSpPr>
          <p:spPr>
            <a:xfrm>
              <a:off x="6096000" y="3439507"/>
              <a:ext cx="4572508" cy="0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59"/>
            <p:cNvCxnSpPr/>
            <p:nvPr/>
          </p:nvCxnSpPr>
          <p:spPr>
            <a:xfrm>
              <a:off x="6096000" y="4529754"/>
              <a:ext cx="4572508" cy="0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133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4633000" y="2067694"/>
            <a:ext cx="28193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3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工作体会</a:t>
            </a:r>
            <a:endParaRPr lang="zh-CN" altLang="en-US" sz="11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1"/>
          <p:cNvSpPr txBox="1"/>
          <p:nvPr/>
        </p:nvSpPr>
        <p:spPr>
          <a:xfrm>
            <a:off x="4538184" y="2599308"/>
            <a:ext cx="114903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06" lvl="1" indent="-121906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1"/>
          <p:cNvSpPr txBox="1"/>
          <p:nvPr/>
        </p:nvSpPr>
        <p:spPr>
          <a:xfrm>
            <a:off x="5737843" y="2599308"/>
            <a:ext cx="114903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06" lvl="1" indent="-121906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1"/>
          <p:cNvSpPr txBox="1"/>
          <p:nvPr/>
        </p:nvSpPr>
        <p:spPr>
          <a:xfrm>
            <a:off x="4538184" y="2791053"/>
            <a:ext cx="114903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06" lvl="1" indent="-121906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37843" y="2791053"/>
            <a:ext cx="114903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06" lvl="1" indent="-121906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516D65E-7FBD-49BB-B746-53CF115E7F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42" y="267494"/>
            <a:ext cx="4659982" cy="465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2264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Click="0" advTm="6000">
        <p159:morph option="byObject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auto">
          <a:xfrm>
            <a:off x="739" y="2004686"/>
            <a:ext cx="9143261" cy="864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sz="1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89616" y="1653648"/>
            <a:ext cx="1659857" cy="2122981"/>
            <a:chOff x="789616" y="1653648"/>
            <a:chExt cx="1659857" cy="2122981"/>
          </a:xfrm>
        </p:grpSpPr>
        <p:sp>
          <p:nvSpPr>
            <p:cNvPr id="5" name="Hexagon 8"/>
            <p:cNvSpPr/>
            <p:nvPr/>
          </p:nvSpPr>
          <p:spPr bwMode="auto">
            <a:xfrm rot="5400000">
              <a:off x="876204" y="1761000"/>
              <a:ext cx="1556608" cy="1341904"/>
            </a:xfrm>
            <a:prstGeom prst="hexagon">
              <a:avLst/>
            </a:prstGeom>
            <a:solidFill>
              <a:schemeClr val="accent1">
                <a:lumMod val="100000"/>
              </a:schemeClr>
            </a:solidFill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rot="0" spcFirstLastPara="0" vert="vert270" wrap="none" lIns="91440" tIns="45720" rIns="91440" bIns="4572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9" name="TextBox 13"/>
            <p:cNvSpPr txBox="1">
              <a:spLocks/>
            </p:cNvSpPr>
            <p:nvPr/>
          </p:nvSpPr>
          <p:spPr bwMode="auto">
            <a:xfrm>
              <a:off x="789616" y="3345957"/>
              <a:ext cx="1659857" cy="430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7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 </a:t>
              </a:r>
              <a:br>
                <a:rPr lang="zh-CN" altLang="en-US" sz="7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7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826548" y="1653649"/>
            <a:ext cx="1659857" cy="2122980"/>
            <a:chOff x="2826548" y="1653649"/>
            <a:chExt cx="1659857" cy="2122980"/>
          </a:xfrm>
        </p:grpSpPr>
        <p:sp>
          <p:nvSpPr>
            <p:cNvPr id="6" name="Hexagon 10"/>
            <p:cNvSpPr/>
            <p:nvPr/>
          </p:nvSpPr>
          <p:spPr bwMode="auto">
            <a:xfrm rot="5400000">
              <a:off x="2864440" y="1761001"/>
              <a:ext cx="1556608" cy="1341904"/>
            </a:xfrm>
            <a:prstGeom prst="hexagon">
              <a:avLst/>
            </a:prstGeom>
            <a:solidFill>
              <a:schemeClr val="accent2"/>
            </a:solidFill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rot="0" spcFirstLastPara="0" vert="vert270" wrap="none" lIns="91440" tIns="45720" rIns="91440" bIns="4572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10" name="TextBox 14"/>
            <p:cNvSpPr txBox="1">
              <a:spLocks/>
            </p:cNvSpPr>
            <p:nvPr/>
          </p:nvSpPr>
          <p:spPr bwMode="auto">
            <a:xfrm>
              <a:off x="2826548" y="3345957"/>
              <a:ext cx="1659857" cy="430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7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 </a:t>
              </a:r>
              <a:br>
                <a:rPr lang="zh-CN" altLang="en-US" sz="7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7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801051" y="1653649"/>
            <a:ext cx="1659857" cy="2122980"/>
            <a:chOff x="4801051" y="1653649"/>
            <a:chExt cx="1659857" cy="2122980"/>
          </a:xfrm>
        </p:grpSpPr>
        <p:sp>
          <p:nvSpPr>
            <p:cNvPr id="7" name="Hexagon 11"/>
            <p:cNvSpPr/>
            <p:nvPr/>
          </p:nvSpPr>
          <p:spPr bwMode="auto">
            <a:xfrm rot="5400000">
              <a:off x="4852675" y="1761001"/>
              <a:ext cx="1556608" cy="1341904"/>
            </a:xfrm>
            <a:prstGeom prst="hexagon">
              <a:avLst/>
            </a:prstGeom>
            <a:solidFill>
              <a:schemeClr val="accent3"/>
            </a:solidFill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rot="0" spcFirstLastPara="0" vert="vert270" wrap="none" lIns="91440" tIns="45720" rIns="91440" bIns="4572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11" name="TextBox 15"/>
            <p:cNvSpPr txBox="1">
              <a:spLocks/>
            </p:cNvSpPr>
            <p:nvPr/>
          </p:nvSpPr>
          <p:spPr bwMode="auto">
            <a:xfrm>
              <a:off x="4801051" y="3345957"/>
              <a:ext cx="1659857" cy="430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7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 </a:t>
              </a:r>
              <a:br>
                <a:rPr lang="zh-CN" altLang="en-US" sz="7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7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789286" y="1653650"/>
            <a:ext cx="1659857" cy="2122979"/>
            <a:chOff x="6789286" y="1653650"/>
            <a:chExt cx="1659857" cy="2122979"/>
          </a:xfrm>
        </p:grpSpPr>
        <p:sp>
          <p:nvSpPr>
            <p:cNvPr id="8" name="Hexagon 12"/>
            <p:cNvSpPr/>
            <p:nvPr/>
          </p:nvSpPr>
          <p:spPr bwMode="auto">
            <a:xfrm rot="5400000">
              <a:off x="6840911" y="1761002"/>
              <a:ext cx="1556608" cy="1341904"/>
            </a:xfrm>
            <a:prstGeom prst="hexagon">
              <a:avLst/>
            </a:prstGeom>
            <a:solidFill>
              <a:schemeClr val="accent4"/>
            </a:solidFill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 rot="0" spcFirstLastPara="0" vert="vert270" wrap="none" lIns="91440" tIns="45720" rIns="91440" bIns="45720" anchor="ctr" anchorCtr="1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12" name="TextBox 16"/>
            <p:cNvSpPr txBox="1">
              <a:spLocks/>
            </p:cNvSpPr>
            <p:nvPr/>
          </p:nvSpPr>
          <p:spPr bwMode="auto">
            <a:xfrm>
              <a:off x="6789286" y="3345957"/>
              <a:ext cx="1659857" cy="430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7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 </a:t>
              </a:r>
              <a:br>
                <a:rPr lang="zh-CN" altLang="en-US" sz="7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7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55059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4"/>
          <p:cNvSpPr>
            <a:spLocks/>
          </p:cNvSpPr>
          <p:nvPr/>
        </p:nvSpPr>
        <p:spPr bwMode="auto">
          <a:xfrm>
            <a:off x="4018171" y="1696593"/>
            <a:ext cx="306144" cy="303451"/>
          </a:xfrm>
          <a:custGeom>
            <a:avLst/>
            <a:gdLst>
              <a:gd name="T0" fmla="*/ 40 w 142"/>
              <a:gd name="T1" fmla="*/ 0 h 141"/>
              <a:gd name="T2" fmla="*/ 102 w 142"/>
              <a:gd name="T3" fmla="*/ 0 h 141"/>
              <a:gd name="T4" fmla="*/ 142 w 142"/>
              <a:gd name="T5" fmla="*/ 40 h 141"/>
              <a:gd name="T6" fmla="*/ 142 w 142"/>
              <a:gd name="T7" fmla="*/ 101 h 141"/>
              <a:gd name="T8" fmla="*/ 102 w 142"/>
              <a:gd name="T9" fmla="*/ 141 h 141"/>
              <a:gd name="T10" fmla="*/ 40 w 142"/>
              <a:gd name="T11" fmla="*/ 141 h 141"/>
              <a:gd name="T12" fmla="*/ 0 w 142"/>
              <a:gd name="T13" fmla="*/ 101 h 141"/>
              <a:gd name="T14" fmla="*/ 0 w 142"/>
              <a:gd name="T15" fmla="*/ 40 h 141"/>
              <a:gd name="T16" fmla="*/ 40 w 142"/>
              <a:gd name="T17" fmla="*/ 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2" h="141">
                <a:moveTo>
                  <a:pt x="40" y="0"/>
                </a:moveTo>
                <a:cubicBezTo>
                  <a:pt x="102" y="0"/>
                  <a:pt x="102" y="0"/>
                  <a:pt x="102" y="0"/>
                </a:cubicBezTo>
                <a:cubicBezTo>
                  <a:pt x="124" y="0"/>
                  <a:pt x="142" y="18"/>
                  <a:pt x="142" y="40"/>
                </a:cubicBezTo>
                <a:cubicBezTo>
                  <a:pt x="142" y="101"/>
                  <a:pt x="142" y="101"/>
                  <a:pt x="142" y="101"/>
                </a:cubicBezTo>
                <a:cubicBezTo>
                  <a:pt x="142" y="123"/>
                  <a:pt x="124" y="141"/>
                  <a:pt x="102" y="141"/>
                </a:cubicBezTo>
                <a:cubicBezTo>
                  <a:pt x="40" y="141"/>
                  <a:pt x="40" y="141"/>
                  <a:pt x="40" y="141"/>
                </a:cubicBezTo>
                <a:cubicBezTo>
                  <a:pt x="18" y="141"/>
                  <a:pt x="0" y="123"/>
                  <a:pt x="0" y="10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8"/>
                  <a:pt x="18" y="0"/>
                  <a:pt x="4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 dirty="0"/>
          </a:p>
        </p:txBody>
      </p:sp>
      <p:sp>
        <p:nvSpPr>
          <p:cNvPr id="7" name="Freeform 15"/>
          <p:cNvSpPr>
            <a:spLocks/>
          </p:cNvSpPr>
          <p:nvPr/>
        </p:nvSpPr>
        <p:spPr bwMode="auto">
          <a:xfrm>
            <a:off x="4018171" y="2276157"/>
            <a:ext cx="306144" cy="303451"/>
          </a:xfrm>
          <a:custGeom>
            <a:avLst/>
            <a:gdLst>
              <a:gd name="T0" fmla="*/ 40 w 142"/>
              <a:gd name="T1" fmla="*/ 0 h 141"/>
              <a:gd name="T2" fmla="*/ 102 w 142"/>
              <a:gd name="T3" fmla="*/ 0 h 141"/>
              <a:gd name="T4" fmla="*/ 142 w 142"/>
              <a:gd name="T5" fmla="*/ 40 h 141"/>
              <a:gd name="T6" fmla="*/ 142 w 142"/>
              <a:gd name="T7" fmla="*/ 101 h 141"/>
              <a:gd name="T8" fmla="*/ 102 w 142"/>
              <a:gd name="T9" fmla="*/ 141 h 141"/>
              <a:gd name="T10" fmla="*/ 40 w 142"/>
              <a:gd name="T11" fmla="*/ 141 h 141"/>
              <a:gd name="T12" fmla="*/ 0 w 142"/>
              <a:gd name="T13" fmla="*/ 101 h 141"/>
              <a:gd name="T14" fmla="*/ 0 w 142"/>
              <a:gd name="T15" fmla="*/ 40 h 141"/>
              <a:gd name="T16" fmla="*/ 40 w 142"/>
              <a:gd name="T17" fmla="*/ 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2" h="141">
                <a:moveTo>
                  <a:pt x="40" y="0"/>
                </a:moveTo>
                <a:cubicBezTo>
                  <a:pt x="102" y="0"/>
                  <a:pt x="102" y="0"/>
                  <a:pt x="102" y="0"/>
                </a:cubicBezTo>
                <a:cubicBezTo>
                  <a:pt x="124" y="0"/>
                  <a:pt x="142" y="18"/>
                  <a:pt x="142" y="40"/>
                </a:cubicBezTo>
                <a:cubicBezTo>
                  <a:pt x="142" y="101"/>
                  <a:pt x="142" y="101"/>
                  <a:pt x="142" y="101"/>
                </a:cubicBezTo>
                <a:cubicBezTo>
                  <a:pt x="142" y="123"/>
                  <a:pt x="124" y="141"/>
                  <a:pt x="102" y="141"/>
                </a:cubicBezTo>
                <a:cubicBezTo>
                  <a:pt x="40" y="141"/>
                  <a:pt x="40" y="141"/>
                  <a:pt x="40" y="141"/>
                </a:cubicBezTo>
                <a:cubicBezTo>
                  <a:pt x="18" y="141"/>
                  <a:pt x="0" y="123"/>
                  <a:pt x="0" y="10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8"/>
                  <a:pt x="18" y="0"/>
                  <a:pt x="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 dirty="0"/>
          </a:p>
        </p:txBody>
      </p:sp>
      <p:sp>
        <p:nvSpPr>
          <p:cNvPr id="11" name="Freeform 16"/>
          <p:cNvSpPr>
            <a:spLocks/>
          </p:cNvSpPr>
          <p:nvPr/>
        </p:nvSpPr>
        <p:spPr bwMode="auto">
          <a:xfrm>
            <a:off x="4018171" y="2848430"/>
            <a:ext cx="306144" cy="303451"/>
          </a:xfrm>
          <a:custGeom>
            <a:avLst/>
            <a:gdLst>
              <a:gd name="T0" fmla="*/ 40 w 142"/>
              <a:gd name="T1" fmla="*/ 0 h 141"/>
              <a:gd name="T2" fmla="*/ 102 w 142"/>
              <a:gd name="T3" fmla="*/ 0 h 141"/>
              <a:gd name="T4" fmla="*/ 142 w 142"/>
              <a:gd name="T5" fmla="*/ 40 h 141"/>
              <a:gd name="T6" fmla="*/ 142 w 142"/>
              <a:gd name="T7" fmla="*/ 101 h 141"/>
              <a:gd name="T8" fmla="*/ 102 w 142"/>
              <a:gd name="T9" fmla="*/ 141 h 141"/>
              <a:gd name="T10" fmla="*/ 40 w 142"/>
              <a:gd name="T11" fmla="*/ 141 h 141"/>
              <a:gd name="T12" fmla="*/ 0 w 142"/>
              <a:gd name="T13" fmla="*/ 101 h 141"/>
              <a:gd name="T14" fmla="*/ 0 w 142"/>
              <a:gd name="T15" fmla="*/ 40 h 141"/>
              <a:gd name="T16" fmla="*/ 40 w 142"/>
              <a:gd name="T17" fmla="*/ 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2" h="141">
                <a:moveTo>
                  <a:pt x="40" y="0"/>
                </a:moveTo>
                <a:cubicBezTo>
                  <a:pt x="102" y="0"/>
                  <a:pt x="102" y="0"/>
                  <a:pt x="102" y="0"/>
                </a:cubicBezTo>
                <a:cubicBezTo>
                  <a:pt x="124" y="0"/>
                  <a:pt x="142" y="18"/>
                  <a:pt x="142" y="40"/>
                </a:cubicBezTo>
                <a:cubicBezTo>
                  <a:pt x="142" y="101"/>
                  <a:pt x="142" y="101"/>
                  <a:pt x="142" y="101"/>
                </a:cubicBezTo>
                <a:cubicBezTo>
                  <a:pt x="142" y="123"/>
                  <a:pt x="124" y="141"/>
                  <a:pt x="102" y="141"/>
                </a:cubicBezTo>
                <a:cubicBezTo>
                  <a:pt x="40" y="141"/>
                  <a:pt x="40" y="141"/>
                  <a:pt x="40" y="141"/>
                </a:cubicBezTo>
                <a:cubicBezTo>
                  <a:pt x="18" y="141"/>
                  <a:pt x="0" y="123"/>
                  <a:pt x="0" y="10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8"/>
                  <a:pt x="18" y="0"/>
                  <a:pt x="4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 dirty="0"/>
          </a:p>
        </p:txBody>
      </p:sp>
      <p:sp>
        <p:nvSpPr>
          <p:cNvPr id="13" name="Freeform 17"/>
          <p:cNvSpPr>
            <a:spLocks/>
          </p:cNvSpPr>
          <p:nvPr/>
        </p:nvSpPr>
        <p:spPr bwMode="auto">
          <a:xfrm>
            <a:off x="4018171" y="3395760"/>
            <a:ext cx="306144" cy="303451"/>
          </a:xfrm>
          <a:custGeom>
            <a:avLst/>
            <a:gdLst>
              <a:gd name="T0" fmla="*/ 40 w 142"/>
              <a:gd name="T1" fmla="*/ 0 h 141"/>
              <a:gd name="T2" fmla="*/ 102 w 142"/>
              <a:gd name="T3" fmla="*/ 0 h 141"/>
              <a:gd name="T4" fmla="*/ 142 w 142"/>
              <a:gd name="T5" fmla="*/ 40 h 141"/>
              <a:gd name="T6" fmla="*/ 142 w 142"/>
              <a:gd name="T7" fmla="*/ 101 h 141"/>
              <a:gd name="T8" fmla="*/ 102 w 142"/>
              <a:gd name="T9" fmla="*/ 141 h 141"/>
              <a:gd name="T10" fmla="*/ 40 w 142"/>
              <a:gd name="T11" fmla="*/ 141 h 141"/>
              <a:gd name="T12" fmla="*/ 0 w 142"/>
              <a:gd name="T13" fmla="*/ 101 h 141"/>
              <a:gd name="T14" fmla="*/ 0 w 142"/>
              <a:gd name="T15" fmla="*/ 40 h 141"/>
              <a:gd name="T16" fmla="*/ 40 w 142"/>
              <a:gd name="T17" fmla="*/ 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2" h="141">
                <a:moveTo>
                  <a:pt x="40" y="0"/>
                </a:moveTo>
                <a:cubicBezTo>
                  <a:pt x="102" y="0"/>
                  <a:pt x="102" y="0"/>
                  <a:pt x="102" y="0"/>
                </a:cubicBezTo>
                <a:cubicBezTo>
                  <a:pt x="124" y="0"/>
                  <a:pt x="142" y="18"/>
                  <a:pt x="142" y="40"/>
                </a:cubicBezTo>
                <a:cubicBezTo>
                  <a:pt x="142" y="101"/>
                  <a:pt x="142" y="101"/>
                  <a:pt x="142" y="101"/>
                </a:cubicBezTo>
                <a:cubicBezTo>
                  <a:pt x="142" y="123"/>
                  <a:pt x="124" y="141"/>
                  <a:pt x="102" y="141"/>
                </a:cubicBezTo>
                <a:cubicBezTo>
                  <a:pt x="40" y="141"/>
                  <a:pt x="40" y="141"/>
                  <a:pt x="40" y="141"/>
                </a:cubicBezTo>
                <a:cubicBezTo>
                  <a:pt x="18" y="141"/>
                  <a:pt x="0" y="123"/>
                  <a:pt x="0" y="10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8"/>
                  <a:pt x="18" y="0"/>
                  <a:pt x="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 dirty="0"/>
          </a:p>
        </p:txBody>
      </p:sp>
      <p:sp>
        <p:nvSpPr>
          <p:cNvPr id="14" name="Freeform 18"/>
          <p:cNvSpPr>
            <a:spLocks noEditPoints="1"/>
          </p:cNvSpPr>
          <p:nvPr/>
        </p:nvSpPr>
        <p:spPr bwMode="auto">
          <a:xfrm>
            <a:off x="4072691" y="2329315"/>
            <a:ext cx="197105" cy="197132"/>
          </a:xfrm>
          <a:custGeom>
            <a:avLst/>
            <a:gdLst>
              <a:gd name="T0" fmla="*/ 142 w 285"/>
              <a:gd name="T1" fmla="*/ 142 h 285"/>
              <a:gd name="T2" fmla="*/ 285 w 285"/>
              <a:gd name="T3" fmla="*/ 142 h 285"/>
              <a:gd name="T4" fmla="*/ 142 w 285"/>
              <a:gd name="T5" fmla="*/ 0 h 285"/>
              <a:gd name="T6" fmla="*/ 142 w 285"/>
              <a:gd name="T7" fmla="*/ 142 h 285"/>
              <a:gd name="T8" fmla="*/ 124 w 285"/>
              <a:gd name="T9" fmla="*/ 160 h 285"/>
              <a:gd name="T10" fmla="*/ 284 w 285"/>
              <a:gd name="T11" fmla="*/ 160 h 285"/>
              <a:gd name="T12" fmla="*/ 142 w 285"/>
              <a:gd name="T13" fmla="*/ 285 h 285"/>
              <a:gd name="T14" fmla="*/ 0 w 285"/>
              <a:gd name="T15" fmla="*/ 142 h 285"/>
              <a:gd name="T16" fmla="*/ 124 w 285"/>
              <a:gd name="T17" fmla="*/ 1 h 285"/>
              <a:gd name="T18" fmla="*/ 124 w 285"/>
              <a:gd name="T19" fmla="*/ 16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5" h="285">
                <a:moveTo>
                  <a:pt x="142" y="142"/>
                </a:moveTo>
                <a:cubicBezTo>
                  <a:pt x="285" y="142"/>
                  <a:pt x="285" y="142"/>
                  <a:pt x="285" y="142"/>
                </a:cubicBezTo>
                <a:cubicBezTo>
                  <a:pt x="285" y="63"/>
                  <a:pt x="221" y="0"/>
                  <a:pt x="142" y="0"/>
                </a:cubicBezTo>
                <a:cubicBezTo>
                  <a:pt x="142" y="142"/>
                  <a:pt x="142" y="142"/>
                  <a:pt x="142" y="142"/>
                </a:cubicBezTo>
                <a:close/>
                <a:moveTo>
                  <a:pt x="124" y="160"/>
                </a:moveTo>
                <a:cubicBezTo>
                  <a:pt x="284" y="160"/>
                  <a:pt x="284" y="160"/>
                  <a:pt x="284" y="160"/>
                </a:cubicBezTo>
                <a:cubicBezTo>
                  <a:pt x="275" y="230"/>
                  <a:pt x="215" y="285"/>
                  <a:pt x="142" y="285"/>
                </a:cubicBezTo>
                <a:cubicBezTo>
                  <a:pt x="63" y="285"/>
                  <a:pt x="0" y="221"/>
                  <a:pt x="0" y="142"/>
                </a:cubicBezTo>
                <a:cubicBezTo>
                  <a:pt x="0" y="70"/>
                  <a:pt x="54" y="10"/>
                  <a:pt x="124" y="1"/>
                </a:cubicBezTo>
                <a:lnTo>
                  <a:pt x="124" y="1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 dirty="0"/>
          </a:p>
        </p:txBody>
      </p:sp>
      <p:sp>
        <p:nvSpPr>
          <p:cNvPr id="15" name="Freeform 19"/>
          <p:cNvSpPr>
            <a:spLocks noEditPoints="1"/>
          </p:cNvSpPr>
          <p:nvPr/>
        </p:nvSpPr>
        <p:spPr bwMode="auto">
          <a:xfrm>
            <a:off x="4066866" y="2894825"/>
            <a:ext cx="208756" cy="210659"/>
          </a:xfrm>
          <a:custGeom>
            <a:avLst/>
            <a:gdLst>
              <a:gd name="T0" fmla="*/ 248 w 283"/>
              <a:gd name="T1" fmla="*/ 143 h 285"/>
              <a:gd name="T2" fmla="*/ 247 w 283"/>
              <a:gd name="T3" fmla="*/ 123 h 285"/>
              <a:gd name="T4" fmla="*/ 283 w 283"/>
              <a:gd name="T5" fmla="*/ 102 h 285"/>
              <a:gd name="T6" fmla="*/ 247 w 283"/>
              <a:gd name="T7" fmla="*/ 40 h 285"/>
              <a:gd name="T8" fmla="*/ 211 w 283"/>
              <a:gd name="T9" fmla="*/ 61 h 285"/>
              <a:gd name="T10" fmla="*/ 177 w 283"/>
              <a:gd name="T11" fmla="*/ 42 h 285"/>
              <a:gd name="T12" fmla="*/ 177 w 283"/>
              <a:gd name="T13" fmla="*/ 0 h 285"/>
              <a:gd name="T14" fmla="*/ 106 w 283"/>
              <a:gd name="T15" fmla="*/ 0 h 285"/>
              <a:gd name="T16" fmla="*/ 106 w 283"/>
              <a:gd name="T17" fmla="*/ 42 h 285"/>
              <a:gd name="T18" fmla="*/ 72 w 283"/>
              <a:gd name="T19" fmla="*/ 61 h 285"/>
              <a:gd name="T20" fmla="*/ 36 w 283"/>
              <a:gd name="T21" fmla="*/ 40 h 285"/>
              <a:gd name="T22" fmla="*/ 0 w 283"/>
              <a:gd name="T23" fmla="*/ 102 h 285"/>
              <a:gd name="T24" fmla="*/ 36 w 283"/>
              <a:gd name="T25" fmla="*/ 123 h 285"/>
              <a:gd name="T26" fmla="*/ 34 w 283"/>
              <a:gd name="T27" fmla="*/ 143 h 285"/>
              <a:gd name="T28" fmla="*/ 36 w 283"/>
              <a:gd name="T29" fmla="*/ 162 h 285"/>
              <a:gd name="T30" fmla="*/ 0 w 283"/>
              <a:gd name="T31" fmla="*/ 183 h 285"/>
              <a:gd name="T32" fmla="*/ 36 w 283"/>
              <a:gd name="T33" fmla="*/ 245 h 285"/>
              <a:gd name="T34" fmla="*/ 72 w 283"/>
              <a:gd name="T35" fmla="*/ 224 h 285"/>
              <a:gd name="T36" fmla="*/ 106 w 283"/>
              <a:gd name="T37" fmla="*/ 243 h 285"/>
              <a:gd name="T38" fmla="*/ 106 w 283"/>
              <a:gd name="T39" fmla="*/ 285 h 285"/>
              <a:gd name="T40" fmla="*/ 177 w 283"/>
              <a:gd name="T41" fmla="*/ 285 h 285"/>
              <a:gd name="T42" fmla="*/ 177 w 283"/>
              <a:gd name="T43" fmla="*/ 243 h 285"/>
              <a:gd name="T44" fmla="*/ 211 w 283"/>
              <a:gd name="T45" fmla="*/ 224 h 285"/>
              <a:gd name="T46" fmla="*/ 247 w 283"/>
              <a:gd name="T47" fmla="*/ 245 h 285"/>
              <a:gd name="T48" fmla="*/ 283 w 283"/>
              <a:gd name="T49" fmla="*/ 183 h 285"/>
              <a:gd name="T50" fmla="*/ 247 w 283"/>
              <a:gd name="T51" fmla="*/ 162 h 285"/>
              <a:gd name="T52" fmla="*/ 248 w 283"/>
              <a:gd name="T53" fmla="*/ 143 h 285"/>
              <a:gd name="T54" fmla="*/ 248 w 283"/>
              <a:gd name="T55" fmla="*/ 143 h 285"/>
              <a:gd name="T56" fmla="*/ 141 w 283"/>
              <a:gd name="T57" fmla="*/ 86 h 285"/>
              <a:gd name="T58" fmla="*/ 198 w 283"/>
              <a:gd name="T59" fmla="*/ 143 h 285"/>
              <a:gd name="T60" fmla="*/ 141 w 283"/>
              <a:gd name="T61" fmla="*/ 199 h 285"/>
              <a:gd name="T62" fmla="*/ 85 w 283"/>
              <a:gd name="T63" fmla="*/ 143 h 285"/>
              <a:gd name="T64" fmla="*/ 141 w 283"/>
              <a:gd name="T65" fmla="*/ 86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83" h="285">
                <a:moveTo>
                  <a:pt x="248" y="143"/>
                </a:moveTo>
                <a:cubicBezTo>
                  <a:pt x="248" y="136"/>
                  <a:pt x="248" y="129"/>
                  <a:pt x="247" y="123"/>
                </a:cubicBezTo>
                <a:cubicBezTo>
                  <a:pt x="283" y="102"/>
                  <a:pt x="283" y="102"/>
                  <a:pt x="283" y="102"/>
                </a:cubicBezTo>
                <a:cubicBezTo>
                  <a:pt x="247" y="40"/>
                  <a:pt x="247" y="40"/>
                  <a:pt x="247" y="40"/>
                </a:cubicBezTo>
                <a:cubicBezTo>
                  <a:pt x="211" y="61"/>
                  <a:pt x="211" y="61"/>
                  <a:pt x="211" y="61"/>
                </a:cubicBezTo>
                <a:cubicBezTo>
                  <a:pt x="201" y="53"/>
                  <a:pt x="190" y="46"/>
                  <a:pt x="177" y="42"/>
                </a:cubicBezTo>
                <a:cubicBezTo>
                  <a:pt x="177" y="0"/>
                  <a:pt x="177" y="0"/>
                  <a:pt x="177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06" y="42"/>
                  <a:pt x="106" y="42"/>
                  <a:pt x="106" y="42"/>
                </a:cubicBezTo>
                <a:cubicBezTo>
                  <a:pt x="93" y="46"/>
                  <a:pt x="82" y="53"/>
                  <a:pt x="72" y="61"/>
                </a:cubicBezTo>
                <a:cubicBezTo>
                  <a:pt x="36" y="40"/>
                  <a:pt x="36" y="40"/>
                  <a:pt x="36" y="40"/>
                </a:cubicBezTo>
                <a:cubicBezTo>
                  <a:pt x="0" y="102"/>
                  <a:pt x="0" y="102"/>
                  <a:pt x="0" y="102"/>
                </a:cubicBezTo>
                <a:cubicBezTo>
                  <a:pt x="36" y="123"/>
                  <a:pt x="36" y="123"/>
                  <a:pt x="36" y="123"/>
                </a:cubicBezTo>
                <a:cubicBezTo>
                  <a:pt x="35" y="129"/>
                  <a:pt x="34" y="136"/>
                  <a:pt x="34" y="143"/>
                </a:cubicBezTo>
                <a:cubicBezTo>
                  <a:pt x="34" y="149"/>
                  <a:pt x="35" y="156"/>
                  <a:pt x="36" y="162"/>
                </a:cubicBezTo>
                <a:cubicBezTo>
                  <a:pt x="0" y="183"/>
                  <a:pt x="0" y="183"/>
                  <a:pt x="0" y="183"/>
                </a:cubicBezTo>
                <a:cubicBezTo>
                  <a:pt x="36" y="245"/>
                  <a:pt x="36" y="245"/>
                  <a:pt x="36" y="245"/>
                </a:cubicBezTo>
                <a:cubicBezTo>
                  <a:pt x="72" y="224"/>
                  <a:pt x="72" y="224"/>
                  <a:pt x="72" y="224"/>
                </a:cubicBezTo>
                <a:cubicBezTo>
                  <a:pt x="82" y="232"/>
                  <a:pt x="93" y="239"/>
                  <a:pt x="106" y="243"/>
                </a:cubicBezTo>
                <a:cubicBezTo>
                  <a:pt x="106" y="285"/>
                  <a:pt x="106" y="285"/>
                  <a:pt x="106" y="285"/>
                </a:cubicBezTo>
                <a:cubicBezTo>
                  <a:pt x="177" y="285"/>
                  <a:pt x="177" y="285"/>
                  <a:pt x="177" y="285"/>
                </a:cubicBezTo>
                <a:cubicBezTo>
                  <a:pt x="177" y="243"/>
                  <a:pt x="177" y="243"/>
                  <a:pt x="177" y="243"/>
                </a:cubicBezTo>
                <a:cubicBezTo>
                  <a:pt x="190" y="239"/>
                  <a:pt x="201" y="232"/>
                  <a:pt x="211" y="224"/>
                </a:cubicBezTo>
                <a:cubicBezTo>
                  <a:pt x="247" y="245"/>
                  <a:pt x="247" y="245"/>
                  <a:pt x="247" y="245"/>
                </a:cubicBezTo>
                <a:cubicBezTo>
                  <a:pt x="283" y="183"/>
                  <a:pt x="283" y="183"/>
                  <a:pt x="283" y="183"/>
                </a:cubicBezTo>
                <a:cubicBezTo>
                  <a:pt x="247" y="162"/>
                  <a:pt x="247" y="162"/>
                  <a:pt x="247" y="162"/>
                </a:cubicBezTo>
                <a:cubicBezTo>
                  <a:pt x="248" y="156"/>
                  <a:pt x="248" y="149"/>
                  <a:pt x="248" y="143"/>
                </a:cubicBezTo>
                <a:cubicBezTo>
                  <a:pt x="248" y="143"/>
                  <a:pt x="248" y="143"/>
                  <a:pt x="248" y="143"/>
                </a:cubicBezTo>
                <a:close/>
                <a:moveTo>
                  <a:pt x="141" y="86"/>
                </a:moveTo>
                <a:cubicBezTo>
                  <a:pt x="173" y="86"/>
                  <a:pt x="198" y="111"/>
                  <a:pt x="198" y="143"/>
                </a:cubicBezTo>
                <a:cubicBezTo>
                  <a:pt x="198" y="174"/>
                  <a:pt x="173" y="199"/>
                  <a:pt x="141" y="199"/>
                </a:cubicBezTo>
                <a:cubicBezTo>
                  <a:pt x="110" y="199"/>
                  <a:pt x="85" y="174"/>
                  <a:pt x="85" y="143"/>
                </a:cubicBezTo>
                <a:cubicBezTo>
                  <a:pt x="85" y="111"/>
                  <a:pt x="110" y="86"/>
                  <a:pt x="141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 dirty="0"/>
          </a:p>
        </p:txBody>
      </p:sp>
      <p:sp>
        <p:nvSpPr>
          <p:cNvPr id="16" name="Freeform 20"/>
          <p:cNvSpPr>
            <a:spLocks/>
          </p:cNvSpPr>
          <p:nvPr/>
        </p:nvSpPr>
        <p:spPr bwMode="auto">
          <a:xfrm>
            <a:off x="4058686" y="1747614"/>
            <a:ext cx="225116" cy="201407"/>
          </a:xfrm>
          <a:custGeom>
            <a:avLst/>
            <a:gdLst>
              <a:gd name="T0" fmla="*/ 248 w 257"/>
              <a:gd name="T1" fmla="*/ 193 h 230"/>
              <a:gd name="T2" fmla="*/ 231 w 257"/>
              <a:gd name="T3" fmla="*/ 178 h 230"/>
              <a:gd name="T4" fmla="*/ 188 w 257"/>
              <a:gd name="T5" fmla="*/ 161 h 230"/>
              <a:gd name="T6" fmla="*/ 186 w 257"/>
              <a:gd name="T7" fmla="*/ 160 h 230"/>
              <a:gd name="T8" fmla="*/ 186 w 257"/>
              <a:gd name="T9" fmla="*/ 160 h 230"/>
              <a:gd name="T10" fmla="*/ 169 w 257"/>
              <a:gd name="T11" fmla="*/ 148 h 230"/>
              <a:gd name="T12" fmla="*/ 169 w 257"/>
              <a:gd name="T13" fmla="*/ 148 h 230"/>
              <a:gd name="T14" fmla="*/ 169 w 257"/>
              <a:gd name="T15" fmla="*/ 148 h 230"/>
              <a:gd name="T16" fmla="*/ 169 w 257"/>
              <a:gd name="T17" fmla="*/ 147 h 230"/>
              <a:gd name="T18" fmla="*/ 168 w 257"/>
              <a:gd name="T19" fmla="*/ 147 h 230"/>
              <a:gd name="T20" fmla="*/ 168 w 257"/>
              <a:gd name="T21" fmla="*/ 147 h 230"/>
              <a:gd name="T22" fmla="*/ 168 w 257"/>
              <a:gd name="T23" fmla="*/ 147 h 230"/>
              <a:gd name="T24" fmla="*/ 168 w 257"/>
              <a:gd name="T25" fmla="*/ 147 h 230"/>
              <a:gd name="T26" fmla="*/ 165 w 257"/>
              <a:gd name="T27" fmla="*/ 145 h 230"/>
              <a:gd name="T28" fmla="*/ 165 w 257"/>
              <a:gd name="T29" fmla="*/ 145 h 230"/>
              <a:gd name="T30" fmla="*/ 165 w 257"/>
              <a:gd name="T31" fmla="*/ 145 h 230"/>
              <a:gd name="T32" fmla="*/ 165 w 257"/>
              <a:gd name="T33" fmla="*/ 145 h 230"/>
              <a:gd name="T34" fmla="*/ 165 w 257"/>
              <a:gd name="T35" fmla="*/ 145 h 230"/>
              <a:gd name="T36" fmla="*/ 165 w 257"/>
              <a:gd name="T37" fmla="*/ 145 h 230"/>
              <a:gd name="T38" fmla="*/ 165 w 257"/>
              <a:gd name="T39" fmla="*/ 145 h 230"/>
              <a:gd name="T40" fmla="*/ 163 w 257"/>
              <a:gd name="T41" fmla="*/ 144 h 230"/>
              <a:gd name="T42" fmla="*/ 160 w 257"/>
              <a:gd name="T43" fmla="*/ 134 h 230"/>
              <a:gd name="T44" fmla="*/ 159 w 257"/>
              <a:gd name="T45" fmla="*/ 132 h 230"/>
              <a:gd name="T46" fmla="*/ 159 w 257"/>
              <a:gd name="T47" fmla="*/ 123 h 230"/>
              <a:gd name="T48" fmla="*/ 161 w 257"/>
              <a:gd name="T49" fmla="*/ 121 h 230"/>
              <a:gd name="T50" fmla="*/ 165 w 257"/>
              <a:gd name="T51" fmla="*/ 108 h 230"/>
              <a:gd name="T52" fmla="*/ 172 w 257"/>
              <a:gd name="T53" fmla="*/ 96 h 230"/>
              <a:gd name="T54" fmla="*/ 175 w 257"/>
              <a:gd name="T55" fmla="*/ 72 h 230"/>
              <a:gd name="T56" fmla="*/ 172 w 257"/>
              <a:gd name="T57" fmla="*/ 74 h 230"/>
              <a:gd name="T58" fmla="*/ 174 w 257"/>
              <a:gd name="T59" fmla="*/ 56 h 230"/>
              <a:gd name="T60" fmla="*/ 169 w 257"/>
              <a:gd name="T61" fmla="*/ 21 h 230"/>
              <a:gd name="T62" fmla="*/ 155 w 257"/>
              <a:gd name="T63" fmla="*/ 9 h 230"/>
              <a:gd name="T64" fmla="*/ 146 w 257"/>
              <a:gd name="T65" fmla="*/ 4 h 230"/>
              <a:gd name="T66" fmla="*/ 104 w 257"/>
              <a:gd name="T67" fmla="*/ 4 h 230"/>
              <a:gd name="T68" fmla="*/ 83 w 257"/>
              <a:gd name="T69" fmla="*/ 19 h 230"/>
              <a:gd name="T70" fmla="*/ 77 w 257"/>
              <a:gd name="T71" fmla="*/ 56 h 230"/>
              <a:gd name="T72" fmla="*/ 80 w 257"/>
              <a:gd name="T73" fmla="*/ 69 h 230"/>
              <a:gd name="T74" fmla="*/ 80 w 257"/>
              <a:gd name="T75" fmla="*/ 72 h 230"/>
              <a:gd name="T76" fmla="*/ 79 w 257"/>
              <a:gd name="T77" fmla="*/ 72 h 230"/>
              <a:gd name="T78" fmla="*/ 82 w 257"/>
              <a:gd name="T79" fmla="*/ 96 h 230"/>
              <a:gd name="T80" fmla="*/ 89 w 257"/>
              <a:gd name="T81" fmla="*/ 108 h 230"/>
              <a:gd name="T82" fmla="*/ 93 w 257"/>
              <a:gd name="T83" fmla="*/ 121 h 230"/>
              <a:gd name="T84" fmla="*/ 95 w 257"/>
              <a:gd name="T85" fmla="*/ 124 h 230"/>
              <a:gd name="T86" fmla="*/ 96 w 257"/>
              <a:gd name="T87" fmla="*/ 130 h 230"/>
              <a:gd name="T88" fmla="*/ 97 w 257"/>
              <a:gd name="T89" fmla="*/ 134 h 230"/>
              <a:gd name="T90" fmla="*/ 95 w 257"/>
              <a:gd name="T91" fmla="*/ 134 h 230"/>
              <a:gd name="T92" fmla="*/ 91 w 257"/>
              <a:gd name="T93" fmla="*/ 145 h 230"/>
              <a:gd name="T94" fmla="*/ 91 w 257"/>
              <a:gd name="T95" fmla="*/ 144 h 230"/>
              <a:gd name="T96" fmla="*/ 87 w 257"/>
              <a:gd name="T97" fmla="*/ 147 h 230"/>
              <a:gd name="T98" fmla="*/ 69 w 257"/>
              <a:gd name="T99" fmla="*/ 159 h 230"/>
              <a:gd name="T100" fmla="*/ 69 w 257"/>
              <a:gd name="T101" fmla="*/ 159 h 230"/>
              <a:gd name="T102" fmla="*/ 69 w 257"/>
              <a:gd name="T103" fmla="*/ 160 h 230"/>
              <a:gd name="T104" fmla="*/ 69 w 257"/>
              <a:gd name="T105" fmla="*/ 160 h 230"/>
              <a:gd name="T106" fmla="*/ 67 w 257"/>
              <a:gd name="T107" fmla="*/ 161 h 230"/>
              <a:gd name="T108" fmla="*/ 24 w 257"/>
              <a:gd name="T109" fmla="*/ 178 h 230"/>
              <a:gd name="T110" fmla="*/ 8 w 257"/>
              <a:gd name="T111" fmla="*/ 193 h 230"/>
              <a:gd name="T112" fmla="*/ 0 w 257"/>
              <a:gd name="T113" fmla="*/ 230 h 230"/>
              <a:gd name="T114" fmla="*/ 257 w 257"/>
              <a:gd name="T115" fmla="*/ 230 h 230"/>
              <a:gd name="T116" fmla="*/ 248 w 257"/>
              <a:gd name="T117" fmla="*/ 193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57" h="230">
                <a:moveTo>
                  <a:pt x="248" y="193"/>
                </a:moveTo>
                <a:cubicBezTo>
                  <a:pt x="248" y="182"/>
                  <a:pt x="240" y="181"/>
                  <a:pt x="231" y="178"/>
                </a:cubicBezTo>
                <a:cubicBezTo>
                  <a:pt x="188" y="161"/>
                  <a:pt x="188" y="161"/>
                  <a:pt x="188" y="161"/>
                </a:cubicBezTo>
                <a:cubicBezTo>
                  <a:pt x="187" y="160"/>
                  <a:pt x="187" y="160"/>
                  <a:pt x="186" y="160"/>
                </a:cubicBezTo>
                <a:cubicBezTo>
                  <a:pt x="186" y="160"/>
                  <a:pt x="186" y="160"/>
                  <a:pt x="186" y="160"/>
                </a:cubicBezTo>
                <a:cubicBezTo>
                  <a:pt x="178" y="156"/>
                  <a:pt x="172" y="151"/>
                  <a:pt x="169" y="148"/>
                </a:cubicBezTo>
                <a:cubicBezTo>
                  <a:pt x="169" y="148"/>
                  <a:pt x="169" y="148"/>
                  <a:pt x="169" y="148"/>
                </a:cubicBezTo>
                <a:cubicBezTo>
                  <a:pt x="169" y="148"/>
                  <a:pt x="169" y="148"/>
                  <a:pt x="169" y="148"/>
                </a:cubicBezTo>
                <a:cubicBezTo>
                  <a:pt x="169" y="148"/>
                  <a:pt x="169" y="147"/>
                  <a:pt x="169" y="147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7" y="145"/>
                  <a:pt x="166" y="144"/>
                  <a:pt x="165" y="145"/>
                </a:cubicBezTo>
                <a:cubicBezTo>
                  <a:pt x="165" y="145"/>
                  <a:pt x="165" y="145"/>
                  <a:pt x="165" y="145"/>
                </a:cubicBezTo>
                <a:cubicBezTo>
                  <a:pt x="165" y="145"/>
                  <a:pt x="165" y="145"/>
                  <a:pt x="165" y="145"/>
                </a:cubicBezTo>
                <a:cubicBezTo>
                  <a:pt x="165" y="145"/>
                  <a:pt x="165" y="145"/>
                  <a:pt x="165" y="145"/>
                </a:cubicBezTo>
                <a:cubicBezTo>
                  <a:pt x="165" y="145"/>
                  <a:pt x="165" y="145"/>
                  <a:pt x="165" y="145"/>
                </a:cubicBezTo>
                <a:cubicBezTo>
                  <a:pt x="165" y="145"/>
                  <a:pt x="165" y="145"/>
                  <a:pt x="165" y="145"/>
                </a:cubicBezTo>
                <a:cubicBezTo>
                  <a:pt x="165" y="145"/>
                  <a:pt x="165" y="145"/>
                  <a:pt x="165" y="145"/>
                </a:cubicBezTo>
                <a:cubicBezTo>
                  <a:pt x="164" y="145"/>
                  <a:pt x="164" y="145"/>
                  <a:pt x="163" y="144"/>
                </a:cubicBezTo>
                <a:cubicBezTo>
                  <a:pt x="162" y="140"/>
                  <a:pt x="160" y="134"/>
                  <a:pt x="160" y="134"/>
                </a:cubicBezTo>
                <a:cubicBezTo>
                  <a:pt x="160" y="132"/>
                  <a:pt x="158" y="136"/>
                  <a:pt x="159" y="132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60" y="123"/>
                  <a:pt x="161" y="122"/>
                  <a:pt x="161" y="121"/>
                </a:cubicBezTo>
                <a:cubicBezTo>
                  <a:pt x="164" y="118"/>
                  <a:pt x="164" y="110"/>
                  <a:pt x="165" y="108"/>
                </a:cubicBezTo>
                <a:cubicBezTo>
                  <a:pt x="167" y="106"/>
                  <a:pt x="170" y="105"/>
                  <a:pt x="172" y="96"/>
                </a:cubicBezTo>
                <a:cubicBezTo>
                  <a:pt x="175" y="86"/>
                  <a:pt x="179" y="72"/>
                  <a:pt x="175" y="72"/>
                </a:cubicBezTo>
                <a:cubicBezTo>
                  <a:pt x="174" y="72"/>
                  <a:pt x="173" y="73"/>
                  <a:pt x="172" y="74"/>
                </a:cubicBezTo>
                <a:cubicBezTo>
                  <a:pt x="173" y="70"/>
                  <a:pt x="174" y="62"/>
                  <a:pt x="174" y="56"/>
                </a:cubicBezTo>
                <a:cubicBezTo>
                  <a:pt x="175" y="48"/>
                  <a:pt x="173" y="29"/>
                  <a:pt x="169" y="21"/>
                </a:cubicBezTo>
                <a:cubicBezTo>
                  <a:pt x="166" y="17"/>
                  <a:pt x="161" y="12"/>
                  <a:pt x="155" y="9"/>
                </a:cubicBezTo>
                <a:cubicBezTo>
                  <a:pt x="152" y="7"/>
                  <a:pt x="149" y="5"/>
                  <a:pt x="146" y="4"/>
                </a:cubicBezTo>
                <a:cubicBezTo>
                  <a:pt x="138" y="0"/>
                  <a:pt x="112" y="2"/>
                  <a:pt x="104" y="4"/>
                </a:cubicBezTo>
                <a:cubicBezTo>
                  <a:pt x="94" y="6"/>
                  <a:pt x="87" y="12"/>
                  <a:pt x="83" y="19"/>
                </a:cubicBezTo>
                <a:cubicBezTo>
                  <a:pt x="78" y="27"/>
                  <a:pt x="76" y="49"/>
                  <a:pt x="77" y="56"/>
                </a:cubicBezTo>
                <a:cubicBezTo>
                  <a:pt x="77" y="60"/>
                  <a:pt x="79" y="66"/>
                  <a:pt x="80" y="69"/>
                </a:cubicBezTo>
                <a:cubicBezTo>
                  <a:pt x="80" y="71"/>
                  <a:pt x="80" y="71"/>
                  <a:pt x="80" y="72"/>
                </a:cubicBezTo>
                <a:cubicBezTo>
                  <a:pt x="80" y="72"/>
                  <a:pt x="80" y="72"/>
                  <a:pt x="79" y="72"/>
                </a:cubicBezTo>
                <a:cubicBezTo>
                  <a:pt x="76" y="72"/>
                  <a:pt x="79" y="86"/>
                  <a:pt x="82" y="96"/>
                </a:cubicBezTo>
                <a:cubicBezTo>
                  <a:pt x="85" y="105"/>
                  <a:pt x="87" y="106"/>
                  <a:pt x="89" y="108"/>
                </a:cubicBezTo>
                <a:cubicBezTo>
                  <a:pt x="90" y="110"/>
                  <a:pt x="90" y="118"/>
                  <a:pt x="93" y="121"/>
                </a:cubicBezTo>
                <a:cubicBezTo>
                  <a:pt x="94" y="122"/>
                  <a:pt x="94" y="123"/>
                  <a:pt x="95" y="124"/>
                </a:cubicBezTo>
                <a:cubicBezTo>
                  <a:pt x="96" y="130"/>
                  <a:pt x="96" y="130"/>
                  <a:pt x="96" y="130"/>
                </a:cubicBezTo>
                <a:cubicBezTo>
                  <a:pt x="97" y="134"/>
                  <a:pt x="97" y="134"/>
                  <a:pt x="97" y="134"/>
                </a:cubicBezTo>
                <a:cubicBezTo>
                  <a:pt x="96" y="133"/>
                  <a:pt x="95" y="132"/>
                  <a:pt x="95" y="134"/>
                </a:cubicBezTo>
                <a:cubicBezTo>
                  <a:pt x="94" y="137"/>
                  <a:pt x="93" y="141"/>
                  <a:pt x="91" y="145"/>
                </a:cubicBezTo>
                <a:cubicBezTo>
                  <a:pt x="91" y="144"/>
                  <a:pt x="91" y="144"/>
                  <a:pt x="91" y="144"/>
                </a:cubicBezTo>
                <a:cubicBezTo>
                  <a:pt x="90" y="143"/>
                  <a:pt x="88" y="144"/>
                  <a:pt x="87" y="147"/>
                </a:cubicBezTo>
                <a:cubicBezTo>
                  <a:pt x="85" y="150"/>
                  <a:pt x="78" y="155"/>
                  <a:pt x="69" y="159"/>
                </a:cubicBezTo>
                <a:cubicBezTo>
                  <a:pt x="69" y="159"/>
                  <a:pt x="69" y="159"/>
                  <a:pt x="69" y="159"/>
                </a:cubicBezTo>
                <a:cubicBezTo>
                  <a:pt x="69" y="160"/>
                  <a:pt x="69" y="160"/>
                  <a:pt x="69" y="160"/>
                </a:cubicBezTo>
                <a:cubicBezTo>
                  <a:pt x="69" y="160"/>
                  <a:pt x="69" y="160"/>
                  <a:pt x="69" y="160"/>
                </a:cubicBezTo>
                <a:cubicBezTo>
                  <a:pt x="69" y="160"/>
                  <a:pt x="68" y="160"/>
                  <a:pt x="67" y="161"/>
                </a:cubicBezTo>
                <a:cubicBezTo>
                  <a:pt x="24" y="178"/>
                  <a:pt x="24" y="178"/>
                  <a:pt x="24" y="178"/>
                </a:cubicBezTo>
                <a:cubicBezTo>
                  <a:pt x="15" y="181"/>
                  <a:pt x="8" y="182"/>
                  <a:pt x="8" y="193"/>
                </a:cubicBezTo>
                <a:cubicBezTo>
                  <a:pt x="0" y="230"/>
                  <a:pt x="0" y="230"/>
                  <a:pt x="0" y="230"/>
                </a:cubicBezTo>
                <a:cubicBezTo>
                  <a:pt x="257" y="230"/>
                  <a:pt x="257" y="230"/>
                  <a:pt x="257" y="230"/>
                </a:cubicBezTo>
                <a:cubicBezTo>
                  <a:pt x="248" y="193"/>
                  <a:pt x="248" y="193"/>
                  <a:pt x="248" y="1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 dirty="0"/>
          </a:p>
        </p:txBody>
      </p:sp>
      <p:sp>
        <p:nvSpPr>
          <p:cNvPr id="17" name="Freeform 21"/>
          <p:cNvSpPr>
            <a:spLocks noEditPoints="1"/>
          </p:cNvSpPr>
          <p:nvPr/>
        </p:nvSpPr>
        <p:spPr bwMode="auto">
          <a:xfrm>
            <a:off x="4073005" y="3449233"/>
            <a:ext cx="196477" cy="196504"/>
          </a:xfrm>
          <a:custGeom>
            <a:avLst/>
            <a:gdLst>
              <a:gd name="T0" fmla="*/ 278 w 288"/>
              <a:gd name="T1" fmla="*/ 11 h 288"/>
              <a:gd name="T2" fmla="*/ 278 w 288"/>
              <a:gd name="T3" fmla="*/ 48 h 288"/>
              <a:gd name="T4" fmla="*/ 265 w 288"/>
              <a:gd name="T5" fmla="*/ 61 h 288"/>
              <a:gd name="T6" fmla="*/ 227 w 288"/>
              <a:gd name="T7" fmla="*/ 23 h 288"/>
              <a:gd name="T8" fmla="*/ 240 w 288"/>
              <a:gd name="T9" fmla="*/ 11 h 288"/>
              <a:gd name="T10" fmla="*/ 278 w 288"/>
              <a:gd name="T11" fmla="*/ 11 h 288"/>
              <a:gd name="T12" fmla="*/ 89 w 288"/>
              <a:gd name="T13" fmla="*/ 162 h 288"/>
              <a:gd name="T14" fmla="*/ 89 w 288"/>
              <a:gd name="T15" fmla="*/ 162 h 288"/>
              <a:gd name="T16" fmla="*/ 76 w 288"/>
              <a:gd name="T17" fmla="*/ 212 h 288"/>
              <a:gd name="T18" fmla="*/ 126 w 288"/>
              <a:gd name="T19" fmla="*/ 200 h 288"/>
              <a:gd name="T20" fmla="*/ 253 w 288"/>
              <a:gd name="T21" fmla="*/ 74 h 288"/>
              <a:gd name="T22" fmla="*/ 215 w 288"/>
              <a:gd name="T23" fmla="*/ 36 h 288"/>
              <a:gd name="T24" fmla="*/ 89 w 288"/>
              <a:gd name="T25" fmla="*/ 162 h 288"/>
              <a:gd name="T26" fmla="*/ 214 w 288"/>
              <a:gd name="T27" fmla="*/ 137 h 288"/>
              <a:gd name="T28" fmla="*/ 214 w 288"/>
              <a:gd name="T29" fmla="*/ 137 h 288"/>
              <a:gd name="T30" fmla="*/ 214 w 288"/>
              <a:gd name="T31" fmla="*/ 252 h 288"/>
              <a:gd name="T32" fmla="*/ 36 w 288"/>
              <a:gd name="T33" fmla="*/ 252 h 288"/>
              <a:gd name="T34" fmla="*/ 36 w 288"/>
              <a:gd name="T35" fmla="*/ 74 h 288"/>
              <a:gd name="T36" fmla="*/ 151 w 288"/>
              <a:gd name="T37" fmla="*/ 74 h 288"/>
              <a:gd name="T38" fmla="*/ 187 w 288"/>
              <a:gd name="T39" fmla="*/ 38 h 288"/>
              <a:gd name="T40" fmla="*/ 0 w 288"/>
              <a:gd name="T41" fmla="*/ 38 h 288"/>
              <a:gd name="T42" fmla="*/ 0 w 288"/>
              <a:gd name="T43" fmla="*/ 288 h 288"/>
              <a:gd name="T44" fmla="*/ 250 w 288"/>
              <a:gd name="T45" fmla="*/ 288 h 288"/>
              <a:gd name="T46" fmla="*/ 250 w 288"/>
              <a:gd name="T47" fmla="*/ 101 h 288"/>
              <a:gd name="T48" fmla="*/ 214 w 288"/>
              <a:gd name="T49" fmla="*/ 137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88" h="288">
                <a:moveTo>
                  <a:pt x="278" y="11"/>
                </a:moveTo>
                <a:cubicBezTo>
                  <a:pt x="288" y="21"/>
                  <a:pt x="288" y="38"/>
                  <a:pt x="278" y="48"/>
                </a:cubicBezTo>
                <a:cubicBezTo>
                  <a:pt x="265" y="61"/>
                  <a:pt x="265" y="61"/>
                  <a:pt x="265" y="61"/>
                </a:cubicBezTo>
                <a:cubicBezTo>
                  <a:pt x="227" y="23"/>
                  <a:pt x="227" y="23"/>
                  <a:pt x="227" y="23"/>
                </a:cubicBezTo>
                <a:cubicBezTo>
                  <a:pt x="240" y="11"/>
                  <a:pt x="240" y="11"/>
                  <a:pt x="240" y="11"/>
                </a:cubicBezTo>
                <a:cubicBezTo>
                  <a:pt x="250" y="0"/>
                  <a:pt x="267" y="0"/>
                  <a:pt x="278" y="11"/>
                </a:cubicBezTo>
                <a:close/>
                <a:moveTo>
                  <a:pt x="89" y="162"/>
                </a:moveTo>
                <a:cubicBezTo>
                  <a:pt x="89" y="162"/>
                  <a:pt x="89" y="162"/>
                  <a:pt x="89" y="162"/>
                </a:cubicBezTo>
                <a:cubicBezTo>
                  <a:pt x="76" y="212"/>
                  <a:pt x="76" y="212"/>
                  <a:pt x="76" y="212"/>
                </a:cubicBezTo>
                <a:cubicBezTo>
                  <a:pt x="126" y="200"/>
                  <a:pt x="126" y="200"/>
                  <a:pt x="126" y="200"/>
                </a:cubicBezTo>
                <a:cubicBezTo>
                  <a:pt x="253" y="74"/>
                  <a:pt x="253" y="74"/>
                  <a:pt x="253" y="74"/>
                </a:cubicBezTo>
                <a:cubicBezTo>
                  <a:pt x="215" y="36"/>
                  <a:pt x="215" y="36"/>
                  <a:pt x="215" y="36"/>
                </a:cubicBezTo>
                <a:cubicBezTo>
                  <a:pt x="89" y="162"/>
                  <a:pt x="89" y="162"/>
                  <a:pt x="89" y="162"/>
                </a:cubicBezTo>
                <a:close/>
                <a:moveTo>
                  <a:pt x="214" y="137"/>
                </a:moveTo>
                <a:cubicBezTo>
                  <a:pt x="214" y="137"/>
                  <a:pt x="214" y="137"/>
                  <a:pt x="214" y="137"/>
                </a:cubicBezTo>
                <a:cubicBezTo>
                  <a:pt x="214" y="252"/>
                  <a:pt x="214" y="252"/>
                  <a:pt x="214" y="252"/>
                </a:cubicBezTo>
                <a:cubicBezTo>
                  <a:pt x="36" y="252"/>
                  <a:pt x="36" y="252"/>
                  <a:pt x="36" y="252"/>
                </a:cubicBezTo>
                <a:cubicBezTo>
                  <a:pt x="36" y="74"/>
                  <a:pt x="36" y="74"/>
                  <a:pt x="36" y="74"/>
                </a:cubicBezTo>
                <a:cubicBezTo>
                  <a:pt x="151" y="74"/>
                  <a:pt x="151" y="74"/>
                  <a:pt x="151" y="74"/>
                </a:cubicBezTo>
                <a:cubicBezTo>
                  <a:pt x="187" y="38"/>
                  <a:pt x="187" y="38"/>
                  <a:pt x="187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288"/>
                  <a:pt x="0" y="288"/>
                  <a:pt x="0" y="288"/>
                </a:cubicBezTo>
                <a:cubicBezTo>
                  <a:pt x="250" y="288"/>
                  <a:pt x="250" y="288"/>
                  <a:pt x="250" y="288"/>
                </a:cubicBezTo>
                <a:cubicBezTo>
                  <a:pt x="250" y="101"/>
                  <a:pt x="250" y="101"/>
                  <a:pt x="250" y="101"/>
                </a:cubicBezTo>
                <a:lnTo>
                  <a:pt x="214" y="1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endParaRPr lang="zh-CN" altLang="en-US" sz="1000" dirty="0"/>
          </a:p>
        </p:txBody>
      </p:sp>
      <p:sp>
        <p:nvSpPr>
          <p:cNvPr id="18" name="圆角矩形 17"/>
          <p:cNvSpPr/>
          <p:nvPr/>
        </p:nvSpPr>
        <p:spPr>
          <a:xfrm>
            <a:off x="4370366" y="1697117"/>
            <a:ext cx="3761187" cy="302400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zh-CN" altLang="en-US" sz="1000" dirty="0"/>
          </a:p>
        </p:txBody>
      </p:sp>
      <p:sp>
        <p:nvSpPr>
          <p:cNvPr id="19" name="圆角矩形 18"/>
          <p:cNvSpPr/>
          <p:nvPr/>
        </p:nvSpPr>
        <p:spPr>
          <a:xfrm>
            <a:off x="4407650" y="1733567"/>
            <a:ext cx="2864286" cy="2295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r"/>
            <a:r>
              <a:rPr lang="en-US" altLang="zh-CN" sz="1100" dirty="0">
                <a:latin typeface="微软雅黑" pitchFamily="34" charset="-122"/>
                <a:ea typeface="微软雅黑" pitchFamily="34" charset="-122"/>
              </a:rPr>
              <a:t>54531.74</a:t>
            </a:r>
            <a:endParaRPr lang="zh-CN" altLang="en-US" sz="11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4370366" y="2263505"/>
            <a:ext cx="3761187" cy="30240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zh-CN" altLang="en-US" sz="1000" dirty="0"/>
          </a:p>
        </p:txBody>
      </p:sp>
      <p:sp>
        <p:nvSpPr>
          <p:cNvPr id="21" name="圆角矩形 20"/>
          <p:cNvSpPr/>
          <p:nvPr/>
        </p:nvSpPr>
        <p:spPr>
          <a:xfrm>
            <a:off x="4407650" y="2299955"/>
            <a:ext cx="2162304" cy="2295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r"/>
            <a:r>
              <a:rPr lang="en-US" altLang="zh-CN" sz="1100" dirty="0">
                <a:latin typeface="微软雅黑" pitchFamily="34" charset="-122"/>
                <a:ea typeface="微软雅黑" pitchFamily="34" charset="-122"/>
              </a:rPr>
              <a:t>41586.23</a:t>
            </a:r>
            <a:endParaRPr lang="zh-CN" altLang="en-US" sz="11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4370366" y="2829895"/>
            <a:ext cx="3761187" cy="302400"/>
          </a:xfrm>
          <a:prstGeom prst="round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zh-CN" altLang="en-US" sz="1000" dirty="0"/>
          </a:p>
        </p:txBody>
      </p:sp>
      <p:sp>
        <p:nvSpPr>
          <p:cNvPr id="23" name="圆角矩形 22"/>
          <p:cNvSpPr/>
          <p:nvPr/>
        </p:nvSpPr>
        <p:spPr>
          <a:xfrm>
            <a:off x="4407650" y="2866345"/>
            <a:ext cx="1568317" cy="2295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r"/>
            <a:r>
              <a:rPr lang="en-US" altLang="zh-CN" sz="1100" dirty="0">
                <a:latin typeface="微软雅黑" pitchFamily="34" charset="-122"/>
                <a:ea typeface="微软雅黑" pitchFamily="34" charset="-122"/>
              </a:rPr>
              <a:t>39668.79</a:t>
            </a:r>
            <a:endParaRPr lang="zh-CN" altLang="en-US" sz="11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4370366" y="3396285"/>
            <a:ext cx="3761187" cy="302400"/>
          </a:xfrm>
          <a:prstGeom prst="round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zh-CN" altLang="en-US" sz="1000" dirty="0"/>
          </a:p>
        </p:txBody>
      </p:sp>
      <p:sp>
        <p:nvSpPr>
          <p:cNvPr id="25" name="圆角矩形 24"/>
          <p:cNvSpPr/>
          <p:nvPr/>
        </p:nvSpPr>
        <p:spPr>
          <a:xfrm>
            <a:off x="4407650" y="3432735"/>
            <a:ext cx="3245849" cy="2295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r"/>
            <a:r>
              <a:rPr lang="en-US" altLang="zh-CN" sz="1100" dirty="0">
                <a:latin typeface="微软雅黑" pitchFamily="34" charset="-122"/>
                <a:ea typeface="微软雅黑" pitchFamily="34" charset="-122"/>
              </a:rPr>
              <a:t>64149.63</a:t>
            </a:r>
            <a:endParaRPr lang="zh-CN" altLang="en-US" sz="11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46089" y="1620286"/>
            <a:ext cx="2220501" cy="276914"/>
          </a:xfrm>
          <a:prstGeom prst="rect">
            <a:avLst/>
          </a:prstGeom>
          <a:noFill/>
        </p:spPr>
        <p:txBody>
          <a:bodyPr wrap="square" lIns="91430" tIns="0" rIns="9143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cs typeface="华文黑体" pitchFamily="2" charset="-122"/>
              </a:rPr>
              <a:t>点击添加内容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46790" y="1966535"/>
            <a:ext cx="2807234" cy="1372278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</p:spTree>
    <p:extLst>
      <p:ext uri="{BB962C8B-B14F-4D97-AF65-F5344CB8AC3E}">
        <p14:creationId xmlns:p14="http://schemas.microsoft.com/office/powerpoint/2010/main" val="4260636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7"/>
          <p:cNvSpPr>
            <a:spLocks/>
          </p:cNvSpPr>
          <p:nvPr/>
        </p:nvSpPr>
        <p:spPr bwMode="auto">
          <a:xfrm flipH="1">
            <a:off x="4707862" y="1970485"/>
            <a:ext cx="1644278" cy="939965"/>
          </a:xfrm>
          <a:custGeom>
            <a:avLst/>
            <a:gdLst>
              <a:gd name="T0" fmla="*/ 0 w 1043"/>
              <a:gd name="T1" fmla="*/ 0 h 438"/>
              <a:gd name="T2" fmla="*/ 1043 w 1043"/>
              <a:gd name="T3" fmla="*/ 425 h 43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43" h="438">
                <a:moveTo>
                  <a:pt x="0" y="0"/>
                </a:moveTo>
                <a:cubicBezTo>
                  <a:pt x="828" y="0"/>
                  <a:pt x="524" y="438"/>
                  <a:pt x="1043" y="425"/>
                </a:cubicBezTo>
              </a:path>
            </a:pathLst>
          </a:custGeom>
          <a:ln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0" tIns="45715" rIns="91430" bIns="45715" rtlCol="0" anchor="ctr"/>
          <a:lstStyle/>
          <a:p>
            <a:pPr algn="ctr" defTabSz="914309" eaLnBrk="0" hangingPunct="0"/>
            <a:endParaRPr lang="zh-CN" altLang="en-US" sz="1799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38"/>
          <p:cNvSpPr>
            <a:spLocks/>
          </p:cNvSpPr>
          <p:nvPr/>
        </p:nvSpPr>
        <p:spPr bwMode="auto">
          <a:xfrm>
            <a:off x="2555502" y="2490098"/>
            <a:ext cx="2285300" cy="407405"/>
          </a:xfrm>
          <a:custGeom>
            <a:avLst/>
            <a:gdLst>
              <a:gd name="T0" fmla="*/ 0 w 1043"/>
              <a:gd name="T1" fmla="*/ 0 h 190"/>
              <a:gd name="T2" fmla="*/ 1043 w 1043"/>
              <a:gd name="T3" fmla="*/ 185 h 19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43" h="190">
                <a:moveTo>
                  <a:pt x="0" y="0"/>
                </a:moveTo>
                <a:cubicBezTo>
                  <a:pt x="828" y="0"/>
                  <a:pt x="524" y="190"/>
                  <a:pt x="1043" y="185"/>
                </a:cubicBezTo>
              </a:path>
            </a:pathLst>
          </a:custGeom>
          <a:noFill/>
          <a:ln w="19050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914309" eaLnBrk="0" hangingPunct="0"/>
            <a:endParaRPr lang="zh-CN" altLang="en-US" sz="1799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39"/>
          <p:cNvSpPr>
            <a:spLocks/>
          </p:cNvSpPr>
          <p:nvPr/>
        </p:nvSpPr>
        <p:spPr bwMode="auto">
          <a:xfrm>
            <a:off x="2555502" y="1412030"/>
            <a:ext cx="2285300" cy="1515682"/>
          </a:xfrm>
          <a:custGeom>
            <a:avLst/>
            <a:gdLst>
              <a:gd name="T0" fmla="*/ 0 w 1043"/>
              <a:gd name="T1" fmla="*/ 0 h 706"/>
              <a:gd name="T2" fmla="*/ 1043 w 1043"/>
              <a:gd name="T3" fmla="*/ 684 h 70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43" h="706">
                <a:moveTo>
                  <a:pt x="0" y="0"/>
                </a:moveTo>
                <a:cubicBezTo>
                  <a:pt x="828" y="0"/>
                  <a:pt x="524" y="706"/>
                  <a:pt x="1043" y="684"/>
                </a:cubicBezTo>
              </a:path>
            </a:pathLst>
          </a:custGeom>
          <a:noFill/>
          <a:ln w="19050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914309" eaLnBrk="0" hangingPunct="0"/>
            <a:endParaRPr lang="zh-CN" altLang="en-US" sz="1799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40"/>
          <p:cNvSpPr>
            <a:spLocks/>
          </p:cNvSpPr>
          <p:nvPr/>
        </p:nvSpPr>
        <p:spPr bwMode="auto">
          <a:xfrm flipH="1">
            <a:off x="4707862" y="2869881"/>
            <a:ext cx="1644278" cy="1010742"/>
          </a:xfrm>
          <a:custGeom>
            <a:avLst/>
            <a:gdLst>
              <a:gd name="T0" fmla="*/ 0 w 1043"/>
              <a:gd name="T1" fmla="*/ 471 h 471"/>
              <a:gd name="T2" fmla="*/ 1043 w 1043"/>
              <a:gd name="T3" fmla="*/ 14 h 47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43" h="471">
                <a:moveTo>
                  <a:pt x="0" y="471"/>
                </a:moveTo>
                <a:cubicBezTo>
                  <a:pt x="828" y="471"/>
                  <a:pt x="524" y="0"/>
                  <a:pt x="1043" y="14"/>
                </a:cubicBezTo>
              </a:path>
            </a:pathLst>
          </a:cu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0" tIns="45715" rIns="91430" bIns="45715" rtlCol="0" anchor="ctr"/>
          <a:lstStyle/>
          <a:p>
            <a:pPr algn="ctr" defTabSz="914309" eaLnBrk="0" hangingPunct="0"/>
            <a:endParaRPr lang="zh-CN" altLang="en-US" sz="1799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41"/>
          <p:cNvSpPr>
            <a:spLocks/>
          </p:cNvSpPr>
          <p:nvPr/>
        </p:nvSpPr>
        <p:spPr bwMode="auto">
          <a:xfrm>
            <a:off x="2555502" y="2880239"/>
            <a:ext cx="2285300" cy="506666"/>
          </a:xfrm>
          <a:custGeom>
            <a:avLst/>
            <a:gdLst>
              <a:gd name="T0" fmla="*/ 0 w 1043"/>
              <a:gd name="T1" fmla="*/ 236 h 236"/>
              <a:gd name="T2" fmla="*/ 1043 w 1043"/>
              <a:gd name="T3" fmla="*/ 8 h 2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43" h="236">
                <a:moveTo>
                  <a:pt x="0" y="236"/>
                </a:moveTo>
                <a:cubicBezTo>
                  <a:pt x="828" y="236"/>
                  <a:pt x="524" y="0"/>
                  <a:pt x="1043" y="8"/>
                </a:cubicBezTo>
              </a:path>
            </a:pathLst>
          </a:custGeom>
          <a:noFill/>
          <a:ln w="1905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914309" eaLnBrk="0" hangingPunct="0"/>
            <a:endParaRPr lang="zh-CN" altLang="en-US" sz="1799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42"/>
          <p:cNvSpPr>
            <a:spLocks/>
          </p:cNvSpPr>
          <p:nvPr/>
        </p:nvSpPr>
        <p:spPr bwMode="auto">
          <a:xfrm>
            <a:off x="2555502" y="2856934"/>
            <a:ext cx="2285300" cy="1413831"/>
          </a:xfrm>
          <a:custGeom>
            <a:avLst/>
            <a:gdLst>
              <a:gd name="T0" fmla="*/ 0 w 1043"/>
              <a:gd name="T1" fmla="*/ 659 h 659"/>
              <a:gd name="T2" fmla="*/ 1043 w 1043"/>
              <a:gd name="T3" fmla="*/ 20 h 65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43" h="659">
                <a:moveTo>
                  <a:pt x="0" y="659"/>
                </a:moveTo>
                <a:cubicBezTo>
                  <a:pt x="828" y="659"/>
                  <a:pt x="524" y="0"/>
                  <a:pt x="1043" y="20"/>
                </a:cubicBezTo>
              </a:path>
            </a:pathLst>
          </a:custGeom>
          <a:noFill/>
          <a:ln w="19050" cap="flat">
            <a:solidFill>
              <a:schemeClr val="accent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914309" eaLnBrk="0" hangingPunct="0"/>
            <a:endParaRPr lang="zh-CN" altLang="en-US" sz="1799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Line 43"/>
          <p:cNvSpPr>
            <a:spLocks noChangeShapeType="1"/>
          </p:cNvSpPr>
          <p:nvPr/>
        </p:nvSpPr>
        <p:spPr bwMode="auto">
          <a:xfrm>
            <a:off x="4712233" y="2899228"/>
            <a:ext cx="1644276" cy="0"/>
          </a:xfrm>
          <a:prstGeom prst="line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0" tIns="45715" rIns="91430" bIns="45715" rtlCol="0" anchor="ctr"/>
          <a:lstStyle/>
          <a:p>
            <a:pPr algn="ctr" defTabSz="914309" eaLnBrk="0" hangingPunct="0"/>
            <a:endParaRPr lang="zh-CN" altLang="en-US" sz="1799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358205" y="2448871"/>
            <a:ext cx="850178" cy="8502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914309" eaLnBrk="0" hangingPunct="0"/>
            <a:endParaRPr lang="zh-CN" altLang="en-US" sz="1799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84768" y="1305717"/>
            <a:ext cx="1819011" cy="338468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defTabSz="912522"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8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84768" y="2317000"/>
            <a:ext cx="1819011" cy="338468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defTabSz="912522"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8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84768" y="3243373"/>
            <a:ext cx="1819011" cy="338468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defTabSz="912522"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8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84768" y="4167298"/>
            <a:ext cx="1819011" cy="338468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defTabSz="912522"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8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84768" y="1923169"/>
            <a:ext cx="1743519" cy="548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914309" eaLnBrk="0" hangingPunct="0"/>
            <a:endParaRPr lang="zh-CN" altLang="en-US" sz="1799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84768" y="2932820"/>
            <a:ext cx="1743519" cy="548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914309" eaLnBrk="0" hangingPunct="0"/>
            <a:endParaRPr lang="zh-CN" altLang="en-US" sz="1799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84768" y="3811025"/>
            <a:ext cx="1743519" cy="548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914309" eaLnBrk="0" hangingPunct="0"/>
            <a:endParaRPr lang="zh-CN" altLang="en-US" sz="1799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733768" y="1818705"/>
            <a:ext cx="1819011" cy="338468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defTabSz="912522"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733768" y="2790255"/>
            <a:ext cx="1819011" cy="338468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defTabSz="912522"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8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733768" y="3852293"/>
            <a:ext cx="1819011" cy="338468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defTabSz="912522">
              <a:spcBef>
                <a:spcPct val="20000"/>
              </a:spcBef>
              <a:defRPr/>
            </a:pPr>
            <a:r>
              <a:rPr lang="zh-CN" altLang="en-US" sz="8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8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" name="组合 28"/>
          <p:cNvGrpSpPr/>
          <p:nvPr/>
        </p:nvGrpSpPr>
        <p:grpSpPr>
          <a:xfrm>
            <a:off x="4577155" y="2698919"/>
            <a:ext cx="480948" cy="372665"/>
            <a:chOff x="2916238" y="5043488"/>
            <a:chExt cx="641349" cy="496887"/>
          </a:xfrm>
          <a:solidFill>
            <a:schemeClr val="bg1"/>
          </a:solidFill>
        </p:grpSpPr>
        <p:sp>
          <p:nvSpPr>
            <p:cNvPr id="30" name="Freeform 13"/>
            <p:cNvSpPr>
              <a:spLocks noEditPoints="1"/>
            </p:cNvSpPr>
            <p:nvPr/>
          </p:nvSpPr>
          <p:spPr bwMode="auto">
            <a:xfrm>
              <a:off x="2916238" y="5099050"/>
              <a:ext cx="552450" cy="441325"/>
            </a:xfrm>
            <a:custGeom>
              <a:avLst/>
              <a:gdLst>
                <a:gd name="T0" fmla="*/ 133 w 162"/>
                <a:gd name="T1" fmla="*/ 54 h 129"/>
                <a:gd name="T2" fmla="*/ 130 w 162"/>
                <a:gd name="T3" fmla="*/ 49 h 129"/>
                <a:gd name="T4" fmla="*/ 128 w 162"/>
                <a:gd name="T5" fmla="*/ 30 h 129"/>
                <a:gd name="T6" fmla="*/ 94 w 162"/>
                <a:gd name="T7" fmla="*/ 31 h 129"/>
                <a:gd name="T8" fmla="*/ 88 w 162"/>
                <a:gd name="T9" fmla="*/ 23 h 129"/>
                <a:gd name="T10" fmla="*/ 61 w 162"/>
                <a:gd name="T11" fmla="*/ 9 h 129"/>
                <a:gd name="T12" fmla="*/ 15 w 162"/>
                <a:gd name="T13" fmla="*/ 47 h 129"/>
                <a:gd name="T14" fmla="*/ 2 w 162"/>
                <a:gd name="T15" fmla="*/ 82 h 129"/>
                <a:gd name="T16" fmla="*/ 69 w 162"/>
                <a:gd name="T17" fmla="*/ 127 h 129"/>
                <a:gd name="T18" fmla="*/ 150 w 162"/>
                <a:gd name="T19" fmla="*/ 91 h 129"/>
                <a:gd name="T20" fmla="*/ 133 w 162"/>
                <a:gd name="T21" fmla="*/ 54 h 129"/>
                <a:gd name="T22" fmla="*/ 71 w 162"/>
                <a:gd name="T23" fmla="*/ 118 h 129"/>
                <a:gd name="T24" fmla="*/ 19 w 162"/>
                <a:gd name="T25" fmla="*/ 85 h 129"/>
                <a:gd name="T26" fmla="*/ 71 w 162"/>
                <a:gd name="T27" fmla="*/ 48 h 129"/>
                <a:gd name="T28" fmla="*/ 124 w 162"/>
                <a:gd name="T29" fmla="*/ 79 h 129"/>
                <a:gd name="T30" fmla="*/ 71 w 162"/>
                <a:gd name="T31" fmla="*/ 11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2" h="129">
                  <a:moveTo>
                    <a:pt x="133" y="54"/>
                  </a:moveTo>
                  <a:cubicBezTo>
                    <a:pt x="126" y="53"/>
                    <a:pt x="130" y="49"/>
                    <a:pt x="130" y="49"/>
                  </a:cubicBezTo>
                  <a:cubicBezTo>
                    <a:pt x="130" y="49"/>
                    <a:pt x="137" y="38"/>
                    <a:pt x="128" y="30"/>
                  </a:cubicBezTo>
                  <a:cubicBezTo>
                    <a:pt x="118" y="20"/>
                    <a:pt x="94" y="31"/>
                    <a:pt x="94" y="31"/>
                  </a:cubicBezTo>
                  <a:cubicBezTo>
                    <a:pt x="85" y="34"/>
                    <a:pt x="87" y="30"/>
                    <a:pt x="88" y="23"/>
                  </a:cubicBezTo>
                  <a:cubicBezTo>
                    <a:pt x="88" y="14"/>
                    <a:pt x="86" y="0"/>
                    <a:pt x="61" y="9"/>
                  </a:cubicBezTo>
                  <a:cubicBezTo>
                    <a:pt x="36" y="17"/>
                    <a:pt x="15" y="47"/>
                    <a:pt x="15" y="47"/>
                  </a:cubicBezTo>
                  <a:cubicBezTo>
                    <a:pt x="0" y="67"/>
                    <a:pt x="2" y="82"/>
                    <a:pt x="2" y="82"/>
                  </a:cubicBezTo>
                  <a:cubicBezTo>
                    <a:pt x="5" y="116"/>
                    <a:pt x="41" y="125"/>
                    <a:pt x="69" y="127"/>
                  </a:cubicBezTo>
                  <a:cubicBezTo>
                    <a:pt x="98" y="129"/>
                    <a:pt x="138" y="117"/>
                    <a:pt x="150" y="91"/>
                  </a:cubicBezTo>
                  <a:cubicBezTo>
                    <a:pt x="162" y="66"/>
                    <a:pt x="140" y="56"/>
                    <a:pt x="133" y="54"/>
                  </a:cubicBezTo>
                  <a:close/>
                  <a:moveTo>
                    <a:pt x="71" y="118"/>
                  </a:moveTo>
                  <a:cubicBezTo>
                    <a:pt x="42" y="119"/>
                    <a:pt x="19" y="104"/>
                    <a:pt x="19" y="85"/>
                  </a:cubicBezTo>
                  <a:cubicBezTo>
                    <a:pt x="19" y="65"/>
                    <a:pt x="42" y="50"/>
                    <a:pt x="71" y="48"/>
                  </a:cubicBezTo>
                  <a:cubicBezTo>
                    <a:pt x="100" y="47"/>
                    <a:pt x="124" y="59"/>
                    <a:pt x="124" y="79"/>
                  </a:cubicBezTo>
                  <a:cubicBezTo>
                    <a:pt x="124" y="98"/>
                    <a:pt x="100" y="116"/>
                    <a:pt x="71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59" tIns="34279" rIns="68559" bIns="34279" numCol="1" anchor="t" anchorCtr="0" compatLnSpc="1">
              <a:prstTxWarp prst="textNoShape">
                <a:avLst/>
              </a:prstTxWarp>
            </a:bodyPr>
            <a:lstStyle/>
            <a:p>
              <a:pPr defTabSz="914309" eaLnBrk="0" hangingPunct="0"/>
              <a:endParaRPr lang="zh-CN" altLang="en-US" sz="1799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14"/>
            <p:cNvSpPr>
              <a:spLocks noEditPoints="1"/>
            </p:cNvSpPr>
            <p:nvPr/>
          </p:nvSpPr>
          <p:spPr bwMode="auto">
            <a:xfrm>
              <a:off x="3038475" y="5297488"/>
              <a:ext cx="219075" cy="195262"/>
            </a:xfrm>
            <a:custGeom>
              <a:avLst/>
              <a:gdLst>
                <a:gd name="T0" fmla="*/ 29 w 64"/>
                <a:gd name="T1" fmla="*/ 3 h 57"/>
                <a:gd name="T2" fmla="*/ 4 w 64"/>
                <a:gd name="T3" fmla="*/ 34 h 57"/>
                <a:gd name="T4" fmla="*/ 11 w 64"/>
                <a:gd name="T5" fmla="*/ 47 h 57"/>
                <a:gd name="T6" fmla="*/ 55 w 64"/>
                <a:gd name="T7" fmla="*/ 39 h 57"/>
                <a:gd name="T8" fmla="*/ 29 w 64"/>
                <a:gd name="T9" fmla="*/ 3 h 57"/>
                <a:gd name="T10" fmla="*/ 22 w 64"/>
                <a:gd name="T11" fmla="*/ 42 h 57"/>
                <a:gd name="T12" fmla="*/ 12 w 64"/>
                <a:gd name="T13" fmla="*/ 35 h 57"/>
                <a:gd name="T14" fmla="*/ 22 w 64"/>
                <a:gd name="T15" fmla="*/ 25 h 57"/>
                <a:gd name="T16" fmla="*/ 32 w 64"/>
                <a:gd name="T17" fmla="*/ 32 h 57"/>
                <a:gd name="T18" fmla="*/ 22 w 64"/>
                <a:gd name="T19" fmla="*/ 42 h 57"/>
                <a:gd name="T20" fmla="*/ 39 w 64"/>
                <a:gd name="T21" fmla="*/ 27 h 57"/>
                <a:gd name="T22" fmla="*/ 34 w 64"/>
                <a:gd name="T23" fmla="*/ 27 h 57"/>
                <a:gd name="T24" fmla="*/ 35 w 64"/>
                <a:gd name="T25" fmla="*/ 21 h 57"/>
                <a:gd name="T26" fmla="*/ 41 w 64"/>
                <a:gd name="T27" fmla="*/ 21 h 57"/>
                <a:gd name="T28" fmla="*/ 39 w 64"/>
                <a:gd name="T29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57">
                  <a:moveTo>
                    <a:pt x="29" y="3"/>
                  </a:moveTo>
                  <a:cubicBezTo>
                    <a:pt x="0" y="7"/>
                    <a:pt x="4" y="34"/>
                    <a:pt x="4" y="34"/>
                  </a:cubicBezTo>
                  <a:cubicBezTo>
                    <a:pt x="4" y="34"/>
                    <a:pt x="3" y="43"/>
                    <a:pt x="11" y="47"/>
                  </a:cubicBezTo>
                  <a:cubicBezTo>
                    <a:pt x="29" y="57"/>
                    <a:pt x="46" y="51"/>
                    <a:pt x="55" y="39"/>
                  </a:cubicBezTo>
                  <a:cubicBezTo>
                    <a:pt x="64" y="28"/>
                    <a:pt x="59" y="0"/>
                    <a:pt x="29" y="3"/>
                  </a:cubicBezTo>
                  <a:close/>
                  <a:moveTo>
                    <a:pt x="22" y="42"/>
                  </a:moveTo>
                  <a:cubicBezTo>
                    <a:pt x="17" y="42"/>
                    <a:pt x="12" y="39"/>
                    <a:pt x="12" y="35"/>
                  </a:cubicBezTo>
                  <a:cubicBezTo>
                    <a:pt x="12" y="30"/>
                    <a:pt x="16" y="25"/>
                    <a:pt x="22" y="25"/>
                  </a:cubicBezTo>
                  <a:cubicBezTo>
                    <a:pt x="28" y="24"/>
                    <a:pt x="32" y="28"/>
                    <a:pt x="32" y="32"/>
                  </a:cubicBezTo>
                  <a:cubicBezTo>
                    <a:pt x="32" y="37"/>
                    <a:pt x="28" y="41"/>
                    <a:pt x="22" y="42"/>
                  </a:cubicBezTo>
                  <a:close/>
                  <a:moveTo>
                    <a:pt x="39" y="27"/>
                  </a:moveTo>
                  <a:cubicBezTo>
                    <a:pt x="38" y="28"/>
                    <a:pt x="35" y="28"/>
                    <a:pt x="34" y="27"/>
                  </a:cubicBezTo>
                  <a:cubicBezTo>
                    <a:pt x="33" y="25"/>
                    <a:pt x="34" y="22"/>
                    <a:pt x="35" y="21"/>
                  </a:cubicBezTo>
                  <a:cubicBezTo>
                    <a:pt x="38" y="19"/>
                    <a:pt x="40" y="20"/>
                    <a:pt x="41" y="21"/>
                  </a:cubicBezTo>
                  <a:cubicBezTo>
                    <a:pt x="42" y="23"/>
                    <a:pt x="41" y="26"/>
                    <a:pt x="39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59" tIns="34279" rIns="68559" bIns="34279" numCol="1" anchor="t" anchorCtr="0" compatLnSpc="1">
              <a:prstTxWarp prst="textNoShape">
                <a:avLst/>
              </a:prstTxWarp>
            </a:bodyPr>
            <a:lstStyle/>
            <a:p>
              <a:pPr defTabSz="914309" eaLnBrk="0" hangingPunct="0"/>
              <a:endParaRPr lang="zh-CN" altLang="en-US" sz="1799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15"/>
            <p:cNvSpPr>
              <a:spLocks/>
            </p:cNvSpPr>
            <p:nvPr/>
          </p:nvSpPr>
          <p:spPr bwMode="auto">
            <a:xfrm>
              <a:off x="3328988" y="5119688"/>
              <a:ext cx="119062" cy="122237"/>
            </a:xfrm>
            <a:custGeom>
              <a:avLst/>
              <a:gdLst>
                <a:gd name="T0" fmla="*/ 27 w 35"/>
                <a:gd name="T1" fmla="*/ 36 h 36"/>
                <a:gd name="T2" fmla="*/ 31 w 35"/>
                <a:gd name="T3" fmla="*/ 32 h 36"/>
                <a:gd name="T4" fmla="*/ 31 w 35"/>
                <a:gd name="T5" fmla="*/ 32 h 36"/>
                <a:gd name="T6" fmla="*/ 5 w 35"/>
                <a:gd name="T7" fmla="*/ 5 h 36"/>
                <a:gd name="T8" fmla="*/ 0 w 35"/>
                <a:gd name="T9" fmla="*/ 10 h 36"/>
                <a:gd name="T10" fmla="*/ 5 w 35"/>
                <a:gd name="T11" fmla="*/ 15 h 36"/>
                <a:gd name="T12" fmla="*/ 22 w 35"/>
                <a:gd name="T13" fmla="*/ 32 h 36"/>
                <a:gd name="T14" fmla="*/ 27 w 35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36">
                  <a:moveTo>
                    <a:pt x="27" y="36"/>
                  </a:moveTo>
                  <a:cubicBezTo>
                    <a:pt x="29" y="36"/>
                    <a:pt x="31" y="35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0"/>
                    <a:pt x="5" y="5"/>
                    <a:pt x="5" y="5"/>
                  </a:cubicBezTo>
                  <a:cubicBezTo>
                    <a:pt x="2" y="5"/>
                    <a:pt x="0" y="7"/>
                    <a:pt x="0" y="10"/>
                  </a:cubicBezTo>
                  <a:cubicBezTo>
                    <a:pt x="0" y="13"/>
                    <a:pt x="2" y="15"/>
                    <a:pt x="5" y="15"/>
                  </a:cubicBezTo>
                  <a:cubicBezTo>
                    <a:pt x="26" y="10"/>
                    <a:pt x="22" y="32"/>
                    <a:pt x="22" y="32"/>
                  </a:cubicBezTo>
                  <a:cubicBezTo>
                    <a:pt x="22" y="34"/>
                    <a:pt x="24" y="36"/>
                    <a:pt x="27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59" tIns="34279" rIns="68559" bIns="34279" numCol="1" anchor="t" anchorCtr="0" compatLnSpc="1">
              <a:prstTxWarp prst="textNoShape">
                <a:avLst/>
              </a:prstTxWarp>
            </a:bodyPr>
            <a:lstStyle/>
            <a:p>
              <a:pPr defTabSz="914309" eaLnBrk="0" hangingPunct="0"/>
              <a:endParaRPr lang="zh-CN" altLang="en-US" sz="1799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16"/>
            <p:cNvSpPr>
              <a:spLocks/>
            </p:cNvSpPr>
            <p:nvPr/>
          </p:nvSpPr>
          <p:spPr bwMode="auto">
            <a:xfrm>
              <a:off x="3305175" y="5043488"/>
              <a:ext cx="252412" cy="236537"/>
            </a:xfrm>
            <a:custGeom>
              <a:avLst/>
              <a:gdLst>
                <a:gd name="T0" fmla="*/ 30 w 74"/>
                <a:gd name="T1" fmla="*/ 2 h 69"/>
                <a:gd name="T2" fmla="*/ 6 w 74"/>
                <a:gd name="T3" fmla="*/ 3 h 69"/>
                <a:gd name="T4" fmla="*/ 5 w 74"/>
                <a:gd name="T5" fmla="*/ 3 h 69"/>
                <a:gd name="T6" fmla="*/ 5 w 74"/>
                <a:gd name="T7" fmla="*/ 3 h 69"/>
                <a:gd name="T8" fmla="*/ 0 w 74"/>
                <a:gd name="T9" fmla="*/ 10 h 69"/>
                <a:gd name="T10" fmla="*/ 7 w 74"/>
                <a:gd name="T11" fmla="*/ 17 h 69"/>
                <a:gd name="T12" fmla="*/ 13 w 74"/>
                <a:gd name="T13" fmla="*/ 15 h 69"/>
                <a:gd name="T14" fmla="*/ 48 w 74"/>
                <a:gd name="T15" fmla="*/ 32 h 69"/>
                <a:gd name="T16" fmla="*/ 50 w 74"/>
                <a:gd name="T17" fmla="*/ 56 h 69"/>
                <a:gd name="T18" fmla="*/ 49 w 74"/>
                <a:gd name="T19" fmla="*/ 62 h 69"/>
                <a:gd name="T20" fmla="*/ 56 w 74"/>
                <a:gd name="T21" fmla="*/ 69 h 69"/>
                <a:gd name="T22" fmla="*/ 63 w 74"/>
                <a:gd name="T23" fmla="*/ 63 h 69"/>
                <a:gd name="T24" fmla="*/ 63 w 74"/>
                <a:gd name="T25" fmla="*/ 63 h 69"/>
                <a:gd name="T26" fmla="*/ 30 w 74"/>
                <a:gd name="T27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69">
                  <a:moveTo>
                    <a:pt x="30" y="2"/>
                  </a:moveTo>
                  <a:cubicBezTo>
                    <a:pt x="20" y="0"/>
                    <a:pt x="9" y="2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2" y="4"/>
                    <a:pt x="0" y="7"/>
                    <a:pt x="0" y="10"/>
                  </a:cubicBezTo>
                  <a:cubicBezTo>
                    <a:pt x="0" y="14"/>
                    <a:pt x="3" y="17"/>
                    <a:pt x="7" y="17"/>
                  </a:cubicBezTo>
                  <a:cubicBezTo>
                    <a:pt x="7" y="17"/>
                    <a:pt x="11" y="16"/>
                    <a:pt x="13" y="15"/>
                  </a:cubicBezTo>
                  <a:cubicBezTo>
                    <a:pt x="16" y="14"/>
                    <a:pt x="37" y="14"/>
                    <a:pt x="48" y="32"/>
                  </a:cubicBezTo>
                  <a:cubicBezTo>
                    <a:pt x="54" y="45"/>
                    <a:pt x="51" y="54"/>
                    <a:pt x="50" y="56"/>
                  </a:cubicBezTo>
                  <a:cubicBezTo>
                    <a:pt x="50" y="56"/>
                    <a:pt x="49" y="59"/>
                    <a:pt x="49" y="62"/>
                  </a:cubicBezTo>
                  <a:cubicBezTo>
                    <a:pt x="49" y="66"/>
                    <a:pt x="52" y="69"/>
                    <a:pt x="56" y="69"/>
                  </a:cubicBezTo>
                  <a:cubicBezTo>
                    <a:pt x="59" y="69"/>
                    <a:pt x="62" y="68"/>
                    <a:pt x="63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74" y="25"/>
                    <a:pt x="49" y="7"/>
                    <a:pt x="3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59" tIns="34279" rIns="68559" bIns="34279" numCol="1" anchor="t" anchorCtr="0" compatLnSpc="1">
              <a:prstTxWarp prst="textNoShape">
                <a:avLst/>
              </a:prstTxWarp>
            </a:bodyPr>
            <a:lstStyle/>
            <a:p>
              <a:pPr defTabSz="914309" eaLnBrk="0" hangingPunct="0"/>
              <a:endParaRPr lang="zh-CN" altLang="en-US" sz="1799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4" name="椭圆 33"/>
          <p:cNvSpPr/>
          <p:nvPr/>
        </p:nvSpPr>
        <p:spPr>
          <a:xfrm>
            <a:off x="6196283" y="1791646"/>
            <a:ext cx="354944" cy="3549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914309" eaLnBrk="0" hangingPunct="0"/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6196283" y="2706046"/>
            <a:ext cx="354944" cy="3549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914309" eaLnBrk="0" hangingPunct="0"/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6196283" y="3677596"/>
            <a:ext cx="354944" cy="35499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914309" eaLnBrk="0" hangingPunct="0"/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181810" y="1827457"/>
            <a:ext cx="396209" cy="307777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defTabSz="914309" eaLnBrk="0" hangingPunct="0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181810" y="2741857"/>
            <a:ext cx="396209" cy="307777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defTabSz="914309" eaLnBrk="0" hangingPunct="0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181810" y="3713407"/>
            <a:ext cx="396209" cy="307777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defTabSz="914309" eaLnBrk="0" hangingPunct="0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5576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Click="0" advTm="6000">
        <p159:morph option="byObject"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/>
      <p:bldP spid="15" grpId="0"/>
      <p:bldP spid="17" grpId="0"/>
      <p:bldP spid="19" grpId="0"/>
      <p:bldP spid="20" grpId="0" animBg="1"/>
      <p:bldP spid="21" grpId="0" animBg="1"/>
      <p:bldP spid="22" grpId="0" animBg="1"/>
      <p:bldP spid="24" grpId="0"/>
      <p:bldP spid="26" grpId="0"/>
      <p:bldP spid="28" grpId="0"/>
      <p:bldP spid="34" grpId="0" animBg="1"/>
      <p:bldP spid="35" grpId="0" animBg="1"/>
      <p:bldP spid="36" grpId="0" animBg="1"/>
      <p:bldP spid="37" grpId="0"/>
      <p:bldP spid="38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剪去单角的矩形 3"/>
          <p:cNvSpPr/>
          <p:nvPr/>
        </p:nvSpPr>
        <p:spPr>
          <a:xfrm>
            <a:off x="2776435" y="987574"/>
            <a:ext cx="4038759" cy="3150470"/>
          </a:xfrm>
          <a:prstGeom prst="snip1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endParaRPr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331640" y="1704989"/>
            <a:ext cx="1819297" cy="2686418"/>
            <a:chOff x="1764836" y="2477342"/>
            <a:chExt cx="2425729" cy="3581891"/>
          </a:xfrm>
        </p:grpSpPr>
        <p:sp>
          <p:nvSpPr>
            <p:cNvPr id="15" name="任意多边形 17"/>
            <p:cNvSpPr>
              <a:spLocks/>
            </p:cNvSpPr>
            <p:nvPr/>
          </p:nvSpPr>
          <p:spPr bwMode="auto">
            <a:xfrm>
              <a:off x="2968020" y="3687440"/>
              <a:ext cx="793825" cy="698399"/>
            </a:xfrm>
            <a:custGeom>
              <a:avLst/>
              <a:gdLst>
                <a:gd name="T0" fmla="*/ 57 w 382"/>
                <a:gd name="T1" fmla="*/ 0 h 337"/>
                <a:gd name="T2" fmla="*/ 201 w 382"/>
                <a:gd name="T3" fmla="*/ 227 h 337"/>
                <a:gd name="T4" fmla="*/ 308 w 382"/>
                <a:gd name="T5" fmla="*/ 11 h 337"/>
                <a:gd name="T6" fmla="*/ 382 w 382"/>
                <a:gd name="T7" fmla="*/ 48 h 337"/>
                <a:gd name="T8" fmla="*/ 249 w 382"/>
                <a:gd name="T9" fmla="*/ 314 h 337"/>
                <a:gd name="T10" fmla="*/ 220 w 382"/>
                <a:gd name="T11" fmla="*/ 336 h 337"/>
                <a:gd name="T12" fmla="*/ 212 w 382"/>
                <a:gd name="T13" fmla="*/ 337 h 337"/>
                <a:gd name="T14" fmla="*/ 186 w 382"/>
                <a:gd name="T15" fmla="*/ 328 h 337"/>
                <a:gd name="T16" fmla="*/ 0 w 382"/>
                <a:gd name="T17" fmla="*/ 120 h 337"/>
                <a:gd name="T18" fmla="*/ 57 w 382"/>
                <a:gd name="T19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2" h="337">
                  <a:moveTo>
                    <a:pt x="57" y="0"/>
                  </a:moveTo>
                  <a:cubicBezTo>
                    <a:pt x="201" y="227"/>
                    <a:pt x="201" y="227"/>
                    <a:pt x="201" y="227"/>
                  </a:cubicBezTo>
                  <a:cubicBezTo>
                    <a:pt x="308" y="11"/>
                    <a:pt x="308" y="11"/>
                    <a:pt x="308" y="11"/>
                  </a:cubicBezTo>
                  <a:cubicBezTo>
                    <a:pt x="382" y="48"/>
                    <a:pt x="382" y="48"/>
                    <a:pt x="382" y="48"/>
                  </a:cubicBezTo>
                  <a:cubicBezTo>
                    <a:pt x="249" y="314"/>
                    <a:pt x="249" y="314"/>
                    <a:pt x="249" y="314"/>
                  </a:cubicBezTo>
                  <a:cubicBezTo>
                    <a:pt x="243" y="326"/>
                    <a:pt x="233" y="334"/>
                    <a:pt x="220" y="336"/>
                  </a:cubicBezTo>
                  <a:cubicBezTo>
                    <a:pt x="218" y="337"/>
                    <a:pt x="215" y="337"/>
                    <a:pt x="212" y="337"/>
                  </a:cubicBezTo>
                  <a:cubicBezTo>
                    <a:pt x="203" y="337"/>
                    <a:pt x="193" y="334"/>
                    <a:pt x="186" y="328"/>
                  </a:cubicBezTo>
                  <a:cubicBezTo>
                    <a:pt x="0" y="120"/>
                    <a:pt x="0" y="120"/>
                    <a:pt x="0" y="12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043A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矩形 15"/>
            <p:cNvSpPr>
              <a:spLocks/>
            </p:cNvSpPr>
            <p:nvPr/>
          </p:nvSpPr>
          <p:spPr bwMode="auto">
            <a:xfrm>
              <a:off x="2367811" y="3525632"/>
              <a:ext cx="349891" cy="89893"/>
            </a:xfrm>
            <a:prstGeom prst="rect">
              <a:avLst/>
            </a:prstGeom>
            <a:solidFill>
              <a:srgbClr val="E0B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任意多边形 19"/>
            <p:cNvSpPr>
              <a:spLocks/>
            </p:cNvSpPr>
            <p:nvPr/>
          </p:nvSpPr>
          <p:spPr bwMode="auto">
            <a:xfrm>
              <a:off x="2035898" y="2727659"/>
              <a:ext cx="615421" cy="860207"/>
            </a:xfrm>
            <a:custGeom>
              <a:avLst/>
              <a:gdLst>
                <a:gd name="T0" fmla="*/ 280 w 296"/>
                <a:gd name="T1" fmla="*/ 287 h 415"/>
                <a:gd name="T2" fmla="*/ 256 w 296"/>
                <a:gd name="T3" fmla="*/ 275 h 415"/>
                <a:gd name="T4" fmla="*/ 256 w 296"/>
                <a:gd name="T5" fmla="*/ 30 h 415"/>
                <a:gd name="T6" fmla="*/ 296 w 296"/>
                <a:gd name="T7" fmla="*/ 0 h 415"/>
                <a:gd name="T8" fmla="*/ 241 w 296"/>
                <a:gd name="T9" fmla="*/ 0 h 415"/>
                <a:gd name="T10" fmla="*/ 59 w 296"/>
                <a:gd name="T11" fmla="*/ 0 h 415"/>
                <a:gd name="T12" fmla="*/ 52 w 296"/>
                <a:gd name="T13" fmla="*/ 158 h 415"/>
                <a:gd name="T14" fmla="*/ 51 w 296"/>
                <a:gd name="T15" fmla="*/ 160 h 415"/>
                <a:gd name="T16" fmla="*/ 0 w 296"/>
                <a:gd name="T17" fmla="*/ 208 h 415"/>
                <a:gd name="T18" fmla="*/ 51 w 296"/>
                <a:gd name="T19" fmla="*/ 255 h 415"/>
                <a:gd name="T20" fmla="*/ 54 w 296"/>
                <a:gd name="T21" fmla="*/ 255 h 415"/>
                <a:gd name="T22" fmla="*/ 54 w 296"/>
                <a:gd name="T23" fmla="*/ 256 h 415"/>
                <a:gd name="T24" fmla="*/ 54 w 296"/>
                <a:gd name="T25" fmla="*/ 256 h 415"/>
                <a:gd name="T26" fmla="*/ 195 w 296"/>
                <a:gd name="T27" fmla="*/ 413 h 415"/>
                <a:gd name="T28" fmla="*/ 195 w 296"/>
                <a:gd name="T29" fmla="*/ 413 h 415"/>
                <a:gd name="T30" fmla="*/ 241 w 296"/>
                <a:gd name="T31" fmla="*/ 413 h 415"/>
                <a:gd name="T32" fmla="*/ 256 w 296"/>
                <a:gd name="T33" fmla="*/ 414 h 415"/>
                <a:gd name="T34" fmla="*/ 256 w 296"/>
                <a:gd name="T35" fmla="*/ 302 h 415"/>
                <a:gd name="T36" fmla="*/ 280 w 296"/>
                <a:gd name="T37" fmla="*/ 287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6" h="415">
                  <a:moveTo>
                    <a:pt x="280" y="287"/>
                  </a:moveTo>
                  <a:cubicBezTo>
                    <a:pt x="256" y="275"/>
                    <a:pt x="256" y="275"/>
                    <a:pt x="256" y="275"/>
                  </a:cubicBezTo>
                  <a:cubicBezTo>
                    <a:pt x="256" y="30"/>
                    <a:pt x="256" y="30"/>
                    <a:pt x="256" y="30"/>
                  </a:cubicBezTo>
                  <a:cubicBezTo>
                    <a:pt x="256" y="30"/>
                    <a:pt x="272" y="24"/>
                    <a:pt x="296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54" y="83"/>
                    <a:pt x="52" y="158"/>
                  </a:cubicBezTo>
                  <a:cubicBezTo>
                    <a:pt x="52" y="158"/>
                    <a:pt x="51" y="160"/>
                    <a:pt x="51" y="160"/>
                  </a:cubicBezTo>
                  <a:cubicBezTo>
                    <a:pt x="22" y="160"/>
                    <a:pt x="0" y="182"/>
                    <a:pt x="0" y="208"/>
                  </a:cubicBezTo>
                  <a:cubicBezTo>
                    <a:pt x="0" y="234"/>
                    <a:pt x="22" y="255"/>
                    <a:pt x="51" y="255"/>
                  </a:cubicBezTo>
                  <a:cubicBezTo>
                    <a:pt x="52" y="255"/>
                    <a:pt x="53" y="256"/>
                    <a:pt x="54" y="255"/>
                  </a:cubicBezTo>
                  <a:cubicBezTo>
                    <a:pt x="54" y="256"/>
                    <a:pt x="54" y="256"/>
                    <a:pt x="54" y="256"/>
                  </a:cubicBezTo>
                  <a:cubicBezTo>
                    <a:pt x="54" y="256"/>
                    <a:pt x="54" y="256"/>
                    <a:pt x="54" y="256"/>
                  </a:cubicBezTo>
                  <a:cubicBezTo>
                    <a:pt x="54" y="256"/>
                    <a:pt x="104" y="380"/>
                    <a:pt x="195" y="413"/>
                  </a:cubicBezTo>
                  <a:cubicBezTo>
                    <a:pt x="195" y="413"/>
                    <a:pt x="195" y="413"/>
                    <a:pt x="195" y="413"/>
                  </a:cubicBezTo>
                  <a:cubicBezTo>
                    <a:pt x="206" y="415"/>
                    <a:pt x="241" y="413"/>
                    <a:pt x="241" y="413"/>
                  </a:cubicBezTo>
                  <a:cubicBezTo>
                    <a:pt x="241" y="413"/>
                    <a:pt x="247" y="413"/>
                    <a:pt x="256" y="414"/>
                  </a:cubicBezTo>
                  <a:cubicBezTo>
                    <a:pt x="256" y="302"/>
                    <a:pt x="256" y="302"/>
                    <a:pt x="256" y="302"/>
                  </a:cubicBezTo>
                  <a:lnTo>
                    <a:pt x="280" y="287"/>
                  </a:ln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任意多边形 20"/>
            <p:cNvSpPr>
              <a:spLocks/>
            </p:cNvSpPr>
            <p:nvPr/>
          </p:nvSpPr>
          <p:spPr bwMode="auto">
            <a:xfrm>
              <a:off x="2591852" y="3575419"/>
              <a:ext cx="60851" cy="11064"/>
            </a:xfrm>
            <a:custGeom>
              <a:avLst/>
              <a:gdLst>
                <a:gd name="T0" fmla="*/ 19 w 29"/>
                <a:gd name="T1" fmla="*/ 4 h 5"/>
                <a:gd name="T2" fmla="*/ 29 w 29"/>
                <a:gd name="T3" fmla="*/ 0 h 5"/>
                <a:gd name="T4" fmla="*/ 0 w 29"/>
                <a:gd name="T5" fmla="*/ 5 h 5"/>
                <a:gd name="T6" fmla="*/ 19 w 29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">
                  <a:moveTo>
                    <a:pt x="19" y="4"/>
                  </a:moveTo>
                  <a:cubicBezTo>
                    <a:pt x="22" y="3"/>
                    <a:pt x="25" y="1"/>
                    <a:pt x="29" y="0"/>
                  </a:cubicBezTo>
                  <a:cubicBezTo>
                    <a:pt x="17" y="2"/>
                    <a:pt x="7" y="4"/>
                    <a:pt x="0" y="5"/>
                  </a:cubicBezTo>
                  <a:cubicBezTo>
                    <a:pt x="7" y="5"/>
                    <a:pt x="15" y="5"/>
                    <a:pt x="19" y="4"/>
                  </a:cubicBez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任意多边形 21"/>
            <p:cNvSpPr>
              <a:spLocks/>
            </p:cNvSpPr>
            <p:nvPr/>
          </p:nvSpPr>
          <p:spPr bwMode="auto">
            <a:xfrm>
              <a:off x="2561427" y="2727659"/>
              <a:ext cx="475742" cy="858824"/>
            </a:xfrm>
            <a:custGeom>
              <a:avLst/>
              <a:gdLst>
                <a:gd name="T0" fmla="*/ 175 w 229"/>
                <a:gd name="T1" fmla="*/ 256 h 414"/>
                <a:gd name="T2" fmla="*/ 178 w 229"/>
                <a:gd name="T3" fmla="*/ 256 h 414"/>
                <a:gd name="T4" fmla="*/ 229 w 229"/>
                <a:gd name="T5" fmla="*/ 209 h 414"/>
                <a:gd name="T6" fmla="*/ 178 w 229"/>
                <a:gd name="T7" fmla="*/ 162 h 414"/>
                <a:gd name="T8" fmla="*/ 176 w 229"/>
                <a:gd name="T9" fmla="*/ 158 h 414"/>
                <a:gd name="T10" fmla="*/ 170 w 229"/>
                <a:gd name="T11" fmla="*/ 0 h 414"/>
                <a:gd name="T12" fmla="*/ 43 w 229"/>
                <a:gd name="T13" fmla="*/ 0 h 414"/>
                <a:gd name="T14" fmla="*/ 0 w 229"/>
                <a:gd name="T15" fmla="*/ 30 h 414"/>
                <a:gd name="T16" fmla="*/ 0 w 229"/>
                <a:gd name="T17" fmla="*/ 414 h 414"/>
                <a:gd name="T18" fmla="*/ 13 w 229"/>
                <a:gd name="T19" fmla="*/ 414 h 414"/>
                <a:gd name="T20" fmla="*/ 43 w 229"/>
                <a:gd name="T21" fmla="*/ 409 h 414"/>
                <a:gd name="T22" fmla="*/ 175 w 229"/>
                <a:gd name="T23" fmla="*/ 256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9" h="414">
                  <a:moveTo>
                    <a:pt x="175" y="256"/>
                  </a:moveTo>
                  <a:cubicBezTo>
                    <a:pt x="176" y="256"/>
                    <a:pt x="177" y="256"/>
                    <a:pt x="178" y="256"/>
                  </a:cubicBezTo>
                  <a:cubicBezTo>
                    <a:pt x="206" y="256"/>
                    <a:pt x="229" y="235"/>
                    <a:pt x="229" y="209"/>
                  </a:cubicBezTo>
                  <a:cubicBezTo>
                    <a:pt x="229" y="183"/>
                    <a:pt x="206" y="162"/>
                    <a:pt x="178" y="162"/>
                  </a:cubicBezTo>
                  <a:cubicBezTo>
                    <a:pt x="177" y="162"/>
                    <a:pt x="177" y="158"/>
                    <a:pt x="176" y="158"/>
                  </a:cubicBezTo>
                  <a:cubicBezTo>
                    <a:pt x="175" y="83"/>
                    <a:pt x="170" y="0"/>
                    <a:pt x="17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9" y="24"/>
                    <a:pt x="0" y="30"/>
                    <a:pt x="0" y="30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4" y="414"/>
                    <a:pt x="9" y="414"/>
                    <a:pt x="13" y="414"/>
                  </a:cubicBezTo>
                  <a:cubicBezTo>
                    <a:pt x="21" y="413"/>
                    <a:pt x="32" y="411"/>
                    <a:pt x="43" y="409"/>
                  </a:cubicBezTo>
                  <a:cubicBezTo>
                    <a:pt x="128" y="371"/>
                    <a:pt x="175" y="256"/>
                    <a:pt x="175" y="256"/>
                  </a:cubicBezTo>
                  <a:close/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任意多边形 22"/>
            <p:cNvSpPr>
              <a:spLocks/>
            </p:cNvSpPr>
            <p:nvPr/>
          </p:nvSpPr>
          <p:spPr bwMode="auto">
            <a:xfrm>
              <a:off x="2517172" y="4697008"/>
              <a:ext cx="318083" cy="1273715"/>
            </a:xfrm>
            <a:custGeom>
              <a:avLst/>
              <a:gdLst>
                <a:gd name="T0" fmla="*/ 65 w 230"/>
                <a:gd name="T1" fmla="*/ 921 h 921"/>
                <a:gd name="T2" fmla="*/ 199 w 230"/>
                <a:gd name="T3" fmla="*/ 921 h 921"/>
                <a:gd name="T4" fmla="*/ 230 w 230"/>
                <a:gd name="T5" fmla="*/ 0 h 921"/>
                <a:gd name="T6" fmla="*/ 0 w 230"/>
                <a:gd name="T7" fmla="*/ 0 h 921"/>
                <a:gd name="T8" fmla="*/ 65 w 230"/>
                <a:gd name="T9" fmla="*/ 921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921">
                  <a:moveTo>
                    <a:pt x="65" y="921"/>
                  </a:moveTo>
                  <a:lnTo>
                    <a:pt x="199" y="921"/>
                  </a:lnTo>
                  <a:lnTo>
                    <a:pt x="230" y="0"/>
                  </a:lnTo>
                  <a:lnTo>
                    <a:pt x="0" y="0"/>
                  </a:lnTo>
                  <a:lnTo>
                    <a:pt x="65" y="921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任意多边形 23"/>
            <p:cNvSpPr>
              <a:spLocks/>
            </p:cNvSpPr>
            <p:nvPr/>
          </p:nvSpPr>
          <p:spPr bwMode="auto">
            <a:xfrm>
              <a:off x="2250258" y="4697008"/>
              <a:ext cx="316700" cy="1273715"/>
            </a:xfrm>
            <a:custGeom>
              <a:avLst/>
              <a:gdLst>
                <a:gd name="T0" fmla="*/ 165 w 229"/>
                <a:gd name="T1" fmla="*/ 921 h 921"/>
                <a:gd name="T2" fmla="*/ 31 w 229"/>
                <a:gd name="T3" fmla="*/ 921 h 921"/>
                <a:gd name="T4" fmla="*/ 0 w 229"/>
                <a:gd name="T5" fmla="*/ 0 h 921"/>
                <a:gd name="T6" fmla="*/ 229 w 229"/>
                <a:gd name="T7" fmla="*/ 0 h 921"/>
                <a:gd name="T8" fmla="*/ 165 w 229"/>
                <a:gd name="T9" fmla="*/ 921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921">
                  <a:moveTo>
                    <a:pt x="165" y="921"/>
                  </a:moveTo>
                  <a:lnTo>
                    <a:pt x="31" y="921"/>
                  </a:lnTo>
                  <a:lnTo>
                    <a:pt x="0" y="0"/>
                  </a:lnTo>
                  <a:lnTo>
                    <a:pt x="229" y="0"/>
                  </a:lnTo>
                  <a:lnTo>
                    <a:pt x="165" y="921"/>
                  </a:lnTo>
                  <a:close/>
                </a:path>
              </a:pathLst>
            </a:custGeom>
            <a:solidFill>
              <a:srgbClr val="2D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矩形 21"/>
            <p:cNvSpPr>
              <a:spLocks/>
            </p:cNvSpPr>
            <p:nvPr/>
          </p:nvSpPr>
          <p:spPr bwMode="auto">
            <a:xfrm>
              <a:off x="2222599" y="3687440"/>
              <a:ext cx="629251" cy="612655"/>
            </a:xfrm>
            <a:prstGeom prst="rect">
              <a:avLst/>
            </a:prstGeom>
            <a:solidFill>
              <a:srgbClr val="E8E1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矩形 22"/>
            <p:cNvSpPr>
              <a:spLocks/>
            </p:cNvSpPr>
            <p:nvPr/>
          </p:nvSpPr>
          <p:spPr bwMode="auto">
            <a:xfrm>
              <a:off x="2457703" y="3615526"/>
              <a:ext cx="159041" cy="89893"/>
            </a:xfrm>
            <a:prstGeom prst="rect">
              <a:avLst/>
            </a:pr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任意多边形 26"/>
            <p:cNvSpPr>
              <a:spLocks/>
            </p:cNvSpPr>
            <p:nvPr/>
          </p:nvSpPr>
          <p:spPr bwMode="auto">
            <a:xfrm>
              <a:off x="2441108" y="3687440"/>
              <a:ext cx="193616" cy="1009568"/>
            </a:xfrm>
            <a:custGeom>
              <a:avLst/>
              <a:gdLst>
                <a:gd name="T0" fmla="*/ 0 w 140"/>
                <a:gd name="T1" fmla="*/ 670 h 730"/>
                <a:gd name="T2" fmla="*/ 70 w 140"/>
                <a:gd name="T3" fmla="*/ 730 h 730"/>
                <a:gd name="T4" fmla="*/ 140 w 140"/>
                <a:gd name="T5" fmla="*/ 670 h 730"/>
                <a:gd name="T6" fmla="*/ 90 w 140"/>
                <a:gd name="T7" fmla="*/ 0 h 730"/>
                <a:gd name="T8" fmla="*/ 49 w 140"/>
                <a:gd name="T9" fmla="*/ 0 h 730"/>
                <a:gd name="T10" fmla="*/ 0 w 140"/>
                <a:gd name="T11" fmla="*/ 670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" h="730">
                  <a:moveTo>
                    <a:pt x="0" y="670"/>
                  </a:moveTo>
                  <a:lnTo>
                    <a:pt x="70" y="730"/>
                  </a:lnTo>
                  <a:lnTo>
                    <a:pt x="140" y="670"/>
                  </a:lnTo>
                  <a:lnTo>
                    <a:pt x="90" y="0"/>
                  </a:lnTo>
                  <a:lnTo>
                    <a:pt x="49" y="0"/>
                  </a:lnTo>
                  <a:lnTo>
                    <a:pt x="0" y="670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任意多边形 27"/>
            <p:cNvSpPr>
              <a:spLocks/>
            </p:cNvSpPr>
            <p:nvPr/>
          </p:nvSpPr>
          <p:spPr bwMode="auto">
            <a:xfrm>
              <a:off x="2587703" y="3615526"/>
              <a:ext cx="181169" cy="123084"/>
            </a:xfrm>
            <a:custGeom>
              <a:avLst/>
              <a:gdLst>
                <a:gd name="T0" fmla="*/ 29 w 131"/>
                <a:gd name="T1" fmla="*/ 89 h 89"/>
                <a:gd name="T2" fmla="*/ 131 w 131"/>
                <a:gd name="T3" fmla="*/ 52 h 89"/>
                <a:gd name="T4" fmla="*/ 131 w 131"/>
                <a:gd name="T5" fmla="*/ 0 h 89"/>
                <a:gd name="T6" fmla="*/ 0 w 131"/>
                <a:gd name="T7" fmla="*/ 0 h 89"/>
                <a:gd name="T8" fmla="*/ 29 w 131"/>
                <a:gd name="T9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9">
                  <a:moveTo>
                    <a:pt x="29" y="89"/>
                  </a:moveTo>
                  <a:lnTo>
                    <a:pt x="131" y="52"/>
                  </a:lnTo>
                  <a:lnTo>
                    <a:pt x="131" y="0"/>
                  </a:lnTo>
                  <a:lnTo>
                    <a:pt x="0" y="0"/>
                  </a:lnTo>
                  <a:lnTo>
                    <a:pt x="29" y="89"/>
                  </a:lnTo>
                  <a:close/>
                </a:path>
              </a:pathLst>
            </a:custGeom>
            <a:solidFill>
              <a:srgbClr val="FE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任意多边形 28"/>
            <p:cNvSpPr>
              <a:spLocks/>
            </p:cNvSpPr>
            <p:nvPr/>
          </p:nvSpPr>
          <p:spPr bwMode="auto">
            <a:xfrm>
              <a:off x="2305577" y="3615526"/>
              <a:ext cx="181169" cy="123084"/>
            </a:xfrm>
            <a:custGeom>
              <a:avLst/>
              <a:gdLst>
                <a:gd name="T0" fmla="*/ 102 w 131"/>
                <a:gd name="T1" fmla="*/ 89 h 89"/>
                <a:gd name="T2" fmla="*/ 0 w 131"/>
                <a:gd name="T3" fmla="*/ 52 h 89"/>
                <a:gd name="T4" fmla="*/ 0 w 131"/>
                <a:gd name="T5" fmla="*/ 0 h 89"/>
                <a:gd name="T6" fmla="*/ 131 w 131"/>
                <a:gd name="T7" fmla="*/ 0 h 89"/>
                <a:gd name="T8" fmla="*/ 102 w 131"/>
                <a:gd name="T9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9">
                  <a:moveTo>
                    <a:pt x="102" y="89"/>
                  </a:moveTo>
                  <a:lnTo>
                    <a:pt x="0" y="52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102" y="89"/>
                  </a:lnTo>
                  <a:close/>
                </a:path>
              </a:pathLst>
            </a:custGeom>
            <a:solidFill>
              <a:srgbClr val="FEF6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任意多边形 29"/>
            <p:cNvSpPr>
              <a:spLocks/>
            </p:cNvSpPr>
            <p:nvPr/>
          </p:nvSpPr>
          <p:spPr bwMode="auto">
            <a:xfrm>
              <a:off x="1764836" y="3687440"/>
              <a:ext cx="380316" cy="1143716"/>
            </a:xfrm>
            <a:custGeom>
              <a:avLst/>
              <a:gdLst>
                <a:gd name="T0" fmla="*/ 116 w 183"/>
                <a:gd name="T1" fmla="*/ 545 h 552"/>
                <a:gd name="T2" fmla="*/ 37 w 183"/>
                <a:gd name="T3" fmla="*/ 552 h 552"/>
                <a:gd name="T4" fmla="*/ 108 w 183"/>
                <a:gd name="T5" fmla="*/ 0 h 552"/>
                <a:gd name="T6" fmla="*/ 183 w 183"/>
                <a:gd name="T7" fmla="*/ 20 h 552"/>
                <a:gd name="T8" fmla="*/ 116 w 183"/>
                <a:gd name="T9" fmla="*/ 545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552">
                  <a:moveTo>
                    <a:pt x="116" y="545"/>
                  </a:moveTo>
                  <a:cubicBezTo>
                    <a:pt x="90" y="547"/>
                    <a:pt x="63" y="550"/>
                    <a:pt x="37" y="552"/>
                  </a:cubicBezTo>
                  <a:cubicBezTo>
                    <a:pt x="0" y="366"/>
                    <a:pt x="24" y="177"/>
                    <a:pt x="108" y="0"/>
                  </a:cubicBezTo>
                  <a:cubicBezTo>
                    <a:pt x="133" y="7"/>
                    <a:pt x="158" y="13"/>
                    <a:pt x="183" y="20"/>
                  </a:cubicBezTo>
                  <a:cubicBezTo>
                    <a:pt x="104" y="188"/>
                    <a:pt x="81" y="368"/>
                    <a:pt x="116" y="545"/>
                  </a:cubicBezTo>
                </a:path>
              </a:pathLst>
            </a:custGeom>
            <a:solidFill>
              <a:srgbClr val="043A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任意多边形 30"/>
            <p:cNvSpPr>
              <a:spLocks/>
            </p:cNvSpPr>
            <p:nvPr/>
          </p:nvSpPr>
          <p:spPr bwMode="auto">
            <a:xfrm>
              <a:off x="1843665" y="4817326"/>
              <a:ext cx="222658" cy="163190"/>
            </a:xfrm>
            <a:custGeom>
              <a:avLst/>
              <a:gdLst>
                <a:gd name="T0" fmla="*/ 89 w 107"/>
                <a:gd name="T1" fmla="*/ 9 h 79"/>
                <a:gd name="T2" fmla="*/ 79 w 107"/>
                <a:gd name="T3" fmla="*/ 5 h 79"/>
                <a:gd name="T4" fmla="*/ 77 w 107"/>
                <a:gd name="T5" fmla="*/ 0 h 79"/>
                <a:gd name="T6" fmla="*/ 1 w 107"/>
                <a:gd name="T7" fmla="*/ 7 h 79"/>
                <a:gd name="T8" fmla="*/ 1 w 107"/>
                <a:gd name="T9" fmla="*/ 27 h 79"/>
                <a:gd name="T10" fmla="*/ 49 w 107"/>
                <a:gd name="T11" fmla="*/ 77 h 79"/>
                <a:gd name="T12" fmla="*/ 84 w 107"/>
                <a:gd name="T13" fmla="*/ 30 h 79"/>
                <a:gd name="T14" fmla="*/ 103 w 107"/>
                <a:gd name="T15" fmla="*/ 29 h 79"/>
                <a:gd name="T16" fmla="*/ 89 w 107"/>
                <a:gd name="T17" fmla="*/ 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79">
                  <a:moveTo>
                    <a:pt x="89" y="9"/>
                  </a:moveTo>
                  <a:cubicBezTo>
                    <a:pt x="86" y="7"/>
                    <a:pt x="82" y="6"/>
                    <a:pt x="79" y="5"/>
                  </a:cubicBezTo>
                  <a:cubicBezTo>
                    <a:pt x="78" y="3"/>
                    <a:pt x="78" y="1"/>
                    <a:pt x="77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14"/>
                    <a:pt x="0" y="20"/>
                    <a:pt x="1" y="27"/>
                  </a:cubicBezTo>
                  <a:cubicBezTo>
                    <a:pt x="5" y="57"/>
                    <a:pt x="26" y="79"/>
                    <a:pt x="49" y="77"/>
                  </a:cubicBezTo>
                  <a:cubicBezTo>
                    <a:pt x="70" y="75"/>
                    <a:pt x="84" y="55"/>
                    <a:pt x="84" y="30"/>
                  </a:cubicBezTo>
                  <a:cubicBezTo>
                    <a:pt x="92" y="32"/>
                    <a:pt x="100" y="32"/>
                    <a:pt x="103" y="29"/>
                  </a:cubicBezTo>
                  <a:cubicBezTo>
                    <a:pt x="107" y="24"/>
                    <a:pt x="101" y="15"/>
                    <a:pt x="89" y="9"/>
                  </a:cubicBezTo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任意多边形 31"/>
            <p:cNvSpPr>
              <a:spLocks/>
            </p:cNvSpPr>
            <p:nvPr/>
          </p:nvSpPr>
          <p:spPr bwMode="auto">
            <a:xfrm>
              <a:off x="2507490" y="3687440"/>
              <a:ext cx="579464" cy="1182439"/>
            </a:xfrm>
            <a:custGeom>
              <a:avLst/>
              <a:gdLst>
                <a:gd name="T0" fmla="*/ 50 w 279"/>
                <a:gd name="T1" fmla="*/ 571 h 571"/>
                <a:gd name="T2" fmla="*/ 50 w 279"/>
                <a:gd name="T3" fmla="*/ 571 h 571"/>
                <a:gd name="T4" fmla="*/ 48 w 279"/>
                <a:gd name="T5" fmla="*/ 571 h 571"/>
                <a:gd name="T6" fmla="*/ 1 w 279"/>
                <a:gd name="T7" fmla="*/ 536 h 571"/>
                <a:gd name="T8" fmla="*/ 0 w 279"/>
                <a:gd name="T9" fmla="*/ 536 h 571"/>
                <a:gd name="T10" fmla="*/ 0 w 279"/>
                <a:gd name="T11" fmla="*/ 281 h 571"/>
                <a:gd name="T12" fmla="*/ 124 w 279"/>
                <a:gd name="T13" fmla="*/ 0 h 571"/>
                <a:gd name="T14" fmla="*/ 279 w 279"/>
                <a:gd name="T15" fmla="*/ 0 h 571"/>
                <a:gd name="T16" fmla="*/ 218 w 279"/>
                <a:gd name="T17" fmla="*/ 281 h 571"/>
                <a:gd name="T18" fmla="*/ 218 w 279"/>
                <a:gd name="T19" fmla="*/ 571 h 571"/>
                <a:gd name="T20" fmla="*/ 50 w 279"/>
                <a:gd name="T21" fmla="*/ 571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9" h="571">
                  <a:moveTo>
                    <a:pt x="50" y="571"/>
                  </a:moveTo>
                  <a:cubicBezTo>
                    <a:pt x="50" y="571"/>
                    <a:pt x="50" y="571"/>
                    <a:pt x="50" y="571"/>
                  </a:cubicBezTo>
                  <a:cubicBezTo>
                    <a:pt x="50" y="571"/>
                    <a:pt x="49" y="571"/>
                    <a:pt x="48" y="571"/>
                  </a:cubicBezTo>
                  <a:cubicBezTo>
                    <a:pt x="24" y="571"/>
                    <a:pt x="4" y="556"/>
                    <a:pt x="1" y="536"/>
                  </a:cubicBezTo>
                  <a:cubicBezTo>
                    <a:pt x="0" y="536"/>
                    <a:pt x="0" y="536"/>
                    <a:pt x="0" y="536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279" y="0"/>
                    <a:pt x="279" y="0"/>
                    <a:pt x="279" y="0"/>
                  </a:cubicBezTo>
                  <a:cubicBezTo>
                    <a:pt x="218" y="281"/>
                    <a:pt x="218" y="281"/>
                    <a:pt x="218" y="281"/>
                  </a:cubicBezTo>
                  <a:cubicBezTo>
                    <a:pt x="218" y="571"/>
                    <a:pt x="218" y="571"/>
                    <a:pt x="218" y="571"/>
                  </a:cubicBezTo>
                  <a:lnTo>
                    <a:pt x="50" y="571"/>
                  </a:lnTo>
                  <a:close/>
                </a:path>
              </a:pathLst>
            </a:custGeom>
            <a:solidFill>
              <a:srgbClr val="0555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任意多边形 32"/>
            <p:cNvSpPr>
              <a:spLocks/>
            </p:cNvSpPr>
            <p:nvPr/>
          </p:nvSpPr>
          <p:spPr bwMode="auto">
            <a:xfrm>
              <a:off x="2507490" y="3648717"/>
              <a:ext cx="401061" cy="620953"/>
            </a:xfrm>
            <a:custGeom>
              <a:avLst/>
              <a:gdLst>
                <a:gd name="T0" fmla="*/ 155 w 290"/>
                <a:gd name="T1" fmla="*/ 224 h 449"/>
                <a:gd name="T2" fmla="*/ 0 w 290"/>
                <a:gd name="T3" fmla="*/ 449 h 449"/>
                <a:gd name="T4" fmla="*/ 195 w 290"/>
                <a:gd name="T5" fmla="*/ 0 h 449"/>
                <a:gd name="T6" fmla="*/ 290 w 290"/>
                <a:gd name="T7" fmla="*/ 28 h 449"/>
                <a:gd name="T8" fmla="*/ 227 w 290"/>
                <a:gd name="T9" fmla="*/ 119 h 449"/>
                <a:gd name="T10" fmla="*/ 159 w 290"/>
                <a:gd name="T11" fmla="*/ 217 h 449"/>
                <a:gd name="T12" fmla="*/ 155 w 290"/>
                <a:gd name="T13" fmla="*/ 224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0" h="449">
                  <a:moveTo>
                    <a:pt x="155" y="224"/>
                  </a:moveTo>
                  <a:lnTo>
                    <a:pt x="0" y="449"/>
                  </a:lnTo>
                  <a:lnTo>
                    <a:pt x="195" y="0"/>
                  </a:lnTo>
                  <a:lnTo>
                    <a:pt x="290" y="28"/>
                  </a:lnTo>
                  <a:lnTo>
                    <a:pt x="227" y="119"/>
                  </a:lnTo>
                  <a:lnTo>
                    <a:pt x="159" y="217"/>
                  </a:lnTo>
                  <a:lnTo>
                    <a:pt x="155" y="224"/>
                  </a:lnTo>
                  <a:close/>
                </a:path>
              </a:pathLst>
            </a:custGeom>
            <a:solidFill>
              <a:srgbClr val="043A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任意多边形 33"/>
            <p:cNvSpPr>
              <a:spLocks/>
            </p:cNvSpPr>
            <p:nvPr/>
          </p:nvSpPr>
          <p:spPr bwMode="auto">
            <a:xfrm>
              <a:off x="1987494" y="3687440"/>
              <a:ext cx="579464" cy="1182439"/>
            </a:xfrm>
            <a:custGeom>
              <a:avLst/>
              <a:gdLst>
                <a:gd name="T0" fmla="*/ 228 w 279"/>
                <a:gd name="T1" fmla="*/ 571 h 571"/>
                <a:gd name="T2" fmla="*/ 229 w 279"/>
                <a:gd name="T3" fmla="*/ 571 h 571"/>
                <a:gd name="T4" fmla="*/ 231 w 279"/>
                <a:gd name="T5" fmla="*/ 571 h 571"/>
                <a:gd name="T6" fmla="*/ 278 w 279"/>
                <a:gd name="T7" fmla="*/ 536 h 571"/>
                <a:gd name="T8" fmla="*/ 279 w 279"/>
                <a:gd name="T9" fmla="*/ 536 h 571"/>
                <a:gd name="T10" fmla="*/ 279 w 279"/>
                <a:gd name="T11" fmla="*/ 281 h 571"/>
                <a:gd name="T12" fmla="*/ 155 w 279"/>
                <a:gd name="T13" fmla="*/ 0 h 571"/>
                <a:gd name="T14" fmla="*/ 0 w 279"/>
                <a:gd name="T15" fmla="*/ 0 h 571"/>
                <a:gd name="T16" fmla="*/ 61 w 279"/>
                <a:gd name="T17" fmla="*/ 281 h 571"/>
                <a:gd name="T18" fmla="*/ 61 w 279"/>
                <a:gd name="T19" fmla="*/ 571 h 571"/>
                <a:gd name="T20" fmla="*/ 228 w 279"/>
                <a:gd name="T21" fmla="*/ 571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9" h="571">
                  <a:moveTo>
                    <a:pt x="228" y="571"/>
                  </a:moveTo>
                  <a:cubicBezTo>
                    <a:pt x="229" y="571"/>
                    <a:pt x="229" y="571"/>
                    <a:pt x="229" y="571"/>
                  </a:cubicBezTo>
                  <a:cubicBezTo>
                    <a:pt x="229" y="571"/>
                    <a:pt x="230" y="571"/>
                    <a:pt x="231" y="571"/>
                  </a:cubicBezTo>
                  <a:cubicBezTo>
                    <a:pt x="255" y="571"/>
                    <a:pt x="275" y="556"/>
                    <a:pt x="278" y="536"/>
                  </a:cubicBezTo>
                  <a:cubicBezTo>
                    <a:pt x="279" y="536"/>
                    <a:pt x="279" y="536"/>
                    <a:pt x="279" y="536"/>
                  </a:cubicBezTo>
                  <a:cubicBezTo>
                    <a:pt x="279" y="281"/>
                    <a:pt x="279" y="281"/>
                    <a:pt x="279" y="281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1" y="281"/>
                    <a:pt x="61" y="281"/>
                    <a:pt x="61" y="281"/>
                  </a:cubicBezTo>
                  <a:cubicBezTo>
                    <a:pt x="61" y="571"/>
                    <a:pt x="61" y="571"/>
                    <a:pt x="61" y="571"/>
                  </a:cubicBezTo>
                  <a:lnTo>
                    <a:pt x="228" y="571"/>
                  </a:lnTo>
                  <a:close/>
                </a:path>
              </a:pathLst>
            </a:custGeom>
            <a:solidFill>
              <a:srgbClr val="034C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任意多边形 34"/>
            <p:cNvSpPr>
              <a:spLocks/>
            </p:cNvSpPr>
            <p:nvPr/>
          </p:nvSpPr>
          <p:spPr bwMode="auto">
            <a:xfrm>
              <a:off x="2165897" y="3648717"/>
              <a:ext cx="401061" cy="620953"/>
            </a:xfrm>
            <a:custGeom>
              <a:avLst/>
              <a:gdLst>
                <a:gd name="T0" fmla="*/ 0 w 290"/>
                <a:gd name="T1" fmla="*/ 28 h 449"/>
                <a:gd name="T2" fmla="*/ 95 w 290"/>
                <a:gd name="T3" fmla="*/ 0 h 449"/>
                <a:gd name="T4" fmla="*/ 290 w 290"/>
                <a:gd name="T5" fmla="*/ 449 h 449"/>
                <a:gd name="T6" fmla="*/ 64 w 290"/>
                <a:gd name="T7" fmla="*/ 119 h 449"/>
                <a:gd name="T8" fmla="*/ 0 w 290"/>
                <a:gd name="T9" fmla="*/ 28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449">
                  <a:moveTo>
                    <a:pt x="0" y="28"/>
                  </a:moveTo>
                  <a:lnTo>
                    <a:pt x="95" y="0"/>
                  </a:lnTo>
                  <a:lnTo>
                    <a:pt x="290" y="449"/>
                  </a:lnTo>
                  <a:lnTo>
                    <a:pt x="64" y="119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43A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任意多边形 35"/>
            <p:cNvSpPr>
              <a:spLocks/>
            </p:cNvSpPr>
            <p:nvPr/>
          </p:nvSpPr>
          <p:spPr bwMode="auto">
            <a:xfrm>
              <a:off x="2077387" y="3135635"/>
              <a:ext cx="59467" cy="60851"/>
            </a:xfrm>
            <a:custGeom>
              <a:avLst/>
              <a:gdLst>
                <a:gd name="T0" fmla="*/ 7 w 29"/>
                <a:gd name="T1" fmla="*/ 22 h 29"/>
                <a:gd name="T2" fmla="*/ 22 w 29"/>
                <a:gd name="T3" fmla="*/ 7 h 29"/>
                <a:gd name="T4" fmla="*/ 29 w 29"/>
                <a:gd name="T5" fmla="*/ 9 h 29"/>
                <a:gd name="T6" fmla="*/ 15 w 29"/>
                <a:gd name="T7" fmla="*/ 0 h 29"/>
                <a:gd name="T8" fmla="*/ 0 w 29"/>
                <a:gd name="T9" fmla="*/ 15 h 29"/>
                <a:gd name="T10" fmla="*/ 8 w 29"/>
                <a:gd name="T11" fmla="*/ 29 h 29"/>
                <a:gd name="T12" fmla="*/ 7 w 29"/>
                <a:gd name="T13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7" y="22"/>
                  </a:moveTo>
                  <a:cubicBezTo>
                    <a:pt x="7" y="14"/>
                    <a:pt x="13" y="7"/>
                    <a:pt x="22" y="7"/>
                  </a:cubicBezTo>
                  <a:cubicBezTo>
                    <a:pt x="24" y="7"/>
                    <a:pt x="27" y="7"/>
                    <a:pt x="29" y="9"/>
                  </a:cubicBezTo>
                  <a:cubicBezTo>
                    <a:pt x="26" y="4"/>
                    <a:pt x="21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1"/>
                    <a:pt x="3" y="26"/>
                    <a:pt x="8" y="29"/>
                  </a:cubicBezTo>
                  <a:cubicBezTo>
                    <a:pt x="7" y="27"/>
                    <a:pt x="7" y="25"/>
                    <a:pt x="7" y="22"/>
                  </a:cubicBezTo>
                </a:path>
              </a:pathLst>
            </a:custGeom>
            <a:solidFill>
              <a:srgbClr val="D3A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任意多边形 36"/>
            <p:cNvSpPr>
              <a:spLocks/>
            </p:cNvSpPr>
            <p:nvPr/>
          </p:nvSpPr>
          <p:spPr bwMode="auto">
            <a:xfrm>
              <a:off x="2934828" y="3135635"/>
              <a:ext cx="58085" cy="60851"/>
            </a:xfrm>
            <a:custGeom>
              <a:avLst/>
              <a:gdLst>
                <a:gd name="T0" fmla="*/ 22 w 28"/>
                <a:gd name="T1" fmla="*/ 22 h 29"/>
                <a:gd name="T2" fmla="*/ 7 w 28"/>
                <a:gd name="T3" fmla="*/ 7 h 29"/>
                <a:gd name="T4" fmla="*/ 0 w 28"/>
                <a:gd name="T5" fmla="*/ 9 h 29"/>
                <a:gd name="T6" fmla="*/ 13 w 28"/>
                <a:gd name="T7" fmla="*/ 0 h 29"/>
                <a:gd name="T8" fmla="*/ 28 w 28"/>
                <a:gd name="T9" fmla="*/ 15 h 29"/>
                <a:gd name="T10" fmla="*/ 20 w 28"/>
                <a:gd name="T11" fmla="*/ 29 h 29"/>
                <a:gd name="T12" fmla="*/ 22 w 28"/>
                <a:gd name="T13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9">
                  <a:moveTo>
                    <a:pt x="22" y="22"/>
                  </a:moveTo>
                  <a:cubicBezTo>
                    <a:pt x="22" y="14"/>
                    <a:pt x="15" y="7"/>
                    <a:pt x="7" y="7"/>
                  </a:cubicBezTo>
                  <a:cubicBezTo>
                    <a:pt x="4" y="7"/>
                    <a:pt x="2" y="7"/>
                    <a:pt x="0" y="9"/>
                  </a:cubicBezTo>
                  <a:cubicBezTo>
                    <a:pt x="2" y="4"/>
                    <a:pt x="7" y="0"/>
                    <a:pt x="13" y="0"/>
                  </a:cubicBezTo>
                  <a:cubicBezTo>
                    <a:pt x="22" y="0"/>
                    <a:pt x="28" y="7"/>
                    <a:pt x="28" y="15"/>
                  </a:cubicBezTo>
                  <a:cubicBezTo>
                    <a:pt x="28" y="21"/>
                    <a:pt x="25" y="26"/>
                    <a:pt x="20" y="29"/>
                  </a:cubicBezTo>
                  <a:cubicBezTo>
                    <a:pt x="21" y="27"/>
                    <a:pt x="22" y="25"/>
                    <a:pt x="22" y="22"/>
                  </a:cubicBezTo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任意多边形 37"/>
            <p:cNvSpPr>
              <a:spLocks/>
            </p:cNvSpPr>
            <p:nvPr/>
          </p:nvSpPr>
          <p:spPr bwMode="auto">
            <a:xfrm>
              <a:off x="2070472" y="3135635"/>
              <a:ext cx="58085" cy="60851"/>
            </a:xfrm>
            <a:custGeom>
              <a:avLst/>
              <a:gdLst>
                <a:gd name="T0" fmla="*/ 6 w 28"/>
                <a:gd name="T1" fmla="*/ 22 h 29"/>
                <a:gd name="T2" fmla="*/ 21 w 28"/>
                <a:gd name="T3" fmla="*/ 7 h 29"/>
                <a:gd name="T4" fmla="*/ 28 w 28"/>
                <a:gd name="T5" fmla="*/ 9 h 29"/>
                <a:gd name="T6" fmla="*/ 15 w 28"/>
                <a:gd name="T7" fmla="*/ 0 h 29"/>
                <a:gd name="T8" fmla="*/ 0 w 28"/>
                <a:gd name="T9" fmla="*/ 15 h 29"/>
                <a:gd name="T10" fmla="*/ 8 w 28"/>
                <a:gd name="T11" fmla="*/ 29 h 29"/>
                <a:gd name="T12" fmla="*/ 6 w 28"/>
                <a:gd name="T13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9">
                  <a:moveTo>
                    <a:pt x="6" y="22"/>
                  </a:moveTo>
                  <a:cubicBezTo>
                    <a:pt x="6" y="14"/>
                    <a:pt x="13" y="7"/>
                    <a:pt x="21" y="7"/>
                  </a:cubicBezTo>
                  <a:cubicBezTo>
                    <a:pt x="24" y="7"/>
                    <a:pt x="26" y="7"/>
                    <a:pt x="28" y="9"/>
                  </a:cubicBezTo>
                  <a:cubicBezTo>
                    <a:pt x="26" y="4"/>
                    <a:pt x="21" y="0"/>
                    <a:pt x="15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21"/>
                    <a:pt x="3" y="26"/>
                    <a:pt x="8" y="29"/>
                  </a:cubicBezTo>
                  <a:cubicBezTo>
                    <a:pt x="7" y="27"/>
                    <a:pt x="6" y="25"/>
                    <a:pt x="6" y="22"/>
                  </a:cubicBezTo>
                </a:path>
              </a:pathLst>
            </a:custGeom>
            <a:solidFill>
              <a:srgbClr val="DD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任意多边形 38"/>
            <p:cNvSpPr>
              <a:spLocks/>
            </p:cNvSpPr>
            <p:nvPr/>
          </p:nvSpPr>
          <p:spPr bwMode="auto">
            <a:xfrm>
              <a:off x="2089833" y="2477342"/>
              <a:ext cx="885101" cy="636166"/>
            </a:xfrm>
            <a:custGeom>
              <a:avLst/>
              <a:gdLst>
                <a:gd name="T0" fmla="*/ 421 w 426"/>
                <a:gd name="T1" fmla="*/ 130 h 307"/>
                <a:gd name="T2" fmla="*/ 109 w 426"/>
                <a:gd name="T3" fmla="*/ 21 h 307"/>
                <a:gd name="T4" fmla="*/ 122 w 426"/>
                <a:gd name="T5" fmla="*/ 2 h 307"/>
                <a:gd name="T6" fmla="*/ 59 w 426"/>
                <a:gd name="T7" fmla="*/ 42 h 307"/>
                <a:gd name="T8" fmla="*/ 49 w 426"/>
                <a:gd name="T9" fmla="*/ 50 h 307"/>
                <a:gd name="T10" fmla="*/ 48 w 426"/>
                <a:gd name="T11" fmla="*/ 51 h 307"/>
                <a:gd name="T12" fmla="*/ 49 w 426"/>
                <a:gd name="T13" fmla="*/ 51 h 307"/>
                <a:gd name="T14" fmla="*/ 33 w 426"/>
                <a:gd name="T15" fmla="*/ 105 h 307"/>
                <a:gd name="T16" fmla="*/ 28 w 426"/>
                <a:gd name="T17" fmla="*/ 290 h 307"/>
                <a:gd name="T18" fmla="*/ 28 w 426"/>
                <a:gd name="T19" fmla="*/ 291 h 307"/>
                <a:gd name="T20" fmla="*/ 31 w 426"/>
                <a:gd name="T21" fmla="*/ 299 h 307"/>
                <a:gd name="T22" fmla="*/ 37 w 426"/>
                <a:gd name="T23" fmla="*/ 288 h 307"/>
                <a:gd name="T24" fmla="*/ 44 w 426"/>
                <a:gd name="T25" fmla="*/ 244 h 307"/>
                <a:gd name="T26" fmla="*/ 64 w 426"/>
                <a:gd name="T27" fmla="*/ 159 h 307"/>
                <a:gd name="T28" fmla="*/ 70 w 426"/>
                <a:gd name="T29" fmla="*/ 160 h 307"/>
                <a:gd name="T30" fmla="*/ 313 w 426"/>
                <a:gd name="T31" fmla="*/ 202 h 307"/>
                <a:gd name="T32" fmla="*/ 303 w 426"/>
                <a:gd name="T33" fmla="*/ 193 h 307"/>
                <a:gd name="T34" fmla="*/ 352 w 426"/>
                <a:gd name="T35" fmla="*/ 179 h 307"/>
                <a:gd name="T36" fmla="*/ 370 w 426"/>
                <a:gd name="T37" fmla="*/ 176 h 307"/>
                <a:gd name="T38" fmla="*/ 379 w 426"/>
                <a:gd name="T39" fmla="*/ 189 h 307"/>
                <a:gd name="T40" fmla="*/ 387 w 426"/>
                <a:gd name="T41" fmla="*/ 227 h 307"/>
                <a:gd name="T42" fmla="*/ 399 w 426"/>
                <a:gd name="T43" fmla="*/ 307 h 307"/>
                <a:gd name="T44" fmla="*/ 407 w 426"/>
                <a:gd name="T45" fmla="*/ 299 h 307"/>
                <a:gd name="T46" fmla="*/ 419 w 426"/>
                <a:gd name="T47" fmla="*/ 197 h 307"/>
                <a:gd name="T48" fmla="*/ 421 w 426"/>
                <a:gd name="T49" fmla="*/ 13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6" h="307">
                  <a:moveTo>
                    <a:pt x="421" y="130"/>
                  </a:moveTo>
                  <a:cubicBezTo>
                    <a:pt x="388" y="0"/>
                    <a:pt x="187" y="9"/>
                    <a:pt x="109" y="21"/>
                  </a:cubicBezTo>
                  <a:cubicBezTo>
                    <a:pt x="108" y="14"/>
                    <a:pt x="122" y="2"/>
                    <a:pt x="122" y="2"/>
                  </a:cubicBezTo>
                  <a:cubicBezTo>
                    <a:pt x="92" y="15"/>
                    <a:pt x="70" y="32"/>
                    <a:pt x="59" y="42"/>
                  </a:cubicBezTo>
                  <a:cubicBezTo>
                    <a:pt x="55" y="45"/>
                    <a:pt x="52" y="47"/>
                    <a:pt x="49" y="50"/>
                  </a:cubicBezTo>
                  <a:cubicBezTo>
                    <a:pt x="49" y="51"/>
                    <a:pt x="48" y="51"/>
                    <a:pt x="48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32" y="69"/>
                    <a:pt x="30" y="88"/>
                    <a:pt x="33" y="105"/>
                  </a:cubicBezTo>
                  <a:cubicBezTo>
                    <a:pt x="12" y="146"/>
                    <a:pt x="0" y="206"/>
                    <a:pt x="28" y="290"/>
                  </a:cubicBezTo>
                  <a:cubicBezTo>
                    <a:pt x="28" y="291"/>
                    <a:pt x="28" y="291"/>
                    <a:pt x="28" y="291"/>
                  </a:cubicBezTo>
                  <a:cubicBezTo>
                    <a:pt x="29" y="294"/>
                    <a:pt x="30" y="296"/>
                    <a:pt x="31" y="299"/>
                  </a:cubicBezTo>
                  <a:cubicBezTo>
                    <a:pt x="37" y="288"/>
                    <a:pt x="37" y="288"/>
                    <a:pt x="37" y="288"/>
                  </a:cubicBezTo>
                  <a:cubicBezTo>
                    <a:pt x="37" y="288"/>
                    <a:pt x="40" y="268"/>
                    <a:pt x="44" y="244"/>
                  </a:cubicBezTo>
                  <a:cubicBezTo>
                    <a:pt x="64" y="159"/>
                    <a:pt x="64" y="159"/>
                    <a:pt x="64" y="159"/>
                  </a:cubicBezTo>
                  <a:cubicBezTo>
                    <a:pt x="64" y="159"/>
                    <a:pt x="66" y="159"/>
                    <a:pt x="70" y="160"/>
                  </a:cubicBezTo>
                  <a:cubicBezTo>
                    <a:pt x="118" y="178"/>
                    <a:pt x="207" y="203"/>
                    <a:pt x="313" y="202"/>
                  </a:cubicBezTo>
                  <a:cubicBezTo>
                    <a:pt x="303" y="193"/>
                    <a:pt x="303" y="193"/>
                    <a:pt x="303" y="193"/>
                  </a:cubicBezTo>
                  <a:cubicBezTo>
                    <a:pt x="303" y="193"/>
                    <a:pt x="325" y="188"/>
                    <a:pt x="352" y="179"/>
                  </a:cubicBezTo>
                  <a:cubicBezTo>
                    <a:pt x="358" y="178"/>
                    <a:pt x="364" y="177"/>
                    <a:pt x="370" y="176"/>
                  </a:cubicBezTo>
                  <a:cubicBezTo>
                    <a:pt x="379" y="189"/>
                    <a:pt x="379" y="189"/>
                    <a:pt x="379" y="189"/>
                  </a:cubicBezTo>
                  <a:cubicBezTo>
                    <a:pt x="379" y="189"/>
                    <a:pt x="384" y="215"/>
                    <a:pt x="387" y="227"/>
                  </a:cubicBezTo>
                  <a:cubicBezTo>
                    <a:pt x="389" y="238"/>
                    <a:pt x="399" y="307"/>
                    <a:pt x="399" y="307"/>
                  </a:cubicBezTo>
                  <a:cubicBezTo>
                    <a:pt x="407" y="299"/>
                    <a:pt x="407" y="299"/>
                    <a:pt x="407" y="299"/>
                  </a:cubicBezTo>
                  <a:cubicBezTo>
                    <a:pt x="407" y="299"/>
                    <a:pt x="418" y="216"/>
                    <a:pt x="419" y="197"/>
                  </a:cubicBezTo>
                  <a:cubicBezTo>
                    <a:pt x="419" y="180"/>
                    <a:pt x="426" y="142"/>
                    <a:pt x="421" y="130"/>
                  </a:cubicBezTo>
                </a:path>
              </a:pathLst>
            </a:custGeom>
            <a:solidFill>
              <a:srgbClr val="753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任意多边形 39"/>
            <p:cNvSpPr>
              <a:spLocks/>
            </p:cNvSpPr>
            <p:nvPr/>
          </p:nvSpPr>
          <p:spPr bwMode="auto">
            <a:xfrm>
              <a:off x="2131323" y="5936149"/>
              <a:ext cx="347125" cy="123084"/>
            </a:xfrm>
            <a:custGeom>
              <a:avLst/>
              <a:gdLst>
                <a:gd name="T0" fmla="*/ 87 w 167"/>
                <a:gd name="T1" fmla="*/ 1 h 60"/>
                <a:gd name="T2" fmla="*/ 84 w 167"/>
                <a:gd name="T3" fmla="*/ 0 h 60"/>
                <a:gd name="T4" fmla="*/ 80 w 167"/>
                <a:gd name="T5" fmla="*/ 1 h 60"/>
                <a:gd name="T6" fmla="*/ 78 w 167"/>
                <a:gd name="T7" fmla="*/ 1 h 60"/>
                <a:gd name="T8" fmla="*/ 78 w 167"/>
                <a:gd name="T9" fmla="*/ 1 h 60"/>
                <a:gd name="T10" fmla="*/ 0 w 167"/>
                <a:gd name="T11" fmla="*/ 60 h 60"/>
                <a:gd name="T12" fmla="*/ 167 w 167"/>
                <a:gd name="T13" fmla="*/ 60 h 60"/>
                <a:gd name="T14" fmla="*/ 167 w 167"/>
                <a:gd name="T15" fmla="*/ 1 h 60"/>
                <a:gd name="T16" fmla="*/ 87 w 167"/>
                <a:gd name="T17" fmla="*/ 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60">
                  <a:moveTo>
                    <a:pt x="87" y="1"/>
                  </a:moveTo>
                  <a:cubicBezTo>
                    <a:pt x="86" y="1"/>
                    <a:pt x="85" y="0"/>
                    <a:pt x="84" y="0"/>
                  </a:cubicBezTo>
                  <a:cubicBezTo>
                    <a:pt x="82" y="0"/>
                    <a:pt x="81" y="1"/>
                    <a:pt x="80" y="1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35" y="3"/>
                    <a:pt x="0" y="28"/>
                    <a:pt x="0" y="60"/>
                  </a:cubicBezTo>
                  <a:cubicBezTo>
                    <a:pt x="167" y="60"/>
                    <a:pt x="167" y="60"/>
                    <a:pt x="167" y="60"/>
                  </a:cubicBezTo>
                  <a:cubicBezTo>
                    <a:pt x="167" y="1"/>
                    <a:pt x="167" y="1"/>
                    <a:pt x="167" y="1"/>
                  </a:cubicBezTo>
                  <a:lnTo>
                    <a:pt x="87" y="1"/>
                  </a:lnTo>
                  <a:close/>
                </a:path>
              </a:pathLst>
            </a:custGeom>
            <a:solidFill>
              <a:srgbClr val="3738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任意多边形 40"/>
            <p:cNvSpPr>
              <a:spLocks/>
            </p:cNvSpPr>
            <p:nvPr/>
          </p:nvSpPr>
          <p:spPr bwMode="auto">
            <a:xfrm>
              <a:off x="2607064" y="5936149"/>
              <a:ext cx="347125" cy="123084"/>
            </a:xfrm>
            <a:custGeom>
              <a:avLst/>
              <a:gdLst>
                <a:gd name="T0" fmla="*/ 80 w 167"/>
                <a:gd name="T1" fmla="*/ 1 h 60"/>
                <a:gd name="T2" fmla="*/ 84 w 167"/>
                <a:gd name="T3" fmla="*/ 0 h 60"/>
                <a:gd name="T4" fmla="*/ 87 w 167"/>
                <a:gd name="T5" fmla="*/ 1 h 60"/>
                <a:gd name="T6" fmla="*/ 89 w 167"/>
                <a:gd name="T7" fmla="*/ 1 h 60"/>
                <a:gd name="T8" fmla="*/ 89 w 167"/>
                <a:gd name="T9" fmla="*/ 1 h 60"/>
                <a:gd name="T10" fmla="*/ 167 w 167"/>
                <a:gd name="T11" fmla="*/ 60 h 60"/>
                <a:gd name="T12" fmla="*/ 0 w 167"/>
                <a:gd name="T13" fmla="*/ 60 h 60"/>
                <a:gd name="T14" fmla="*/ 0 w 167"/>
                <a:gd name="T15" fmla="*/ 1 h 60"/>
                <a:gd name="T16" fmla="*/ 80 w 167"/>
                <a:gd name="T17" fmla="*/ 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60">
                  <a:moveTo>
                    <a:pt x="80" y="1"/>
                  </a:moveTo>
                  <a:cubicBezTo>
                    <a:pt x="81" y="1"/>
                    <a:pt x="83" y="0"/>
                    <a:pt x="84" y="0"/>
                  </a:cubicBezTo>
                  <a:cubicBezTo>
                    <a:pt x="85" y="0"/>
                    <a:pt x="86" y="1"/>
                    <a:pt x="87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133" y="3"/>
                    <a:pt x="167" y="28"/>
                    <a:pt x="167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rgbClr val="2D2E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任意多边形 41"/>
            <p:cNvSpPr>
              <a:spLocks/>
            </p:cNvSpPr>
            <p:nvPr/>
          </p:nvSpPr>
          <p:spPr bwMode="auto">
            <a:xfrm>
              <a:off x="2638873" y="4514456"/>
              <a:ext cx="315317" cy="74680"/>
            </a:xfrm>
            <a:custGeom>
              <a:avLst/>
              <a:gdLst>
                <a:gd name="T0" fmla="*/ 9 w 152"/>
                <a:gd name="T1" fmla="*/ 36 h 36"/>
                <a:gd name="T2" fmla="*/ 143 w 152"/>
                <a:gd name="T3" fmla="*/ 36 h 36"/>
                <a:gd name="T4" fmla="*/ 152 w 152"/>
                <a:gd name="T5" fmla="*/ 27 h 36"/>
                <a:gd name="T6" fmla="*/ 152 w 152"/>
                <a:gd name="T7" fmla="*/ 9 h 36"/>
                <a:gd name="T8" fmla="*/ 143 w 152"/>
                <a:gd name="T9" fmla="*/ 0 h 36"/>
                <a:gd name="T10" fmla="*/ 9 w 152"/>
                <a:gd name="T11" fmla="*/ 0 h 36"/>
                <a:gd name="T12" fmla="*/ 0 w 152"/>
                <a:gd name="T13" fmla="*/ 9 h 36"/>
                <a:gd name="T14" fmla="*/ 0 w 152"/>
                <a:gd name="T15" fmla="*/ 27 h 36"/>
                <a:gd name="T16" fmla="*/ 9 w 152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36">
                  <a:moveTo>
                    <a:pt x="9" y="36"/>
                  </a:moveTo>
                  <a:cubicBezTo>
                    <a:pt x="143" y="36"/>
                    <a:pt x="143" y="36"/>
                    <a:pt x="143" y="36"/>
                  </a:cubicBezTo>
                  <a:cubicBezTo>
                    <a:pt x="148" y="36"/>
                    <a:pt x="152" y="32"/>
                    <a:pt x="152" y="27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2" y="4"/>
                    <a:pt x="148" y="0"/>
                    <a:pt x="14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2"/>
                    <a:pt x="4" y="36"/>
                    <a:pt x="9" y="36"/>
                  </a:cubicBezTo>
                </a:path>
              </a:pathLst>
            </a:custGeom>
            <a:solidFill>
              <a:srgbClr val="043A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任意多边形 42"/>
            <p:cNvSpPr>
              <a:spLocks/>
            </p:cNvSpPr>
            <p:nvPr/>
          </p:nvSpPr>
          <p:spPr bwMode="auto">
            <a:xfrm>
              <a:off x="2120259" y="4514456"/>
              <a:ext cx="316700" cy="74680"/>
            </a:xfrm>
            <a:custGeom>
              <a:avLst/>
              <a:gdLst>
                <a:gd name="T0" fmla="*/ 9 w 152"/>
                <a:gd name="T1" fmla="*/ 36 h 36"/>
                <a:gd name="T2" fmla="*/ 143 w 152"/>
                <a:gd name="T3" fmla="*/ 36 h 36"/>
                <a:gd name="T4" fmla="*/ 152 w 152"/>
                <a:gd name="T5" fmla="*/ 27 h 36"/>
                <a:gd name="T6" fmla="*/ 152 w 152"/>
                <a:gd name="T7" fmla="*/ 9 h 36"/>
                <a:gd name="T8" fmla="*/ 143 w 152"/>
                <a:gd name="T9" fmla="*/ 0 h 36"/>
                <a:gd name="T10" fmla="*/ 9 w 152"/>
                <a:gd name="T11" fmla="*/ 0 h 36"/>
                <a:gd name="T12" fmla="*/ 0 w 152"/>
                <a:gd name="T13" fmla="*/ 9 h 36"/>
                <a:gd name="T14" fmla="*/ 0 w 152"/>
                <a:gd name="T15" fmla="*/ 27 h 36"/>
                <a:gd name="T16" fmla="*/ 9 w 152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36">
                  <a:moveTo>
                    <a:pt x="9" y="36"/>
                  </a:moveTo>
                  <a:cubicBezTo>
                    <a:pt x="143" y="36"/>
                    <a:pt x="143" y="36"/>
                    <a:pt x="143" y="36"/>
                  </a:cubicBezTo>
                  <a:cubicBezTo>
                    <a:pt x="148" y="36"/>
                    <a:pt x="152" y="32"/>
                    <a:pt x="152" y="27"/>
                  </a:cubicBezTo>
                  <a:cubicBezTo>
                    <a:pt x="152" y="9"/>
                    <a:pt x="152" y="9"/>
                    <a:pt x="152" y="9"/>
                  </a:cubicBezTo>
                  <a:cubicBezTo>
                    <a:pt x="152" y="4"/>
                    <a:pt x="148" y="0"/>
                    <a:pt x="14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2"/>
                    <a:pt x="4" y="36"/>
                    <a:pt x="9" y="36"/>
                  </a:cubicBezTo>
                </a:path>
              </a:pathLst>
            </a:custGeom>
            <a:solidFill>
              <a:srgbClr val="043A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任意多边形 43"/>
            <p:cNvSpPr>
              <a:spLocks/>
            </p:cNvSpPr>
            <p:nvPr/>
          </p:nvSpPr>
          <p:spPr bwMode="auto">
            <a:xfrm>
              <a:off x="3620781" y="3627972"/>
              <a:ext cx="569784" cy="154893"/>
            </a:xfrm>
            <a:custGeom>
              <a:avLst/>
              <a:gdLst>
                <a:gd name="T0" fmla="*/ 236 w 274"/>
                <a:gd name="T1" fmla="*/ 14 h 75"/>
                <a:gd name="T2" fmla="*/ 124 w 274"/>
                <a:gd name="T3" fmla="*/ 12 h 75"/>
                <a:gd name="T4" fmla="*/ 122 w 274"/>
                <a:gd name="T5" fmla="*/ 2 h 75"/>
                <a:gd name="T6" fmla="*/ 72 w 274"/>
                <a:gd name="T7" fmla="*/ 13 h 75"/>
                <a:gd name="T8" fmla="*/ 46 w 274"/>
                <a:gd name="T9" fmla="*/ 14 h 75"/>
                <a:gd name="T10" fmla="*/ 0 w 274"/>
                <a:gd name="T11" fmla="*/ 45 h 75"/>
                <a:gd name="T12" fmla="*/ 58 w 274"/>
                <a:gd name="T13" fmla="*/ 75 h 75"/>
                <a:gd name="T14" fmla="*/ 186 w 274"/>
                <a:gd name="T15" fmla="*/ 45 h 75"/>
                <a:gd name="T16" fmla="*/ 236 w 274"/>
                <a:gd name="T17" fmla="*/ 1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75">
                  <a:moveTo>
                    <a:pt x="236" y="14"/>
                  </a:moveTo>
                  <a:cubicBezTo>
                    <a:pt x="236" y="14"/>
                    <a:pt x="178" y="12"/>
                    <a:pt x="124" y="12"/>
                  </a:cubicBezTo>
                  <a:cubicBezTo>
                    <a:pt x="129" y="8"/>
                    <a:pt x="133" y="3"/>
                    <a:pt x="122" y="2"/>
                  </a:cubicBezTo>
                  <a:cubicBezTo>
                    <a:pt x="109" y="0"/>
                    <a:pt x="88" y="7"/>
                    <a:pt x="72" y="13"/>
                  </a:cubicBezTo>
                  <a:cubicBezTo>
                    <a:pt x="62" y="13"/>
                    <a:pt x="53" y="13"/>
                    <a:pt x="46" y="14"/>
                  </a:cubicBezTo>
                  <a:cubicBezTo>
                    <a:pt x="0" y="18"/>
                    <a:pt x="0" y="45"/>
                    <a:pt x="0" y="45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58" y="75"/>
                    <a:pt x="98" y="55"/>
                    <a:pt x="186" y="45"/>
                  </a:cubicBezTo>
                  <a:cubicBezTo>
                    <a:pt x="274" y="36"/>
                    <a:pt x="236" y="14"/>
                    <a:pt x="236" y="14"/>
                  </a:cubicBezTo>
                </a:path>
              </a:pathLst>
            </a:custGeom>
            <a:solidFill>
              <a:srgbClr val="FDD0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任意多边形 44"/>
            <p:cNvSpPr>
              <a:spLocks/>
            </p:cNvSpPr>
            <p:nvPr/>
          </p:nvSpPr>
          <p:spPr bwMode="auto">
            <a:xfrm>
              <a:off x="2450789" y="3229677"/>
              <a:ext cx="107872" cy="99574"/>
            </a:xfrm>
            <a:custGeom>
              <a:avLst/>
              <a:gdLst>
                <a:gd name="T0" fmla="*/ 52 w 52"/>
                <a:gd name="T1" fmla="*/ 4 h 48"/>
                <a:gd name="T2" fmla="*/ 5 w 52"/>
                <a:gd name="T3" fmla="*/ 24 h 48"/>
                <a:gd name="T4" fmla="*/ 40 w 52"/>
                <a:gd name="T5" fmla="*/ 48 h 48"/>
                <a:gd name="T6" fmla="*/ 52 w 52"/>
                <a:gd name="T7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48">
                  <a:moveTo>
                    <a:pt x="52" y="4"/>
                  </a:moveTo>
                  <a:cubicBezTo>
                    <a:pt x="29" y="0"/>
                    <a:pt x="10" y="8"/>
                    <a:pt x="5" y="24"/>
                  </a:cubicBezTo>
                  <a:cubicBezTo>
                    <a:pt x="0" y="40"/>
                    <a:pt x="21" y="46"/>
                    <a:pt x="40" y="48"/>
                  </a:cubicBezTo>
                  <a:cubicBezTo>
                    <a:pt x="4" y="38"/>
                    <a:pt x="26" y="2"/>
                    <a:pt x="52" y="4"/>
                  </a:cubicBezTo>
                  <a:close/>
                </a:path>
              </a:pathLst>
            </a:custGeom>
            <a:solidFill>
              <a:srgbClr val="FFAB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任意多边形 45"/>
            <p:cNvSpPr>
              <a:spLocks/>
            </p:cNvSpPr>
            <p:nvPr/>
          </p:nvSpPr>
          <p:spPr bwMode="auto">
            <a:xfrm>
              <a:off x="2250258" y="2971062"/>
              <a:ext cx="154893" cy="37340"/>
            </a:xfrm>
            <a:custGeom>
              <a:avLst/>
              <a:gdLst>
                <a:gd name="T0" fmla="*/ 6 w 75"/>
                <a:gd name="T1" fmla="*/ 18 h 18"/>
                <a:gd name="T2" fmla="*/ 1 w 75"/>
                <a:gd name="T3" fmla="*/ 15 h 18"/>
                <a:gd name="T4" fmla="*/ 3 w 75"/>
                <a:gd name="T5" fmla="*/ 8 h 18"/>
                <a:gd name="T6" fmla="*/ 71 w 75"/>
                <a:gd name="T7" fmla="*/ 7 h 18"/>
                <a:gd name="T8" fmla="*/ 73 w 75"/>
                <a:gd name="T9" fmla="*/ 14 h 18"/>
                <a:gd name="T10" fmla="*/ 67 w 75"/>
                <a:gd name="T11" fmla="*/ 16 h 18"/>
                <a:gd name="T12" fmla="*/ 8 w 75"/>
                <a:gd name="T13" fmla="*/ 18 h 18"/>
                <a:gd name="T14" fmla="*/ 6 w 75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18">
                  <a:moveTo>
                    <a:pt x="6" y="18"/>
                  </a:moveTo>
                  <a:cubicBezTo>
                    <a:pt x="4" y="18"/>
                    <a:pt x="2" y="17"/>
                    <a:pt x="1" y="15"/>
                  </a:cubicBezTo>
                  <a:cubicBezTo>
                    <a:pt x="0" y="12"/>
                    <a:pt x="1" y="9"/>
                    <a:pt x="3" y="8"/>
                  </a:cubicBezTo>
                  <a:cubicBezTo>
                    <a:pt x="18" y="1"/>
                    <a:pt x="57" y="0"/>
                    <a:pt x="71" y="7"/>
                  </a:cubicBezTo>
                  <a:cubicBezTo>
                    <a:pt x="73" y="8"/>
                    <a:pt x="75" y="11"/>
                    <a:pt x="73" y="14"/>
                  </a:cubicBezTo>
                  <a:cubicBezTo>
                    <a:pt x="72" y="16"/>
                    <a:pt x="69" y="17"/>
                    <a:pt x="67" y="16"/>
                  </a:cubicBezTo>
                  <a:cubicBezTo>
                    <a:pt x="56" y="12"/>
                    <a:pt x="21" y="12"/>
                    <a:pt x="8" y="18"/>
                  </a:cubicBezTo>
                  <a:cubicBezTo>
                    <a:pt x="7" y="18"/>
                    <a:pt x="6" y="18"/>
                    <a:pt x="6" y="18"/>
                  </a:cubicBezTo>
                  <a:close/>
                </a:path>
              </a:pathLst>
            </a:custGeom>
            <a:solidFill>
              <a:srgbClr val="753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椭圆 43"/>
            <p:cNvSpPr>
              <a:spLocks/>
            </p:cNvSpPr>
            <p:nvPr/>
          </p:nvSpPr>
          <p:spPr bwMode="auto">
            <a:xfrm>
              <a:off x="2262705" y="3065104"/>
              <a:ext cx="149361" cy="15212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任意多边形 47"/>
            <p:cNvSpPr>
              <a:spLocks/>
            </p:cNvSpPr>
            <p:nvPr/>
          </p:nvSpPr>
          <p:spPr bwMode="auto">
            <a:xfrm>
              <a:off x="2667915" y="2971062"/>
              <a:ext cx="154893" cy="37340"/>
            </a:xfrm>
            <a:custGeom>
              <a:avLst/>
              <a:gdLst>
                <a:gd name="T0" fmla="*/ 69 w 75"/>
                <a:gd name="T1" fmla="*/ 18 h 18"/>
                <a:gd name="T2" fmla="*/ 74 w 75"/>
                <a:gd name="T3" fmla="*/ 15 h 18"/>
                <a:gd name="T4" fmla="*/ 71 w 75"/>
                <a:gd name="T5" fmla="*/ 8 h 18"/>
                <a:gd name="T6" fmla="*/ 4 w 75"/>
                <a:gd name="T7" fmla="*/ 7 h 18"/>
                <a:gd name="T8" fmla="*/ 1 w 75"/>
                <a:gd name="T9" fmla="*/ 14 h 18"/>
                <a:gd name="T10" fmla="*/ 8 w 75"/>
                <a:gd name="T11" fmla="*/ 16 h 18"/>
                <a:gd name="T12" fmla="*/ 67 w 75"/>
                <a:gd name="T13" fmla="*/ 18 h 18"/>
                <a:gd name="T14" fmla="*/ 69 w 75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18">
                  <a:moveTo>
                    <a:pt x="69" y="18"/>
                  </a:moveTo>
                  <a:cubicBezTo>
                    <a:pt x="71" y="18"/>
                    <a:pt x="73" y="17"/>
                    <a:pt x="74" y="15"/>
                  </a:cubicBezTo>
                  <a:cubicBezTo>
                    <a:pt x="75" y="12"/>
                    <a:pt x="74" y="9"/>
                    <a:pt x="71" y="8"/>
                  </a:cubicBezTo>
                  <a:cubicBezTo>
                    <a:pt x="56" y="1"/>
                    <a:pt x="18" y="0"/>
                    <a:pt x="4" y="7"/>
                  </a:cubicBezTo>
                  <a:cubicBezTo>
                    <a:pt x="1" y="8"/>
                    <a:pt x="0" y="11"/>
                    <a:pt x="1" y="14"/>
                  </a:cubicBezTo>
                  <a:cubicBezTo>
                    <a:pt x="2" y="16"/>
                    <a:pt x="5" y="17"/>
                    <a:pt x="8" y="16"/>
                  </a:cubicBezTo>
                  <a:cubicBezTo>
                    <a:pt x="18" y="12"/>
                    <a:pt x="54" y="12"/>
                    <a:pt x="67" y="18"/>
                  </a:cubicBezTo>
                  <a:cubicBezTo>
                    <a:pt x="67" y="18"/>
                    <a:pt x="68" y="18"/>
                    <a:pt x="69" y="18"/>
                  </a:cubicBezTo>
                  <a:close/>
                </a:path>
              </a:pathLst>
            </a:custGeom>
            <a:solidFill>
              <a:srgbClr val="753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椭圆 45"/>
            <p:cNvSpPr>
              <a:spLocks/>
            </p:cNvSpPr>
            <p:nvPr/>
          </p:nvSpPr>
          <p:spPr bwMode="auto">
            <a:xfrm>
              <a:off x="2661000" y="3065104"/>
              <a:ext cx="149361" cy="15212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椭圆 46"/>
            <p:cNvSpPr/>
            <p:nvPr/>
          </p:nvSpPr>
          <p:spPr>
            <a:xfrm>
              <a:off x="2300368" y="3099550"/>
              <a:ext cx="86002" cy="86002"/>
            </a:xfrm>
            <a:prstGeom prst="ellipse">
              <a:avLst/>
            </a:prstGeom>
            <a:solidFill>
              <a:srgbClr val="664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椭圆 47"/>
            <p:cNvSpPr>
              <a:spLocks/>
            </p:cNvSpPr>
            <p:nvPr/>
          </p:nvSpPr>
          <p:spPr bwMode="auto">
            <a:xfrm>
              <a:off x="2713553" y="3105209"/>
              <a:ext cx="20744" cy="2074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椭圆 48"/>
            <p:cNvSpPr/>
            <p:nvPr/>
          </p:nvSpPr>
          <p:spPr>
            <a:xfrm>
              <a:off x="2686296" y="3099550"/>
              <a:ext cx="86002" cy="86002"/>
            </a:xfrm>
            <a:prstGeom prst="ellipse">
              <a:avLst/>
            </a:prstGeom>
            <a:solidFill>
              <a:srgbClr val="664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任意多边形 52"/>
            <p:cNvSpPr>
              <a:spLocks/>
            </p:cNvSpPr>
            <p:nvPr/>
          </p:nvSpPr>
          <p:spPr bwMode="auto">
            <a:xfrm>
              <a:off x="2132706" y="3018083"/>
              <a:ext cx="809037" cy="250317"/>
            </a:xfrm>
            <a:custGeom>
              <a:avLst/>
              <a:gdLst>
                <a:gd name="T0" fmla="*/ 385 w 389"/>
                <a:gd name="T1" fmla="*/ 7 h 121"/>
                <a:gd name="T2" fmla="*/ 354 w 389"/>
                <a:gd name="T3" fmla="*/ 7 h 121"/>
                <a:gd name="T4" fmla="*/ 243 w 389"/>
                <a:gd name="T5" fmla="*/ 14 h 121"/>
                <a:gd name="T6" fmla="*/ 194 w 389"/>
                <a:gd name="T7" fmla="*/ 18 h 121"/>
                <a:gd name="T8" fmla="*/ 146 w 389"/>
                <a:gd name="T9" fmla="*/ 14 h 121"/>
                <a:gd name="T10" fmla="*/ 35 w 389"/>
                <a:gd name="T11" fmla="*/ 7 h 121"/>
                <a:gd name="T12" fmla="*/ 4 w 389"/>
                <a:gd name="T13" fmla="*/ 7 h 121"/>
                <a:gd name="T14" fmla="*/ 4 w 389"/>
                <a:gd name="T15" fmla="*/ 34 h 121"/>
                <a:gd name="T16" fmla="*/ 13 w 389"/>
                <a:gd name="T17" fmla="*/ 40 h 121"/>
                <a:gd name="T18" fmla="*/ 23 w 389"/>
                <a:gd name="T19" fmla="*/ 81 h 121"/>
                <a:gd name="T20" fmla="*/ 38 w 389"/>
                <a:gd name="T21" fmla="*/ 105 h 121"/>
                <a:gd name="T22" fmla="*/ 61 w 389"/>
                <a:gd name="T23" fmla="*/ 117 h 121"/>
                <a:gd name="T24" fmla="*/ 128 w 389"/>
                <a:gd name="T25" fmla="*/ 111 h 121"/>
                <a:gd name="T26" fmla="*/ 167 w 389"/>
                <a:gd name="T27" fmla="*/ 58 h 121"/>
                <a:gd name="T28" fmla="*/ 191 w 389"/>
                <a:gd name="T29" fmla="*/ 35 h 121"/>
                <a:gd name="T30" fmla="*/ 193 w 389"/>
                <a:gd name="T31" fmla="*/ 35 h 121"/>
                <a:gd name="T32" fmla="*/ 198 w 389"/>
                <a:gd name="T33" fmla="*/ 35 h 121"/>
                <a:gd name="T34" fmla="*/ 222 w 389"/>
                <a:gd name="T35" fmla="*/ 58 h 121"/>
                <a:gd name="T36" fmla="*/ 261 w 389"/>
                <a:gd name="T37" fmla="*/ 111 h 121"/>
                <a:gd name="T38" fmla="*/ 328 w 389"/>
                <a:gd name="T39" fmla="*/ 117 h 121"/>
                <a:gd name="T40" fmla="*/ 350 w 389"/>
                <a:gd name="T41" fmla="*/ 105 h 121"/>
                <a:gd name="T42" fmla="*/ 366 w 389"/>
                <a:gd name="T43" fmla="*/ 81 h 121"/>
                <a:gd name="T44" fmla="*/ 376 w 389"/>
                <a:gd name="T45" fmla="*/ 40 h 121"/>
                <a:gd name="T46" fmla="*/ 385 w 389"/>
                <a:gd name="T47" fmla="*/ 34 h 121"/>
                <a:gd name="T48" fmla="*/ 385 w 389"/>
                <a:gd name="T49" fmla="*/ 7 h 121"/>
                <a:gd name="T50" fmla="*/ 156 w 389"/>
                <a:gd name="T51" fmla="*/ 58 h 121"/>
                <a:gd name="T52" fmla="*/ 121 w 389"/>
                <a:gd name="T53" fmla="*/ 106 h 121"/>
                <a:gd name="T54" fmla="*/ 56 w 389"/>
                <a:gd name="T55" fmla="*/ 108 h 121"/>
                <a:gd name="T56" fmla="*/ 25 w 389"/>
                <a:gd name="T57" fmla="*/ 27 h 121"/>
                <a:gd name="T58" fmla="*/ 85 w 389"/>
                <a:gd name="T59" fmla="*/ 15 h 121"/>
                <a:gd name="T60" fmla="*/ 142 w 389"/>
                <a:gd name="T61" fmla="*/ 21 h 121"/>
                <a:gd name="T62" fmla="*/ 156 w 389"/>
                <a:gd name="T63" fmla="*/ 58 h 121"/>
                <a:gd name="T64" fmla="*/ 333 w 389"/>
                <a:gd name="T65" fmla="*/ 108 h 121"/>
                <a:gd name="T66" fmla="*/ 268 w 389"/>
                <a:gd name="T67" fmla="*/ 106 h 121"/>
                <a:gd name="T68" fmla="*/ 233 w 389"/>
                <a:gd name="T69" fmla="*/ 58 h 121"/>
                <a:gd name="T70" fmla="*/ 246 w 389"/>
                <a:gd name="T71" fmla="*/ 21 h 121"/>
                <a:gd name="T72" fmla="*/ 304 w 389"/>
                <a:gd name="T73" fmla="*/ 15 h 121"/>
                <a:gd name="T74" fmla="*/ 364 w 389"/>
                <a:gd name="T75" fmla="*/ 27 h 121"/>
                <a:gd name="T76" fmla="*/ 333 w 389"/>
                <a:gd name="T77" fmla="*/ 10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9" h="121">
                  <a:moveTo>
                    <a:pt x="385" y="7"/>
                  </a:moveTo>
                  <a:cubicBezTo>
                    <a:pt x="385" y="7"/>
                    <a:pt x="362" y="7"/>
                    <a:pt x="354" y="7"/>
                  </a:cubicBezTo>
                  <a:cubicBezTo>
                    <a:pt x="346" y="8"/>
                    <a:pt x="310" y="0"/>
                    <a:pt x="243" y="14"/>
                  </a:cubicBezTo>
                  <a:cubicBezTo>
                    <a:pt x="243" y="14"/>
                    <a:pt x="222" y="18"/>
                    <a:pt x="194" y="18"/>
                  </a:cubicBezTo>
                  <a:cubicBezTo>
                    <a:pt x="167" y="18"/>
                    <a:pt x="146" y="14"/>
                    <a:pt x="146" y="14"/>
                  </a:cubicBezTo>
                  <a:cubicBezTo>
                    <a:pt x="79" y="0"/>
                    <a:pt x="43" y="8"/>
                    <a:pt x="35" y="7"/>
                  </a:cubicBezTo>
                  <a:cubicBezTo>
                    <a:pt x="26" y="7"/>
                    <a:pt x="4" y="7"/>
                    <a:pt x="4" y="7"/>
                  </a:cubicBezTo>
                  <a:cubicBezTo>
                    <a:pt x="0" y="21"/>
                    <a:pt x="3" y="33"/>
                    <a:pt x="4" y="34"/>
                  </a:cubicBezTo>
                  <a:cubicBezTo>
                    <a:pt x="5" y="34"/>
                    <a:pt x="9" y="34"/>
                    <a:pt x="13" y="40"/>
                  </a:cubicBezTo>
                  <a:cubicBezTo>
                    <a:pt x="17" y="46"/>
                    <a:pt x="17" y="62"/>
                    <a:pt x="23" y="81"/>
                  </a:cubicBezTo>
                  <a:cubicBezTo>
                    <a:pt x="26" y="90"/>
                    <a:pt x="32" y="99"/>
                    <a:pt x="38" y="105"/>
                  </a:cubicBezTo>
                  <a:cubicBezTo>
                    <a:pt x="46" y="112"/>
                    <a:pt x="55" y="115"/>
                    <a:pt x="61" y="117"/>
                  </a:cubicBezTo>
                  <a:cubicBezTo>
                    <a:pt x="72" y="119"/>
                    <a:pt x="106" y="121"/>
                    <a:pt x="128" y="111"/>
                  </a:cubicBezTo>
                  <a:cubicBezTo>
                    <a:pt x="149" y="101"/>
                    <a:pt x="159" y="80"/>
                    <a:pt x="167" y="58"/>
                  </a:cubicBezTo>
                  <a:cubicBezTo>
                    <a:pt x="175" y="36"/>
                    <a:pt x="191" y="35"/>
                    <a:pt x="191" y="35"/>
                  </a:cubicBezTo>
                  <a:cubicBezTo>
                    <a:pt x="191" y="35"/>
                    <a:pt x="191" y="35"/>
                    <a:pt x="193" y="35"/>
                  </a:cubicBezTo>
                  <a:cubicBezTo>
                    <a:pt x="196" y="35"/>
                    <a:pt x="198" y="35"/>
                    <a:pt x="198" y="35"/>
                  </a:cubicBezTo>
                  <a:cubicBezTo>
                    <a:pt x="198" y="35"/>
                    <a:pt x="214" y="36"/>
                    <a:pt x="222" y="58"/>
                  </a:cubicBezTo>
                  <a:cubicBezTo>
                    <a:pt x="230" y="80"/>
                    <a:pt x="240" y="101"/>
                    <a:pt x="261" y="111"/>
                  </a:cubicBezTo>
                  <a:cubicBezTo>
                    <a:pt x="282" y="121"/>
                    <a:pt x="317" y="119"/>
                    <a:pt x="328" y="117"/>
                  </a:cubicBezTo>
                  <a:cubicBezTo>
                    <a:pt x="334" y="115"/>
                    <a:pt x="343" y="112"/>
                    <a:pt x="350" y="105"/>
                  </a:cubicBezTo>
                  <a:cubicBezTo>
                    <a:pt x="357" y="99"/>
                    <a:pt x="363" y="90"/>
                    <a:pt x="366" y="81"/>
                  </a:cubicBezTo>
                  <a:cubicBezTo>
                    <a:pt x="371" y="62"/>
                    <a:pt x="372" y="46"/>
                    <a:pt x="376" y="40"/>
                  </a:cubicBezTo>
                  <a:cubicBezTo>
                    <a:pt x="379" y="34"/>
                    <a:pt x="384" y="34"/>
                    <a:pt x="385" y="34"/>
                  </a:cubicBezTo>
                  <a:cubicBezTo>
                    <a:pt x="386" y="33"/>
                    <a:pt x="389" y="21"/>
                    <a:pt x="385" y="7"/>
                  </a:cubicBezTo>
                  <a:moveTo>
                    <a:pt x="156" y="58"/>
                  </a:moveTo>
                  <a:cubicBezTo>
                    <a:pt x="154" y="70"/>
                    <a:pt x="145" y="98"/>
                    <a:pt x="121" y="106"/>
                  </a:cubicBezTo>
                  <a:cubicBezTo>
                    <a:pt x="84" y="119"/>
                    <a:pt x="56" y="108"/>
                    <a:pt x="56" y="108"/>
                  </a:cubicBezTo>
                  <a:cubicBezTo>
                    <a:pt x="27" y="100"/>
                    <a:pt x="19" y="40"/>
                    <a:pt x="25" y="27"/>
                  </a:cubicBezTo>
                  <a:cubicBezTo>
                    <a:pt x="31" y="15"/>
                    <a:pt x="49" y="15"/>
                    <a:pt x="85" y="15"/>
                  </a:cubicBezTo>
                  <a:cubicBezTo>
                    <a:pt x="121" y="15"/>
                    <a:pt x="142" y="21"/>
                    <a:pt x="142" y="21"/>
                  </a:cubicBezTo>
                  <a:cubicBezTo>
                    <a:pt x="161" y="27"/>
                    <a:pt x="158" y="46"/>
                    <a:pt x="156" y="58"/>
                  </a:cubicBezTo>
                  <a:moveTo>
                    <a:pt x="333" y="108"/>
                  </a:moveTo>
                  <a:cubicBezTo>
                    <a:pt x="333" y="108"/>
                    <a:pt x="305" y="119"/>
                    <a:pt x="268" y="106"/>
                  </a:cubicBezTo>
                  <a:cubicBezTo>
                    <a:pt x="244" y="98"/>
                    <a:pt x="235" y="70"/>
                    <a:pt x="233" y="58"/>
                  </a:cubicBezTo>
                  <a:cubicBezTo>
                    <a:pt x="231" y="46"/>
                    <a:pt x="228" y="27"/>
                    <a:pt x="246" y="21"/>
                  </a:cubicBezTo>
                  <a:cubicBezTo>
                    <a:pt x="246" y="21"/>
                    <a:pt x="268" y="15"/>
                    <a:pt x="304" y="15"/>
                  </a:cubicBezTo>
                  <a:cubicBezTo>
                    <a:pt x="340" y="15"/>
                    <a:pt x="358" y="15"/>
                    <a:pt x="364" y="27"/>
                  </a:cubicBezTo>
                  <a:cubicBezTo>
                    <a:pt x="370" y="40"/>
                    <a:pt x="361" y="100"/>
                    <a:pt x="333" y="108"/>
                  </a:cubicBezTo>
                </a:path>
              </a:pathLst>
            </a:custGeom>
            <a:solidFill>
              <a:srgbClr val="043A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092644" y="987574"/>
            <a:ext cx="3722550" cy="2818120"/>
            <a:chOff x="3092644" y="987574"/>
            <a:chExt cx="3722550" cy="2818120"/>
          </a:xfrm>
        </p:grpSpPr>
        <p:sp>
          <p:nvSpPr>
            <p:cNvPr id="5" name="直角三角形 4"/>
            <p:cNvSpPr/>
            <p:nvPr/>
          </p:nvSpPr>
          <p:spPr>
            <a:xfrm>
              <a:off x="6284766" y="987574"/>
              <a:ext cx="530428" cy="527518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endParaRPr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3092644" y="1846421"/>
              <a:ext cx="3425516" cy="306302"/>
              <a:chOff x="3688885" y="2119502"/>
              <a:chExt cx="4567355" cy="408403"/>
            </a:xfrm>
          </p:grpSpPr>
          <p:sp>
            <p:nvSpPr>
              <p:cNvPr id="60" name="圆角矩形 4"/>
              <p:cNvSpPr/>
              <p:nvPr/>
            </p:nvSpPr>
            <p:spPr>
              <a:xfrm>
                <a:off x="3688885" y="2119502"/>
                <a:ext cx="4567355" cy="40840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0" anchor="ctr">
                <a:normAutofit fontScale="70000" lnSpcReduction="200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 （建议使用主题字体）</a:t>
                </a:r>
              </a:p>
            </p:txBody>
          </p:sp>
          <p:sp>
            <p:nvSpPr>
              <p:cNvPr id="61" name="任意多边形 5"/>
              <p:cNvSpPr/>
              <p:nvPr/>
            </p:nvSpPr>
            <p:spPr>
              <a:xfrm>
                <a:off x="3688885" y="2119502"/>
                <a:ext cx="550836" cy="408403"/>
              </a:xfrm>
              <a:custGeom>
                <a:avLst/>
                <a:gdLst>
                  <a:gd name="connsiteX0" fmla="*/ 80296 w 649782"/>
                  <a:gd name="connsiteY0" fmla="*/ 0 h 481764"/>
                  <a:gd name="connsiteX1" fmla="*/ 649782 w 649782"/>
                  <a:gd name="connsiteY1" fmla="*/ 0 h 481764"/>
                  <a:gd name="connsiteX2" fmla="*/ 649782 w 649782"/>
                  <a:gd name="connsiteY2" fmla="*/ 481764 h 481764"/>
                  <a:gd name="connsiteX3" fmla="*/ 80296 w 649782"/>
                  <a:gd name="connsiteY3" fmla="*/ 481764 h 481764"/>
                  <a:gd name="connsiteX4" fmla="*/ 0 w 649782"/>
                  <a:gd name="connsiteY4" fmla="*/ 401468 h 481764"/>
                  <a:gd name="connsiteX5" fmla="*/ 0 w 649782"/>
                  <a:gd name="connsiteY5" fmla="*/ 80296 h 481764"/>
                  <a:gd name="connsiteX6" fmla="*/ 80296 w 649782"/>
                  <a:gd name="connsiteY6" fmla="*/ 0 h 4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9782" h="481764">
                    <a:moveTo>
                      <a:pt x="80296" y="0"/>
                    </a:moveTo>
                    <a:lnTo>
                      <a:pt x="649782" y="0"/>
                    </a:lnTo>
                    <a:lnTo>
                      <a:pt x="649782" y="481764"/>
                    </a:lnTo>
                    <a:lnTo>
                      <a:pt x="80296" y="481764"/>
                    </a:lnTo>
                    <a:cubicBezTo>
                      <a:pt x="35950" y="481764"/>
                      <a:pt x="0" y="445814"/>
                      <a:pt x="0" y="401468"/>
                    </a:cubicBezTo>
                    <a:lnTo>
                      <a:pt x="0" y="80296"/>
                    </a:lnTo>
                    <a:cubicBezTo>
                      <a:pt x="0" y="35950"/>
                      <a:pt x="35950" y="0"/>
                      <a:pt x="802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任意多边形 13"/>
              <p:cNvSpPr>
                <a:spLocks/>
              </p:cNvSpPr>
              <p:nvPr/>
            </p:nvSpPr>
            <p:spPr bwMode="auto">
              <a:xfrm>
                <a:off x="3852133" y="2192581"/>
                <a:ext cx="224340" cy="224340"/>
              </a:xfrm>
              <a:custGeom>
                <a:avLst/>
                <a:gdLst>
                  <a:gd name="T0" fmla="*/ 223 w 228"/>
                  <a:gd name="T1" fmla="*/ 95 h 228"/>
                  <a:gd name="T2" fmla="*/ 196 w 228"/>
                  <a:gd name="T3" fmla="*/ 90 h 228"/>
                  <a:gd name="T4" fmla="*/ 189 w 228"/>
                  <a:gd name="T5" fmla="*/ 74 h 228"/>
                  <a:gd name="T6" fmla="*/ 205 w 228"/>
                  <a:gd name="T7" fmla="*/ 50 h 228"/>
                  <a:gd name="T8" fmla="*/ 205 w 228"/>
                  <a:gd name="T9" fmla="*/ 43 h 228"/>
                  <a:gd name="T10" fmla="*/ 185 w 228"/>
                  <a:gd name="T11" fmla="*/ 24 h 228"/>
                  <a:gd name="T12" fmla="*/ 178 w 228"/>
                  <a:gd name="T13" fmla="*/ 23 h 228"/>
                  <a:gd name="T14" fmla="*/ 155 w 228"/>
                  <a:gd name="T15" fmla="*/ 39 h 228"/>
                  <a:gd name="T16" fmla="*/ 138 w 228"/>
                  <a:gd name="T17" fmla="*/ 32 h 228"/>
                  <a:gd name="T18" fmla="*/ 133 w 228"/>
                  <a:gd name="T19" fmla="*/ 5 h 228"/>
                  <a:gd name="T20" fmla="*/ 127 w 228"/>
                  <a:gd name="T21" fmla="*/ 0 h 228"/>
                  <a:gd name="T22" fmla="*/ 100 w 228"/>
                  <a:gd name="T23" fmla="*/ 0 h 228"/>
                  <a:gd name="T24" fmla="*/ 94 w 228"/>
                  <a:gd name="T25" fmla="*/ 5 h 228"/>
                  <a:gd name="T26" fmla="*/ 89 w 228"/>
                  <a:gd name="T27" fmla="*/ 32 h 228"/>
                  <a:gd name="T28" fmla="*/ 73 w 228"/>
                  <a:gd name="T29" fmla="*/ 39 h 228"/>
                  <a:gd name="T30" fmla="*/ 50 w 228"/>
                  <a:gd name="T31" fmla="*/ 23 h 228"/>
                  <a:gd name="T32" fmla="*/ 43 w 228"/>
                  <a:gd name="T33" fmla="*/ 24 h 228"/>
                  <a:gd name="T34" fmla="*/ 23 w 228"/>
                  <a:gd name="T35" fmla="*/ 43 h 228"/>
                  <a:gd name="T36" fmla="*/ 23 w 228"/>
                  <a:gd name="T37" fmla="*/ 51 h 228"/>
                  <a:gd name="T38" fmla="*/ 39 w 228"/>
                  <a:gd name="T39" fmla="*/ 74 h 228"/>
                  <a:gd name="T40" fmla="*/ 32 w 228"/>
                  <a:gd name="T41" fmla="*/ 90 h 228"/>
                  <a:gd name="T42" fmla="*/ 5 w 228"/>
                  <a:gd name="T43" fmla="*/ 95 h 228"/>
                  <a:gd name="T44" fmla="*/ 0 w 228"/>
                  <a:gd name="T45" fmla="*/ 100 h 228"/>
                  <a:gd name="T46" fmla="*/ 0 w 228"/>
                  <a:gd name="T47" fmla="*/ 128 h 228"/>
                  <a:gd name="T48" fmla="*/ 5 w 228"/>
                  <a:gd name="T49" fmla="*/ 134 h 228"/>
                  <a:gd name="T50" fmla="*/ 32 w 228"/>
                  <a:gd name="T51" fmla="*/ 139 h 228"/>
                  <a:gd name="T52" fmla="*/ 39 w 228"/>
                  <a:gd name="T53" fmla="*/ 155 h 228"/>
                  <a:gd name="T54" fmla="*/ 23 w 228"/>
                  <a:gd name="T55" fmla="*/ 178 h 228"/>
                  <a:gd name="T56" fmla="*/ 24 w 228"/>
                  <a:gd name="T57" fmla="*/ 185 h 228"/>
                  <a:gd name="T58" fmla="*/ 43 w 228"/>
                  <a:gd name="T59" fmla="*/ 204 h 228"/>
                  <a:gd name="T60" fmla="*/ 51 w 228"/>
                  <a:gd name="T61" fmla="*/ 205 h 228"/>
                  <a:gd name="T62" fmla="*/ 73 w 228"/>
                  <a:gd name="T63" fmla="*/ 189 h 228"/>
                  <a:gd name="T64" fmla="*/ 89 w 228"/>
                  <a:gd name="T65" fmla="*/ 196 h 228"/>
                  <a:gd name="T66" fmla="*/ 94 w 228"/>
                  <a:gd name="T67" fmla="*/ 223 h 228"/>
                  <a:gd name="T68" fmla="*/ 100 w 228"/>
                  <a:gd name="T69" fmla="*/ 228 h 228"/>
                  <a:gd name="T70" fmla="*/ 127 w 228"/>
                  <a:gd name="T71" fmla="*/ 228 h 228"/>
                  <a:gd name="T72" fmla="*/ 133 w 228"/>
                  <a:gd name="T73" fmla="*/ 223 h 228"/>
                  <a:gd name="T74" fmla="*/ 138 w 228"/>
                  <a:gd name="T75" fmla="*/ 196 h 228"/>
                  <a:gd name="T76" fmla="*/ 154 w 228"/>
                  <a:gd name="T77" fmla="*/ 190 h 228"/>
                  <a:gd name="T78" fmla="*/ 177 w 228"/>
                  <a:gd name="T79" fmla="*/ 205 h 228"/>
                  <a:gd name="T80" fmla="*/ 185 w 228"/>
                  <a:gd name="T81" fmla="*/ 205 h 228"/>
                  <a:gd name="T82" fmla="*/ 204 w 228"/>
                  <a:gd name="T83" fmla="*/ 185 h 228"/>
                  <a:gd name="T84" fmla="*/ 205 w 228"/>
                  <a:gd name="T85" fmla="*/ 178 h 228"/>
                  <a:gd name="T86" fmla="*/ 189 w 228"/>
                  <a:gd name="T87" fmla="*/ 155 h 228"/>
                  <a:gd name="T88" fmla="*/ 196 w 228"/>
                  <a:gd name="T89" fmla="*/ 139 h 228"/>
                  <a:gd name="T90" fmla="*/ 223 w 228"/>
                  <a:gd name="T91" fmla="*/ 134 h 228"/>
                  <a:gd name="T92" fmla="*/ 228 w 228"/>
                  <a:gd name="T93" fmla="*/ 128 h 228"/>
                  <a:gd name="T94" fmla="*/ 228 w 228"/>
                  <a:gd name="T95" fmla="*/ 100 h 228"/>
                  <a:gd name="T96" fmla="*/ 223 w 228"/>
                  <a:gd name="T97" fmla="*/ 95 h 228"/>
                  <a:gd name="T98" fmla="*/ 114 w 228"/>
                  <a:gd name="T99" fmla="*/ 149 h 228"/>
                  <a:gd name="T100" fmla="*/ 79 w 228"/>
                  <a:gd name="T101" fmla="*/ 114 h 228"/>
                  <a:gd name="T102" fmla="*/ 114 w 228"/>
                  <a:gd name="T103" fmla="*/ 79 h 228"/>
                  <a:gd name="T104" fmla="*/ 149 w 228"/>
                  <a:gd name="T105" fmla="*/ 114 h 228"/>
                  <a:gd name="T106" fmla="*/ 114 w 228"/>
                  <a:gd name="T107" fmla="*/ 149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8" h="228">
                    <a:moveTo>
                      <a:pt x="223" y="95"/>
                    </a:moveTo>
                    <a:cubicBezTo>
                      <a:pt x="196" y="90"/>
                      <a:pt x="196" y="90"/>
                      <a:pt x="196" y="90"/>
                    </a:cubicBezTo>
                    <a:cubicBezTo>
                      <a:pt x="194" y="84"/>
                      <a:pt x="192" y="79"/>
                      <a:pt x="189" y="74"/>
                    </a:cubicBezTo>
                    <a:cubicBezTo>
                      <a:pt x="205" y="50"/>
                      <a:pt x="205" y="50"/>
                      <a:pt x="205" y="50"/>
                    </a:cubicBezTo>
                    <a:cubicBezTo>
                      <a:pt x="207" y="48"/>
                      <a:pt x="206" y="45"/>
                      <a:pt x="205" y="43"/>
                    </a:cubicBezTo>
                    <a:cubicBezTo>
                      <a:pt x="185" y="24"/>
                      <a:pt x="185" y="24"/>
                      <a:pt x="185" y="24"/>
                    </a:cubicBezTo>
                    <a:cubicBezTo>
                      <a:pt x="183" y="22"/>
                      <a:pt x="180" y="21"/>
                      <a:pt x="178" y="23"/>
                    </a:cubicBezTo>
                    <a:cubicBezTo>
                      <a:pt x="155" y="39"/>
                      <a:pt x="155" y="39"/>
                      <a:pt x="155" y="39"/>
                    </a:cubicBezTo>
                    <a:cubicBezTo>
                      <a:pt x="149" y="36"/>
                      <a:pt x="144" y="34"/>
                      <a:pt x="138" y="32"/>
                    </a:cubicBezTo>
                    <a:cubicBezTo>
                      <a:pt x="133" y="5"/>
                      <a:pt x="133" y="5"/>
                      <a:pt x="133" y="5"/>
                    </a:cubicBezTo>
                    <a:cubicBezTo>
                      <a:pt x="133" y="2"/>
                      <a:pt x="130" y="0"/>
                      <a:pt x="127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97" y="0"/>
                      <a:pt x="95" y="2"/>
                      <a:pt x="94" y="5"/>
                    </a:cubicBezTo>
                    <a:cubicBezTo>
                      <a:pt x="89" y="32"/>
                      <a:pt x="89" y="32"/>
                      <a:pt x="89" y="32"/>
                    </a:cubicBezTo>
                    <a:cubicBezTo>
                      <a:pt x="83" y="34"/>
                      <a:pt x="78" y="36"/>
                      <a:pt x="73" y="39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48" y="22"/>
                      <a:pt x="45" y="22"/>
                      <a:pt x="43" y="24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2" y="45"/>
                      <a:pt x="21" y="49"/>
                      <a:pt x="23" y="51"/>
                    </a:cubicBezTo>
                    <a:cubicBezTo>
                      <a:pt x="39" y="74"/>
                      <a:pt x="39" y="74"/>
                      <a:pt x="39" y="74"/>
                    </a:cubicBezTo>
                    <a:cubicBezTo>
                      <a:pt x="36" y="79"/>
                      <a:pt x="34" y="84"/>
                      <a:pt x="32" y="90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2" y="95"/>
                      <a:pt x="0" y="98"/>
                      <a:pt x="0" y="100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31"/>
                      <a:pt x="2" y="133"/>
                      <a:pt x="5" y="134"/>
                    </a:cubicBezTo>
                    <a:cubicBezTo>
                      <a:pt x="32" y="139"/>
                      <a:pt x="32" y="139"/>
                      <a:pt x="32" y="139"/>
                    </a:cubicBezTo>
                    <a:cubicBezTo>
                      <a:pt x="34" y="144"/>
                      <a:pt x="36" y="150"/>
                      <a:pt x="39" y="155"/>
                    </a:cubicBezTo>
                    <a:cubicBezTo>
                      <a:pt x="23" y="178"/>
                      <a:pt x="23" y="178"/>
                      <a:pt x="23" y="178"/>
                    </a:cubicBezTo>
                    <a:cubicBezTo>
                      <a:pt x="22" y="180"/>
                      <a:pt x="22" y="183"/>
                      <a:pt x="24" y="185"/>
                    </a:cubicBezTo>
                    <a:cubicBezTo>
                      <a:pt x="43" y="204"/>
                      <a:pt x="43" y="204"/>
                      <a:pt x="43" y="204"/>
                    </a:cubicBezTo>
                    <a:cubicBezTo>
                      <a:pt x="45" y="206"/>
                      <a:pt x="48" y="207"/>
                      <a:pt x="51" y="205"/>
                    </a:cubicBezTo>
                    <a:cubicBezTo>
                      <a:pt x="73" y="189"/>
                      <a:pt x="73" y="189"/>
                      <a:pt x="73" y="189"/>
                    </a:cubicBezTo>
                    <a:cubicBezTo>
                      <a:pt x="78" y="192"/>
                      <a:pt x="84" y="194"/>
                      <a:pt x="89" y="196"/>
                    </a:cubicBezTo>
                    <a:cubicBezTo>
                      <a:pt x="94" y="223"/>
                      <a:pt x="94" y="223"/>
                      <a:pt x="94" y="223"/>
                    </a:cubicBezTo>
                    <a:cubicBezTo>
                      <a:pt x="95" y="226"/>
                      <a:pt x="97" y="228"/>
                      <a:pt x="100" y="228"/>
                    </a:cubicBezTo>
                    <a:cubicBezTo>
                      <a:pt x="127" y="228"/>
                      <a:pt x="127" y="228"/>
                      <a:pt x="127" y="228"/>
                    </a:cubicBezTo>
                    <a:cubicBezTo>
                      <a:pt x="130" y="228"/>
                      <a:pt x="133" y="226"/>
                      <a:pt x="133" y="223"/>
                    </a:cubicBezTo>
                    <a:cubicBezTo>
                      <a:pt x="138" y="196"/>
                      <a:pt x="138" y="196"/>
                      <a:pt x="138" y="196"/>
                    </a:cubicBezTo>
                    <a:cubicBezTo>
                      <a:pt x="144" y="194"/>
                      <a:pt x="149" y="192"/>
                      <a:pt x="154" y="190"/>
                    </a:cubicBezTo>
                    <a:cubicBezTo>
                      <a:pt x="177" y="205"/>
                      <a:pt x="177" y="205"/>
                      <a:pt x="177" y="205"/>
                    </a:cubicBezTo>
                    <a:cubicBezTo>
                      <a:pt x="180" y="207"/>
                      <a:pt x="183" y="207"/>
                      <a:pt x="185" y="205"/>
                    </a:cubicBezTo>
                    <a:cubicBezTo>
                      <a:pt x="204" y="185"/>
                      <a:pt x="204" y="185"/>
                      <a:pt x="204" y="185"/>
                    </a:cubicBezTo>
                    <a:cubicBezTo>
                      <a:pt x="206" y="183"/>
                      <a:pt x="206" y="180"/>
                      <a:pt x="205" y="178"/>
                    </a:cubicBezTo>
                    <a:cubicBezTo>
                      <a:pt x="189" y="155"/>
                      <a:pt x="189" y="155"/>
                      <a:pt x="189" y="155"/>
                    </a:cubicBezTo>
                    <a:cubicBezTo>
                      <a:pt x="192" y="150"/>
                      <a:pt x="194" y="144"/>
                      <a:pt x="196" y="139"/>
                    </a:cubicBezTo>
                    <a:cubicBezTo>
                      <a:pt x="223" y="134"/>
                      <a:pt x="223" y="134"/>
                      <a:pt x="223" y="134"/>
                    </a:cubicBezTo>
                    <a:cubicBezTo>
                      <a:pt x="226" y="133"/>
                      <a:pt x="228" y="131"/>
                      <a:pt x="228" y="128"/>
                    </a:cubicBezTo>
                    <a:cubicBezTo>
                      <a:pt x="228" y="100"/>
                      <a:pt x="228" y="100"/>
                      <a:pt x="228" y="100"/>
                    </a:cubicBezTo>
                    <a:cubicBezTo>
                      <a:pt x="228" y="98"/>
                      <a:pt x="226" y="95"/>
                      <a:pt x="223" y="95"/>
                    </a:cubicBezTo>
                    <a:close/>
                    <a:moveTo>
                      <a:pt x="114" y="149"/>
                    </a:moveTo>
                    <a:cubicBezTo>
                      <a:pt x="95" y="149"/>
                      <a:pt x="79" y="133"/>
                      <a:pt x="79" y="114"/>
                    </a:cubicBezTo>
                    <a:cubicBezTo>
                      <a:pt x="79" y="95"/>
                      <a:pt x="95" y="79"/>
                      <a:pt x="114" y="79"/>
                    </a:cubicBezTo>
                    <a:cubicBezTo>
                      <a:pt x="133" y="79"/>
                      <a:pt x="149" y="95"/>
                      <a:pt x="149" y="114"/>
                    </a:cubicBezTo>
                    <a:cubicBezTo>
                      <a:pt x="149" y="133"/>
                      <a:pt x="133" y="149"/>
                      <a:pt x="114" y="14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just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3092644" y="3093943"/>
              <a:ext cx="3425516" cy="306302"/>
              <a:chOff x="3688885" y="3782865"/>
              <a:chExt cx="4567355" cy="408403"/>
            </a:xfrm>
          </p:grpSpPr>
          <p:sp>
            <p:nvSpPr>
              <p:cNvPr id="57" name="圆角矩形 10"/>
              <p:cNvSpPr/>
              <p:nvPr/>
            </p:nvSpPr>
            <p:spPr>
              <a:xfrm>
                <a:off x="3688885" y="3782865"/>
                <a:ext cx="4567355" cy="40840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0" anchor="ctr">
                <a:normAutofit fontScale="70000" lnSpcReduction="200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 （建议使用主题字体）</a:t>
                </a:r>
              </a:p>
            </p:txBody>
          </p:sp>
          <p:sp>
            <p:nvSpPr>
              <p:cNvPr id="58" name="任意多边形 11"/>
              <p:cNvSpPr/>
              <p:nvPr/>
            </p:nvSpPr>
            <p:spPr>
              <a:xfrm>
                <a:off x="3688885" y="3782865"/>
                <a:ext cx="550836" cy="408403"/>
              </a:xfrm>
              <a:custGeom>
                <a:avLst/>
                <a:gdLst>
                  <a:gd name="connsiteX0" fmla="*/ 80296 w 649782"/>
                  <a:gd name="connsiteY0" fmla="*/ 0 h 481764"/>
                  <a:gd name="connsiteX1" fmla="*/ 649782 w 649782"/>
                  <a:gd name="connsiteY1" fmla="*/ 0 h 481764"/>
                  <a:gd name="connsiteX2" fmla="*/ 649782 w 649782"/>
                  <a:gd name="connsiteY2" fmla="*/ 481764 h 481764"/>
                  <a:gd name="connsiteX3" fmla="*/ 80296 w 649782"/>
                  <a:gd name="connsiteY3" fmla="*/ 481764 h 481764"/>
                  <a:gd name="connsiteX4" fmla="*/ 0 w 649782"/>
                  <a:gd name="connsiteY4" fmla="*/ 401468 h 481764"/>
                  <a:gd name="connsiteX5" fmla="*/ 0 w 649782"/>
                  <a:gd name="connsiteY5" fmla="*/ 80296 h 481764"/>
                  <a:gd name="connsiteX6" fmla="*/ 80296 w 649782"/>
                  <a:gd name="connsiteY6" fmla="*/ 0 h 4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9782" h="481764">
                    <a:moveTo>
                      <a:pt x="80296" y="0"/>
                    </a:moveTo>
                    <a:lnTo>
                      <a:pt x="649782" y="0"/>
                    </a:lnTo>
                    <a:lnTo>
                      <a:pt x="649782" y="481764"/>
                    </a:lnTo>
                    <a:lnTo>
                      <a:pt x="80296" y="481764"/>
                    </a:lnTo>
                    <a:cubicBezTo>
                      <a:pt x="35950" y="481764"/>
                      <a:pt x="0" y="445814"/>
                      <a:pt x="0" y="401468"/>
                    </a:cubicBezTo>
                    <a:lnTo>
                      <a:pt x="0" y="80296"/>
                    </a:lnTo>
                    <a:cubicBezTo>
                      <a:pt x="0" y="35950"/>
                      <a:pt x="35950" y="0"/>
                      <a:pt x="802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" name="任意多边形 14"/>
              <p:cNvSpPr>
                <a:spLocks/>
              </p:cNvSpPr>
              <p:nvPr/>
            </p:nvSpPr>
            <p:spPr bwMode="auto">
              <a:xfrm>
                <a:off x="3852133" y="3874896"/>
                <a:ext cx="224340" cy="224340"/>
              </a:xfrm>
              <a:custGeom>
                <a:avLst/>
                <a:gdLst>
                  <a:gd name="T0" fmla="*/ 130 w 236"/>
                  <a:gd name="T1" fmla="*/ 1 h 236"/>
                  <a:gd name="T2" fmla="*/ 118 w 236"/>
                  <a:gd name="T3" fmla="*/ 0 h 236"/>
                  <a:gd name="T4" fmla="*/ 30 w 236"/>
                  <a:gd name="T5" fmla="*/ 40 h 236"/>
                  <a:gd name="T6" fmla="*/ 68 w 236"/>
                  <a:gd name="T7" fmla="*/ 105 h 236"/>
                  <a:gd name="T8" fmla="*/ 130 w 236"/>
                  <a:gd name="T9" fmla="*/ 1 h 236"/>
                  <a:gd name="T10" fmla="*/ 20 w 236"/>
                  <a:gd name="T11" fmla="*/ 52 h 236"/>
                  <a:gd name="T12" fmla="*/ 0 w 236"/>
                  <a:gd name="T13" fmla="*/ 118 h 236"/>
                  <a:gd name="T14" fmla="*/ 5 w 236"/>
                  <a:gd name="T15" fmla="*/ 153 h 236"/>
                  <a:gd name="T16" fmla="*/ 81 w 236"/>
                  <a:gd name="T17" fmla="*/ 153 h 236"/>
                  <a:gd name="T18" fmla="*/ 20 w 236"/>
                  <a:gd name="T19" fmla="*/ 52 h 236"/>
                  <a:gd name="T20" fmla="*/ 225 w 236"/>
                  <a:gd name="T21" fmla="*/ 68 h 236"/>
                  <a:gd name="T22" fmla="*/ 145 w 236"/>
                  <a:gd name="T23" fmla="*/ 3 h 236"/>
                  <a:gd name="T24" fmla="*/ 106 w 236"/>
                  <a:gd name="T25" fmla="*/ 68 h 236"/>
                  <a:gd name="T26" fmla="*/ 225 w 236"/>
                  <a:gd name="T27" fmla="*/ 68 h 236"/>
                  <a:gd name="T28" fmla="*/ 130 w 236"/>
                  <a:gd name="T29" fmla="*/ 167 h 236"/>
                  <a:gd name="T30" fmla="*/ 11 w 236"/>
                  <a:gd name="T31" fmla="*/ 167 h 236"/>
                  <a:gd name="T32" fmla="*/ 96 w 236"/>
                  <a:gd name="T33" fmla="*/ 234 h 236"/>
                  <a:gd name="T34" fmla="*/ 93 w 236"/>
                  <a:gd name="T35" fmla="*/ 232 h 236"/>
                  <a:gd name="T36" fmla="*/ 130 w 236"/>
                  <a:gd name="T37" fmla="*/ 167 h 236"/>
                  <a:gd name="T38" fmla="*/ 230 w 236"/>
                  <a:gd name="T39" fmla="*/ 82 h 236"/>
                  <a:gd name="T40" fmla="*/ 155 w 236"/>
                  <a:gd name="T41" fmla="*/ 82 h 236"/>
                  <a:gd name="T42" fmla="*/ 215 w 236"/>
                  <a:gd name="T43" fmla="*/ 186 h 236"/>
                  <a:gd name="T44" fmla="*/ 236 w 236"/>
                  <a:gd name="T45" fmla="*/ 118 h 236"/>
                  <a:gd name="T46" fmla="*/ 230 w 236"/>
                  <a:gd name="T47" fmla="*/ 82 h 236"/>
                  <a:gd name="T48" fmla="*/ 108 w 236"/>
                  <a:gd name="T49" fmla="*/ 236 h 236"/>
                  <a:gd name="T50" fmla="*/ 118 w 236"/>
                  <a:gd name="T51" fmla="*/ 236 h 236"/>
                  <a:gd name="T52" fmla="*/ 205 w 236"/>
                  <a:gd name="T53" fmla="*/ 198 h 236"/>
                  <a:gd name="T54" fmla="*/ 167 w 236"/>
                  <a:gd name="T55" fmla="*/ 132 h 236"/>
                  <a:gd name="T56" fmla="*/ 108 w 236"/>
                  <a:gd name="T57" fmla="*/ 23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36" h="236">
                    <a:moveTo>
                      <a:pt x="130" y="1"/>
                    </a:moveTo>
                    <a:cubicBezTo>
                      <a:pt x="126" y="0"/>
                      <a:pt x="122" y="0"/>
                      <a:pt x="118" y="0"/>
                    </a:cubicBezTo>
                    <a:cubicBezTo>
                      <a:pt x="83" y="0"/>
                      <a:pt x="51" y="16"/>
                      <a:pt x="30" y="40"/>
                    </a:cubicBezTo>
                    <a:cubicBezTo>
                      <a:pt x="68" y="105"/>
                      <a:pt x="68" y="105"/>
                      <a:pt x="68" y="105"/>
                    </a:cubicBezTo>
                    <a:lnTo>
                      <a:pt x="130" y="1"/>
                    </a:lnTo>
                    <a:close/>
                    <a:moveTo>
                      <a:pt x="20" y="52"/>
                    </a:moveTo>
                    <a:cubicBezTo>
                      <a:pt x="7" y="71"/>
                      <a:pt x="0" y="94"/>
                      <a:pt x="0" y="118"/>
                    </a:cubicBezTo>
                    <a:cubicBezTo>
                      <a:pt x="0" y="130"/>
                      <a:pt x="2" y="142"/>
                      <a:pt x="5" y="153"/>
                    </a:cubicBezTo>
                    <a:cubicBezTo>
                      <a:pt x="81" y="153"/>
                      <a:pt x="81" y="153"/>
                      <a:pt x="81" y="153"/>
                    </a:cubicBezTo>
                    <a:lnTo>
                      <a:pt x="20" y="52"/>
                    </a:lnTo>
                    <a:close/>
                    <a:moveTo>
                      <a:pt x="225" y="68"/>
                    </a:moveTo>
                    <a:cubicBezTo>
                      <a:pt x="210" y="36"/>
                      <a:pt x="180" y="11"/>
                      <a:pt x="145" y="3"/>
                    </a:cubicBezTo>
                    <a:cubicBezTo>
                      <a:pt x="106" y="68"/>
                      <a:pt x="106" y="68"/>
                      <a:pt x="106" y="68"/>
                    </a:cubicBezTo>
                    <a:lnTo>
                      <a:pt x="225" y="68"/>
                    </a:lnTo>
                    <a:close/>
                    <a:moveTo>
                      <a:pt x="130" y="167"/>
                    </a:moveTo>
                    <a:cubicBezTo>
                      <a:pt x="11" y="167"/>
                      <a:pt x="11" y="167"/>
                      <a:pt x="11" y="167"/>
                    </a:cubicBezTo>
                    <a:cubicBezTo>
                      <a:pt x="26" y="201"/>
                      <a:pt x="58" y="227"/>
                      <a:pt x="96" y="234"/>
                    </a:cubicBezTo>
                    <a:cubicBezTo>
                      <a:pt x="93" y="232"/>
                      <a:pt x="93" y="232"/>
                      <a:pt x="93" y="232"/>
                    </a:cubicBezTo>
                    <a:lnTo>
                      <a:pt x="130" y="167"/>
                    </a:lnTo>
                    <a:close/>
                    <a:moveTo>
                      <a:pt x="230" y="82"/>
                    </a:moveTo>
                    <a:cubicBezTo>
                      <a:pt x="155" y="82"/>
                      <a:pt x="155" y="82"/>
                      <a:pt x="155" y="82"/>
                    </a:cubicBezTo>
                    <a:cubicBezTo>
                      <a:pt x="215" y="186"/>
                      <a:pt x="215" y="186"/>
                      <a:pt x="215" y="186"/>
                    </a:cubicBezTo>
                    <a:cubicBezTo>
                      <a:pt x="228" y="167"/>
                      <a:pt x="236" y="143"/>
                      <a:pt x="236" y="118"/>
                    </a:cubicBezTo>
                    <a:cubicBezTo>
                      <a:pt x="236" y="106"/>
                      <a:pt x="234" y="94"/>
                      <a:pt x="230" y="82"/>
                    </a:cubicBezTo>
                    <a:close/>
                    <a:moveTo>
                      <a:pt x="108" y="236"/>
                    </a:moveTo>
                    <a:cubicBezTo>
                      <a:pt x="111" y="236"/>
                      <a:pt x="115" y="236"/>
                      <a:pt x="118" y="236"/>
                    </a:cubicBezTo>
                    <a:cubicBezTo>
                      <a:pt x="152" y="236"/>
                      <a:pt x="183" y="221"/>
                      <a:pt x="205" y="198"/>
                    </a:cubicBezTo>
                    <a:cubicBezTo>
                      <a:pt x="167" y="132"/>
                      <a:pt x="167" y="132"/>
                      <a:pt x="167" y="132"/>
                    </a:cubicBezTo>
                    <a:lnTo>
                      <a:pt x="108" y="23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just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3092644" y="2678102"/>
              <a:ext cx="3425516" cy="306302"/>
              <a:chOff x="3688885" y="3228410"/>
              <a:chExt cx="4567355" cy="408403"/>
            </a:xfrm>
          </p:grpSpPr>
          <p:sp>
            <p:nvSpPr>
              <p:cNvPr id="54" name="圆角矩形 8"/>
              <p:cNvSpPr/>
              <p:nvPr/>
            </p:nvSpPr>
            <p:spPr>
              <a:xfrm>
                <a:off x="3688885" y="3228410"/>
                <a:ext cx="4567355" cy="40840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0" anchor="ctr">
                <a:normAutofit fontScale="70000" lnSpcReduction="200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 （建议使用主题字体）</a:t>
                </a:r>
              </a:p>
            </p:txBody>
          </p:sp>
          <p:sp>
            <p:nvSpPr>
              <p:cNvPr id="55" name="任意多边形 9"/>
              <p:cNvSpPr/>
              <p:nvPr/>
            </p:nvSpPr>
            <p:spPr>
              <a:xfrm>
                <a:off x="3688885" y="3228410"/>
                <a:ext cx="550836" cy="408403"/>
              </a:xfrm>
              <a:custGeom>
                <a:avLst/>
                <a:gdLst>
                  <a:gd name="connsiteX0" fmla="*/ 80296 w 649782"/>
                  <a:gd name="connsiteY0" fmla="*/ 0 h 481764"/>
                  <a:gd name="connsiteX1" fmla="*/ 649782 w 649782"/>
                  <a:gd name="connsiteY1" fmla="*/ 0 h 481764"/>
                  <a:gd name="connsiteX2" fmla="*/ 649782 w 649782"/>
                  <a:gd name="connsiteY2" fmla="*/ 481764 h 481764"/>
                  <a:gd name="connsiteX3" fmla="*/ 80296 w 649782"/>
                  <a:gd name="connsiteY3" fmla="*/ 481764 h 481764"/>
                  <a:gd name="connsiteX4" fmla="*/ 0 w 649782"/>
                  <a:gd name="connsiteY4" fmla="*/ 401468 h 481764"/>
                  <a:gd name="connsiteX5" fmla="*/ 0 w 649782"/>
                  <a:gd name="connsiteY5" fmla="*/ 80296 h 481764"/>
                  <a:gd name="connsiteX6" fmla="*/ 80296 w 649782"/>
                  <a:gd name="connsiteY6" fmla="*/ 0 h 4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9782" h="481764">
                    <a:moveTo>
                      <a:pt x="80296" y="0"/>
                    </a:moveTo>
                    <a:lnTo>
                      <a:pt x="649782" y="0"/>
                    </a:lnTo>
                    <a:lnTo>
                      <a:pt x="649782" y="481764"/>
                    </a:lnTo>
                    <a:lnTo>
                      <a:pt x="80296" y="481764"/>
                    </a:lnTo>
                    <a:cubicBezTo>
                      <a:pt x="35950" y="481764"/>
                      <a:pt x="0" y="445814"/>
                      <a:pt x="0" y="401468"/>
                    </a:cubicBezTo>
                    <a:lnTo>
                      <a:pt x="0" y="80296"/>
                    </a:lnTo>
                    <a:cubicBezTo>
                      <a:pt x="0" y="35950"/>
                      <a:pt x="35950" y="0"/>
                      <a:pt x="802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任意多边形 15"/>
              <p:cNvSpPr>
                <a:spLocks/>
              </p:cNvSpPr>
              <p:nvPr/>
            </p:nvSpPr>
            <p:spPr bwMode="auto">
              <a:xfrm>
                <a:off x="3859934" y="3301725"/>
                <a:ext cx="224340" cy="224340"/>
              </a:xfrm>
              <a:custGeom>
                <a:avLst/>
                <a:gdLst>
                  <a:gd name="T0" fmla="*/ 118 w 236"/>
                  <a:gd name="T1" fmla="*/ 0 h 236"/>
                  <a:gd name="T2" fmla="*/ 0 w 236"/>
                  <a:gd name="T3" fmla="*/ 118 h 236"/>
                  <a:gd name="T4" fmla="*/ 118 w 236"/>
                  <a:gd name="T5" fmla="*/ 236 h 236"/>
                  <a:gd name="T6" fmla="*/ 236 w 236"/>
                  <a:gd name="T7" fmla="*/ 118 h 236"/>
                  <a:gd name="T8" fmla="*/ 118 w 236"/>
                  <a:gd name="T9" fmla="*/ 0 h 236"/>
                  <a:gd name="T10" fmla="*/ 106 w 236"/>
                  <a:gd name="T11" fmla="*/ 171 h 236"/>
                  <a:gd name="T12" fmla="*/ 54 w 236"/>
                  <a:gd name="T13" fmla="*/ 163 h 236"/>
                  <a:gd name="T14" fmla="*/ 54 w 236"/>
                  <a:gd name="T15" fmla="*/ 121 h 236"/>
                  <a:gd name="T16" fmla="*/ 106 w 236"/>
                  <a:gd name="T17" fmla="*/ 121 h 236"/>
                  <a:gd name="T18" fmla="*/ 106 w 236"/>
                  <a:gd name="T19" fmla="*/ 171 h 236"/>
                  <a:gd name="T20" fmla="*/ 106 w 236"/>
                  <a:gd name="T21" fmla="*/ 114 h 236"/>
                  <a:gd name="T22" fmla="*/ 54 w 236"/>
                  <a:gd name="T23" fmla="*/ 114 h 236"/>
                  <a:gd name="T24" fmla="*/ 54 w 236"/>
                  <a:gd name="T25" fmla="*/ 72 h 236"/>
                  <a:gd name="T26" fmla="*/ 106 w 236"/>
                  <a:gd name="T27" fmla="*/ 64 h 236"/>
                  <a:gd name="T28" fmla="*/ 106 w 236"/>
                  <a:gd name="T29" fmla="*/ 114 h 236"/>
                  <a:gd name="T30" fmla="*/ 182 w 236"/>
                  <a:gd name="T31" fmla="*/ 182 h 236"/>
                  <a:gd name="T32" fmla="*/ 113 w 236"/>
                  <a:gd name="T33" fmla="*/ 172 h 236"/>
                  <a:gd name="T34" fmla="*/ 113 w 236"/>
                  <a:gd name="T35" fmla="*/ 121 h 236"/>
                  <a:gd name="T36" fmla="*/ 182 w 236"/>
                  <a:gd name="T37" fmla="*/ 121 h 236"/>
                  <a:gd name="T38" fmla="*/ 182 w 236"/>
                  <a:gd name="T39" fmla="*/ 182 h 236"/>
                  <a:gd name="T40" fmla="*/ 182 w 236"/>
                  <a:gd name="T41" fmla="*/ 114 h 236"/>
                  <a:gd name="T42" fmla="*/ 113 w 236"/>
                  <a:gd name="T43" fmla="*/ 114 h 236"/>
                  <a:gd name="T44" fmla="*/ 113 w 236"/>
                  <a:gd name="T45" fmla="*/ 63 h 236"/>
                  <a:gd name="T46" fmla="*/ 182 w 236"/>
                  <a:gd name="T47" fmla="*/ 53 h 236"/>
                  <a:gd name="T48" fmla="*/ 182 w 236"/>
                  <a:gd name="T49" fmla="*/ 114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36" h="236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close/>
                    <a:moveTo>
                      <a:pt x="106" y="171"/>
                    </a:moveTo>
                    <a:cubicBezTo>
                      <a:pt x="54" y="163"/>
                      <a:pt x="54" y="163"/>
                      <a:pt x="54" y="163"/>
                    </a:cubicBezTo>
                    <a:cubicBezTo>
                      <a:pt x="54" y="121"/>
                      <a:pt x="54" y="121"/>
                      <a:pt x="54" y="121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71"/>
                    </a:lnTo>
                    <a:close/>
                    <a:moveTo>
                      <a:pt x="106" y="114"/>
                    </a:moveTo>
                    <a:cubicBezTo>
                      <a:pt x="54" y="114"/>
                      <a:pt x="54" y="114"/>
                      <a:pt x="54" y="114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106" y="64"/>
                      <a:pt x="106" y="64"/>
                      <a:pt x="106" y="64"/>
                    </a:cubicBezTo>
                    <a:lnTo>
                      <a:pt x="106" y="114"/>
                    </a:lnTo>
                    <a:close/>
                    <a:moveTo>
                      <a:pt x="182" y="182"/>
                    </a:moveTo>
                    <a:cubicBezTo>
                      <a:pt x="113" y="172"/>
                      <a:pt x="113" y="172"/>
                      <a:pt x="113" y="172"/>
                    </a:cubicBezTo>
                    <a:cubicBezTo>
                      <a:pt x="113" y="121"/>
                      <a:pt x="113" y="121"/>
                      <a:pt x="113" y="121"/>
                    </a:cubicBezTo>
                    <a:cubicBezTo>
                      <a:pt x="182" y="121"/>
                      <a:pt x="182" y="121"/>
                      <a:pt x="182" y="121"/>
                    </a:cubicBezTo>
                    <a:lnTo>
                      <a:pt x="182" y="182"/>
                    </a:lnTo>
                    <a:close/>
                    <a:moveTo>
                      <a:pt x="182" y="114"/>
                    </a:moveTo>
                    <a:cubicBezTo>
                      <a:pt x="113" y="114"/>
                      <a:pt x="113" y="114"/>
                      <a:pt x="113" y="114"/>
                    </a:cubicBezTo>
                    <a:cubicBezTo>
                      <a:pt x="113" y="63"/>
                      <a:pt x="113" y="63"/>
                      <a:pt x="113" y="63"/>
                    </a:cubicBezTo>
                    <a:cubicBezTo>
                      <a:pt x="182" y="53"/>
                      <a:pt x="182" y="53"/>
                      <a:pt x="182" y="53"/>
                    </a:cubicBezTo>
                    <a:lnTo>
                      <a:pt x="182" y="11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just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3092644" y="2262261"/>
              <a:ext cx="3425516" cy="306302"/>
              <a:chOff x="3688885" y="2673956"/>
              <a:chExt cx="4567355" cy="408403"/>
            </a:xfrm>
          </p:grpSpPr>
          <p:sp>
            <p:nvSpPr>
              <p:cNvPr id="51" name="圆角矩形 6"/>
              <p:cNvSpPr/>
              <p:nvPr/>
            </p:nvSpPr>
            <p:spPr>
              <a:xfrm>
                <a:off x="3688885" y="2673956"/>
                <a:ext cx="4567355" cy="40840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0" anchor="ctr">
                <a:normAutofit fontScale="70000" lnSpcReduction="200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 （建议使用主题字体）</a:t>
                </a:r>
              </a:p>
            </p:txBody>
          </p:sp>
          <p:sp>
            <p:nvSpPr>
              <p:cNvPr id="52" name="任意多边形 7"/>
              <p:cNvSpPr/>
              <p:nvPr/>
            </p:nvSpPr>
            <p:spPr>
              <a:xfrm>
                <a:off x="3688885" y="2673956"/>
                <a:ext cx="550836" cy="408403"/>
              </a:xfrm>
              <a:custGeom>
                <a:avLst/>
                <a:gdLst>
                  <a:gd name="connsiteX0" fmla="*/ 80296 w 649782"/>
                  <a:gd name="connsiteY0" fmla="*/ 0 h 481764"/>
                  <a:gd name="connsiteX1" fmla="*/ 649782 w 649782"/>
                  <a:gd name="connsiteY1" fmla="*/ 0 h 481764"/>
                  <a:gd name="connsiteX2" fmla="*/ 649782 w 649782"/>
                  <a:gd name="connsiteY2" fmla="*/ 481764 h 481764"/>
                  <a:gd name="connsiteX3" fmla="*/ 80296 w 649782"/>
                  <a:gd name="connsiteY3" fmla="*/ 481764 h 481764"/>
                  <a:gd name="connsiteX4" fmla="*/ 0 w 649782"/>
                  <a:gd name="connsiteY4" fmla="*/ 401468 h 481764"/>
                  <a:gd name="connsiteX5" fmla="*/ 0 w 649782"/>
                  <a:gd name="connsiteY5" fmla="*/ 80296 h 481764"/>
                  <a:gd name="connsiteX6" fmla="*/ 80296 w 649782"/>
                  <a:gd name="connsiteY6" fmla="*/ 0 h 4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9782" h="481764">
                    <a:moveTo>
                      <a:pt x="80296" y="0"/>
                    </a:moveTo>
                    <a:lnTo>
                      <a:pt x="649782" y="0"/>
                    </a:lnTo>
                    <a:lnTo>
                      <a:pt x="649782" y="481764"/>
                    </a:lnTo>
                    <a:lnTo>
                      <a:pt x="80296" y="481764"/>
                    </a:lnTo>
                    <a:cubicBezTo>
                      <a:pt x="35950" y="481764"/>
                      <a:pt x="0" y="445814"/>
                      <a:pt x="0" y="401468"/>
                    </a:cubicBezTo>
                    <a:lnTo>
                      <a:pt x="0" y="80296"/>
                    </a:lnTo>
                    <a:cubicBezTo>
                      <a:pt x="0" y="35950"/>
                      <a:pt x="35950" y="0"/>
                      <a:pt x="802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任意多边形 16"/>
              <p:cNvSpPr>
                <a:spLocks/>
              </p:cNvSpPr>
              <p:nvPr/>
            </p:nvSpPr>
            <p:spPr bwMode="auto">
              <a:xfrm>
                <a:off x="3859934" y="2759964"/>
                <a:ext cx="224340" cy="224340"/>
              </a:xfrm>
              <a:custGeom>
                <a:avLst/>
                <a:gdLst>
                  <a:gd name="T0" fmla="*/ 118 w 236"/>
                  <a:gd name="T1" fmla="*/ 0 h 236"/>
                  <a:gd name="T2" fmla="*/ 0 w 236"/>
                  <a:gd name="T3" fmla="*/ 118 h 236"/>
                  <a:gd name="T4" fmla="*/ 118 w 236"/>
                  <a:gd name="T5" fmla="*/ 236 h 236"/>
                  <a:gd name="T6" fmla="*/ 236 w 236"/>
                  <a:gd name="T7" fmla="*/ 118 h 236"/>
                  <a:gd name="T8" fmla="*/ 118 w 236"/>
                  <a:gd name="T9" fmla="*/ 0 h 236"/>
                  <a:gd name="T10" fmla="*/ 124 w 236"/>
                  <a:gd name="T11" fmla="*/ 56 h 236"/>
                  <a:gd name="T12" fmla="*/ 144 w 236"/>
                  <a:gd name="T13" fmla="*/ 46 h 236"/>
                  <a:gd name="T14" fmla="*/ 137 w 236"/>
                  <a:gd name="T15" fmla="*/ 67 h 236"/>
                  <a:gd name="T16" fmla="*/ 117 w 236"/>
                  <a:gd name="T17" fmla="*/ 77 h 236"/>
                  <a:gd name="T18" fmla="*/ 124 w 236"/>
                  <a:gd name="T19" fmla="*/ 56 h 236"/>
                  <a:gd name="T20" fmla="*/ 162 w 236"/>
                  <a:gd name="T21" fmla="*/ 164 h 236"/>
                  <a:gd name="T22" fmla="*/ 142 w 236"/>
                  <a:gd name="T23" fmla="*/ 181 h 236"/>
                  <a:gd name="T24" fmla="*/ 119 w 236"/>
                  <a:gd name="T25" fmla="*/ 175 h 236"/>
                  <a:gd name="T26" fmla="*/ 97 w 236"/>
                  <a:gd name="T27" fmla="*/ 181 h 236"/>
                  <a:gd name="T28" fmla="*/ 76 w 236"/>
                  <a:gd name="T29" fmla="*/ 164 h 236"/>
                  <a:gd name="T30" fmla="*/ 67 w 236"/>
                  <a:gd name="T31" fmla="*/ 96 h 236"/>
                  <a:gd name="T32" fmla="*/ 95 w 236"/>
                  <a:gd name="T33" fmla="*/ 79 h 236"/>
                  <a:gd name="T34" fmla="*/ 118 w 236"/>
                  <a:gd name="T35" fmla="*/ 85 h 236"/>
                  <a:gd name="T36" fmla="*/ 143 w 236"/>
                  <a:gd name="T37" fmla="*/ 79 h 236"/>
                  <a:gd name="T38" fmla="*/ 168 w 236"/>
                  <a:gd name="T39" fmla="*/ 92 h 236"/>
                  <a:gd name="T40" fmla="*/ 154 w 236"/>
                  <a:gd name="T41" fmla="*/ 118 h 236"/>
                  <a:gd name="T42" fmla="*/ 172 w 236"/>
                  <a:gd name="T43" fmla="*/ 145 h 236"/>
                  <a:gd name="T44" fmla="*/ 162 w 236"/>
                  <a:gd name="T45" fmla="*/ 164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6" h="236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close/>
                    <a:moveTo>
                      <a:pt x="124" y="56"/>
                    </a:moveTo>
                    <a:cubicBezTo>
                      <a:pt x="129" y="50"/>
                      <a:pt x="137" y="46"/>
                      <a:pt x="144" y="46"/>
                    </a:cubicBezTo>
                    <a:cubicBezTo>
                      <a:pt x="144" y="54"/>
                      <a:pt x="141" y="62"/>
                      <a:pt x="137" y="67"/>
                    </a:cubicBezTo>
                    <a:cubicBezTo>
                      <a:pt x="132" y="73"/>
                      <a:pt x="124" y="78"/>
                      <a:pt x="117" y="77"/>
                    </a:cubicBezTo>
                    <a:cubicBezTo>
                      <a:pt x="115" y="69"/>
                      <a:pt x="119" y="61"/>
                      <a:pt x="124" y="56"/>
                    </a:cubicBezTo>
                    <a:close/>
                    <a:moveTo>
                      <a:pt x="162" y="164"/>
                    </a:moveTo>
                    <a:cubicBezTo>
                      <a:pt x="157" y="172"/>
                      <a:pt x="151" y="180"/>
                      <a:pt x="142" y="181"/>
                    </a:cubicBezTo>
                    <a:cubicBezTo>
                      <a:pt x="133" y="181"/>
                      <a:pt x="130" y="175"/>
                      <a:pt x="119" y="175"/>
                    </a:cubicBezTo>
                    <a:cubicBezTo>
                      <a:pt x="109" y="175"/>
                      <a:pt x="106" y="180"/>
                      <a:pt x="97" y="181"/>
                    </a:cubicBezTo>
                    <a:cubicBezTo>
                      <a:pt x="88" y="181"/>
                      <a:pt x="82" y="172"/>
                      <a:pt x="76" y="164"/>
                    </a:cubicBezTo>
                    <a:cubicBezTo>
                      <a:pt x="64" y="147"/>
                      <a:pt x="55" y="116"/>
                      <a:pt x="67" y="96"/>
                    </a:cubicBezTo>
                    <a:cubicBezTo>
                      <a:pt x="73" y="85"/>
                      <a:pt x="84" y="79"/>
                      <a:pt x="95" y="79"/>
                    </a:cubicBezTo>
                    <a:cubicBezTo>
                      <a:pt x="104" y="79"/>
                      <a:pt x="112" y="85"/>
                      <a:pt x="118" y="85"/>
                    </a:cubicBezTo>
                    <a:cubicBezTo>
                      <a:pt x="123" y="85"/>
                      <a:pt x="133" y="77"/>
                      <a:pt x="143" y="79"/>
                    </a:cubicBezTo>
                    <a:cubicBezTo>
                      <a:pt x="148" y="79"/>
                      <a:pt x="160" y="80"/>
                      <a:pt x="168" y="92"/>
                    </a:cubicBezTo>
                    <a:cubicBezTo>
                      <a:pt x="167" y="92"/>
                      <a:pt x="153" y="100"/>
                      <a:pt x="154" y="118"/>
                    </a:cubicBezTo>
                    <a:cubicBezTo>
                      <a:pt x="154" y="138"/>
                      <a:pt x="171" y="145"/>
                      <a:pt x="172" y="145"/>
                    </a:cubicBezTo>
                    <a:cubicBezTo>
                      <a:pt x="171" y="145"/>
                      <a:pt x="169" y="155"/>
                      <a:pt x="162" y="16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just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3092644" y="3499392"/>
              <a:ext cx="3425516" cy="306302"/>
              <a:chOff x="3688885" y="3228410"/>
              <a:chExt cx="4567355" cy="408403"/>
            </a:xfrm>
          </p:grpSpPr>
          <p:sp>
            <p:nvSpPr>
              <p:cNvPr id="12" name="圆角矩形 63"/>
              <p:cNvSpPr/>
              <p:nvPr/>
            </p:nvSpPr>
            <p:spPr>
              <a:xfrm>
                <a:off x="3688885" y="3228410"/>
                <a:ext cx="4567355" cy="40840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720000" anchor="ctr">
                <a:normAutofit fontScale="70000" lnSpcReduction="200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11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 （建议使用主题字体）</a:t>
                </a:r>
              </a:p>
            </p:txBody>
          </p:sp>
          <p:sp>
            <p:nvSpPr>
              <p:cNvPr id="13" name="任意多边形 64"/>
              <p:cNvSpPr/>
              <p:nvPr/>
            </p:nvSpPr>
            <p:spPr>
              <a:xfrm>
                <a:off x="3688885" y="3228410"/>
                <a:ext cx="550836" cy="408403"/>
              </a:xfrm>
              <a:custGeom>
                <a:avLst/>
                <a:gdLst>
                  <a:gd name="connsiteX0" fmla="*/ 80296 w 649782"/>
                  <a:gd name="connsiteY0" fmla="*/ 0 h 481764"/>
                  <a:gd name="connsiteX1" fmla="*/ 649782 w 649782"/>
                  <a:gd name="connsiteY1" fmla="*/ 0 h 481764"/>
                  <a:gd name="connsiteX2" fmla="*/ 649782 w 649782"/>
                  <a:gd name="connsiteY2" fmla="*/ 481764 h 481764"/>
                  <a:gd name="connsiteX3" fmla="*/ 80296 w 649782"/>
                  <a:gd name="connsiteY3" fmla="*/ 481764 h 481764"/>
                  <a:gd name="connsiteX4" fmla="*/ 0 w 649782"/>
                  <a:gd name="connsiteY4" fmla="*/ 401468 h 481764"/>
                  <a:gd name="connsiteX5" fmla="*/ 0 w 649782"/>
                  <a:gd name="connsiteY5" fmla="*/ 80296 h 481764"/>
                  <a:gd name="connsiteX6" fmla="*/ 80296 w 649782"/>
                  <a:gd name="connsiteY6" fmla="*/ 0 h 4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9782" h="481764">
                    <a:moveTo>
                      <a:pt x="80296" y="0"/>
                    </a:moveTo>
                    <a:lnTo>
                      <a:pt x="649782" y="0"/>
                    </a:lnTo>
                    <a:lnTo>
                      <a:pt x="649782" y="481764"/>
                    </a:lnTo>
                    <a:lnTo>
                      <a:pt x="80296" y="481764"/>
                    </a:lnTo>
                    <a:cubicBezTo>
                      <a:pt x="35950" y="481764"/>
                      <a:pt x="0" y="445814"/>
                      <a:pt x="0" y="401468"/>
                    </a:cubicBezTo>
                    <a:lnTo>
                      <a:pt x="0" y="80296"/>
                    </a:lnTo>
                    <a:cubicBezTo>
                      <a:pt x="0" y="35950"/>
                      <a:pt x="35950" y="0"/>
                      <a:pt x="80296" y="0"/>
                    </a:cubicBezTo>
                    <a:close/>
                  </a:path>
                </a:pathLst>
              </a:custGeom>
              <a:solidFill>
                <a:schemeClr val="accent5">
                  <a:lumMod val="10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任意多边形 65"/>
              <p:cNvSpPr>
                <a:spLocks/>
              </p:cNvSpPr>
              <p:nvPr/>
            </p:nvSpPr>
            <p:spPr bwMode="auto">
              <a:xfrm>
                <a:off x="3859934" y="3301725"/>
                <a:ext cx="224340" cy="224340"/>
              </a:xfrm>
              <a:custGeom>
                <a:avLst/>
                <a:gdLst>
                  <a:gd name="T0" fmla="*/ 118 w 236"/>
                  <a:gd name="T1" fmla="*/ 0 h 236"/>
                  <a:gd name="T2" fmla="*/ 0 w 236"/>
                  <a:gd name="T3" fmla="*/ 118 h 236"/>
                  <a:gd name="T4" fmla="*/ 118 w 236"/>
                  <a:gd name="T5" fmla="*/ 236 h 236"/>
                  <a:gd name="T6" fmla="*/ 236 w 236"/>
                  <a:gd name="T7" fmla="*/ 118 h 236"/>
                  <a:gd name="T8" fmla="*/ 118 w 236"/>
                  <a:gd name="T9" fmla="*/ 0 h 236"/>
                  <a:gd name="T10" fmla="*/ 106 w 236"/>
                  <a:gd name="T11" fmla="*/ 171 h 236"/>
                  <a:gd name="T12" fmla="*/ 54 w 236"/>
                  <a:gd name="T13" fmla="*/ 163 h 236"/>
                  <a:gd name="T14" fmla="*/ 54 w 236"/>
                  <a:gd name="T15" fmla="*/ 121 h 236"/>
                  <a:gd name="T16" fmla="*/ 106 w 236"/>
                  <a:gd name="T17" fmla="*/ 121 h 236"/>
                  <a:gd name="T18" fmla="*/ 106 w 236"/>
                  <a:gd name="T19" fmla="*/ 171 h 236"/>
                  <a:gd name="T20" fmla="*/ 106 w 236"/>
                  <a:gd name="T21" fmla="*/ 114 h 236"/>
                  <a:gd name="T22" fmla="*/ 54 w 236"/>
                  <a:gd name="T23" fmla="*/ 114 h 236"/>
                  <a:gd name="T24" fmla="*/ 54 w 236"/>
                  <a:gd name="T25" fmla="*/ 72 h 236"/>
                  <a:gd name="T26" fmla="*/ 106 w 236"/>
                  <a:gd name="T27" fmla="*/ 64 h 236"/>
                  <a:gd name="T28" fmla="*/ 106 w 236"/>
                  <a:gd name="T29" fmla="*/ 114 h 236"/>
                  <a:gd name="T30" fmla="*/ 182 w 236"/>
                  <a:gd name="T31" fmla="*/ 182 h 236"/>
                  <a:gd name="T32" fmla="*/ 113 w 236"/>
                  <a:gd name="T33" fmla="*/ 172 h 236"/>
                  <a:gd name="T34" fmla="*/ 113 w 236"/>
                  <a:gd name="T35" fmla="*/ 121 h 236"/>
                  <a:gd name="T36" fmla="*/ 182 w 236"/>
                  <a:gd name="T37" fmla="*/ 121 h 236"/>
                  <a:gd name="T38" fmla="*/ 182 w 236"/>
                  <a:gd name="T39" fmla="*/ 182 h 236"/>
                  <a:gd name="T40" fmla="*/ 182 w 236"/>
                  <a:gd name="T41" fmla="*/ 114 h 236"/>
                  <a:gd name="T42" fmla="*/ 113 w 236"/>
                  <a:gd name="T43" fmla="*/ 114 h 236"/>
                  <a:gd name="T44" fmla="*/ 113 w 236"/>
                  <a:gd name="T45" fmla="*/ 63 h 236"/>
                  <a:gd name="T46" fmla="*/ 182 w 236"/>
                  <a:gd name="T47" fmla="*/ 53 h 236"/>
                  <a:gd name="T48" fmla="*/ 182 w 236"/>
                  <a:gd name="T49" fmla="*/ 114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36" h="236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close/>
                    <a:moveTo>
                      <a:pt x="106" y="171"/>
                    </a:moveTo>
                    <a:cubicBezTo>
                      <a:pt x="54" y="163"/>
                      <a:pt x="54" y="163"/>
                      <a:pt x="54" y="163"/>
                    </a:cubicBezTo>
                    <a:cubicBezTo>
                      <a:pt x="54" y="121"/>
                      <a:pt x="54" y="121"/>
                      <a:pt x="54" y="121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71"/>
                    </a:lnTo>
                    <a:close/>
                    <a:moveTo>
                      <a:pt x="106" y="114"/>
                    </a:moveTo>
                    <a:cubicBezTo>
                      <a:pt x="54" y="114"/>
                      <a:pt x="54" y="114"/>
                      <a:pt x="54" y="114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106" y="64"/>
                      <a:pt x="106" y="64"/>
                      <a:pt x="106" y="64"/>
                    </a:cubicBezTo>
                    <a:lnTo>
                      <a:pt x="106" y="114"/>
                    </a:lnTo>
                    <a:close/>
                    <a:moveTo>
                      <a:pt x="182" y="182"/>
                    </a:moveTo>
                    <a:cubicBezTo>
                      <a:pt x="113" y="172"/>
                      <a:pt x="113" y="172"/>
                      <a:pt x="113" y="172"/>
                    </a:cubicBezTo>
                    <a:cubicBezTo>
                      <a:pt x="113" y="121"/>
                      <a:pt x="113" y="121"/>
                      <a:pt x="113" y="121"/>
                    </a:cubicBezTo>
                    <a:cubicBezTo>
                      <a:pt x="182" y="121"/>
                      <a:pt x="182" y="121"/>
                      <a:pt x="182" y="121"/>
                    </a:cubicBezTo>
                    <a:lnTo>
                      <a:pt x="182" y="182"/>
                    </a:lnTo>
                    <a:close/>
                    <a:moveTo>
                      <a:pt x="182" y="114"/>
                    </a:moveTo>
                    <a:cubicBezTo>
                      <a:pt x="113" y="114"/>
                      <a:pt x="113" y="114"/>
                      <a:pt x="113" y="114"/>
                    </a:cubicBezTo>
                    <a:cubicBezTo>
                      <a:pt x="113" y="63"/>
                      <a:pt x="113" y="63"/>
                      <a:pt x="113" y="63"/>
                    </a:cubicBezTo>
                    <a:cubicBezTo>
                      <a:pt x="182" y="53"/>
                      <a:pt x="182" y="53"/>
                      <a:pt x="182" y="53"/>
                    </a:cubicBezTo>
                    <a:lnTo>
                      <a:pt x="182" y="11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just"/>
                <a:endParaRPr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02360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4644008" y="2067694"/>
            <a:ext cx="324036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3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工作规划和展望</a:t>
            </a:r>
            <a:endParaRPr lang="zh-CN" altLang="en-US" sz="11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1"/>
          <p:cNvSpPr txBox="1"/>
          <p:nvPr/>
        </p:nvSpPr>
        <p:spPr>
          <a:xfrm>
            <a:off x="4549192" y="2599308"/>
            <a:ext cx="114903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06" lvl="1" indent="-121906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1"/>
          <p:cNvSpPr txBox="1"/>
          <p:nvPr/>
        </p:nvSpPr>
        <p:spPr>
          <a:xfrm>
            <a:off x="5748851" y="2599308"/>
            <a:ext cx="114903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06" lvl="1" indent="-121906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1"/>
          <p:cNvSpPr txBox="1"/>
          <p:nvPr/>
        </p:nvSpPr>
        <p:spPr>
          <a:xfrm>
            <a:off x="4549192" y="2791053"/>
            <a:ext cx="114903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06" lvl="1" indent="-121906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48851" y="2791053"/>
            <a:ext cx="114903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06" lvl="1" indent="-121906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13EB96A-AF5D-4007-B4C1-77B587BC59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42" y="267494"/>
            <a:ext cx="4659982" cy="465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99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push dir="u"/>
      </p:transition>
    </mc:Choice>
    <mc:Fallback xmlns="">
      <p:transition spd="slow" advClick="0" advTm="6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MH_Others_1"/>
          <p:cNvSpPr txBox="1"/>
          <p:nvPr>
            <p:custDataLst>
              <p:tags r:id="rId1"/>
            </p:custDataLst>
          </p:nvPr>
        </p:nvSpPr>
        <p:spPr>
          <a:xfrm>
            <a:off x="1303845" y="2118783"/>
            <a:ext cx="2044019" cy="72251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4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</a:p>
        </p:txBody>
      </p:sp>
      <p:sp>
        <p:nvSpPr>
          <p:cNvPr id="55" name="MH_Others_2"/>
          <p:cNvSpPr txBox="1"/>
          <p:nvPr>
            <p:custDataLst>
              <p:tags r:id="rId2"/>
            </p:custDataLst>
          </p:nvPr>
        </p:nvSpPr>
        <p:spPr>
          <a:xfrm>
            <a:off x="1314169" y="2841294"/>
            <a:ext cx="2023371" cy="3065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9" name="组合 23"/>
          <p:cNvGrpSpPr/>
          <p:nvPr/>
        </p:nvGrpSpPr>
        <p:grpSpPr>
          <a:xfrm>
            <a:off x="3876454" y="1348030"/>
            <a:ext cx="3215826" cy="488307"/>
            <a:chOff x="4357092" y="1347614"/>
            <a:chExt cx="3215268" cy="488156"/>
          </a:xfrm>
        </p:grpSpPr>
        <p:sp>
          <p:nvSpPr>
            <p:cNvPr id="57" name="MH_SubTitle_1"/>
            <p:cNvSpPr txBox="1"/>
            <p:nvPr>
              <p:custDataLst>
                <p:tags r:id="rId15"/>
              </p:custDataLst>
            </p:nvPr>
          </p:nvSpPr>
          <p:spPr>
            <a:xfrm>
              <a:off x="5391574" y="1485928"/>
              <a:ext cx="2180786" cy="276913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/>
            <a:p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工作回顾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58" name="组合 2"/>
            <p:cNvGrpSpPr/>
            <p:nvPr/>
          </p:nvGrpSpPr>
          <p:grpSpPr>
            <a:xfrm>
              <a:off x="4357092" y="1347614"/>
              <a:ext cx="802436" cy="488156"/>
              <a:chOff x="6127160" y="2096130"/>
              <a:chExt cx="1128426" cy="686432"/>
            </a:xfrm>
          </p:grpSpPr>
          <p:cxnSp>
            <p:nvCxnSpPr>
              <p:cNvPr id="59" name="MH_Other_1"/>
              <p:cNvCxnSpPr/>
              <p:nvPr>
                <p:custDataLst>
                  <p:tags r:id="rId16"/>
                </p:custDataLst>
              </p:nvPr>
            </p:nvCxnSpPr>
            <p:spPr>
              <a:xfrm flipH="1">
                <a:off x="6525624" y="2096130"/>
                <a:ext cx="729962" cy="686432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MH_Other_2"/>
              <p:cNvSpPr/>
              <p:nvPr>
                <p:custDataLst>
                  <p:tags r:id="rId17"/>
                </p:custDataLst>
              </p:nvPr>
            </p:nvSpPr>
            <p:spPr>
              <a:xfrm>
                <a:off x="6145577" y="2497943"/>
                <a:ext cx="532403" cy="242763"/>
              </a:xfrm>
              <a:custGeom>
                <a:avLst/>
                <a:gdLst>
                  <a:gd name="connsiteX0" fmla="*/ 0 w 928918"/>
                  <a:gd name="connsiteY0" fmla="*/ 0 h 459023"/>
                  <a:gd name="connsiteX1" fmla="*/ 928918 w 928918"/>
                  <a:gd name="connsiteY1" fmla="*/ 0 h 459023"/>
                  <a:gd name="connsiteX2" fmla="*/ 464459 w 928918"/>
                  <a:gd name="connsiteY2" fmla="*/ 459023 h 459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8918" h="459023">
                    <a:moveTo>
                      <a:pt x="0" y="0"/>
                    </a:moveTo>
                    <a:lnTo>
                      <a:pt x="928918" y="0"/>
                    </a:lnTo>
                    <a:lnTo>
                      <a:pt x="464459" y="45902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5933" anchor="ctr">
                <a:normAutofit fontScale="70000" lnSpcReduction="20000"/>
              </a:bodyPr>
              <a:lstStyle/>
              <a:p>
                <a:pPr algn="ctr">
                  <a:defRPr/>
                </a:pPr>
                <a:endPara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" name="MH_Other_3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6127160" y="2108477"/>
                <a:ext cx="565888" cy="389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b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algn="ctr">
                  <a:defRPr/>
                </a:pPr>
                <a:r>
                  <a:rPr lang="da-DK" altLang="zh-CN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A</a:t>
                </a:r>
                <a:endPara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2" name="组合 24"/>
          <p:cNvGrpSpPr/>
          <p:nvPr/>
        </p:nvGrpSpPr>
        <p:grpSpPr>
          <a:xfrm>
            <a:off x="3876454" y="2092004"/>
            <a:ext cx="3215826" cy="488307"/>
            <a:chOff x="4357092" y="2091358"/>
            <a:chExt cx="3215268" cy="488156"/>
          </a:xfrm>
        </p:grpSpPr>
        <p:sp>
          <p:nvSpPr>
            <p:cNvPr id="63" name="MH_SubTitle_2"/>
            <p:cNvSpPr txBox="1"/>
            <p:nvPr>
              <p:custDataLst>
                <p:tags r:id="rId11"/>
              </p:custDataLst>
            </p:nvPr>
          </p:nvSpPr>
          <p:spPr>
            <a:xfrm>
              <a:off x="5391574" y="2229275"/>
              <a:ext cx="2180786" cy="276913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/>
            <a:p>
              <a:pPr lvl="0"/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自我评价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64" name="组合 6"/>
            <p:cNvGrpSpPr/>
            <p:nvPr/>
          </p:nvGrpSpPr>
          <p:grpSpPr>
            <a:xfrm>
              <a:off x="4357092" y="2091358"/>
              <a:ext cx="802436" cy="488156"/>
              <a:chOff x="6127160" y="3142521"/>
              <a:chExt cx="1128426" cy="686432"/>
            </a:xfrm>
          </p:grpSpPr>
          <p:cxnSp>
            <p:nvCxnSpPr>
              <p:cNvPr id="65" name="MH_Other_4"/>
              <p:cNvCxnSpPr/>
              <p:nvPr>
                <p:custDataLst>
                  <p:tags r:id="rId12"/>
                </p:custDataLst>
              </p:nvPr>
            </p:nvCxnSpPr>
            <p:spPr>
              <a:xfrm flipH="1">
                <a:off x="6525624" y="3142521"/>
                <a:ext cx="729962" cy="686432"/>
              </a:xfrm>
              <a:prstGeom prst="line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MH_Other_5"/>
              <p:cNvSpPr/>
              <p:nvPr>
                <p:custDataLst>
                  <p:tags r:id="rId13"/>
                </p:custDataLst>
              </p:nvPr>
            </p:nvSpPr>
            <p:spPr>
              <a:xfrm>
                <a:off x="6145577" y="3544334"/>
                <a:ext cx="532403" cy="241088"/>
              </a:xfrm>
              <a:custGeom>
                <a:avLst/>
                <a:gdLst>
                  <a:gd name="connsiteX0" fmla="*/ 0 w 928918"/>
                  <a:gd name="connsiteY0" fmla="*/ 0 h 459023"/>
                  <a:gd name="connsiteX1" fmla="*/ 928918 w 928918"/>
                  <a:gd name="connsiteY1" fmla="*/ 0 h 459023"/>
                  <a:gd name="connsiteX2" fmla="*/ 464459 w 928918"/>
                  <a:gd name="connsiteY2" fmla="*/ 459023 h 459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8918" h="459023">
                    <a:moveTo>
                      <a:pt x="0" y="0"/>
                    </a:moveTo>
                    <a:lnTo>
                      <a:pt x="928918" y="0"/>
                    </a:lnTo>
                    <a:lnTo>
                      <a:pt x="464459" y="45902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5933" anchor="ctr">
                <a:normAutofit fontScale="70000" lnSpcReduction="20000"/>
              </a:bodyPr>
              <a:lstStyle/>
              <a:p>
                <a:pPr algn="ctr">
                  <a:defRPr/>
                </a:pPr>
                <a:endPara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7" name="MH_Other_6"/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6127160" y="3154868"/>
                <a:ext cx="565888" cy="389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b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algn="ctr">
                  <a:defRPr/>
                </a:pPr>
                <a:r>
                  <a:rPr lang="en-US" altLang="zh-CN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B</a:t>
                </a:r>
                <a:endPara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8" name="组合 25"/>
          <p:cNvGrpSpPr/>
          <p:nvPr/>
        </p:nvGrpSpPr>
        <p:grpSpPr>
          <a:xfrm>
            <a:off x="3876454" y="2835975"/>
            <a:ext cx="3215826" cy="488307"/>
            <a:chOff x="4357092" y="2835101"/>
            <a:chExt cx="3215268" cy="488156"/>
          </a:xfrm>
        </p:grpSpPr>
        <p:sp>
          <p:nvSpPr>
            <p:cNvPr id="69" name="MH_SubTitle_3"/>
            <p:cNvSpPr txBox="1"/>
            <p:nvPr>
              <p:custDataLst>
                <p:tags r:id="rId7"/>
              </p:custDataLst>
            </p:nvPr>
          </p:nvSpPr>
          <p:spPr>
            <a:xfrm>
              <a:off x="5391574" y="2972623"/>
              <a:ext cx="2180786" cy="276913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/>
            <a:p>
              <a:pPr lvl="0"/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工作体会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70" name="组合 7"/>
            <p:cNvGrpSpPr/>
            <p:nvPr/>
          </p:nvGrpSpPr>
          <p:grpSpPr>
            <a:xfrm>
              <a:off x="4357092" y="2835101"/>
              <a:ext cx="802436" cy="488156"/>
              <a:chOff x="6127160" y="4187237"/>
              <a:chExt cx="1128426" cy="686432"/>
            </a:xfrm>
          </p:grpSpPr>
          <p:cxnSp>
            <p:nvCxnSpPr>
              <p:cNvPr id="71" name="MH_Other_7"/>
              <p:cNvCxnSpPr/>
              <p:nvPr>
                <p:custDataLst>
                  <p:tags r:id="rId8"/>
                </p:custDataLst>
              </p:nvPr>
            </p:nvCxnSpPr>
            <p:spPr>
              <a:xfrm flipH="1">
                <a:off x="6525624" y="4187237"/>
                <a:ext cx="729962" cy="686432"/>
              </a:xfrm>
              <a:prstGeom prst="line">
                <a:avLst/>
              </a:prstGeom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MH_Other_8"/>
              <p:cNvSpPr/>
              <p:nvPr>
                <p:custDataLst>
                  <p:tags r:id="rId9"/>
                </p:custDataLst>
              </p:nvPr>
            </p:nvSpPr>
            <p:spPr>
              <a:xfrm>
                <a:off x="6145577" y="4589050"/>
                <a:ext cx="532403" cy="241088"/>
              </a:xfrm>
              <a:custGeom>
                <a:avLst/>
                <a:gdLst>
                  <a:gd name="connsiteX0" fmla="*/ 0 w 928918"/>
                  <a:gd name="connsiteY0" fmla="*/ 0 h 459023"/>
                  <a:gd name="connsiteX1" fmla="*/ 928918 w 928918"/>
                  <a:gd name="connsiteY1" fmla="*/ 0 h 459023"/>
                  <a:gd name="connsiteX2" fmla="*/ 464459 w 928918"/>
                  <a:gd name="connsiteY2" fmla="*/ 459023 h 459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8918" h="459023">
                    <a:moveTo>
                      <a:pt x="0" y="0"/>
                    </a:moveTo>
                    <a:lnTo>
                      <a:pt x="928918" y="0"/>
                    </a:lnTo>
                    <a:lnTo>
                      <a:pt x="464459" y="45902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5933" anchor="ctr">
                <a:normAutofit fontScale="70000" lnSpcReduction="20000"/>
              </a:bodyPr>
              <a:lstStyle/>
              <a:p>
                <a:pPr algn="ctr">
                  <a:defRPr/>
                </a:pPr>
                <a:endPara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3" name="MH_Other_9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6127160" y="4199584"/>
                <a:ext cx="565888" cy="389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b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algn="ctr">
                  <a:defRPr/>
                </a:pPr>
                <a:r>
                  <a:rPr lang="en-US" altLang="zh-CN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C</a:t>
                </a:r>
                <a:endPara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4" name="组合 26"/>
          <p:cNvGrpSpPr/>
          <p:nvPr/>
        </p:nvGrpSpPr>
        <p:grpSpPr>
          <a:xfrm>
            <a:off x="3876454" y="3579951"/>
            <a:ext cx="3215826" cy="487116"/>
            <a:chOff x="4357092" y="3578845"/>
            <a:chExt cx="3215268" cy="486966"/>
          </a:xfrm>
        </p:grpSpPr>
        <p:sp>
          <p:nvSpPr>
            <p:cNvPr id="75" name="MH_SubTitle_4"/>
            <p:cNvSpPr txBox="1"/>
            <p:nvPr>
              <p:custDataLst>
                <p:tags r:id="rId3"/>
              </p:custDataLst>
            </p:nvPr>
          </p:nvSpPr>
          <p:spPr>
            <a:xfrm>
              <a:off x="5391574" y="3715970"/>
              <a:ext cx="2180786" cy="276914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/>
            <a:p>
              <a:pPr lvl="0"/>
              <a:r>
                <a: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工作规划和展望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76" name="组合 9"/>
            <p:cNvGrpSpPr/>
            <p:nvPr/>
          </p:nvGrpSpPr>
          <p:grpSpPr>
            <a:xfrm>
              <a:off x="4357092" y="3578845"/>
              <a:ext cx="802436" cy="486966"/>
              <a:chOff x="6127160" y="5233626"/>
              <a:chExt cx="1128426" cy="684758"/>
            </a:xfrm>
          </p:grpSpPr>
          <p:cxnSp>
            <p:nvCxnSpPr>
              <p:cNvPr id="77" name="MH_Other_10"/>
              <p:cNvCxnSpPr/>
              <p:nvPr>
                <p:custDataLst>
                  <p:tags r:id="rId4"/>
                </p:custDataLst>
              </p:nvPr>
            </p:nvCxnSpPr>
            <p:spPr>
              <a:xfrm flipH="1">
                <a:off x="6525624" y="5233626"/>
                <a:ext cx="729962" cy="684758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MH_Other_11"/>
              <p:cNvSpPr/>
              <p:nvPr>
                <p:custDataLst>
                  <p:tags r:id="rId5"/>
                </p:custDataLst>
              </p:nvPr>
            </p:nvSpPr>
            <p:spPr>
              <a:xfrm>
                <a:off x="6145577" y="5635440"/>
                <a:ext cx="532403" cy="241088"/>
              </a:xfrm>
              <a:custGeom>
                <a:avLst/>
                <a:gdLst>
                  <a:gd name="connsiteX0" fmla="*/ 0 w 928918"/>
                  <a:gd name="connsiteY0" fmla="*/ 0 h 459023"/>
                  <a:gd name="connsiteX1" fmla="*/ 928918 w 928918"/>
                  <a:gd name="connsiteY1" fmla="*/ 0 h 459023"/>
                  <a:gd name="connsiteX2" fmla="*/ 464459 w 928918"/>
                  <a:gd name="connsiteY2" fmla="*/ 459023 h 459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8918" h="459023">
                    <a:moveTo>
                      <a:pt x="0" y="0"/>
                    </a:moveTo>
                    <a:lnTo>
                      <a:pt x="928918" y="0"/>
                    </a:lnTo>
                    <a:lnTo>
                      <a:pt x="464459" y="45902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5933" anchor="ctr">
                <a:normAutofit fontScale="70000" lnSpcReduction="20000"/>
              </a:bodyPr>
              <a:lstStyle/>
              <a:p>
                <a:pPr algn="ctr">
                  <a:defRPr/>
                </a:pPr>
                <a:endPara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9" name="MH_Other_12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6127160" y="5245974"/>
                <a:ext cx="565888" cy="389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b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algn="ctr">
                  <a:defRPr/>
                </a:pPr>
                <a:r>
                  <a:rPr lang="en-US" altLang="zh-CN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D</a:t>
                </a:r>
                <a:endParaRPr lang="zh-CN" altLang="en-US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0928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5"/>
          <p:cNvSpPr/>
          <p:nvPr/>
        </p:nvSpPr>
        <p:spPr>
          <a:xfrm rot="21558471">
            <a:off x="3261538" y="2542223"/>
            <a:ext cx="2459499" cy="2552224"/>
          </a:xfrm>
          <a:custGeom>
            <a:avLst/>
            <a:gdLst/>
            <a:ahLst/>
            <a:cxnLst>
              <a:cxn ang="0">
                <a:pos x="1439048" y="1493224"/>
              </a:cxn>
              <a:cxn ang="0">
                <a:pos x="1439048" y="1493224"/>
              </a:cxn>
              <a:cxn ang="0">
                <a:pos x="1439048" y="1493224"/>
              </a:cxn>
              <a:cxn ang="0">
                <a:pos x="1439048" y="1493224"/>
              </a:cxn>
            </a:cxnLst>
            <a:rect l="0" t="0" r="0" b="0"/>
            <a:pathLst>
              <a:path w="21600" h="21600">
                <a:moveTo>
                  <a:pt x="15608" y="8670"/>
                </a:moveTo>
                <a:cubicBezTo>
                  <a:pt x="21599" y="8670"/>
                  <a:pt x="21599" y="8670"/>
                  <a:pt x="21599" y="8670"/>
                </a:cubicBezTo>
                <a:cubicBezTo>
                  <a:pt x="20496" y="4411"/>
                  <a:pt x="16554" y="1064"/>
                  <a:pt x="11982" y="608"/>
                </a:cubicBezTo>
                <a:cubicBezTo>
                  <a:pt x="11667" y="304"/>
                  <a:pt x="11351" y="0"/>
                  <a:pt x="10878" y="0"/>
                </a:cubicBezTo>
                <a:cubicBezTo>
                  <a:pt x="10405" y="0"/>
                  <a:pt x="10090" y="304"/>
                  <a:pt x="9775" y="608"/>
                </a:cubicBezTo>
                <a:cubicBezTo>
                  <a:pt x="5045" y="1064"/>
                  <a:pt x="1103" y="4259"/>
                  <a:pt x="0" y="8670"/>
                </a:cubicBezTo>
                <a:cubicBezTo>
                  <a:pt x="6148" y="8670"/>
                  <a:pt x="6148" y="8670"/>
                  <a:pt x="6148" y="8670"/>
                </a:cubicBezTo>
                <a:cubicBezTo>
                  <a:pt x="6148" y="3650"/>
                  <a:pt x="9144" y="1216"/>
                  <a:pt x="9775" y="760"/>
                </a:cubicBezTo>
                <a:cubicBezTo>
                  <a:pt x="9775" y="760"/>
                  <a:pt x="9775" y="760"/>
                  <a:pt x="9775" y="912"/>
                </a:cubicBezTo>
                <a:cubicBezTo>
                  <a:pt x="6464" y="4867"/>
                  <a:pt x="6937" y="8670"/>
                  <a:pt x="6937" y="8670"/>
                </a:cubicBezTo>
                <a:cubicBezTo>
                  <a:pt x="10090" y="8670"/>
                  <a:pt x="10090" y="8670"/>
                  <a:pt x="10090" y="8670"/>
                </a:cubicBezTo>
                <a:cubicBezTo>
                  <a:pt x="10090" y="18709"/>
                  <a:pt x="10090" y="18709"/>
                  <a:pt x="10090" y="18709"/>
                </a:cubicBezTo>
                <a:cubicBezTo>
                  <a:pt x="10090" y="19014"/>
                  <a:pt x="10090" y="19014"/>
                  <a:pt x="10090" y="19014"/>
                </a:cubicBezTo>
                <a:cubicBezTo>
                  <a:pt x="10090" y="19774"/>
                  <a:pt x="10090" y="19774"/>
                  <a:pt x="10090" y="19774"/>
                </a:cubicBezTo>
                <a:cubicBezTo>
                  <a:pt x="10090" y="20839"/>
                  <a:pt x="10878" y="21599"/>
                  <a:pt x="11982" y="21599"/>
                </a:cubicBezTo>
                <a:cubicBezTo>
                  <a:pt x="12928" y="21599"/>
                  <a:pt x="13874" y="20839"/>
                  <a:pt x="13874" y="19774"/>
                </a:cubicBezTo>
                <a:cubicBezTo>
                  <a:pt x="13874" y="19014"/>
                  <a:pt x="13874" y="19014"/>
                  <a:pt x="13874" y="19014"/>
                </a:cubicBezTo>
                <a:cubicBezTo>
                  <a:pt x="12455" y="19014"/>
                  <a:pt x="12455" y="19014"/>
                  <a:pt x="12455" y="19014"/>
                </a:cubicBezTo>
                <a:cubicBezTo>
                  <a:pt x="12455" y="19318"/>
                  <a:pt x="12455" y="19318"/>
                  <a:pt x="12455" y="19318"/>
                </a:cubicBezTo>
                <a:cubicBezTo>
                  <a:pt x="12455" y="19774"/>
                  <a:pt x="12455" y="19774"/>
                  <a:pt x="12455" y="19774"/>
                </a:cubicBezTo>
                <a:cubicBezTo>
                  <a:pt x="12455" y="20078"/>
                  <a:pt x="12297" y="20383"/>
                  <a:pt x="11982" y="20383"/>
                </a:cubicBezTo>
                <a:cubicBezTo>
                  <a:pt x="11667" y="20383"/>
                  <a:pt x="11351" y="20078"/>
                  <a:pt x="11351" y="19774"/>
                </a:cubicBezTo>
                <a:cubicBezTo>
                  <a:pt x="11351" y="19318"/>
                  <a:pt x="11351" y="19318"/>
                  <a:pt x="11351" y="19318"/>
                </a:cubicBezTo>
                <a:cubicBezTo>
                  <a:pt x="11351" y="19014"/>
                  <a:pt x="11351" y="19014"/>
                  <a:pt x="11351" y="19014"/>
                </a:cubicBezTo>
                <a:cubicBezTo>
                  <a:pt x="11351" y="17036"/>
                  <a:pt x="11351" y="17036"/>
                  <a:pt x="11351" y="17036"/>
                </a:cubicBezTo>
                <a:cubicBezTo>
                  <a:pt x="11351" y="8670"/>
                  <a:pt x="11351" y="8670"/>
                  <a:pt x="11351" y="8670"/>
                </a:cubicBezTo>
                <a:cubicBezTo>
                  <a:pt x="14820" y="8670"/>
                  <a:pt x="14820" y="8670"/>
                  <a:pt x="14820" y="8670"/>
                </a:cubicBezTo>
                <a:cubicBezTo>
                  <a:pt x="14820" y="8670"/>
                  <a:pt x="15293" y="4867"/>
                  <a:pt x="11982" y="912"/>
                </a:cubicBezTo>
                <a:cubicBezTo>
                  <a:pt x="11982" y="760"/>
                  <a:pt x="11982" y="760"/>
                  <a:pt x="11982" y="760"/>
                </a:cubicBezTo>
                <a:cubicBezTo>
                  <a:pt x="12613" y="1216"/>
                  <a:pt x="15608" y="3650"/>
                  <a:pt x="15608" y="867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 lIns="91430" tIns="45715" rIns="91430" bIns="45715"/>
          <a:lstStyle/>
          <a:p>
            <a:endParaRPr lang="zh-CN" altLang="en-US" sz="10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4"/>
          <p:cNvGrpSpPr/>
          <p:nvPr/>
        </p:nvGrpSpPr>
        <p:grpSpPr>
          <a:xfrm>
            <a:off x="2285833" y="3123249"/>
            <a:ext cx="503806" cy="504825"/>
            <a:chOff x="5202" y="5131"/>
            <a:chExt cx="1058" cy="1060"/>
          </a:xfrm>
        </p:grpSpPr>
        <p:sp>
          <p:nvSpPr>
            <p:cNvPr id="6" name="Freeform 12"/>
            <p:cNvSpPr/>
            <p:nvPr/>
          </p:nvSpPr>
          <p:spPr>
            <a:xfrm>
              <a:off x="5202" y="5131"/>
              <a:ext cx="1058" cy="1061"/>
            </a:xfrm>
            <a:custGeom>
              <a:avLst/>
              <a:gdLst>
                <a:gd name="txL" fmla="*/ 0 w 271"/>
                <a:gd name="txT" fmla="*/ 0 h 271"/>
                <a:gd name="txR" fmla="*/ 271 w 271"/>
                <a:gd name="txB" fmla="*/ 271 h 271"/>
              </a:gdLst>
              <a:ahLst/>
              <a:cxnLst>
                <a:cxn ang="0">
                  <a:pos x="104722" y="74794"/>
                </a:cxn>
                <a:cxn ang="0">
                  <a:pos x="406465" y="103287"/>
                </a:cxn>
                <a:cxn ang="0">
                  <a:pos x="378066" y="406025"/>
                </a:cxn>
                <a:cxn ang="0">
                  <a:pos x="76323" y="377532"/>
                </a:cxn>
                <a:cxn ang="0">
                  <a:pos x="104722" y="74794"/>
                </a:cxn>
              </a:cxnLst>
              <a:rect l="txL" t="txT" r="txR" b="txB"/>
              <a:pathLst>
                <a:path w="271" h="271">
                  <a:moveTo>
                    <a:pt x="59" y="42"/>
                  </a:moveTo>
                  <a:cubicBezTo>
                    <a:pt x="110" y="0"/>
                    <a:pt x="186" y="7"/>
                    <a:pt x="229" y="58"/>
                  </a:cubicBezTo>
                  <a:cubicBezTo>
                    <a:pt x="271" y="110"/>
                    <a:pt x="264" y="186"/>
                    <a:pt x="213" y="228"/>
                  </a:cubicBezTo>
                  <a:cubicBezTo>
                    <a:pt x="161" y="271"/>
                    <a:pt x="85" y="264"/>
                    <a:pt x="43" y="212"/>
                  </a:cubicBezTo>
                  <a:cubicBezTo>
                    <a:pt x="0" y="161"/>
                    <a:pt x="7" y="85"/>
                    <a:pt x="59" y="4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txBody>
            <a:bodyPr/>
            <a:lstStyle/>
            <a:p>
              <a:endParaRPr lang="zh-CN" altLang="en-US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Freeform 43"/>
            <p:cNvSpPr/>
            <p:nvPr/>
          </p:nvSpPr>
          <p:spPr>
            <a:xfrm>
              <a:off x="5394" y="5396"/>
              <a:ext cx="628" cy="562"/>
            </a:xfrm>
            <a:custGeom>
              <a:avLst/>
              <a:gdLst>
                <a:gd name="txL" fmla="*/ 0 w 161"/>
                <a:gd name="txT" fmla="*/ 0 h 144"/>
                <a:gd name="txR" fmla="*/ 161 w 161"/>
                <a:gd name="txB" fmla="*/ 144 h 144"/>
              </a:gdLst>
              <a:ahLst/>
              <a:cxnLst>
                <a:cxn ang="0">
                  <a:pos x="141988" y="55022"/>
                </a:cxn>
                <a:cxn ang="0">
                  <a:pos x="70994" y="1775"/>
                </a:cxn>
                <a:cxn ang="0">
                  <a:pos x="5325" y="88746"/>
                </a:cxn>
                <a:cxn ang="0">
                  <a:pos x="140213" y="255588"/>
                </a:cxn>
                <a:cxn ang="0">
                  <a:pos x="280425" y="90521"/>
                </a:cxn>
                <a:cxn ang="0">
                  <a:pos x="214756" y="3550"/>
                </a:cxn>
                <a:cxn ang="0">
                  <a:pos x="141988" y="55022"/>
                </a:cxn>
              </a:cxnLst>
              <a:rect l="txL" t="txT" r="txR" b="txB"/>
              <a:pathLst>
                <a:path w="161" h="144">
                  <a:moveTo>
                    <a:pt x="80" y="31"/>
                  </a:moveTo>
                  <a:cubicBezTo>
                    <a:pt x="73" y="11"/>
                    <a:pt x="60" y="0"/>
                    <a:pt x="40" y="1"/>
                  </a:cubicBezTo>
                  <a:cubicBezTo>
                    <a:pt x="11" y="3"/>
                    <a:pt x="0" y="23"/>
                    <a:pt x="3" y="50"/>
                  </a:cubicBezTo>
                  <a:cubicBezTo>
                    <a:pt x="6" y="83"/>
                    <a:pt x="49" y="103"/>
                    <a:pt x="79" y="144"/>
                  </a:cubicBezTo>
                  <a:cubicBezTo>
                    <a:pt x="110" y="103"/>
                    <a:pt x="154" y="84"/>
                    <a:pt x="158" y="51"/>
                  </a:cubicBezTo>
                  <a:cubicBezTo>
                    <a:pt x="161" y="24"/>
                    <a:pt x="150" y="4"/>
                    <a:pt x="121" y="2"/>
                  </a:cubicBezTo>
                  <a:cubicBezTo>
                    <a:pt x="101" y="0"/>
                    <a:pt x="89" y="11"/>
                    <a:pt x="80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7"/>
          <p:cNvGrpSpPr/>
          <p:nvPr/>
        </p:nvGrpSpPr>
        <p:grpSpPr>
          <a:xfrm>
            <a:off x="6383887" y="3047524"/>
            <a:ext cx="506662" cy="506730"/>
            <a:chOff x="9978" y="7833"/>
            <a:chExt cx="1064" cy="1064"/>
          </a:xfrm>
        </p:grpSpPr>
        <p:sp>
          <p:nvSpPr>
            <p:cNvPr id="9" name="Freeform 18"/>
            <p:cNvSpPr/>
            <p:nvPr/>
          </p:nvSpPr>
          <p:spPr>
            <a:xfrm>
              <a:off x="9978" y="7833"/>
              <a:ext cx="1065" cy="1065"/>
            </a:xfrm>
            <a:custGeom>
              <a:avLst/>
              <a:gdLst>
                <a:gd name="txL" fmla="*/ 0 w 273"/>
                <a:gd name="txT" fmla="*/ 0 h 273"/>
                <a:gd name="txR" fmla="*/ 273 w 273"/>
                <a:gd name="txB" fmla="*/ 273 h 273"/>
              </a:gdLst>
              <a:ahLst/>
              <a:cxnLst>
                <a:cxn ang="0">
                  <a:pos x="168490" y="443396"/>
                </a:cxn>
                <a:cxn ang="0">
                  <a:pos x="40792" y="168490"/>
                </a:cxn>
                <a:cxn ang="0">
                  <a:pos x="317471" y="40792"/>
                </a:cxn>
                <a:cxn ang="0">
                  <a:pos x="443396" y="317471"/>
                </a:cxn>
                <a:cxn ang="0">
                  <a:pos x="168490" y="443396"/>
                </a:cxn>
              </a:cxnLst>
              <a:rect l="txL" t="txT" r="txR" b="txB"/>
              <a:pathLst>
                <a:path w="273" h="273">
                  <a:moveTo>
                    <a:pt x="95" y="250"/>
                  </a:moveTo>
                  <a:cubicBezTo>
                    <a:pt x="32" y="227"/>
                    <a:pt x="0" y="157"/>
                    <a:pt x="23" y="95"/>
                  </a:cubicBezTo>
                  <a:cubicBezTo>
                    <a:pt x="47" y="32"/>
                    <a:pt x="116" y="0"/>
                    <a:pt x="179" y="23"/>
                  </a:cubicBezTo>
                  <a:cubicBezTo>
                    <a:pt x="241" y="47"/>
                    <a:pt x="273" y="116"/>
                    <a:pt x="250" y="179"/>
                  </a:cubicBezTo>
                  <a:cubicBezTo>
                    <a:pt x="227" y="241"/>
                    <a:pt x="157" y="273"/>
                    <a:pt x="95" y="25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txBody>
            <a:bodyPr/>
            <a:lstStyle/>
            <a:p>
              <a:endParaRPr lang="zh-CN" altLang="en-US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53"/>
            <p:cNvSpPr/>
            <p:nvPr/>
          </p:nvSpPr>
          <p:spPr>
            <a:xfrm>
              <a:off x="10251" y="8102"/>
              <a:ext cx="478" cy="321"/>
            </a:xfrm>
            <a:custGeom>
              <a:avLst/>
              <a:gdLst>
                <a:gd name="txL" fmla="*/ 0 w 123"/>
                <a:gd name="txT" fmla="*/ 0 h 82"/>
                <a:gd name="txR" fmla="*/ 123 w 123"/>
                <a:gd name="txB" fmla="*/ 82 h 82"/>
              </a:gdLst>
              <a:ahLst/>
              <a:cxnLst>
                <a:cxn ang="0">
                  <a:pos x="205111" y="46309"/>
                </a:cxn>
                <a:cxn ang="0">
                  <a:pos x="38900" y="46309"/>
                </a:cxn>
                <a:cxn ang="0">
                  <a:pos x="5305" y="146050"/>
                </a:cxn>
                <a:cxn ang="0">
                  <a:pos x="31828" y="94398"/>
                </a:cxn>
                <a:cxn ang="0">
                  <a:pos x="166210" y="85493"/>
                </a:cxn>
                <a:cxn ang="0">
                  <a:pos x="152065" y="99741"/>
                </a:cxn>
                <a:cxn ang="0">
                  <a:pos x="217488" y="99741"/>
                </a:cxn>
                <a:cxn ang="0">
                  <a:pos x="217488" y="32060"/>
                </a:cxn>
                <a:cxn ang="0">
                  <a:pos x="205111" y="46309"/>
                </a:cxn>
              </a:cxnLst>
              <a:rect l="txL" t="txT" r="txR" b="txB"/>
              <a:pathLst>
                <a:path w="123" h="82">
                  <a:moveTo>
                    <a:pt x="116" y="26"/>
                  </a:moveTo>
                  <a:cubicBezTo>
                    <a:pt x="90" y="0"/>
                    <a:pt x="48" y="0"/>
                    <a:pt x="22" y="26"/>
                  </a:cubicBezTo>
                  <a:cubicBezTo>
                    <a:pt x="7" y="41"/>
                    <a:pt x="0" y="62"/>
                    <a:pt x="3" y="82"/>
                  </a:cubicBezTo>
                  <a:cubicBezTo>
                    <a:pt x="5" y="71"/>
                    <a:pt x="10" y="61"/>
                    <a:pt x="18" y="53"/>
                  </a:cubicBezTo>
                  <a:cubicBezTo>
                    <a:pt x="39" y="33"/>
                    <a:pt x="71" y="31"/>
                    <a:pt x="94" y="48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123" y="56"/>
                    <a:pt x="123" y="56"/>
                    <a:pt x="123" y="56"/>
                  </a:cubicBezTo>
                  <a:cubicBezTo>
                    <a:pt x="123" y="18"/>
                    <a:pt x="123" y="18"/>
                    <a:pt x="123" y="18"/>
                  </a:cubicBezTo>
                  <a:lnTo>
                    <a:pt x="116" y="2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54"/>
            <p:cNvSpPr/>
            <p:nvPr/>
          </p:nvSpPr>
          <p:spPr>
            <a:xfrm>
              <a:off x="10303" y="8357"/>
              <a:ext cx="478" cy="318"/>
            </a:xfrm>
            <a:custGeom>
              <a:avLst/>
              <a:gdLst>
                <a:gd name="txL" fmla="*/ 0 w 123"/>
                <a:gd name="txT" fmla="*/ 0 h 81"/>
                <a:gd name="txR" fmla="*/ 123 w 123"/>
                <a:gd name="txB" fmla="*/ 81 h 81"/>
              </a:gdLst>
              <a:ahLst/>
              <a:cxnLst>
                <a:cxn ang="0">
                  <a:pos x="14145" y="98092"/>
                </a:cxn>
                <a:cxn ang="0">
                  <a:pos x="180355" y="98092"/>
                </a:cxn>
                <a:cxn ang="0">
                  <a:pos x="213951" y="0"/>
                </a:cxn>
                <a:cxn ang="0">
                  <a:pos x="185660" y="49938"/>
                </a:cxn>
                <a:cxn ang="0">
                  <a:pos x="53046" y="58855"/>
                </a:cxn>
                <a:cxn ang="0">
                  <a:pos x="67191" y="44587"/>
                </a:cxn>
                <a:cxn ang="0">
                  <a:pos x="0" y="44587"/>
                </a:cxn>
                <a:cxn ang="0">
                  <a:pos x="0" y="112360"/>
                </a:cxn>
                <a:cxn ang="0">
                  <a:pos x="14145" y="98092"/>
                </a:cxn>
              </a:cxnLst>
              <a:rect l="txL" t="txT" r="txR" b="txB"/>
              <a:pathLst>
                <a:path w="123" h="81">
                  <a:moveTo>
                    <a:pt x="8" y="55"/>
                  </a:moveTo>
                  <a:cubicBezTo>
                    <a:pt x="34" y="81"/>
                    <a:pt x="76" y="81"/>
                    <a:pt x="102" y="55"/>
                  </a:cubicBezTo>
                  <a:cubicBezTo>
                    <a:pt x="117" y="40"/>
                    <a:pt x="123" y="19"/>
                    <a:pt x="121" y="0"/>
                  </a:cubicBezTo>
                  <a:cubicBezTo>
                    <a:pt x="118" y="10"/>
                    <a:pt x="113" y="20"/>
                    <a:pt x="105" y="28"/>
                  </a:cubicBezTo>
                  <a:cubicBezTo>
                    <a:pt x="85" y="48"/>
                    <a:pt x="52" y="50"/>
                    <a:pt x="30" y="33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63"/>
                    <a:pt x="0" y="63"/>
                    <a:pt x="0" y="63"/>
                  </a:cubicBezTo>
                  <a:lnTo>
                    <a:pt x="8" y="5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11"/>
          <p:cNvGrpSpPr/>
          <p:nvPr/>
        </p:nvGrpSpPr>
        <p:grpSpPr>
          <a:xfrm>
            <a:off x="4219148" y="1654493"/>
            <a:ext cx="504757" cy="501968"/>
            <a:chOff x="8470" y="2554"/>
            <a:chExt cx="1060" cy="1054"/>
          </a:xfrm>
        </p:grpSpPr>
        <p:sp>
          <p:nvSpPr>
            <p:cNvPr id="13" name="Freeform 8"/>
            <p:cNvSpPr/>
            <p:nvPr/>
          </p:nvSpPr>
          <p:spPr>
            <a:xfrm>
              <a:off x="8470" y="2554"/>
              <a:ext cx="1061" cy="1054"/>
            </a:xfrm>
            <a:custGeom>
              <a:avLst/>
              <a:gdLst>
                <a:gd name="txL" fmla="*/ 0 w 271"/>
                <a:gd name="txT" fmla="*/ 0 h 271"/>
                <a:gd name="txR" fmla="*/ 271 w 271"/>
                <a:gd name="txB" fmla="*/ 271 h 271"/>
              </a:gdLst>
              <a:ahLst/>
              <a:cxnLst>
                <a:cxn ang="0">
                  <a:pos x="381094" y="77840"/>
                </a:cxn>
                <a:cxn ang="0">
                  <a:pos x="406025" y="378587"/>
                </a:cxn>
                <a:cxn ang="0">
                  <a:pos x="101506" y="403354"/>
                </a:cxn>
                <a:cxn ang="0">
                  <a:pos x="78356" y="100838"/>
                </a:cxn>
                <a:cxn ang="0">
                  <a:pos x="381094" y="77840"/>
                </a:cxn>
              </a:cxnLst>
              <a:rect l="txL" t="txT" r="txR" b="txB"/>
              <a:pathLst>
                <a:path w="271" h="271">
                  <a:moveTo>
                    <a:pt x="214" y="44"/>
                  </a:moveTo>
                  <a:cubicBezTo>
                    <a:pt x="265" y="87"/>
                    <a:pt x="271" y="163"/>
                    <a:pt x="228" y="214"/>
                  </a:cubicBezTo>
                  <a:cubicBezTo>
                    <a:pt x="184" y="265"/>
                    <a:pt x="108" y="271"/>
                    <a:pt x="57" y="228"/>
                  </a:cubicBezTo>
                  <a:cubicBezTo>
                    <a:pt x="7" y="184"/>
                    <a:pt x="0" y="108"/>
                    <a:pt x="44" y="57"/>
                  </a:cubicBezTo>
                  <a:cubicBezTo>
                    <a:pt x="87" y="7"/>
                    <a:pt x="163" y="0"/>
                    <a:pt x="214" y="44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</a:ln>
          </p:spPr>
          <p:txBody>
            <a:bodyPr/>
            <a:lstStyle/>
            <a:p>
              <a:endParaRPr lang="zh-CN" altLang="en-US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 87"/>
            <p:cNvSpPr>
              <a:spLocks noEditPoints="1"/>
            </p:cNvSpPr>
            <p:nvPr/>
          </p:nvSpPr>
          <p:spPr>
            <a:xfrm>
              <a:off x="8669" y="2847"/>
              <a:ext cx="712" cy="468"/>
            </a:xfrm>
            <a:custGeom>
              <a:avLst/>
              <a:gdLst>
                <a:gd name="txL" fmla="*/ 0 w 162"/>
                <a:gd name="txT" fmla="*/ 0 h 106"/>
                <a:gd name="txR" fmla="*/ 162 w 162"/>
                <a:gd name="txB" fmla="*/ 106 h 106"/>
              </a:gdLst>
              <a:ahLst/>
              <a:cxnLst>
                <a:cxn ang="0">
                  <a:pos x="323850" y="24082"/>
                </a:cxn>
                <a:cxn ang="0">
                  <a:pos x="173919" y="0"/>
                </a:cxn>
                <a:cxn ang="0">
                  <a:pos x="9995" y="24082"/>
                </a:cxn>
                <a:cxn ang="0">
                  <a:pos x="9995" y="110376"/>
                </a:cxn>
                <a:cxn ang="0">
                  <a:pos x="5997" y="120410"/>
                </a:cxn>
                <a:cxn ang="0">
                  <a:pos x="15993" y="132451"/>
                </a:cxn>
                <a:cxn ang="0">
                  <a:pos x="27987" y="120410"/>
                </a:cxn>
                <a:cxn ang="0">
                  <a:pos x="21990" y="110376"/>
                </a:cxn>
                <a:cxn ang="0">
                  <a:pos x="21990" y="56192"/>
                </a:cxn>
                <a:cxn ang="0">
                  <a:pos x="173919" y="78267"/>
                </a:cxn>
                <a:cxn ang="0">
                  <a:pos x="323850" y="54185"/>
                </a:cxn>
                <a:cxn ang="0">
                  <a:pos x="323850" y="24082"/>
                </a:cxn>
                <a:cxn ang="0">
                  <a:pos x="25988" y="136465"/>
                </a:cxn>
                <a:cxn ang="0">
                  <a:pos x="7996" y="136465"/>
                </a:cxn>
                <a:cxn ang="0">
                  <a:pos x="0" y="188643"/>
                </a:cxn>
                <a:cxn ang="0">
                  <a:pos x="5997" y="190650"/>
                </a:cxn>
                <a:cxn ang="0">
                  <a:pos x="7996" y="184629"/>
                </a:cxn>
                <a:cxn ang="0">
                  <a:pos x="7996" y="190650"/>
                </a:cxn>
                <a:cxn ang="0">
                  <a:pos x="17992" y="192657"/>
                </a:cxn>
                <a:cxn ang="0">
                  <a:pos x="19991" y="186636"/>
                </a:cxn>
                <a:cxn ang="0">
                  <a:pos x="21990" y="190650"/>
                </a:cxn>
                <a:cxn ang="0">
                  <a:pos x="23989" y="190650"/>
                </a:cxn>
                <a:cxn ang="0">
                  <a:pos x="25988" y="166568"/>
                </a:cxn>
                <a:cxn ang="0">
                  <a:pos x="27987" y="190650"/>
                </a:cxn>
                <a:cxn ang="0">
                  <a:pos x="33984" y="188643"/>
                </a:cxn>
                <a:cxn ang="0">
                  <a:pos x="25988" y="136465"/>
                </a:cxn>
                <a:cxn ang="0">
                  <a:pos x="59972" y="188643"/>
                </a:cxn>
                <a:cxn ang="0">
                  <a:pos x="59972" y="74253"/>
                </a:cxn>
                <a:cxn ang="0">
                  <a:pos x="173919" y="90308"/>
                </a:cxn>
                <a:cxn ang="0">
                  <a:pos x="281869" y="74253"/>
                </a:cxn>
                <a:cxn ang="0">
                  <a:pos x="281869" y="186636"/>
                </a:cxn>
                <a:cxn ang="0">
                  <a:pos x="171920" y="212725"/>
                </a:cxn>
                <a:cxn ang="0">
                  <a:pos x="59972" y="188643"/>
                </a:cxn>
              </a:cxnLst>
              <a:rect l="txL" t="txT" r="txR" b="txB"/>
              <a:pathLst>
                <a:path w="162" h="106">
                  <a:moveTo>
                    <a:pt x="162" y="12"/>
                  </a:moveTo>
                  <a:cubicBezTo>
                    <a:pt x="87" y="0"/>
                    <a:pt x="87" y="0"/>
                    <a:pt x="87" y="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27"/>
                    <a:pt x="5" y="41"/>
                    <a:pt x="5" y="55"/>
                  </a:cubicBezTo>
                  <a:cubicBezTo>
                    <a:pt x="4" y="56"/>
                    <a:pt x="3" y="58"/>
                    <a:pt x="3" y="60"/>
                  </a:cubicBezTo>
                  <a:cubicBezTo>
                    <a:pt x="3" y="63"/>
                    <a:pt x="5" y="66"/>
                    <a:pt x="8" y="66"/>
                  </a:cubicBezTo>
                  <a:cubicBezTo>
                    <a:pt x="12" y="66"/>
                    <a:pt x="14" y="63"/>
                    <a:pt x="14" y="60"/>
                  </a:cubicBezTo>
                  <a:cubicBezTo>
                    <a:pt x="14" y="58"/>
                    <a:pt x="13" y="56"/>
                    <a:pt x="11" y="55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87" y="39"/>
                    <a:pt x="87" y="39"/>
                    <a:pt x="87" y="39"/>
                  </a:cubicBezTo>
                  <a:cubicBezTo>
                    <a:pt x="162" y="27"/>
                    <a:pt x="162" y="27"/>
                    <a:pt x="162" y="27"/>
                  </a:cubicBezTo>
                  <a:cubicBezTo>
                    <a:pt x="162" y="12"/>
                    <a:pt x="162" y="12"/>
                    <a:pt x="162" y="12"/>
                  </a:cubicBezTo>
                  <a:close/>
                  <a:moveTo>
                    <a:pt x="13" y="68"/>
                  </a:moveTo>
                  <a:cubicBezTo>
                    <a:pt x="10" y="69"/>
                    <a:pt x="7" y="69"/>
                    <a:pt x="4" y="68"/>
                  </a:cubicBezTo>
                  <a:cubicBezTo>
                    <a:pt x="3" y="77"/>
                    <a:pt x="1" y="85"/>
                    <a:pt x="0" y="94"/>
                  </a:cubicBezTo>
                  <a:cubicBezTo>
                    <a:pt x="1" y="94"/>
                    <a:pt x="2" y="94"/>
                    <a:pt x="3" y="95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6" y="95"/>
                    <a:pt x="8" y="96"/>
                    <a:pt x="9" y="96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11" y="95"/>
                    <a:pt x="11" y="95"/>
                    <a:pt x="11" y="95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5" y="94"/>
                    <a:pt x="16" y="94"/>
                    <a:pt x="17" y="94"/>
                  </a:cubicBezTo>
                  <a:cubicBezTo>
                    <a:pt x="16" y="85"/>
                    <a:pt x="14" y="77"/>
                    <a:pt x="13" y="68"/>
                  </a:cubicBezTo>
                  <a:close/>
                  <a:moveTo>
                    <a:pt x="30" y="94"/>
                  </a:moveTo>
                  <a:cubicBezTo>
                    <a:pt x="30" y="37"/>
                    <a:pt x="30" y="37"/>
                    <a:pt x="30" y="37"/>
                  </a:cubicBezTo>
                  <a:cubicBezTo>
                    <a:pt x="87" y="45"/>
                    <a:pt x="87" y="45"/>
                    <a:pt x="87" y="45"/>
                  </a:cubicBezTo>
                  <a:cubicBezTo>
                    <a:pt x="141" y="37"/>
                    <a:pt x="141" y="37"/>
                    <a:pt x="141" y="37"/>
                  </a:cubicBezTo>
                  <a:cubicBezTo>
                    <a:pt x="141" y="93"/>
                    <a:pt x="141" y="93"/>
                    <a:pt x="141" y="93"/>
                  </a:cubicBezTo>
                  <a:cubicBezTo>
                    <a:pt x="122" y="93"/>
                    <a:pt x="104" y="98"/>
                    <a:pt x="86" y="106"/>
                  </a:cubicBezTo>
                  <a:cubicBezTo>
                    <a:pt x="68" y="97"/>
                    <a:pt x="49" y="94"/>
                    <a:pt x="30" y="9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4"/>
          <p:cNvGrpSpPr/>
          <p:nvPr/>
        </p:nvGrpSpPr>
        <p:grpSpPr>
          <a:xfrm>
            <a:off x="2976302" y="2120265"/>
            <a:ext cx="450472" cy="452438"/>
            <a:chOff x="4704" y="4364"/>
            <a:chExt cx="946" cy="950"/>
          </a:xfrm>
        </p:grpSpPr>
        <p:sp>
          <p:nvSpPr>
            <p:cNvPr id="16" name="Freeform 10"/>
            <p:cNvSpPr/>
            <p:nvPr/>
          </p:nvSpPr>
          <p:spPr>
            <a:xfrm>
              <a:off x="4704" y="4364"/>
              <a:ext cx="946" cy="950"/>
            </a:xfrm>
            <a:custGeom>
              <a:avLst/>
              <a:gdLst>
                <a:gd name="txL" fmla="*/ 0 w 242"/>
                <a:gd name="txT" fmla="*/ 0 h 243"/>
                <a:gd name="txR" fmla="*/ 242 w 242"/>
                <a:gd name="txB" fmla="*/ 243 h 243"/>
              </a:gdLst>
              <a:ahLst/>
              <a:cxnLst>
                <a:cxn ang="0">
                  <a:pos x="216884" y="1777"/>
                </a:cxn>
                <a:cxn ang="0">
                  <a:pos x="430213" y="216788"/>
                </a:cxn>
                <a:cxn ang="0">
                  <a:pos x="213329" y="430023"/>
                </a:cxn>
                <a:cxn ang="0">
                  <a:pos x="0" y="215012"/>
                </a:cxn>
                <a:cxn ang="0">
                  <a:pos x="216884" y="1777"/>
                </a:cxn>
              </a:cxnLst>
              <a:rect l="txL" t="txT" r="txR" b="txB"/>
              <a:pathLst>
                <a:path w="242" h="243">
                  <a:moveTo>
                    <a:pt x="122" y="1"/>
                  </a:moveTo>
                  <a:cubicBezTo>
                    <a:pt x="188" y="1"/>
                    <a:pt x="242" y="56"/>
                    <a:pt x="242" y="122"/>
                  </a:cubicBezTo>
                  <a:cubicBezTo>
                    <a:pt x="241" y="189"/>
                    <a:pt x="187" y="243"/>
                    <a:pt x="120" y="242"/>
                  </a:cubicBezTo>
                  <a:cubicBezTo>
                    <a:pt x="53" y="242"/>
                    <a:pt x="0" y="188"/>
                    <a:pt x="0" y="121"/>
                  </a:cubicBezTo>
                  <a:cubicBezTo>
                    <a:pt x="1" y="54"/>
                    <a:pt x="55" y="0"/>
                    <a:pt x="122" y="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</a:ln>
          </p:spPr>
          <p:txBody>
            <a:bodyPr/>
            <a:lstStyle/>
            <a:p>
              <a:endParaRPr lang="zh-CN" altLang="en-US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46"/>
            <p:cNvSpPr>
              <a:spLocks noEditPoints="1"/>
            </p:cNvSpPr>
            <p:nvPr/>
          </p:nvSpPr>
          <p:spPr>
            <a:xfrm>
              <a:off x="4994" y="4517"/>
              <a:ext cx="367" cy="642"/>
            </a:xfrm>
            <a:custGeom>
              <a:avLst/>
              <a:gdLst>
                <a:gd name="txL" fmla="*/ 0 w 94"/>
                <a:gd name="txT" fmla="*/ 0 h 165"/>
                <a:gd name="txR" fmla="*/ 94 w 94"/>
                <a:gd name="txB" fmla="*/ 165 h 165"/>
              </a:gdLst>
              <a:ahLst/>
              <a:cxnLst>
                <a:cxn ang="0">
                  <a:pos x="147181" y="0"/>
                </a:cxn>
                <a:cxn ang="0">
                  <a:pos x="17733" y="0"/>
                </a:cxn>
                <a:cxn ang="0">
                  <a:pos x="0" y="19473"/>
                </a:cxn>
                <a:cxn ang="0">
                  <a:pos x="0" y="272627"/>
                </a:cxn>
                <a:cxn ang="0">
                  <a:pos x="17733" y="292100"/>
                </a:cxn>
                <a:cxn ang="0">
                  <a:pos x="147181" y="292100"/>
                </a:cxn>
                <a:cxn ang="0">
                  <a:pos x="166687" y="272627"/>
                </a:cxn>
                <a:cxn ang="0">
                  <a:pos x="166687" y="19473"/>
                </a:cxn>
                <a:cxn ang="0">
                  <a:pos x="147181" y="0"/>
                </a:cxn>
                <a:cxn ang="0">
                  <a:pos x="56745" y="21244"/>
                </a:cxn>
                <a:cxn ang="0">
                  <a:pos x="109942" y="21244"/>
                </a:cxn>
                <a:cxn ang="0">
                  <a:pos x="109942" y="28325"/>
                </a:cxn>
                <a:cxn ang="0">
                  <a:pos x="56745" y="28325"/>
                </a:cxn>
                <a:cxn ang="0">
                  <a:pos x="56745" y="21244"/>
                </a:cxn>
                <a:cxn ang="0">
                  <a:pos x="83344" y="279708"/>
                </a:cxn>
                <a:cxn ang="0">
                  <a:pos x="72704" y="269086"/>
                </a:cxn>
                <a:cxn ang="0">
                  <a:pos x="83344" y="260235"/>
                </a:cxn>
                <a:cxn ang="0">
                  <a:pos x="93983" y="269086"/>
                </a:cxn>
                <a:cxn ang="0">
                  <a:pos x="83344" y="279708"/>
                </a:cxn>
                <a:cxn ang="0">
                  <a:pos x="154274" y="244302"/>
                </a:cxn>
                <a:cxn ang="0">
                  <a:pos x="12413" y="244302"/>
                </a:cxn>
                <a:cxn ang="0">
                  <a:pos x="12413" y="46028"/>
                </a:cxn>
                <a:cxn ang="0">
                  <a:pos x="154274" y="46028"/>
                </a:cxn>
                <a:cxn ang="0">
                  <a:pos x="154274" y="244302"/>
                </a:cxn>
              </a:cxnLst>
              <a:rect l="txL" t="txT" r="txR" b="txB"/>
              <a:pathLst>
                <a:path w="94" h="165">
                  <a:moveTo>
                    <a:pt x="83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60"/>
                    <a:pt x="5" y="165"/>
                    <a:pt x="10" y="165"/>
                  </a:cubicBezTo>
                  <a:cubicBezTo>
                    <a:pt x="83" y="165"/>
                    <a:pt x="83" y="165"/>
                    <a:pt x="83" y="165"/>
                  </a:cubicBezTo>
                  <a:cubicBezTo>
                    <a:pt x="89" y="165"/>
                    <a:pt x="94" y="160"/>
                    <a:pt x="94" y="154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94" y="5"/>
                    <a:pt x="89" y="0"/>
                    <a:pt x="83" y="0"/>
                  </a:cubicBezTo>
                  <a:close/>
                  <a:moveTo>
                    <a:pt x="32" y="12"/>
                  </a:moveTo>
                  <a:cubicBezTo>
                    <a:pt x="62" y="12"/>
                    <a:pt x="62" y="12"/>
                    <a:pt x="62" y="12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32" y="16"/>
                    <a:pt x="32" y="16"/>
                    <a:pt x="32" y="16"/>
                  </a:cubicBezTo>
                  <a:lnTo>
                    <a:pt x="32" y="12"/>
                  </a:lnTo>
                  <a:close/>
                  <a:moveTo>
                    <a:pt x="47" y="158"/>
                  </a:moveTo>
                  <a:cubicBezTo>
                    <a:pt x="44" y="158"/>
                    <a:pt x="41" y="156"/>
                    <a:pt x="41" y="152"/>
                  </a:cubicBezTo>
                  <a:cubicBezTo>
                    <a:pt x="41" y="149"/>
                    <a:pt x="44" y="147"/>
                    <a:pt x="47" y="147"/>
                  </a:cubicBezTo>
                  <a:cubicBezTo>
                    <a:pt x="50" y="147"/>
                    <a:pt x="53" y="149"/>
                    <a:pt x="53" y="152"/>
                  </a:cubicBezTo>
                  <a:cubicBezTo>
                    <a:pt x="53" y="156"/>
                    <a:pt x="50" y="158"/>
                    <a:pt x="47" y="158"/>
                  </a:cubicBezTo>
                  <a:close/>
                  <a:moveTo>
                    <a:pt x="87" y="138"/>
                  </a:moveTo>
                  <a:cubicBezTo>
                    <a:pt x="7" y="138"/>
                    <a:pt x="7" y="138"/>
                    <a:pt x="7" y="138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7" y="26"/>
                    <a:pt x="87" y="26"/>
                    <a:pt x="87" y="26"/>
                  </a:cubicBezTo>
                  <a:lnTo>
                    <a:pt x="87" y="1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7"/>
          <p:cNvGrpSpPr/>
          <p:nvPr/>
        </p:nvGrpSpPr>
        <p:grpSpPr>
          <a:xfrm>
            <a:off x="5560087" y="2116932"/>
            <a:ext cx="504281" cy="506254"/>
            <a:chOff x="4030" y="4930"/>
            <a:chExt cx="840" cy="843"/>
          </a:xfrm>
        </p:grpSpPr>
        <p:sp>
          <p:nvSpPr>
            <p:cNvPr id="19" name="Freeform 1819"/>
            <p:cNvSpPr/>
            <p:nvPr/>
          </p:nvSpPr>
          <p:spPr>
            <a:xfrm>
              <a:off x="4030" y="4930"/>
              <a:ext cx="840" cy="843"/>
            </a:xfrm>
            <a:custGeom>
              <a:avLst/>
              <a:gdLst>
                <a:gd name="txL" fmla="*/ 0 w 92"/>
                <a:gd name="txT" fmla="*/ 0 h 92"/>
                <a:gd name="txR" fmla="*/ 92 w 92"/>
                <a:gd name="txB" fmla="*/ 92 h 92"/>
              </a:gdLst>
              <a:ahLst/>
              <a:cxnLst>
                <a:cxn ang="0">
                  <a:pos x="382657" y="63966"/>
                </a:cxn>
                <a:cxn ang="0">
                  <a:pos x="469624" y="383796"/>
                </a:cxn>
                <a:cxn ang="0">
                  <a:pos x="150743" y="471022"/>
                </a:cxn>
                <a:cxn ang="0">
                  <a:pos x="69574" y="151192"/>
                </a:cxn>
                <a:cxn ang="0">
                  <a:pos x="382657" y="63966"/>
                </a:cxn>
              </a:cxnLst>
              <a:rect l="txL" t="txT" r="txR" b="txB"/>
              <a:pathLst>
                <a:path w="92" h="92">
                  <a:moveTo>
                    <a:pt x="66" y="11"/>
                  </a:moveTo>
                  <a:cubicBezTo>
                    <a:pt x="85" y="23"/>
                    <a:pt x="92" y="47"/>
                    <a:pt x="81" y="66"/>
                  </a:cubicBezTo>
                  <a:cubicBezTo>
                    <a:pt x="70" y="85"/>
                    <a:pt x="45" y="92"/>
                    <a:pt x="26" y="81"/>
                  </a:cubicBezTo>
                  <a:cubicBezTo>
                    <a:pt x="7" y="70"/>
                    <a:pt x="0" y="45"/>
                    <a:pt x="12" y="26"/>
                  </a:cubicBezTo>
                  <a:cubicBezTo>
                    <a:pt x="23" y="7"/>
                    <a:pt x="47" y="0"/>
                    <a:pt x="66" y="11"/>
                  </a:cubicBezTo>
                </a:path>
              </a:pathLst>
            </a:custGeom>
            <a:solidFill>
              <a:schemeClr val="accent4"/>
            </a:solidFill>
            <a:ln w="9525">
              <a:noFill/>
            </a:ln>
          </p:spPr>
          <p:txBody>
            <a:bodyPr/>
            <a:lstStyle/>
            <a:p>
              <a:endParaRPr lang="zh-CN" altLang="en-US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稻壳儿小白白(http://dwz.cn/Wu2UP)"/>
            <p:cNvSpPr>
              <a:spLocks noEditPoints="1"/>
            </p:cNvSpPr>
            <p:nvPr/>
          </p:nvSpPr>
          <p:spPr>
            <a:xfrm>
              <a:off x="4214" y="5125"/>
              <a:ext cx="425" cy="425"/>
            </a:xfrm>
            <a:custGeom>
              <a:avLst/>
              <a:gdLst/>
              <a:ahLst/>
              <a:cxnLst>
                <a:cxn ang="0">
                  <a:pos x="1479576135" y="12226576"/>
                </a:cxn>
                <a:cxn ang="0">
                  <a:pos x="1455122931" y="0"/>
                </a:cxn>
                <a:cxn ang="0">
                  <a:pos x="1430665982" y="12226576"/>
                </a:cxn>
                <a:cxn ang="0">
                  <a:pos x="24456949" y="941543682"/>
                </a:cxn>
                <a:cxn ang="0">
                  <a:pos x="0" y="990457474"/>
                </a:cxn>
                <a:cxn ang="0">
                  <a:pos x="24456949" y="1027140945"/>
                </a:cxn>
                <a:cxn ang="0">
                  <a:pos x="391292460" y="1173874831"/>
                </a:cxn>
                <a:cxn ang="0">
                  <a:pos x="562483613" y="1479569178"/>
                </a:cxn>
                <a:cxn ang="0">
                  <a:pos x="611393766" y="1504026074"/>
                </a:cxn>
                <a:cxn ang="0">
                  <a:pos x="611393766" y="1504026074"/>
                </a:cxn>
                <a:cxn ang="0">
                  <a:pos x="648081062" y="1479569178"/>
                </a:cxn>
                <a:cxn ang="0">
                  <a:pos x="745901369" y="1308382141"/>
                </a:cxn>
                <a:cxn ang="0">
                  <a:pos x="1198334329" y="1491799499"/>
                </a:cxn>
                <a:cxn ang="0">
                  <a:pos x="1222791278" y="1504026074"/>
                </a:cxn>
                <a:cxn ang="0">
                  <a:pos x="1235017880" y="1491799499"/>
                </a:cxn>
                <a:cxn ang="0">
                  <a:pos x="1259474829" y="1455116027"/>
                </a:cxn>
                <a:cxn ang="0">
                  <a:pos x="1504033084" y="48910047"/>
                </a:cxn>
                <a:cxn ang="0">
                  <a:pos x="1479576135" y="12226576"/>
                </a:cxn>
                <a:cxn ang="0">
                  <a:pos x="146734204" y="978227154"/>
                </a:cxn>
                <a:cxn ang="0">
                  <a:pos x="1235017880" y="244557725"/>
                </a:cxn>
                <a:cxn ang="0">
                  <a:pos x="440206358" y="1088277568"/>
                </a:cxn>
                <a:cxn ang="0">
                  <a:pos x="427976011" y="1088277568"/>
                </a:cxn>
                <a:cxn ang="0">
                  <a:pos x="146734204" y="978227154"/>
                </a:cxn>
                <a:cxn ang="0">
                  <a:pos x="476889909" y="1124961039"/>
                </a:cxn>
                <a:cxn ang="0">
                  <a:pos x="476889909" y="1124961039"/>
                </a:cxn>
                <a:cxn ang="0">
                  <a:pos x="1369525482" y="171190782"/>
                </a:cxn>
                <a:cxn ang="0">
                  <a:pos x="611393766" y="1357292188"/>
                </a:cxn>
                <a:cxn ang="0">
                  <a:pos x="476889909" y="1124961039"/>
                </a:cxn>
                <a:cxn ang="0">
                  <a:pos x="1186107726" y="1381749084"/>
                </a:cxn>
                <a:cxn ang="0">
                  <a:pos x="782584920" y="1222784878"/>
                </a:cxn>
                <a:cxn ang="0">
                  <a:pos x="745901369" y="1222784878"/>
                </a:cxn>
                <a:cxn ang="0">
                  <a:pos x="1369525482" y="269014620"/>
                </a:cxn>
                <a:cxn ang="0">
                  <a:pos x="1186107726" y="1381749084"/>
                </a:cxn>
                <a:cxn ang="0">
                  <a:pos x="1186107726" y="1381749084"/>
                </a:cxn>
                <a:cxn ang="0">
                  <a:pos x="1186107726" y="1381749084"/>
                </a:cxn>
              </a:cxnLst>
              <a:rect l="0" t="0" r="0" b="0"/>
              <a:pathLst>
                <a:path w="123" h="123">
                  <a:moveTo>
                    <a:pt x="121" y="1"/>
                  </a:moveTo>
                  <a:cubicBezTo>
                    <a:pt x="120" y="0"/>
                    <a:pt x="119" y="0"/>
                    <a:pt x="119" y="0"/>
                  </a:cubicBezTo>
                  <a:cubicBezTo>
                    <a:pt x="118" y="0"/>
                    <a:pt x="117" y="0"/>
                    <a:pt x="117" y="1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0" y="78"/>
                    <a:pt x="0" y="79"/>
                    <a:pt x="0" y="81"/>
                  </a:cubicBezTo>
                  <a:cubicBezTo>
                    <a:pt x="0" y="82"/>
                    <a:pt x="1" y="83"/>
                    <a:pt x="2" y="84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46" y="121"/>
                    <a:pt x="46" y="121"/>
                    <a:pt x="46" y="121"/>
                  </a:cubicBezTo>
                  <a:cubicBezTo>
                    <a:pt x="47" y="122"/>
                    <a:pt x="48" y="123"/>
                    <a:pt x="50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1" y="123"/>
                    <a:pt x="52" y="122"/>
                    <a:pt x="53" y="121"/>
                  </a:cubicBezTo>
                  <a:cubicBezTo>
                    <a:pt x="61" y="107"/>
                    <a:pt x="61" y="107"/>
                    <a:pt x="61" y="107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99" y="123"/>
                    <a:pt x="99" y="123"/>
                    <a:pt x="100" y="123"/>
                  </a:cubicBezTo>
                  <a:cubicBezTo>
                    <a:pt x="100" y="123"/>
                    <a:pt x="101" y="122"/>
                    <a:pt x="101" y="122"/>
                  </a:cubicBezTo>
                  <a:cubicBezTo>
                    <a:pt x="102" y="122"/>
                    <a:pt x="103" y="121"/>
                    <a:pt x="103" y="119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3" y="3"/>
                    <a:pt x="122" y="1"/>
                    <a:pt x="121" y="1"/>
                  </a:cubicBezTo>
                  <a:close/>
                  <a:moveTo>
                    <a:pt x="12" y="80"/>
                  </a:moveTo>
                  <a:cubicBezTo>
                    <a:pt x="101" y="20"/>
                    <a:pt x="101" y="20"/>
                    <a:pt x="101" y="20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5" y="89"/>
                    <a:pt x="35" y="89"/>
                  </a:cubicBezTo>
                  <a:lnTo>
                    <a:pt x="12" y="80"/>
                  </a:lnTo>
                  <a:close/>
                  <a:moveTo>
                    <a:pt x="39" y="92"/>
                  </a:moveTo>
                  <a:cubicBezTo>
                    <a:pt x="39" y="92"/>
                    <a:pt x="39" y="92"/>
                    <a:pt x="39" y="92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50" y="111"/>
                    <a:pt x="50" y="111"/>
                    <a:pt x="50" y="111"/>
                  </a:cubicBezTo>
                  <a:lnTo>
                    <a:pt x="39" y="92"/>
                  </a:lnTo>
                  <a:close/>
                  <a:moveTo>
                    <a:pt x="97" y="113"/>
                  </a:moveTo>
                  <a:cubicBezTo>
                    <a:pt x="64" y="100"/>
                    <a:pt x="64" y="100"/>
                    <a:pt x="64" y="100"/>
                  </a:cubicBezTo>
                  <a:cubicBezTo>
                    <a:pt x="63" y="100"/>
                    <a:pt x="62" y="100"/>
                    <a:pt x="61" y="100"/>
                  </a:cubicBezTo>
                  <a:cubicBezTo>
                    <a:pt x="112" y="22"/>
                    <a:pt x="112" y="22"/>
                    <a:pt x="112" y="22"/>
                  </a:cubicBezTo>
                  <a:lnTo>
                    <a:pt x="97" y="113"/>
                  </a:lnTo>
                  <a:close/>
                  <a:moveTo>
                    <a:pt x="97" y="113"/>
                  </a:moveTo>
                  <a:cubicBezTo>
                    <a:pt x="97" y="113"/>
                    <a:pt x="97" y="113"/>
                    <a:pt x="97" y="113"/>
                  </a:cubicBezTo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 sz="10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TextBox 1210"/>
          <p:cNvSpPr/>
          <p:nvPr/>
        </p:nvSpPr>
        <p:spPr>
          <a:xfrm>
            <a:off x="1502209" y="1823721"/>
            <a:ext cx="1107846" cy="2770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935845" y="2091691"/>
            <a:ext cx="1839982" cy="369332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defTabSz="912522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1210"/>
          <p:cNvSpPr/>
          <p:nvPr/>
        </p:nvSpPr>
        <p:spPr>
          <a:xfrm>
            <a:off x="965547" y="3102928"/>
            <a:ext cx="1107846" cy="2770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79185" y="3370898"/>
            <a:ext cx="1839982" cy="369332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defTabSz="912522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1210"/>
          <p:cNvSpPr/>
          <p:nvPr/>
        </p:nvSpPr>
        <p:spPr>
          <a:xfrm>
            <a:off x="3842662" y="827407"/>
            <a:ext cx="1107846" cy="2770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623438" y="1085374"/>
            <a:ext cx="1839982" cy="369332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defTabSz="912522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1210"/>
          <p:cNvSpPr/>
          <p:nvPr/>
        </p:nvSpPr>
        <p:spPr>
          <a:xfrm>
            <a:off x="6286447" y="1789432"/>
            <a:ext cx="1107846" cy="2770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342459" y="2026921"/>
            <a:ext cx="1839982" cy="369332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defTabSz="912522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1210"/>
          <p:cNvSpPr/>
          <p:nvPr/>
        </p:nvSpPr>
        <p:spPr>
          <a:xfrm>
            <a:off x="7115010" y="2959578"/>
            <a:ext cx="1107846" cy="2770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7171022" y="3197067"/>
            <a:ext cx="1839982" cy="369332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defTabSz="912522">
              <a:spcBef>
                <a:spcPct val="20000"/>
              </a:spcBef>
              <a:defRPr/>
            </a:pPr>
            <a:r>
              <a:rPr lang="zh-CN" altLang="en-US" sz="9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90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05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push dir="u"/>
      </p:transition>
    </mc:Choice>
    <mc:Fallback xmlns="">
      <p:transition spd="slow" advClick="0" advTm="6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16"/>
          <p:cNvSpPr/>
          <p:nvPr/>
        </p:nvSpPr>
        <p:spPr>
          <a:xfrm rot="16200000">
            <a:off x="3840250" y="2811477"/>
            <a:ext cx="185737" cy="192061"/>
          </a:xfrm>
          <a:prstGeom prst="ellipse">
            <a:avLst/>
          </a:prstGeom>
          <a:noFill/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anchor="ctr"/>
          <a:lstStyle/>
          <a:p>
            <a:pPr algn="ctr" fontAlgn="auto"/>
            <a:endParaRPr lang="id-ID" sz="110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7" name="Group 1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7259" y="2879725"/>
            <a:ext cx="1277765" cy="58738"/>
          </a:xfrm>
          <a:prstGeom prst="rect">
            <a:avLst/>
          </a:prstGeom>
          <a:noFill/>
        </p:spPr>
      </p:pic>
      <p:pic>
        <p:nvPicPr>
          <p:cNvPr id="50" name="Group 2"/>
          <p:cNvPicPr>
            <a:picLocks noGrp="1"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29149" y="2884489"/>
            <a:ext cx="1128561" cy="60325"/>
          </a:xfrm>
          <a:prstGeom prst="rect">
            <a:avLst/>
          </a:prstGeom>
          <a:noFill/>
        </p:spPr>
      </p:pic>
      <p:pic>
        <p:nvPicPr>
          <p:cNvPr id="53" name="Group 3"/>
          <p:cNvPicPr>
            <a:picLocks noGrp="1"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7232" y="2886075"/>
            <a:ext cx="1279352" cy="60325"/>
          </a:xfrm>
          <a:prstGeom prst="rect">
            <a:avLst/>
          </a:prstGeom>
          <a:noFill/>
        </p:spPr>
      </p:pic>
      <p:sp>
        <p:nvSpPr>
          <p:cNvPr id="56" name="Oval 40"/>
          <p:cNvSpPr/>
          <p:nvPr/>
        </p:nvSpPr>
        <p:spPr>
          <a:xfrm rot="16200000">
            <a:off x="2368835" y="2798776"/>
            <a:ext cx="185737" cy="192062"/>
          </a:xfrm>
          <a:prstGeom prst="ellipse">
            <a:avLst/>
          </a:prstGeom>
          <a:noFill/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anchor="ctr"/>
          <a:lstStyle/>
          <a:p>
            <a:pPr algn="ctr" fontAlgn="auto"/>
            <a:endParaRPr lang="id-ID" sz="110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Oval 41"/>
          <p:cNvSpPr/>
          <p:nvPr/>
        </p:nvSpPr>
        <p:spPr>
          <a:xfrm rot="16200000">
            <a:off x="5162459" y="2813064"/>
            <a:ext cx="184150" cy="193649"/>
          </a:xfrm>
          <a:prstGeom prst="ellipse">
            <a:avLst/>
          </a:prstGeom>
          <a:noFill/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anchor="ctr"/>
          <a:lstStyle/>
          <a:p>
            <a:pPr algn="ctr" fontAlgn="auto"/>
            <a:endParaRPr lang="id-ID" sz="1000" noProof="1"/>
          </a:p>
        </p:txBody>
      </p:sp>
      <p:sp>
        <p:nvSpPr>
          <p:cNvPr id="58" name="Isosceles Triangle 45"/>
          <p:cNvSpPr/>
          <p:nvPr/>
        </p:nvSpPr>
        <p:spPr>
          <a:xfrm>
            <a:off x="2421228" y="2603501"/>
            <a:ext cx="95238" cy="163513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anchor="ctr"/>
          <a:lstStyle/>
          <a:p>
            <a:pPr algn="ctr" fontAlgn="auto"/>
            <a:endParaRPr lang="id-ID" sz="110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Isosceles Triangle 48"/>
          <p:cNvSpPr/>
          <p:nvPr/>
        </p:nvSpPr>
        <p:spPr>
          <a:xfrm rot="10800000" flipH="1">
            <a:off x="3892643" y="3040064"/>
            <a:ext cx="93650" cy="16510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anchor="ctr"/>
          <a:lstStyle/>
          <a:p>
            <a:pPr algn="ctr" fontAlgn="auto"/>
            <a:endParaRPr lang="id-ID" sz="110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Isosceles Triangle 69"/>
          <p:cNvSpPr/>
          <p:nvPr/>
        </p:nvSpPr>
        <p:spPr>
          <a:xfrm>
            <a:off x="5205328" y="2622551"/>
            <a:ext cx="93649" cy="163513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anchor="ctr"/>
          <a:lstStyle/>
          <a:p>
            <a:pPr algn="ctr" fontAlgn="auto"/>
            <a:endParaRPr lang="id-ID" sz="1000" noProof="1"/>
          </a:p>
        </p:txBody>
      </p:sp>
      <p:sp>
        <p:nvSpPr>
          <p:cNvPr id="61" name="Rectangle 70"/>
          <p:cNvSpPr/>
          <p:nvPr/>
        </p:nvSpPr>
        <p:spPr>
          <a:xfrm>
            <a:off x="1332351" y="1387476"/>
            <a:ext cx="2295216" cy="1063625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>
            <a:outerShdw blurRad="177800" dist="63500" dir="27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anchor="ctr"/>
          <a:lstStyle/>
          <a:p>
            <a:pPr algn="ctr" fontAlgn="auto"/>
            <a:endParaRPr lang="id-ID" sz="110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1332351" y="1709738"/>
            <a:ext cx="2295216" cy="31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3" tIns="34286" rIns="68573" bIns="34286">
            <a:spAutoFit/>
          </a:bodyPr>
          <a:lstStyle/>
          <a:p>
            <a:pPr algn="ctr"/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  <a:endParaRPr lang="id-ID" altLang="en-US" sz="8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1332351" y="1401763"/>
            <a:ext cx="2295216" cy="254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68573" tIns="34286" rIns="68573" bIns="34286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项目一完成情况</a:t>
            </a:r>
            <a:endParaRPr lang="id-ID" altLang="en-US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4" name="Oval 40"/>
          <p:cNvSpPr/>
          <p:nvPr/>
        </p:nvSpPr>
        <p:spPr>
          <a:xfrm rot="16200000">
            <a:off x="6655301" y="2817033"/>
            <a:ext cx="184150" cy="192062"/>
          </a:xfrm>
          <a:prstGeom prst="ellipse">
            <a:avLst/>
          </a:prstGeom>
          <a:noFill/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anchor="ctr"/>
          <a:lstStyle/>
          <a:p>
            <a:pPr algn="ctr" fontAlgn="auto"/>
            <a:endParaRPr lang="id-ID" sz="1000" noProof="1"/>
          </a:p>
        </p:txBody>
      </p:sp>
      <p:sp>
        <p:nvSpPr>
          <p:cNvPr id="65" name="Isosceles Triangle 45"/>
          <p:cNvSpPr/>
          <p:nvPr/>
        </p:nvSpPr>
        <p:spPr>
          <a:xfrm rot="10800000">
            <a:off x="6706900" y="3055938"/>
            <a:ext cx="93649" cy="165100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anchor="ctr"/>
          <a:lstStyle/>
          <a:p>
            <a:pPr algn="ctr" fontAlgn="auto"/>
            <a:endParaRPr lang="id-ID" sz="1000" noProof="1"/>
          </a:p>
        </p:txBody>
      </p:sp>
      <p:pic>
        <p:nvPicPr>
          <p:cNvPr id="66" name="Group 1"/>
          <p:cNvPicPr>
            <a:picLocks noGrp="1"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3407" y="2884489"/>
            <a:ext cx="1760300" cy="60325"/>
          </a:xfrm>
          <a:prstGeom prst="rect">
            <a:avLst/>
          </a:prstGeom>
          <a:noFill/>
        </p:spPr>
      </p:pic>
      <p:pic>
        <p:nvPicPr>
          <p:cNvPr id="69" name="Group 1"/>
          <p:cNvPicPr>
            <a:picLocks noGrp="1"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2994" y="2879725"/>
            <a:ext cx="1926965" cy="60325"/>
          </a:xfrm>
          <a:prstGeom prst="rect">
            <a:avLst/>
          </a:prstGeom>
          <a:noFill/>
        </p:spPr>
      </p:pic>
      <p:sp>
        <p:nvSpPr>
          <p:cNvPr id="72" name="Oval 71"/>
          <p:cNvSpPr/>
          <p:nvPr/>
        </p:nvSpPr>
        <p:spPr>
          <a:xfrm>
            <a:off x="3346616" y="1131889"/>
            <a:ext cx="479360" cy="47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730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anchor="ctr"/>
          <a:lstStyle/>
          <a:p>
            <a:pPr algn="ctr" fontAlgn="auto"/>
            <a:r>
              <a:rPr lang="en-US" sz="2299" b="1" noProof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id-ID" sz="2299" b="1" noProof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 rot="-5400000">
            <a:off x="5201328" y="1878823"/>
            <a:ext cx="473075" cy="23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73" tIns="34286" rIns="68573" bIns="34286">
            <a:spAutoFit/>
          </a:bodyPr>
          <a:lstStyle/>
          <a:p>
            <a:r>
              <a:rPr lang="id-ID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2014</a:t>
            </a:r>
          </a:p>
        </p:txBody>
      </p:sp>
      <p:sp>
        <p:nvSpPr>
          <p:cNvPr id="74" name="Rectangle 70"/>
          <p:cNvSpPr/>
          <p:nvPr/>
        </p:nvSpPr>
        <p:spPr>
          <a:xfrm>
            <a:off x="4106926" y="1387476"/>
            <a:ext cx="2295216" cy="1063625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ffectLst>
            <a:outerShdw blurRad="177800" dist="63500" dir="27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anchor="ctr"/>
          <a:lstStyle/>
          <a:p>
            <a:pPr algn="ctr" fontAlgn="auto"/>
            <a:endParaRPr lang="id-ID" sz="110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4106926" y="1709738"/>
            <a:ext cx="2295216" cy="31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3" tIns="34286" rIns="68573" bIns="34286">
            <a:spAutoFit/>
          </a:bodyPr>
          <a:lstStyle/>
          <a:p>
            <a:pPr algn="ctr"/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  <a:endParaRPr lang="id-ID" altLang="en-US" sz="8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4106926" y="1400174"/>
            <a:ext cx="2295216" cy="254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68573" tIns="34286" rIns="68573" bIns="34286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项目三完成情况</a:t>
            </a:r>
            <a:endParaRPr lang="id-ID" altLang="en-US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7" name="Oval 71"/>
          <p:cNvSpPr/>
          <p:nvPr/>
        </p:nvSpPr>
        <p:spPr>
          <a:xfrm>
            <a:off x="6121192" y="1131889"/>
            <a:ext cx="479360" cy="47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730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anchor="ctr"/>
          <a:lstStyle/>
          <a:p>
            <a:pPr algn="ctr" fontAlgn="auto"/>
            <a:r>
              <a:rPr lang="en-US" sz="2299" b="1" noProof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id-ID" sz="2299" b="1" noProof="1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Rectangle 70"/>
          <p:cNvSpPr/>
          <p:nvPr/>
        </p:nvSpPr>
        <p:spPr>
          <a:xfrm>
            <a:off x="2797415" y="3452814"/>
            <a:ext cx="2295216" cy="1063625"/>
          </a:xfrm>
          <a:prstGeom prst="rect">
            <a:avLst/>
          </a:prstGeom>
          <a:noFill/>
          <a:ln w="38100">
            <a:solidFill>
              <a:schemeClr val="accent3"/>
            </a:solidFill>
          </a:ln>
          <a:effectLst>
            <a:outerShdw blurRad="177800" dist="63500" dir="27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anchor="ctr"/>
          <a:lstStyle/>
          <a:p>
            <a:pPr algn="ctr" fontAlgn="auto"/>
            <a:endParaRPr lang="id-ID" sz="110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2797415" y="3775076"/>
            <a:ext cx="2295216" cy="31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3" tIns="34286" rIns="68573" bIns="34286">
            <a:spAutoFit/>
          </a:bodyPr>
          <a:lstStyle/>
          <a:p>
            <a:pPr algn="ctr"/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您的内容打在这里，或者通过复制您的文本后，在此框中选择粘贴，并选择只保留文字。</a:t>
            </a:r>
            <a:endParaRPr lang="id-ID" altLang="en-US" sz="8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2797415" y="3465513"/>
            <a:ext cx="2295216" cy="2540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lIns="68573" tIns="34286" rIns="68573" bIns="34286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项目二完成情况</a:t>
            </a:r>
            <a:endParaRPr lang="id-ID" altLang="en-US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1" name="Oval 71"/>
          <p:cNvSpPr/>
          <p:nvPr/>
        </p:nvSpPr>
        <p:spPr>
          <a:xfrm>
            <a:off x="4811681" y="3197225"/>
            <a:ext cx="479360" cy="477839"/>
          </a:xfrm>
          <a:prstGeom prst="ellipse">
            <a:avLst/>
          </a:prstGeom>
          <a:solidFill>
            <a:schemeClr val="bg1">
              <a:lumMod val="95000"/>
            </a:schemeClr>
          </a:solidFill>
          <a:ln w="730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anchor="ctr"/>
          <a:lstStyle/>
          <a:p>
            <a:pPr algn="ctr" fontAlgn="auto"/>
            <a:r>
              <a:rPr lang="en-US" sz="2299" b="1" noProof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id-ID" sz="2299" b="1" noProof="1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 rot="-5400000">
            <a:off x="6708456" y="3943367"/>
            <a:ext cx="471487" cy="2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73" tIns="34286" rIns="68573" bIns="34286">
            <a:spAutoFit/>
          </a:bodyPr>
          <a:lstStyle/>
          <a:p>
            <a:r>
              <a:rPr lang="id-ID" altLang="en-US" sz="11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2014</a:t>
            </a:r>
          </a:p>
        </p:txBody>
      </p:sp>
      <p:sp>
        <p:nvSpPr>
          <p:cNvPr id="83" name="Rectangle 70"/>
          <p:cNvSpPr/>
          <p:nvPr/>
        </p:nvSpPr>
        <p:spPr>
          <a:xfrm>
            <a:off x="5613259" y="3451226"/>
            <a:ext cx="2295216" cy="1063625"/>
          </a:xfrm>
          <a:prstGeom prst="rect">
            <a:avLst/>
          </a:prstGeom>
          <a:noFill/>
          <a:ln w="38100">
            <a:solidFill>
              <a:schemeClr val="accent4"/>
            </a:solidFill>
          </a:ln>
          <a:effectLst>
            <a:outerShdw blurRad="177800" dist="63500" dir="27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anchor="ctr"/>
          <a:lstStyle/>
          <a:p>
            <a:pPr algn="ctr" fontAlgn="auto"/>
            <a:endParaRPr lang="id-ID" sz="1100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5613259" y="3773488"/>
            <a:ext cx="2295216" cy="36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3" tIns="34286" rIns="68573" bIns="34286">
            <a:spAutoFit/>
          </a:bodyPr>
          <a:lstStyle/>
          <a:p>
            <a:pPr algn="ctr"/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您的内容打在这里，或者通过复制您的文本后，在此框中选择粘贴，并选择只保留文字</a:t>
            </a:r>
            <a:r>
              <a:rPr lang="zh-CN" altLang="en-US" sz="1100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id-ID" altLang="en-US" sz="11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5613259" y="3465513"/>
            <a:ext cx="2295216" cy="254000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68573" tIns="34286" rIns="68573" bIns="34286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项目四完成情况</a:t>
            </a:r>
            <a:endParaRPr lang="id-ID" altLang="en-US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6" name="Oval 71"/>
          <p:cNvSpPr/>
          <p:nvPr/>
        </p:nvSpPr>
        <p:spPr>
          <a:xfrm>
            <a:off x="7627526" y="3195639"/>
            <a:ext cx="479360" cy="47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730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anchor="ctr"/>
          <a:lstStyle/>
          <a:p>
            <a:pPr algn="ctr" fontAlgn="auto"/>
            <a:r>
              <a:rPr lang="en-US" sz="2299" b="1" noProof="1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id-ID" sz="2299" b="1" noProof="1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730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6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6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4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3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6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9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2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6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6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8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1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4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7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3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6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6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6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2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5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8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1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3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3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400"/>
                            </p:stCondLst>
                            <p:childTnLst>
                              <p:par>
                                <p:cTn id="1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3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87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3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9000"/>
                            </p:stCondLst>
                            <p:childTnLst>
                              <p:par>
                                <p:cTn id="1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3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60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3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/>
      <p:bldP spid="63" grpId="0" animBg="1"/>
      <p:bldP spid="64" grpId="0" animBg="1"/>
      <p:bldP spid="65" grpId="0" animBg="1"/>
      <p:bldP spid="72" grpId="0" animBg="1"/>
      <p:bldP spid="73" grpId="0"/>
      <p:bldP spid="74" grpId="0" animBg="1"/>
      <p:bldP spid="75" grpId="0"/>
      <p:bldP spid="76" grpId="0" animBg="1"/>
      <p:bldP spid="77" grpId="0" animBg="1"/>
      <p:bldP spid="78" grpId="0" animBg="1"/>
      <p:bldP spid="79" grpId="0"/>
      <p:bldP spid="80" grpId="0" animBg="1"/>
      <p:bldP spid="81" grpId="0" animBg="1"/>
      <p:bldP spid="82" grpId="0"/>
      <p:bldP spid="83" grpId="0" animBg="1"/>
      <p:bldP spid="84" grpId="0"/>
      <p:bldP spid="85" grpId="0" animBg="1"/>
      <p:bldP spid="8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2997536" y="1232467"/>
            <a:ext cx="3115105" cy="3103555"/>
            <a:chOff x="2997536" y="1232467"/>
            <a:chExt cx="3115105" cy="3103555"/>
          </a:xfrm>
        </p:grpSpPr>
        <p:sp>
          <p:nvSpPr>
            <p:cNvPr id="7" name="Block Arc 6"/>
            <p:cNvSpPr/>
            <p:nvPr/>
          </p:nvSpPr>
          <p:spPr>
            <a:xfrm rot="5834737" flipV="1">
              <a:off x="4835171" y="2160772"/>
              <a:ext cx="1277470" cy="1277470"/>
            </a:xfrm>
            <a:prstGeom prst="blockArc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Chord 8"/>
            <p:cNvSpPr/>
            <p:nvPr/>
          </p:nvSpPr>
          <p:spPr>
            <a:xfrm rot="9573229">
              <a:off x="4784627" y="1612445"/>
              <a:ext cx="939756" cy="939756"/>
            </a:xfrm>
            <a:prstGeom prst="chord">
              <a:avLst>
                <a:gd name="adj1" fmla="val 2809006"/>
                <a:gd name="adj2" fmla="val 15876219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997536" y="1232467"/>
              <a:ext cx="2673569" cy="3103555"/>
              <a:chOff x="2997536" y="1232467"/>
              <a:chExt cx="2673569" cy="3103555"/>
            </a:xfrm>
          </p:grpSpPr>
          <p:sp>
            <p:nvSpPr>
              <p:cNvPr id="5" name="Block Arc 4"/>
              <p:cNvSpPr/>
              <p:nvPr/>
            </p:nvSpPr>
            <p:spPr>
              <a:xfrm rot="10421983">
                <a:off x="3922058" y="1232467"/>
                <a:ext cx="1277470" cy="1277470"/>
              </a:xfrm>
              <a:prstGeom prst="blockArc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" name="Block Arc 3"/>
              <p:cNvSpPr/>
              <p:nvPr/>
            </p:nvSpPr>
            <p:spPr>
              <a:xfrm rot="5878949">
                <a:off x="2997536" y="2139836"/>
                <a:ext cx="1277470" cy="1277470"/>
              </a:xfrm>
              <a:prstGeom prst="blockArc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" name="Block Arc 5"/>
              <p:cNvSpPr/>
              <p:nvPr/>
            </p:nvSpPr>
            <p:spPr>
              <a:xfrm rot="10377771" flipV="1">
                <a:off x="3901218" y="3058552"/>
                <a:ext cx="1277470" cy="1277470"/>
              </a:xfrm>
              <a:prstGeom prst="blockArc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Chord 7"/>
              <p:cNvSpPr/>
              <p:nvPr/>
            </p:nvSpPr>
            <p:spPr>
              <a:xfrm rot="4171017">
                <a:off x="3392241" y="1606435"/>
                <a:ext cx="939756" cy="939756"/>
              </a:xfrm>
              <a:prstGeom prst="chord">
                <a:avLst>
                  <a:gd name="adj1" fmla="val 2809006"/>
                  <a:gd name="adj2" fmla="val 15876219"/>
                </a:avLst>
              </a:prstGeom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Chord 9"/>
              <p:cNvSpPr/>
              <p:nvPr/>
            </p:nvSpPr>
            <p:spPr>
              <a:xfrm rot="6632884" flipH="1">
                <a:off x="3347477" y="3035510"/>
                <a:ext cx="939756" cy="939756"/>
              </a:xfrm>
              <a:prstGeom prst="chord">
                <a:avLst>
                  <a:gd name="adj1" fmla="val 2809006"/>
                  <a:gd name="adj2" fmla="val 15876219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Chord 10"/>
              <p:cNvSpPr/>
              <p:nvPr/>
            </p:nvSpPr>
            <p:spPr>
              <a:xfrm rot="1271156" flipH="1">
                <a:off x="4731349" y="3005009"/>
                <a:ext cx="939756" cy="939756"/>
              </a:xfrm>
              <a:prstGeom prst="chord">
                <a:avLst>
                  <a:gd name="adj1" fmla="val 2809006"/>
                  <a:gd name="adj2" fmla="val 15876219"/>
                </a:avLst>
              </a:prstGeom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Freeform: Shape 11"/>
              <p:cNvSpPr>
                <a:spLocks/>
              </p:cNvSpPr>
              <p:nvPr/>
            </p:nvSpPr>
            <p:spPr bwMode="auto">
              <a:xfrm rot="19850178">
                <a:off x="3516143" y="3452089"/>
                <a:ext cx="366284" cy="338874"/>
              </a:xfrm>
              <a:custGeom>
                <a:avLst/>
                <a:gdLst/>
                <a:ahLst/>
                <a:cxnLst>
                  <a:cxn ang="0">
                    <a:pos x="39" y="36"/>
                  </a:cxn>
                  <a:cxn ang="0">
                    <a:pos x="41" y="44"/>
                  </a:cxn>
                  <a:cxn ang="0">
                    <a:pos x="35" y="50"/>
                  </a:cxn>
                  <a:cxn ang="0">
                    <a:pos x="27" y="53"/>
                  </a:cxn>
                  <a:cxn ang="0">
                    <a:pos x="18" y="53"/>
                  </a:cxn>
                  <a:cxn ang="0">
                    <a:pos x="11" y="50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0" y="28"/>
                  </a:cxn>
                  <a:cxn ang="0">
                    <a:pos x="7" y="23"/>
                  </a:cxn>
                  <a:cxn ang="0">
                    <a:pos x="4" y="18"/>
                  </a:cxn>
                  <a:cxn ang="0">
                    <a:pos x="15" y="16"/>
                  </a:cxn>
                  <a:cxn ang="0">
                    <a:pos x="19" y="8"/>
                  </a:cxn>
                  <a:cxn ang="0">
                    <a:pos x="28" y="15"/>
                  </a:cxn>
                  <a:cxn ang="0">
                    <a:pos x="35" y="12"/>
                  </a:cxn>
                  <a:cxn ang="0">
                    <a:pos x="41" y="19"/>
                  </a:cxn>
                  <a:cxn ang="0">
                    <a:pos x="45" y="27"/>
                  </a:cxn>
                  <a:cxn ang="0">
                    <a:pos x="23" y="22"/>
                  </a:cxn>
                  <a:cxn ang="0">
                    <a:pos x="32" y="31"/>
                  </a:cxn>
                  <a:cxn ang="0">
                    <a:pos x="63" y="16"/>
                  </a:cxn>
                  <a:cxn ang="0">
                    <a:pos x="64" y="24"/>
                  </a:cxn>
                  <a:cxn ang="0">
                    <a:pos x="55" y="22"/>
                  </a:cxn>
                  <a:cxn ang="0">
                    <a:pos x="46" y="24"/>
                  </a:cxn>
                  <a:cxn ang="0">
                    <a:pos x="46" y="16"/>
                  </a:cxn>
                  <a:cxn ang="0">
                    <a:pos x="46" y="9"/>
                  </a:cxn>
                  <a:cxn ang="0">
                    <a:pos x="46" y="2"/>
                  </a:cxn>
                  <a:cxn ang="0">
                    <a:pos x="55" y="4"/>
                  </a:cxn>
                  <a:cxn ang="0">
                    <a:pos x="59" y="0"/>
                  </a:cxn>
                  <a:cxn ang="0">
                    <a:pos x="62" y="7"/>
                  </a:cxn>
                  <a:cxn ang="0">
                    <a:pos x="68" y="15"/>
                  </a:cxn>
                  <a:cxn ang="0">
                    <a:pos x="62" y="55"/>
                  </a:cxn>
                  <a:cxn ang="0">
                    <a:pos x="59" y="63"/>
                  </a:cxn>
                  <a:cxn ang="0">
                    <a:pos x="54" y="59"/>
                  </a:cxn>
                  <a:cxn ang="0">
                    <a:pos x="45" y="60"/>
                  </a:cxn>
                  <a:cxn ang="0">
                    <a:pos x="41" y="52"/>
                  </a:cxn>
                  <a:cxn ang="0">
                    <a:pos x="47" y="44"/>
                  </a:cxn>
                  <a:cxn ang="0">
                    <a:pos x="50" y="36"/>
                  </a:cxn>
                  <a:cxn ang="0">
                    <a:pos x="56" y="40"/>
                  </a:cxn>
                  <a:cxn ang="0">
                    <a:pos x="64" y="39"/>
                  </a:cxn>
                  <a:cxn ang="0">
                    <a:pos x="63" y="46"/>
                  </a:cxn>
                  <a:cxn ang="0">
                    <a:pos x="55" y="8"/>
                  </a:cxn>
                  <a:cxn ang="0">
                    <a:pos x="59" y="13"/>
                  </a:cxn>
                  <a:cxn ang="0">
                    <a:pos x="50" y="49"/>
                  </a:cxn>
                  <a:cxn ang="0">
                    <a:pos x="55" y="45"/>
                  </a:cxn>
                </a:cxnLst>
                <a:rect l="0" t="0" r="r" b="b"/>
                <a:pathLst>
                  <a:path w="68" h="63">
                    <a:moveTo>
                      <a:pt x="45" y="35"/>
                    </a:moveTo>
                    <a:cubicBezTo>
                      <a:pt x="45" y="35"/>
                      <a:pt x="45" y="36"/>
                      <a:pt x="45" y="36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9" y="37"/>
                      <a:pt x="38" y="38"/>
                      <a:pt x="38" y="39"/>
                    </a:cubicBezTo>
                    <a:cubicBezTo>
                      <a:pt x="39" y="41"/>
                      <a:pt x="40" y="42"/>
                      <a:pt x="41" y="43"/>
                    </a:cubicBezTo>
                    <a:cubicBezTo>
                      <a:pt x="41" y="43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5"/>
                    </a:cubicBezTo>
                    <a:cubicBezTo>
                      <a:pt x="40" y="46"/>
                      <a:pt x="36" y="50"/>
                      <a:pt x="35" y="50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0" y="47"/>
                      <a:pt x="29" y="47"/>
                      <a:pt x="28" y="48"/>
                    </a:cubicBezTo>
                    <a:cubicBezTo>
                      <a:pt x="28" y="49"/>
                      <a:pt x="27" y="51"/>
                      <a:pt x="27" y="53"/>
                    </a:cubicBezTo>
                    <a:cubicBezTo>
                      <a:pt x="27" y="54"/>
                      <a:pt x="26" y="54"/>
                      <a:pt x="26" y="54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19" y="54"/>
                      <a:pt x="18" y="54"/>
                      <a:pt x="18" y="53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6" y="47"/>
                      <a:pt x="16" y="47"/>
                      <a:pt x="15" y="47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0" y="50"/>
                      <a:pt x="9" y="50"/>
                      <a:pt x="9" y="50"/>
                    </a:cubicBezTo>
                    <a:cubicBezTo>
                      <a:pt x="8" y="49"/>
                      <a:pt x="4" y="45"/>
                      <a:pt x="4" y="44"/>
                    </a:cubicBezTo>
                    <a:cubicBezTo>
                      <a:pt x="4" y="44"/>
                      <a:pt x="4" y="44"/>
                      <a:pt x="4" y="43"/>
                    </a:cubicBezTo>
                    <a:cubicBezTo>
                      <a:pt x="5" y="42"/>
                      <a:pt x="6" y="41"/>
                      <a:pt x="7" y="39"/>
                    </a:cubicBezTo>
                    <a:cubicBezTo>
                      <a:pt x="7" y="38"/>
                      <a:pt x="6" y="37"/>
                      <a:pt x="6" y="36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0" y="35"/>
                      <a:pt x="0" y="35"/>
                      <a:pt x="0" y="3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7"/>
                      <a:pt x="0" y="27"/>
                      <a:pt x="1" y="27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6" y="25"/>
                      <a:pt x="7" y="24"/>
                      <a:pt x="7" y="23"/>
                    </a:cubicBezTo>
                    <a:cubicBezTo>
                      <a:pt x="6" y="22"/>
                      <a:pt x="5" y="20"/>
                      <a:pt x="4" y="19"/>
                    </a:cubicBezTo>
                    <a:cubicBezTo>
                      <a:pt x="4" y="19"/>
                      <a:pt x="4" y="19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5" y="17"/>
                      <a:pt x="9" y="12"/>
                      <a:pt x="10" y="12"/>
                    </a:cubicBezTo>
                    <a:cubicBezTo>
                      <a:pt x="10" y="12"/>
                      <a:pt x="10" y="12"/>
                      <a:pt x="11" y="13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6" y="15"/>
                      <a:pt x="16" y="15"/>
                      <a:pt x="17" y="15"/>
                    </a:cubicBezTo>
                    <a:cubicBezTo>
                      <a:pt x="18" y="13"/>
                      <a:pt x="18" y="11"/>
                      <a:pt x="18" y="9"/>
                    </a:cubicBezTo>
                    <a:cubicBezTo>
                      <a:pt x="18" y="9"/>
                      <a:pt x="19" y="8"/>
                      <a:pt x="19" y="8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8"/>
                      <a:pt x="27" y="9"/>
                      <a:pt x="27" y="9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9" y="15"/>
                      <a:pt x="30" y="15"/>
                      <a:pt x="31" y="16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6" y="12"/>
                      <a:pt x="36" y="12"/>
                      <a:pt x="36" y="13"/>
                    </a:cubicBezTo>
                    <a:cubicBezTo>
                      <a:pt x="37" y="13"/>
                      <a:pt x="41" y="17"/>
                      <a:pt x="41" y="18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0" y="20"/>
                      <a:pt x="39" y="22"/>
                      <a:pt x="38" y="23"/>
                    </a:cubicBezTo>
                    <a:cubicBezTo>
                      <a:pt x="38" y="24"/>
                      <a:pt x="39" y="25"/>
                      <a:pt x="39" y="26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5" y="27"/>
                      <a:pt x="45" y="27"/>
                      <a:pt x="45" y="28"/>
                    </a:cubicBezTo>
                    <a:lnTo>
                      <a:pt x="45" y="35"/>
                    </a:lnTo>
                    <a:close/>
                    <a:moveTo>
                      <a:pt x="23" y="22"/>
                    </a:moveTo>
                    <a:cubicBezTo>
                      <a:pt x="18" y="22"/>
                      <a:pt x="13" y="26"/>
                      <a:pt x="13" y="31"/>
                    </a:cubicBezTo>
                    <a:cubicBezTo>
                      <a:pt x="13" y="36"/>
                      <a:pt x="18" y="40"/>
                      <a:pt x="23" y="40"/>
                    </a:cubicBezTo>
                    <a:cubicBezTo>
                      <a:pt x="28" y="40"/>
                      <a:pt x="32" y="36"/>
                      <a:pt x="32" y="31"/>
                    </a:cubicBezTo>
                    <a:cubicBezTo>
                      <a:pt x="32" y="26"/>
                      <a:pt x="28" y="22"/>
                      <a:pt x="23" y="22"/>
                    </a:cubicBezTo>
                    <a:close/>
                    <a:moveTo>
                      <a:pt x="68" y="15"/>
                    </a:moveTo>
                    <a:cubicBezTo>
                      <a:pt x="68" y="16"/>
                      <a:pt x="64" y="16"/>
                      <a:pt x="63" y="16"/>
                    </a:cubicBezTo>
                    <a:cubicBezTo>
                      <a:pt x="63" y="17"/>
                      <a:pt x="62" y="18"/>
                      <a:pt x="62" y="18"/>
                    </a:cubicBezTo>
                    <a:cubicBezTo>
                      <a:pt x="62" y="19"/>
                      <a:pt x="64" y="23"/>
                      <a:pt x="64" y="23"/>
                    </a:cubicBezTo>
                    <a:cubicBezTo>
                      <a:pt x="64" y="23"/>
                      <a:pt x="64" y="23"/>
                      <a:pt x="64" y="24"/>
                    </a:cubicBezTo>
                    <a:cubicBezTo>
                      <a:pt x="63" y="24"/>
                      <a:pt x="59" y="26"/>
                      <a:pt x="59" y="26"/>
                    </a:cubicBezTo>
                    <a:cubicBezTo>
                      <a:pt x="59" y="26"/>
                      <a:pt x="56" y="22"/>
                      <a:pt x="56" y="22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3" y="22"/>
                      <a:pt x="50" y="26"/>
                      <a:pt x="50" y="26"/>
                    </a:cubicBezTo>
                    <a:cubicBezTo>
                      <a:pt x="50" y="26"/>
                      <a:pt x="46" y="24"/>
                      <a:pt x="46" y="24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5" y="23"/>
                      <a:pt x="47" y="19"/>
                      <a:pt x="47" y="18"/>
                    </a:cubicBezTo>
                    <a:cubicBezTo>
                      <a:pt x="47" y="18"/>
                      <a:pt x="46" y="17"/>
                      <a:pt x="46" y="16"/>
                    </a:cubicBezTo>
                    <a:cubicBezTo>
                      <a:pt x="45" y="16"/>
                      <a:pt x="41" y="16"/>
                      <a:pt x="41" y="15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5" y="9"/>
                      <a:pt x="46" y="9"/>
                    </a:cubicBezTo>
                    <a:cubicBezTo>
                      <a:pt x="46" y="9"/>
                      <a:pt x="47" y="8"/>
                      <a:pt x="47" y="7"/>
                    </a:cubicBezTo>
                    <a:cubicBezTo>
                      <a:pt x="47" y="7"/>
                      <a:pt x="45" y="3"/>
                      <a:pt x="45" y="2"/>
                    </a:cubicBezTo>
                    <a:cubicBezTo>
                      <a:pt x="45" y="2"/>
                      <a:pt x="45" y="2"/>
                      <a:pt x="46" y="2"/>
                    </a:cubicBezTo>
                    <a:cubicBezTo>
                      <a:pt x="46" y="2"/>
                      <a:pt x="50" y="0"/>
                      <a:pt x="50" y="0"/>
                    </a:cubicBezTo>
                    <a:cubicBezTo>
                      <a:pt x="50" y="0"/>
                      <a:pt x="53" y="3"/>
                      <a:pt x="54" y="4"/>
                    </a:cubicBezTo>
                    <a:cubicBezTo>
                      <a:pt x="54" y="4"/>
                      <a:pt x="54" y="4"/>
                      <a:pt x="55" y="4"/>
                    </a:cubicBezTo>
                    <a:cubicBezTo>
                      <a:pt x="55" y="4"/>
                      <a:pt x="55" y="4"/>
                      <a:pt x="56" y="4"/>
                    </a:cubicBezTo>
                    <a:cubicBezTo>
                      <a:pt x="57" y="2"/>
                      <a:pt x="58" y="1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3" y="2"/>
                      <a:pt x="64" y="2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64" y="3"/>
                      <a:pt x="62" y="7"/>
                      <a:pt x="62" y="7"/>
                    </a:cubicBezTo>
                    <a:cubicBezTo>
                      <a:pt x="62" y="8"/>
                      <a:pt x="63" y="9"/>
                      <a:pt x="63" y="9"/>
                    </a:cubicBezTo>
                    <a:cubicBezTo>
                      <a:pt x="64" y="9"/>
                      <a:pt x="68" y="10"/>
                      <a:pt x="68" y="10"/>
                    </a:cubicBezTo>
                    <a:lnTo>
                      <a:pt x="68" y="15"/>
                    </a:lnTo>
                    <a:close/>
                    <a:moveTo>
                      <a:pt x="68" y="52"/>
                    </a:moveTo>
                    <a:cubicBezTo>
                      <a:pt x="68" y="52"/>
                      <a:pt x="64" y="53"/>
                      <a:pt x="63" y="53"/>
                    </a:cubicBezTo>
                    <a:cubicBezTo>
                      <a:pt x="63" y="54"/>
                      <a:pt x="62" y="54"/>
                      <a:pt x="62" y="55"/>
                    </a:cubicBezTo>
                    <a:cubicBezTo>
                      <a:pt x="62" y="56"/>
                      <a:pt x="64" y="59"/>
                      <a:pt x="64" y="60"/>
                    </a:cubicBezTo>
                    <a:cubicBezTo>
                      <a:pt x="64" y="60"/>
                      <a:pt x="64" y="60"/>
                      <a:pt x="64" y="60"/>
                    </a:cubicBezTo>
                    <a:cubicBezTo>
                      <a:pt x="63" y="60"/>
                      <a:pt x="59" y="63"/>
                      <a:pt x="59" y="63"/>
                    </a:cubicBezTo>
                    <a:cubicBezTo>
                      <a:pt x="59" y="63"/>
                      <a:pt x="56" y="59"/>
                      <a:pt x="56" y="59"/>
                    </a:cubicBezTo>
                    <a:cubicBezTo>
                      <a:pt x="55" y="59"/>
                      <a:pt x="55" y="59"/>
                      <a:pt x="55" y="59"/>
                    </a:cubicBezTo>
                    <a:cubicBezTo>
                      <a:pt x="54" y="59"/>
                      <a:pt x="54" y="59"/>
                      <a:pt x="54" y="59"/>
                    </a:cubicBezTo>
                    <a:cubicBezTo>
                      <a:pt x="53" y="59"/>
                      <a:pt x="50" y="63"/>
                      <a:pt x="50" y="63"/>
                    </a:cubicBezTo>
                    <a:cubicBezTo>
                      <a:pt x="50" y="63"/>
                      <a:pt x="46" y="60"/>
                      <a:pt x="46" y="60"/>
                    </a:cubicBezTo>
                    <a:cubicBezTo>
                      <a:pt x="45" y="60"/>
                      <a:pt x="45" y="60"/>
                      <a:pt x="45" y="60"/>
                    </a:cubicBezTo>
                    <a:cubicBezTo>
                      <a:pt x="45" y="59"/>
                      <a:pt x="47" y="56"/>
                      <a:pt x="47" y="55"/>
                    </a:cubicBezTo>
                    <a:cubicBezTo>
                      <a:pt x="47" y="54"/>
                      <a:pt x="46" y="54"/>
                      <a:pt x="46" y="53"/>
                    </a:cubicBezTo>
                    <a:cubicBezTo>
                      <a:pt x="45" y="53"/>
                      <a:pt x="41" y="52"/>
                      <a:pt x="41" y="52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1" y="46"/>
                      <a:pt x="45" y="46"/>
                      <a:pt x="46" y="46"/>
                    </a:cubicBezTo>
                    <a:cubicBezTo>
                      <a:pt x="46" y="45"/>
                      <a:pt x="47" y="45"/>
                      <a:pt x="47" y="44"/>
                    </a:cubicBezTo>
                    <a:cubicBezTo>
                      <a:pt x="47" y="43"/>
                      <a:pt x="45" y="40"/>
                      <a:pt x="45" y="39"/>
                    </a:cubicBezTo>
                    <a:cubicBezTo>
                      <a:pt x="45" y="39"/>
                      <a:pt x="45" y="39"/>
                      <a:pt x="46" y="39"/>
                    </a:cubicBezTo>
                    <a:cubicBezTo>
                      <a:pt x="46" y="39"/>
                      <a:pt x="50" y="36"/>
                      <a:pt x="50" y="36"/>
                    </a:cubicBezTo>
                    <a:cubicBezTo>
                      <a:pt x="50" y="36"/>
                      <a:pt x="53" y="40"/>
                      <a:pt x="54" y="40"/>
                    </a:cubicBezTo>
                    <a:cubicBezTo>
                      <a:pt x="54" y="40"/>
                      <a:pt x="54" y="40"/>
                      <a:pt x="55" y="40"/>
                    </a:cubicBezTo>
                    <a:cubicBezTo>
                      <a:pt x="55" y="40"/>
                      <a:pt x="55" y="40"/>
                      <a:pt x="56" y="40"/>
                    </a:cubicBezTo>
                    <a:cubicBezTo>
                      <a:pt x="57" y="39"/>
                      <a:pt x="58" y="38"/>
                      <a:pt x="59" y="36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59" y="36"/>
                      <a:pt x="63" y="39"/>
                      <a:pt x="64" y="39"/>
                    </a:cubicBezTo>
                    <a:cubicBezTo>
                      <a:pt x="64" y="39"/>
                      <a:pt x="64" y="39"/>
                      <a:pt x="64" y="39"/>
                    </a:cubicBezTo>
                    <a:cubicBezTo>
                      <a:pt x="64" y="40"/>
                      <a:pt x="62" y="43"/>
                      <a:pt x="62" y="44"/>
                    </a:cubicBezTo>
                    <a:cubicBezTo>
                      <a:pt x="62" y="45"/>
                      <a:pt x="63" y="45"/>
                      <a:pt x="63" y="46"/>
                    </a:cubicBezTo>
                    <a:cubicBezTo>
                      <a:pt x="64" y="46"/>
                      <a:pt x="68" y="46"/>
                      <a:pt x="68" y="47"/>
                    </a:cubicBezTo>
                    <a:lnTo>
                      <a:pt x="68" y="52"/>
                    </a:lnTo>
                    <a:close/>
                    <a:moveTo>
                      <a:pt x="55" y="8"/>
                    </a:moveTo>
                    <a:cubicBezTo>
                      <a:pt x="52" y="8"/>
                      <a:pt x="50" y="10"/>
                      <a:pt x="50" y="13"/>
                    </a:cubicBezTo>
                    <a:cubicBezTo>
                      <a:pt x="50" y="15"/>
                      <a:pt x="52" y="17"/>
                      <a:pt x="55" y="17"/>
                    </a:cubicBezTo>
                    <a:cubicBezTo>
                      <a:pt x="57" y="17"/>
                      <a:pt x="59" y="15"/>
                      <a:pt x="59" y="13"/>
                    </a:cubicBezTo>
                    <a:cubicBezTo>
                      <a:pt x="59" y="10"/>
                      <a:pt x="57" y="8"/>
                      <a:pt x="55" y="8"/>
                    </a:cubicBezTo>
                    <a:close/>
                    <a:moveTo>
                      <a:pt x="55" y="45"/>
                    </a:moveTo>
                    <a:cubicBezTo>
                      <a:pt x="52" y="45"/>
                      <a:pt x="50" y="47"/>
                      <a:pt x="50" y="49"/>
                    </a:cubicBezTo>
                    <a:cubicBezTo>
                      <a:pt x="50" y="52"/>
                      <a:pt x="52" y="54"/>
                      <a:pt x="55" y="54"/>
                    </a:cubicBezTo>
                    <a:cubicBezTo>
                      <a:pt x="57" y="54"/>
                      <a:pt x="59" y="52"/>
                      <a:pt x="59" y="49"/>
                    </a:cubicBezTo>
                    <a:cubicBezTo>
                      <a:pt x="59" y="47"/>
                      <a:pt x="57" y="45"/>
                      <a:pt x="55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: Shape 12"/>
              <p:cNvSpPr>
                <a:spLocks/>
              </p:cNvSpPr>
              <p:nvPr/>
            </p:nvSpPr>
            <p:spPr bwMode="auto">
              <a:xfrm>
                <a:off x="3619328" y="1824513"/>
                <a:ext cx="236016" cy="339438"/>
              </a:xfrm>
              <a:custGeom>
                <a:avLst/>
                <a:gdLst/>
                <a:ahLst/>
                <a:cxnLst>
                  <a:cxn ang="0">
                    <a:pos x="41" y="29"/>
                  </a:cxn>
                  <a:cxn ang="0">
                    <a:pos x="23" y="50"/>
                  </a:cxn>
                  <a:cxn ang="0">
                    <a:pos x="23" y="55"/>
                  </a:cxn>
                  <a:cxn ang="0">
                    <a:pos x="32" y="55"/>
                  </a:cxn>
                  <a:cxn ang="0">
                    <a:pos x="34" y="57"/>
                  </a:cxn>
                  <a:cxn ang="0">
                    <a:pos x="32" y="59"/>
                  </a:cxn>
                  <a:cxn ang="0">
                    <a:pos x="9" y="59"/>
                  </a:cxn>
                  <a:cxn ang="0">
                    <a:pos x="7" y="57"/>
                  </a:cxn>
                  <a:cxn ang="0">
                    <a:pos x="9" y="55"/>
                  </a:cxn>
                  <a:cxn ang="0">
                    <a:pos x="18" y="55"/>
                  </a:cxn>
                  <a:cxn ang="0">
                    <a:pos x="18" y="50"/>
                  </a:cxn>
                  <a:cxn ang="0">
                    <a:pos x="0" y="29"/>
                  </a:cxn>
                  <a:cxn ang="0">
                    <a:pos x="0" y="25"/>
                  </a:cxn>
                  <a:cxn ang="0">
                    <a:pos x="2" y="23"/>
                  </a:cxn>
                  <a:cxn ang="0">
                    <a:pos x="4" y="25"/>
                  </a:cxn>
                  <a:cxn ang="0">
                    <a:pos x="4" y="29"/>
                  </a:cxn>
                  <a:cxn ang="0">
                    <a:pos x="20" y="45"/>
                  </a:cxn>
                  <a:cxn ang="0">
                    <a:pos x="36" y="29"/>
                  </a:cxn>
                  <a:cxn ang="0">
                    <a:pos x="36" y="25"/>
                  </a:cxn>
                  <a:cxn ang="0">
                    <a:pos x="39" y="23"/>
                  </a:cxn>
                  <a:cxn ang="0">
                    <a:pos x="41" y="25"/>
                  </a:cxn>
                  <a:cxn ang="0">
                    <a:pos x="41" y="29"/>
                  </a:cxn>
                  <a:cxn ang="0">
                    <a:pos x="32" y="29"/>
                  </a:cxn>
                  <a:cxn ang="0">
                    <a:pos x="20" y="41"/>
                  </a:cxn>
                  <a:cxn ang="0">
                    <a:pos x="9" y="29"/>
                  </a:cxn>
                  <a:cxn ang="0">
                    <a:pos x="9" y="11"/>
                  </a:cxn>
                  <a:cxn ang="0">
                    <a:pos x="20" y="0"/>
                  </a:cxn>
                  <a:cxn ang="0">
                    <a:pos x="32" y="11"/>
                  </a:cxn>
                  <a:cxn ang="0">
                    <a:pos x="32" y="29"/>
                  </a:cxn>
                </a:cxnLst>
                <a:rect l="0" t="0" r="r" b="b"/>
                <a:pathLst>
                  <a:path w="41" h="59">
                    <a:moveTo>
                      <a:pt x="41" y="29"/>
                    </a:moveTo>
                    <a:cubicBezTo>
                      <a:pt x="41" y="40"/>
                      <a:pt x="33" y="49"/>
                      <a:pt x="23" y="50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3" y="55"/>
                      <a:pt x="34" y="56"/>
                      <a:pt x="34" y="57"/>
                    </a:cubicBezTo>
                    <a:cubicBezTo>
                      <a:pt x="34" y="58"/>
                      <a:pt x="33" y="59"/>
                      <a:pt x="32" y="59"/>
                    </a:cubicBezTo>
                    <a:cubicBezTo>
                      <a:pt x="9" y="59"/>
                      <a:pt x="9" y="59"/>
                      <a:pt x="9" y="59"/>
                    </a:cubicBezTo>
                    <a:cubicBezTo>
                      <a:pt x="8" y="59"/>
                      <a:pt x="7" y="58"/>
                      <a:pt x="7" y="57"/>
                    </a:cubicBezTo>
                    <a:cubicBezTo>
                      <a:pt x="7" y="56"/>
                      <a:pt x="8" y="55"/>
                      <a:pt x="9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8" y="49"/>
                      <a:pt x="0" y="40"/>
                      <a:pt x="0" y="29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4"/>
                      <a:pt x="1" y="23"/>
                      <a:pt x="2" y="23"/>
                    </a:cubicBezTo>
                    <a:cubicBezTo>
                      <a:pt x="3" y="23"/>
                      <a:pt x="4" y="24"/>
                      <a:pt x="4" y="25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8"/>
                      <a:pt x="12" y="45"/>
                      <a:pt x="20" y="45"/>
                    </a:cubicBezTo>
                    <a:cubicBezTo>
                      <a:pt x="29" y="45"/>
                      <a:pt x="36" y="38"/>
                      <a:pt x="36" y="29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4"/>
                      <a:pt x="37" y="23"/>
                      <a:pt x="39" y="23"/>
                    </a:cubicBezTo>
                    <a:cubicBezTo>
                      <a:pt x="40" y="23"/>
                      <a:pt x="41" y="24"/>
                      <a:pt x="41" y="25"/>
                    </a:cubicBezTo>
                    <a:lnTo>
                      <a:pt x="41" y="29"/>
                    </a:lnTo>
                    <a:close/>
                    <a:moveTo>
                      <a:pt x="32" y="29"/>
                    </a:moveTo>
                    <a:cubicBezTo>
                      <a:pt x="32" y="36"/>
                      <a:pt x="27" y="41"/>
                      <a:pt x="20" y="41"/>
                    </a:cubicBezTo>
                    <a:cubicBezTo>
                      <a:pt x="14" y="41"/>
                      <a:pt x="9" y="36"/>
                      <a:pt x="9" y="29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5"/>
                      <a:pt x="14" y="0"/>
                      <a:pt x="20" y="0"/>
                    </a:cubicBezTo>
                    <a:cubicBezTo>
                      <a:pt x="27" y="0"/>
                      <a:pt x="32" y="5"/>
                      <a:pt x="32" y="11"/>
                    </a:cubicBezTo>
                    <a:lnTo>
                      <a:pt x="32" y="2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Freeform: Shape 13"/>
              <p:cNvSpPr>
                <a:spLocks/>
              </p:cNvSpPr>
              <p:nvPr/>
            </p:nvSpPr>
            <p:spPr bwMode="auto">
              <a:xfrm rot="18907399">
                <a:off x="5218580" y="1869094"/>
                <a:ext cx="250276" cy="250276"/>
              </a:xfrm>
              <a:custGeom>
                <a:avLst/>
                <a:gdLst/>
                <a:ahLst/>
                <a:cxnLst>
                  <a:cxn ang="0">
                    <a:pos x="49" y="49"/>
                  </a:cxn>
                  <a:cxn ang="0">
                    <a:pos x="48" y="50"/>
                  </a:cxn>
                  <a:cxn ang="0">
                    <a:pos x="43" y="50"/>
                  </a:cxn>
                  <a:cxn ang="0">
                    <a:pos x="40" y="48"/>
                  </a:cxn>
                  <a:cxn ang="0">
                    <a:pos x="2" y="10"/>
                  </a:cxn>
                  <a:cxn ang="0">
                    <a:pos x="0" y="7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35" y="15"/>
                  </a:cxn>
                  <a:cxn ang="0">
                    <a:pos x="50" y="48"/>
                  </a:cxn>
                  <a:cxn ang="0">
                    <a:pos x="49" y="49"/>
                  </a:cxn>
                  <a:cxn ang="0">
                    <a:pos x="31" y="49"/>
                  </a:cxn>
                  <a:cxn ang="0">
                    <a:pos x="29" y="50"/>
                  </a:cxn>
                  <a:cxn ang="0">
                    <a:pos x="25" y="50"/>
                  </a:cxn>
                  <a:cxn ang="0">
                    <a:pos x="22" y="48"/>
                  </a:cxn>
                  <a:cxn ang="0">
                    <a:pos x="2" y="28"/>
                  </a:cxn>
                  <a:cxn ang="0">
                    <a:pos x="0" y="25"/>
                  </a:cxn>
                  <a:cxn ang="0">
                    <a:pos x="0" y="20"/>
                  </a:cxn>
                  <a:cxn ang="0">
                    <a:pos x="1" y="19"/>
                  </a:cxn>
                  <a:cxn ang="0">
                    <a:pos x="2" y="18"/>
                  </a:cxn>
                  <a:cxn ang="0">
                    <a:pos x="2" y="18"/>
                  </a:cxn>
                  <a:cxn ang="0">
                    <a:pos x="22" y="28"/>
                  </a:cxn>
                  <a:cxn ang="0">
                    <a:pos x="32" y="48"/>
                  </a:cxn>
                  <a:cxn ang="0">
                    <a:pos x="31" y="49"/>
                  </a:cxn>
                  <a:cxn ang="0">
                    <a:pos x="7" y="50"/>
                  </a:cxn>
                  <a:cxn ang="0">
                    <a:pos x="0" y="43"/>
                  </a:cxn>
                  <a:cxn ang="0">
                    <a:pos x="7" y="36"/>
                  </a:cxn>
                  <a:cxn ang="0">
                    <a:pos x="13" y="43"/>
                  </a:cxn>
                  <a:cxn ang="0">
                    <a:pos x="7" y="50"/>
                  </a:cxn>
                </a:cxnLst>
                <a:rect l="0" t="0" r="r" b="b"/>
                <a:pathLst>
                  <a:path w="50" h="50">
                    <a:moveTo>
                      <a:pt x="49" y="49"/>
                    </a:moveTo>
                    <a:cubicBezTo>
                      <a:pt x="49" y="50"/>
                      <a:pt x="48" y="50"/>
                      <a:pt x="48" y="50"/>
                    </a:cubicBezTo>
                    <a:cubicBezTo>
                      <a:pt x="43" y="50"/>
                      <a:pt x="43" y="50"/>
                      <a:pt x="43" y="50"/>
                    </a:cubicBezTo>
                    <a:cubicBezTo>
                      <a:pt x="41" y="50"/>
                      <a:pt x="40" y="49"/>
                      <a:pt x="40" y="48"/>
                    </a:cubicBezTo>
                    <a:cubicBezTo>
                      <a:pt x="39" y="27"/>
                      <a:pt x="23" y="11"/>
                      <a:pt x="2" y="10"/>
                    </a:cubicBezTo>
                    <a:cubicBezTo>
                      <a:pt x="1" y="9"/>
                      <a:pt x="0" y="8"/>
                      <a:pt x="0" y="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5" y="1"/>
                      <a:pt x="26" y="6"/>
                      <a:pt x="35" y="15"/>
                    </a:cubicBezTo>
                    <a:cubicBezTo>
                      <a:pt x="44" y="24"/>
                      <a:pt x="49" y="35"/>
                      <a:pt x="50" y="48"/>
                    </a:cubicBezTo>
                    <a:cubicBezTo>
                      <a:pt x="50" y="48"/>
                      <a:pt x="50" y="49"/>
                      <a:pt x="49" y="49"/>
                    </a:cubicBezTo>
                    <a:close/>
                    <a:moveTo>
                      <a:pt x="31" y="49"/>
                    </a:moveTo>
                    <a:cubicBezTo>
                      <a:pt x="31" y="50"/>
                      <a:pt x="30" y="50"/>
                      <a:pt x="29" y="50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3" y="50"/>
                      <a:pt x="23" y="49"/>
                      <a:pt x="22" y="48"/>
                    </a:cubicBezTo>
                    <a:cubicBezTo>
                      <a:pt x="21" y="37"/>
                      <a:pt x="13" y="29"/>
                      <a:pt x="2" y="28"/>
                    </a:cubicBezTo>
                    <a:cubicBezTo>
                      <a:pt x="1" y="27"/>
                      <a:pt x="0" y="26"/>
                      <a:pt x="0" y="2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19"/>
                      <a:pt x="1" y="19"/>
                    </a:cubicBezTo>
                    <a:cubicBezTo>
                      <a:pt x="1" y="18"/>
                      <a:pt x="1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0" y="19"/>
                      <a:pt x="17" y="22"/>
                      <a:pt x="22" y="28"/>
                    </a:cubicBezTo>
                    <a:cubicBezTo>
                      <a:pt x="28" y="33"/>
                      <a:pt x="31" y="40"/>
                      <a:pt x="32" y="48"/>
                    </a:cubicBezTo>
                    <a:cubicBezTo>
                      <a:pt x="32" y="48"/>
                      <a:pt x="32" y="49"/>
                      <a:pt x="31" y="49"/>
                    </a:cubicBezTo>
                    <a:close/>
                    <a:moveTo>
                      <a:pt x="7" y="50"/>
                    </a:moveTo>
                    <a:cubicBezTo>
                      <a:pt x="3" y="50"/>
                      <a:pt x="0" y="47"/>
                      <a:pt x="0" y="43"/>
                    </a:cubicBezTo>
                    <a:cubicBezTo>
                      <a:pt x="0" y="40"/>
                      <a:pt x="3" y="36"/>
                      <a:pt x="7" y="36"/>
                    </a:cubicBezTo>
                    <a:cubicBezTo>
                      <a:pt x="10" y="36"/>
                      <a:pt x="13" y="40"/>
                      <a:pt x="13" y="43"/>
                    </a:cubicBezTo>
                    <a:cubicBezTo>
                      <a:pt x="13" y="47"/>
                      <a:pt x="10" y="50"/>
                      <a:pt x="7" y="5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: Shape 14"/>
              <p:cNvSpPr>
                <a:spLocks/>
              </p:cNvSpPr>
              <p:nvPr/>
            </p:nvSpPr>
            <p:spPr bwMode="auto">
              <a:xfrm>
                <a:off x="5092432" y="3479230"/>
                <a:ext cx="323666" cy="280680"/>
              </a:xfrm>
              <a:custGeom>
                <a:avLst/>
                <a:gdLst/>
                <a:ahLst/>
                <a:cxnLst>
                  <a:cxn ang="0">
                    <a:pos x="59" y="26"/>
                  </a:cxn>
                  <a:cxn ang="0">
                    <a:pos x="57" y="28"/>
                  </a:cxn>
                  <a:cxn ang="0">
                    <a:pos x="20" y="32"/>
                  </a:cxn>
                  <a:cxn ang="0">
                    <a:pos x="20" y="35"/>
                  </a:cxn>
                  <a:cxn ang="0">
                    <a:pos x="19" y="37"/>
                  </a:cxn>
                  <a:cxn ang="0">
                    <a:pos x="52" y="37"/>
                  </a:cxn>
                  <a:cxn ang="0">
                    <a:pos x="55" y="39"/>
                  </a:cxn>
                  <a:cxn ang="0">
                    <a:pos x="52" y="42"/>
                  </a:cxn>
                  <a:cxn ang="0">
                    <a:pos x="16" y="42"/>
                  </a:cxn>
                  <a:cxn ang="0">
                    <a:pos x="13" y="39"/>
                  </a:cxn>
                  <a:cxn ang="0">
                    <a:pos x="16" y="34"/>
                  </a:cxn>
                  <a:cxn ang="0">
                    <a:pos x="9" y="5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2" y="0"/>
                  </a:cxn>
                  <a:cxn ang="0">
                    <a:pos x="11" y="0"/>
                  </a:cxn>
                  <a:cxn ang="0">
                    <a:pos x="14" y="5"/>
                  </a:cxn>
                  <a:cxn ang="0">
                    <a:pos x="57" y="5"/>
                  </a:cxn>
                  <a:cxn ang="0">
                    <a:pos x="59" y="7"/>
                  </a:cxn>
                  <a:cxn ang="0">
                    <a:pos x="59" y="26"/>
                  </a:cxn>
                  <a:cxn ang="0">
                    <a:pos x="18" y="51"/>
                  </a:cxn>
                  <a:cxn ang="0">
                    <a:pos x="13" y="46"/>
                  </a:cxn>
                  <a:cxn ang="0">
                    <a:pos x="18" y="42"/>
                  </a:cxn>
                  <a:cxn ang="0">
                    <a:pos x="23" y="46"/>
                  </a:cxn>
                  <a:cxn ang="0">
                    <a:pos x="18" y="51"/>
                  </a:cxn>
                  <a:cxn ang="0">
                    <a:pos x="50" y="51"/>
                  </a:cxn>
                  <a:cxn ang="0">
                    <a:pos x="45" y="46"/>
                  </a:cxn>
                  <a:cxn ang="0">
                    <a:pos x="50" y="42"/>
                  </a:cxn>
                  <a:cxn ang="0">
                    <a:pos x="55" y="46"/>
                  </a:cxn>
                  <a:cxn ang="0">
                    <a:pos x="50" y="51"/>
                  </a:cxn>
                </a:cxnLst>
                <a:rect l="0" t="0" r="r" b="b"/>
                <a:pathLst>
                  <a:path w="59" h="51">
                    <a:moveTo>
                      <a:pt x="59" y="26"/>
                    </a:moveTo>
                    <a:cubicBezTo>
                      <a:pt x="59" y="27"/>
                      <a:pt x="58" y="28"/>
                      <a:pt x="57" y="28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20" y="33"/>
                      <a:pt x="20" y="34"/>
                      <a:pt x="20" y="35"/>
                    </a:cubicBezTo>
                    <a:cubicBezTo>
                      <a:pt x="20" y="36"/>
                      <a:pt x="20" y="36"/>
                      <a:pt x="19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4" y="37"/>
                      <a:pt x="55" y="38"/>
                      <a:pt x="55" y="39"/>
                    </a:cubicBezTo>
                    <a:cubicBezTo>
                      <a:pt x="55" y="41"/>
                      <a:pt x="54" y="42"/>
                      <a:pt x="52" y="42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15" y="42"/>
                      <a:pt x="13" y="41"/>
                      <a:pt x="13" y="39"/>
                    </a:cubicBezTo>
                    <a:cubicBezTo>
                      <a:pt x="13" y="38"/>
                      <a:pt x="15" y="35"/>
                      <a:pt x="16" y="34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2"/>
                      <a:pt x="1" y="0"/>
                      <a:pt x="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4" y="0"/>
                      <a:pt x="14" y="3"/>
                      <a:pt x="14" y="5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58" y="5"/>
                      <a:pt x="59" y="6"/>
                      <a:pt x="59" y="7"/>
                    </a:cubicBezTo>
                    <a:lnTo>
                      <a:pt x="59" y="26"/>
                    </a:lnTo>
                    <a:close/>
                    <a:moveTo>
                      <a:pt x="18" y="51"/>
                    </a:moveTo>
                    <a:cubicBezTo>
                      <a:pt x="16" y="51"/>
                      <a:pt x="13" y="49"/>
                      <a:pt x="13" y="46"/>
                    </a:cubicBezTo>
                    <a:cubicBezTo>
                      <a:pt x="13" y="44"/>
                      <a:pt x="16" y="42"/>
                      <a:pt x="18" y="42"/>
                    </a:cubicBezTo>
                    <a:cubicBezTo>
                      <a:pt x="21" y="42"/>
                      <a:pt x="23" y="44"/>
                      <a:pt x="23" y="46"/>
                    </a:cubicBezTo>
                    <a:cubicBezTo>
                      <a:pt x="23" y="49"/>
                      <a:pt x="21" y="51"/>
                      <a:pt x="18" y="51"/>
                    </a:cubicBezTo>
                    <a:close/>
                    <a:moveTo>
                      <a:pt x="50" y="51"/>
                    </a:moveTo>
                    <a:cubicBezTo>
                      <a:pt x="47" y="51"/>
                      <a:pt x="45" y="49"/>
                      <a:pt x="45" y="46"/>
                    </a:cubicBezTo>
                    <a:cubicBezTo>
                      <a:pt x="45" y="44"/>
                      <a:pt x="47" y="42"/>
                      <a:pt x="50" y="42"/>
                    </a:cubicBezTo>
                    <a:cubicBezTo>
                      <a:pt x="53" y="42"/>
                      <a:pt x="55" y="44"/>
                      <a:pt x="55" y="46"/>
                    </a:cubicBezTo>
                    <a:cubicBezTo>
                      <a:pt x="55" y="49"/>
                      <a:pt x="53" y="51"/>
                      <a:pt x="50" y="5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6" name="Group 24"/>
          <p:cNvGrpSpPr/>
          <p:nvPr/>
        </p:nvGrpSpPr>
        <p:grpSpPr>
          <a:xfrm>
            <a:off x="1038004" y="1221600"/>
            <a:ext cx="1649020" cy="755243"/>
            <a:chOff x="8328247" y="2276873"/>
            <a:chExt cx="2198693" cy="1006991"/>
          </a:xfrm>
        </p:grpSpPr>
        <p:sp>
          <p:nvSpPr>
            <p:cNvPr id="26" name="TextBox 27"/>
            <p:cNvSpPr txBox="1"/>
            <p:nvPr/>
          </p:nvSpPr>
          <p:spPr>
            <a:xfrm>
              <a:off x="8328247" y="2276873"/>
              <a:ext cx="2198693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/>
            </a:bodyPr>
            <a:lstStyle/>
            <a:p>
              <a:pPr algn="r"/>
              <a:r>
                <a:rPr lang="zh-CN" altLang="en-US" sz="12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27" name="TextBox 28"/>
            <p:cNvSpPr txBox="1">
              <a:spLocks/>
            </p:cNvSpPr>
            <p:nvPr/>
          </p:nvSpPr>
          <p:spPr>
            <a:xfrm>
              <a:off x="8328247" y="2665098"/>
              <a:ext cx="2198693" cy="618766"/>
            </a:xfrm>
            <a:prstGeom prst="rect">
              <a:avLst/>
            </a:prstGeom>
          </p:spPr>
          <p:txBody>
            <a:bodyPr vert="horz" wrap="square" lIns="0" tIns="0" rIns="0" bIns="0" anchor="ctr">
              <a:no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 </a:t>
              </a:r>
              <a:br>
                <a:rPr lang="zh-CN" altLang="en-US" sz="8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8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</a:p>
          </p:txBody>
        </p:sp>
      </p:grpSp>
      <p:grpSp>
        <p:nvGrpSpPr>
          <p:cNvPr id="17" name="Group 29"/>
          <p:cNvGrpSpPr/>
          <p:nvPr/>
        </p:nvGrpSpPr>
        <p:grpSpPr>
          <a:xfrm>
            <a:off x="6568385" y="3518432"/>
            <a:ext cx="1649020" cy="755243"/>
            <a:chOff x="1197898" y="2503545"/>
            <a:chExt cx="2198693" cy="1006991"/>
          </a:xfrm>
        </p:grpSpPr>
        <p:sp>
          <p:nvSpPr>
            <p:cNvPr id="24" name="TextBox 30"/>
            <p:cNvSpPr txBox="1"/>
            <p:nvPr/>
          </p:nvSpPr>
          <p:spPr>
            <a:xfrm>
              <a:off x="1197898" y="2503545"/>
              <a:ext cx="2198693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/>
            </a:bodyPr>
            <a:lstStyle/>
            <a:p>
              <a:r>
                <a:rPr lang="zh-CN" altLang="en-US" sz="1200" b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25" name="TextBox 31"/>
            <p:cNvSpPr txBox="1">
              <a:spLocks/>
            </p:cNvSpPr>
            <p:nvPr/>
          </p:nvSpPr>
          <p:spPr>
            <a:xfrm>
              <a:off x="1197898" y="2891770"/>
              <a:ext cx="2198693" cy="618766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no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 </a:t>
              </a:r>
              <a:br>
                <a:rPr lang="zh-CN" altLang="en-US" sz="8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8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</a:p>
          </p:txBody>
        </p:sp>
      </p:grpSp>
      <p:grpSp>
        <p:nvGrpSpPr>
          <p:cNvPr id="18" name="Group 32"/>
          <p:cNvGrpSpPr/>
          <p:nvPr/>
        </p:nvGrpSpPr>
        <p:grpSpPr>
          <a:xfrm>
            <a:off x="6568385" y="2044527"/>
            <a:ext cx="1649020" cy="755243"/>
            <a:chOff x="1197898" y="2503545"/>
            <a:chExt cx="2198693" cy="1006991"/>
          </a:xfrm>
        </p:grpSpPr>
        <p:sp>
          <p:nvSpPr>
            <p:cNvPr id="22" name="TextBox 33"/>
            <p:cNvSpPr txBox="1"/>
            <p:nvPr/>
          </p:nvSpPr>
          <p:spPr>
            <a:xfrm>
              <a:off x="1197898" y="2503545"/>
              <a:ext cx="2198693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/>
            </a:bodyPr>
            <a:lstStyle/>
            <a:p>
              <a:r>
                <a:rPr lang="zh-CN" altLang="en-US" sz="1200" b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23" name="TextBox 34"/>
            <p:cNvSpPr txBox="1">
              <a:spLocks/>
            </p:cNvSpPr>
            <p:nvPr/>
          </p:nvSpPr>
          <p:spPr>
            <a:xfrm>
              <a:off x="1197898" y="2891770"/>
              <a:ext cx="2198693" cy="618766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no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 </a:t>
              </a:r>
              <a:br>
                <a:rPr lang="zh-CN" altLang="en-US" sz="8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8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</a:p>
          </p:txBody>
        </p:sp>
      </p:grpSp>
      <p:grpSp>
        <p:nvGrpSpPr>
          <p:cNvPr id="19" name="Group 35"/>
          <p:cNvGrpSpPr/>
          <p:nvPr/>
        </p:nvGrpSpPr>
        <p:grpSpPr>
          <a:xfrm>
            <a:off x="1038004" y="2672167"/>
            <a:ext cx="1649020" cy="755243"/>
            <a:chOff x="8328247" y="2276873"/>
            <a:chExt cx="2198693" cy="1006991"/>
          </a:xfrm>
        </p:grpSpPr>
        <p:sp>
          <p:nvSpPr>
            <p:cNvPr id="20" name="TextBox 36"/>
            <p:cNvSpPr txBox="1"/>
            <p:nvPr/>
          </p:nvSpPr>
          <p:spPr>
            <a:xfrm>
              <a:off x="8328247" y="2276873"/>
              <a:ext cx="2198693" cy="388226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/>
            </a:bodyPr>
            <a:lstStyle/>
            <a:p>
              <a:pPr algn="r"/>
              <a:r>
                <a:rPr lang="zh-CN" altLang="en-US" sz="1200" b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21" name="TextBox 37"/>
            <p:cNvSpPr txBox="1">
              <a:spLocks/>
            </p:cNvSpPr>
            <p:nvPr/>
          </p:nvSpPr>
          <p:spPr>
            <a:xfrm>
              <a:off x="8328247" y="2665098"/>
              <a:ext cx="2198693" cy="618766"/>
            </a:xfrm>
            <a:prstGeom prst="rect">
              <a:avLst/>
            </a:prstGeom>
          </p:spPr>
          <p:txBody>
            <a:bodyPr vert="horz" wrap="square" lIns="0" tIns="0" rIns="0" bIns="0" anchor="ctr">
              <a:no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 </a:t>
              </a:r>
              <a:br>
                <a:rPr lang="zh-CN" altLang="en-US" sz="8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8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730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8" y="2382441"/>
            <a:ext cx="9142766" cy="7560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3" tIns="34286" rIns="68573" bIns="34286" rtlCol="0" anchor="ctr"/>
          <a:lstStyle/>
          <a:p>
            <a:pPr algn="ctr"/>
            <a:endParaRPr lang="zh-CN" altLang="en-US" sz="1799"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410892"/>
            <a:ext cx="2088232" cy="15050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774" y="1410891"/>
            <a:ext cx="2257524" cy="15049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68" y="1410891"/>
            <a:ext cx="2107774" cy="1504951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132579" y="3320146"/>
            <a:ext cx="1646412" cy="844644"/>
            <a:chOff x="1509486" y="4426856"/>
            <a:chExt cx="2195512" cy="1126192"/>
          </a:xfrm>
        </p:grpSpPr>
        <p:sp>
          <p:nvSpPr>
            <p:cNvPr id="7" name="文本框 11"/>
            <p:cNvSpPr txBox="1"/>
            <p:nvPr/>
          </p:nvSpPr>
          <p:spPr>
            <a:xfrm>
              <a:off x="1509486" y="4426856"/>
              <a:ext cx="2162628" cy="369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1509486" y="4868712"/>
              <a:ext cx="2195512" cy="6843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800" dirty="0">
                  <a:solidFill>
                    <a:schemeClr val="bg1">
                      <a:lumMod val="50000"/>
                    </a:schemeClr>
                  </a:solidFill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en-US" altLang="zh-CN" sz="8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61124" y="3320146"/>
            <a:ext cx="1646412" cy="844644"/>
            <a:chOff x="5014687" y="4426856"/>
            <a:chExt cx="2195512" cy="1126192"/>
          </a:xfrm>
        </p:grpSpPr>
        <p:sp>
          <p:nvSpPr>
            <p:cNvPr id="10" name="文本框 12"/>
            <p:cNvSpPr txBox="1"/>
            <p:nvPr/>
          </p:nvSpPr>
          <p:spPr>
            <a:xfrm>
              <a:off x="5014687" y="4426856"/>
              <a:ext cx="2162628" cy="369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5014687" y="4868712"/>
              <a:ext cx="2195512" cy="6843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800" dirty="0">
                  <a:solidFill>
                    <a:schemeClr val="bg1">
                      <a:lumMod val="50000"/>
                    </a:schemeClr>
                  </a:solidFill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en-US" altLang="zh-CN" sz="8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348660" y="3320146"/>
            <a:ext cx="1646412" cy="844644"/>
            <a:chOff x="8465198" y="4426856"/>
            <a:chExt cx="2195512" cy="1126192"/>
          </a:xfrm>
        </p:grpSpPr>
        <p:sp>
          <p:nvSpPr>
            <p:cNvPr id="13" name="文本框 13"/>
            <p:cNvSpPr txBox="1"/>
            <p:nvPr/>
          </p:nvSpPr>
          <p:spPr>
            <a:xfrm>
              <a:off x="8465198" y="4426856"/>
              <a:ext cx="2162628" cy="369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8465198" y="4868712"/>
              <a:ext cx="2195512" cy="6843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800" dirty="0">
                  <a:solidFill>
                    <a:schemeClr val="bg1">
                      <a:lumMod val="50000"/>
                    </a:schemeClr>
                  </a:solidFill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  <a:endParaRPr lang="en-US" altLang="zh-CN" sz="8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86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:push dir="u"/>
      </p:transition>
    </mc:Choice>
    <mc:Fallback xmlns="">
      <p:transition spd="slow" advClick="0" advTm="5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FBE422D-ADBB-47A9-A4F8-61F4DAFA0B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42" y="267494"/>
            <a:ext cx="4659982" cy="465998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461000" y="1924258"/>
            <a:ext cx="3611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YOUR COMOANY’S NAME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61000" y="2252360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非常感谢您的观看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461000" y="2822033"/>
            <a:ext cx="3031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适用于商务总结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工作总结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/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工作计划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466611" y="3086839"/>
            <a:ext cx="4569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CCTV FUTURE ADVERTISING COMPANYIS CCTV TO EXOLORE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51675" y="1020673"/>
            <a:ext cx="18646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spc="-300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itchFamily="34" charset="0"/>
              </a:rPr>
              <a:t>2 0 38</a:t>
            </a:r>
            <a:endParaRPr lang="zh-CN" altLang="en-US" sz="7200" spc="-300" dirty="0">
              <a:solidFill>
                <a:schemeClr val="tx1">
                  <a:lumMod val="65000"/>
                  <a:lumOff val="35000"/>
                </a:schemeClr>
              </a:solidFill>
              <a:latin typeface="Agency FB" pitchFamily="34" charset="0"/>
            </a:endParaRPr>
          </a:p>
        </p:txBody>
      </p:sp>
      <p:sp>
        <p:nvSpPr>
          <p:cNvPr id="14" name="TextBox 33">
            <a:extLst>
              <a:ext uri="{FF2B5EF4-FFF2-40B4-BE49-F238E27FC236}">
                <a16:creationId xmlns:a16="http://schemas.microsoft.com/office/drawing/2014/main" id="{C4D3E617-77C3-42AD-AF09-9584D9929307}"/>
              </a:ext>
            </a:extLst>
          </p:cNvPr>
          <p:cNvSpPr txBox="1"/>
          <p:nvPr/>
        </p:nvSpPr>
        <p:spPr>
          <a:xfrm>
            <a:off x="4538619" y="3734911"/>
            <a:ext cx="44258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                         时间：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2038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</a:p>
        </p:txBody>
      </p:sp>
    </p:spTree>
    <p:extLst>
      <p:ext uri="{BB962C8B-B14F-4D97-AF65-F5344CB8AC3E}">
        <p14:creationId xmlns:p14="http://schemas.microsoft.com/office/powerpoint/2010/main" val="8774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push dir="u"/>
      </p:transition>
    </mc:Choice>
    <mc:Fallback xmlns="">
      <p:transition spd="slow" advClick="0" advTm="6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800"/>
                            </p:stCondLst>
                            <p:childTnLst>
                              <p:par>
                                <p:cTn id="2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1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1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3" grpId="0"/>
      <p:bldP spid="34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4633000" y="2067694"/>
            <a:ext cx="28193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3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工作回顾</a:t>
            </a:r>
            <a:endParaRPr lang="zh-CN" altLang="en-US" sz="11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1"/>
          <p:cNvSpPr txBox="1"/>
          <p:nvPr/>
        </p:nvSpPr>
        <p:spPr>
          <a:xfrm>
            <a:off x="4538184" y="2599308"/>
            <a:ext cx="114903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06" lvl="1" indent="-121906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1"/>
          <p:cNvSpPr txBox="1"/>
          <p:nvPr/>
        </p:nvSpPr>
        <p:spPr>
          <a:xfrm>
            <a:off x="5737843" y="2599308"/>
            <a:ext cx="114903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06" lvl="1" indent="-121906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1"/>
          <p:cNvSpPr txBox="1"/>
          <p:nvPr/>
        </p:nvSpPr>
        <p:spPr>
          <a:xfrm>
            <a:off x="4538184" y="2791053"/>
            <a:ext cx="114903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06" lvl="1" indent="-121906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37843" y="2791053"/>
            <a:ext cx="114903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06" lvl="1" indent="-121906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5467FB4-434C-4778-9DD4-5375C2A87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42" y="267494"/>
            <a:ext cx="4659982" cy="465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3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checker/>
      </p:transition>
    </mc:Choice>
    <mc:Fallback xmlns="">
      <p:transition spd="slow" advClick="0" advTm="6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00983" y="2309582"/>
            <a:ext cx="1574327" cy="1883536"/>
            <a:chOff x="900983" y="2309582"/>
            <a:chExt cx="1574327" cy="1883536"/>
          </a:xfrm>
        </p:grpSpPr>
        <p:sp>
          <p:nvSpPr>
            <p:cNvPr id="4" name="Freeform: Shape 1"/>
            <p:cNvSpPr>
              <a:spLocks/>
            </p:cNvSpPr>
            <p:nvPr/>
          </p:nvSpPr>
          <p:spPr bwMode="auto">
            <a:xfrm>
              <a:off x="1812159" y="2684578"/>
              <a:ext cx="276971" cy="29999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Autofit/>
            </a:bodyPr>
            <a:lstStyle/>
            <a:p>
              <a:pPr marL="0" indent="0">
                <a:buSzTx/>
                <a:buFontTx/>
                <a:buNone/>
              </a:pPr>
              <a:r>
                <a:rPr lang="id-ID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</a:p>
          </p:txBody>
        </p:sp>
        <p:sp>
          <p:nvSpPr>
            <p:cNvPr id="5" name="Freeform: Shape 2"/>
            <p:cNvSpPr>
              <a:spLocks/>
            </p:cNvSpPr>
            <p:nvPr/>
          </p:nvSpPr>
          <p:spPr bwMode="auto">
            <a:xfrm>
              <a:off x="1425978" y="2309582"/>
              <a:ext cx="1049332" cy="1170385"/>
            </a:xfrm>
            <a:custGeom>
              <a:avLst/>
              <a:gdLst>
                <a:gd name="T0" fmla="+- 0 10800 961"/>
                <a:gd name="T1" fmla="*/ T0 w 19679"/>
                <a:gd name="T2" fmla="*/ 10800 h 21600"/>
                <a:gd name="T3" fmla="+- 0 10800 961"/>
                <a:gd name="T4" fmla="*/ T3 w 19679"/>
                <a:gd name="T5" fmla="*/ 10800 h 21600"/>
                <a:gd name="T6" fmla="+- 0 10800 961"/>
                <a:gd name="T7" fmla="*/ T6 w 19679"/>
                <a:gd name="T8" fmla="*/ 10800 h 21600"/>
                <a:gd name="T9" fmla="+- 0 10800 961"/>
                <a:gd name="T10" fmla="*/ T9 w 19679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1600">
                  <a:moveTo>
                    <a:pt x="9838" y="0"/>
                  </a:moveTo>
                  <a:cubicBezTo>
                    <a:pt x="7321" y="0"/>
                    <a:pt x="4802" y="944"/>
                    <a:pt x="2881" y="2835"/>
                  </a:cubicBezTo>
                  <a:cubicBezTo>
                    <a:pt x="-961" y="6616"/>
                    <a:pt x="-961" y="12749"/>
                    <a:pt x="2881" y="16530"/>
                  </a:cubicBezTo>
                  <a:cubicBezTo>
                    <a:pt x="4639" y="18260"/>
                    <a:pt x="6897" y="19188"/>
                    <a:pt x="9197" y="19335"/>
                  </a:cubicBezTo>
                  <a:cubicBezTo>
                    <a:pt x="8918" y="20157"/>
                    <a:pt x="8453" y="20930"/>
                    <a:pt x="7797" y="21600"/>
                  </a:cubicBezTo>
                  <a:cubicBezTo>
                    <a:pt x="8874" y="21508"/>
                    <a:pt x="9927" y="21069"/>
                    <a:pt x="10751" y="20282"/>
                  </a:cubicBezTo>
                  <a:cubicBezTo>
                    <a:pt x="11091" y="19958"/>
                    <a:pt x="11357" y="19595"/>
                    <a:pt x="11572" y="19211"/>
                  </a:cubicBezTo>
                  <a:cubicBezTo>
                    <a:pt x="13486" y="18876"/>
                    <a:pt x="15317" y="17986"/>
                    <a:pt x="16796" y="16530"/>
                  </a:cubicBezTo>
                  <a:cubicBezTo>
                    <a:pt x="20638" y="12749"/>
                    <a:pt x="20638" y="6616"/>
                    <a:pt x="16796" y="2835"/>
                  </a:cubicBezTo>
                  <a:cubicBezTo>
                    <a:pt x="14875" y="944"/>
                    <a:pt x="12356" y="0"/>
                    <a:pt x="9838" y="0"/>
                  </a:cubicBezTo>
                  <a:close/>
                  <a:moveTo>
                    <a:pt x="9838" y="3047"/>
                  </a:moveTo>
                  <a:cubicBezTo>
                    <a:pt x="11564" y="3047"/>
                    <a:pt x="13290" y="3694"/>
                    <a:pt x="14607" y="4990"/>
                  </a:cubicBezTo>
                  <a:cubicBezTo>
                    <a:pt x="17240" y="7581"/>
                    <a:pt x="17240" y="11784"/>
                    <a:pt x="14607" y="14375"/>
                  </a:cubicBezTo>
                  <a:cubicBezTo>
                    <a:pt x="11973" y="16967"/>
                    <a:pt x="7703" y="16967"/>
                    <a:pt x="5070" y="14375"/>
                  </a:cubicBezTo>
                  <a:cubicBezTo>
                    <a:pt x="2437" y="11784"/>
                    <a:pt x="2437" y="7581"/>
                    <a:pt x="5070" y="4990"/>
                  </a:cubicBezTo>
                  <a:cubicBezTo>
                    <a:pt x="6387" y="3694"/>
                    <a:pt x="8113" y="3047"/>
                    <a:pt x="9838" y="30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1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: Shape 13"/>
            <p:cNvSpPr>
              <a:spLocks/>
            </p:cNvSpPr>
            <p:nvPr/>
          </p:nvSpPr>
          <p:spPr bwMode="auto">
            <a:xfrm>
              <a:off x="900983" y="3560886"/>
              <a:ext cx="1569722" cy="63223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rmAutofit/>
            </a:bodyPr>
            <a:lstStyle/>
            <a:p>
              <a:pPr marL="0" indent="0" algn="r">
                <a:lnSpc>
                  <a:spcPct val="120000"/>
                </a:lnSpc>
                <a:buSzTx/>
                <a:buFontTx/>
                <a:buNone/>
              </a:pPr>
              <a:r>
                <a:rPr lang="zh-CN" altLang="en-US" sz="8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此部分内容作为文字排版占位显示（建议使用主题字体）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475310" y="950383"/>
            <a:ext cx="1574327" cy="1884194"/>
            <a:chOff x="2475310" y="950383"/>
            <a:chExt cx="1574327" cy="1884194"/>
          </a:xfrm>
        </p:grpSpPr>
        <p:sp>
          <p:nvSpPr>
            <p:cNvPr id="6" name="Freeform: Shape 3"/>
            <p:cNvSpPr>
              <a:spLocks/>
            </p:cNvSpPr>
            <p:nvPr/>
          </p:nvSpPr>
          <p:spPr bwMode="auto">
            <a:xfrm>
              <a:off x="2475310" y="1649719"/>
              <a:ext cx="1049332" cy="1184858"/>
            </a:xfrm>
            <a:custGeom>
              <a:avLst/>
              <a:gdLst>
                <a:gd name="T0" fmla="+- 0 10800 961"/>
                <a:gd name="T1" fmla="*/ T0 w 19679"/>
                <a:gd name="T2" fmla="*/ 10352 h 20704"/>
                <a:gd name="T3" fmla="+- 0 10800 961"/>
                <a:gd name="T4" fmla="*/ T3 w 19679"/>
                <a:gd name="T5" fmla="*/ 10352 h 20704"/>
                <a:gd name="T6" fmla="+- 0 10800 961"/>
                <a:gd name="T7" fmla="*/ T6 w 19679"/>
                <a:gd name="T8" fmla="*/ 10352 h 20704"/>
                <a:gd name="T9" fmla="+- 0 10800 961"/>
                <a:gd name="T10" fmla="*/ T9 w 19679"/>
                <a:gd name="T11" fmla="*/ 10352 h 20704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0704">
                  <a:moveTo>
                    <a:pt x="11880" y="0"/>
                  </a:moveTo>
                  <a:cubicBezTo>
                    <a:pt x="10803" y="87"/>
                    <a:pt x="9750" y="505"/>
                    <a:pt x="8926" y="1250"/>
                  </a:cubicBezTo>
                  <a:cubicBezTo>
                    <a:pt x="8506" y="1629"/>
                    <a:pt x="8190" y="2063"/>
                    <a:pt x="7960" y="2524"/>
                  </a:cubicBezTo>
                  <a:cubicBezTo>
                    <a:pt x="6100" y="2860"/>
                    <a:pt x="4322" y="3700"/>
                    <a:pt x="2881" y="5043"/>
                  </a:cubicBezTo>
                  <a:cubicBezTo>
                    <a:pt x="-961" y="8625"/>
                    <a:pt x="-961" y="14435"/>
                    <a:pt x="2881" y="18017"/>
                  </a:cubicBezTo>
                  <a:cubicBezTo>
                    <a:pt x="6723" y="21600"/>
                    <a:pt x="12954" y="21599"/>
                    <a:pt x="16796" y="18017"/>
                  </a:cubicBezTo>
                  <a:cubicBezTo>
                    <a:pt x="20638" y="14435"/>
                    <a:pt x="20638" y="8625"/>
                    <a:pt x="16796" y="5043"/>
                  </a:cubicBezTo>
                  <a:cubicBezTo>
                    <a:pt x="15021" y="3388"/>
                    <a:pt x="12736" y="2509"/>
                    <a:pt x="10412" y="2383"/>
                  </a:cubicBezTo>
                  <a:cubicBezTo>
                    <a:pt x="10678" y="1519"/>
                    <a:pt x="11159" y="697"/>
                    <a:pt x="11880" y="0"/>
                  </a:cubicBezTo>
                  <a:close/>
                  <a:moveTo>
                    <a:pt x="9838" y="5244"/>
                  </a:moveTo>
                  <a:cubicBezTo>
                    <a:pt x="11564" y="5244"/>
                    <a:pt x="13290" y="5857"/>
                    <a:pt x="14607" y="7085"/>
                  </a:cubicBezTo>
                  <a:cubicBezTo>
                    <a:pt x="17240" y="9540"/>
                    <a:pt x="17240" y="13521"/>
                    <a:pt x="14607" y="15976"/>
                  </a:cubicBezTo>
                  <a:cubicBezTo>
                    <a:pt x="11974" y="18431"/>
                    <a:pt x="7703" y="18431"/>
                    <a:pt x="5070" y="15976"/>
                  </a:cubicBezTo>
                  <a:cubicBezTo>
                    <a:pt x="2437" y="13521"/>
                    <a:pt x="2437" y="9540"/>
                    <a:pt x="5070" y="7085"/>
                  </a:cubicBezTo>
                  <a:cubicBezTo>
                    <a:pt x="6387" y="5857"/>
                    <a:pt x="8113" y="5244"/>
                    <a:pt x="9838" y="5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1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: Shape 8"/>
            <p:cNvSpPr>
              <a:spLocks/>
            </p:cNvSpPr>
            <p:nvPr/>
          </p:nvSpPr>
          <p:spPr bwMode="auto">
            <a:xfrm>
              <a:off x="2479915" y="950383"/>
              <a:ext cx="1569722" cy="63288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rmAutofit/>
            </a:bodyPr>
            <a:lstStyle/>
            <a:p>
              <a:pPr marL="0" indent="0" algn="l">
                <a:lnSpc>
                  <a:spcPct val="120000"/>
                </a:lnSpc>
                <a:buSzTx/>
                <a:buFontTx/>
                <a:buNone/>
              </a:pPr>
              <a:r>
                <a:rPr lang="zh-CN" altLang="en-US" sz="8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此部分内容作为文字排版占位显示（建议使用主题字体）</a:t>
              </a:r>
            </a:p>
          </p:txBody>
        </p:sp>
        <p:sp>
          <p:nvSpPr>
            <p:cNvPr id="17" name="Freeform: Shape 14"/>
            <p:cNvSpPr>
              <a:spLocks/>
            </p:cNvSpPr>
            <p:nvPr/>
          </p:nvSpPr>
          <p:spPr bwMode="auto">
            <a:xfrm>
              <a:off x="2861491" y="2159583"/>
              <a:ext cx="276971" cy="29999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Autofit/>
            </a:bodyPr>
            <a:lstStyle/>
            <a:p>
              <a:pPr marL="0" indent="0">
                <a:buSzTx/>
                <a:buFontTx/>
                <a:buNone/>
              </a:pPr>
              <a:r>
                <a:rPr lang="id-ID"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000305" y="2309582"/>
            <a:ext cx="1574327" cy="1883536"/>
            <a:chOff x="3000305" y="2309582"/>
            <a:chExt cx="1574327" cy="1883536"/>
          </a:xfrm>
        </p:grpSpPr>
        <p:grpSp>
          <p:nvGrpSpPr>
            <p:cNvPr id="24" name="组合 23"/>
            <p:cNvGrpSpPr/>
            <p:nvPr/>
          </p:nvGrpSpPr>
          <p:grpSpPr>
            <a:xfrm>
              <a:off x="3000305" y="2309582"/>
              <a:ext cx="1574327" cy="1883536"/>
              <a:chOff x="3000305" y="2309582"/>
              <a:chExt cx="1574327" cy="1883536"/>
            </a:xfrm>
          </p:grpSpPr>
          <p:sp>
            <p:nvSpPr>
              <p:cNvPr id="7" name="Freeform: Shape 4"/>
              <p:cNvSpPr>
                <a:spLocks/>
              </p:cNvSpPr>
              <p:nvPr/>
            </p:nvSpPr>
            <p:spPr bwMode="auto">
              <a:xfrm>
                <a:off x="3524642" y="2309582"/>
                <a:ext cx="1049990" cy="1170385"/>
              </a:xfrm>
              <a:custGeom>
                <a:avLst/>
                <a:gdLst>
                  <a:gd name="T0" fmla="+- 0 10800 961"/>
                  <a:gd name="T1" fmla="*/ T0 w 19679"/>
                  <a:gd name="T2" fmla="*/ 10800 h 21600"/>
                  <a:gd name="T3" fmla="+- 0 10800 961"/>
                  <a:gd name="T4" fmla="*/ T3 w 19679"/>
                  <a:gd name="T5" fmla="*/ 10800 h 21600"/>
                  <a:gd name="T6" fmla="+- 0 10800 961"/>
                  <a:gd name="T7" fmla="*/ T6 w 19679"/>
                  <a:gd name="T8" fmla="*/ 10800 h 21600"/>
                  <a:gd name="T9" fmla="+- 0 10800 961"/>
                  <a:gd name="T10" fmla="*/ T9 w 19679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19679" h="21600">
                    <a:moveTo>
                      <a:pt x="9838" y="0"/>
                    </a:moveTo>
                    <a:cubicBezTo>
                      <a:pt x="7321" y="0"/>
                      <a:pt x="4802" y="944"/>
                      <a:pt x="2881" y="2835"/>
                    </a:cubicBezTo>
                    <a:cubicBezTo>
                      <a:pt x="-961" y="6616"/>
                      <a:pt x="-961" y="12749"/>
                      <a:pt x="2881" y="16530"/>
                    </a:cubicBezTo>
                    <a:cubicBezTo>
                      <a:pt x="4648" y="18270"/>
                      <a:pt x="6921" y="19199"/>
                      <a:pt x="9234" y="19338"/>
                    </a:cubicBezTo>
                    <a:cubicBezTo>
                      <a:pt x="8955" y="20157"/>
                      <a:pt x="8491" y="20932"/>
                      <a:pt x="7837" y="21600"/>
                    </a:cubicBezTo>
                    <a:cubicBezTo>
                      <a:pt x="8914" y="21508"/>
                      <a:pt x="9967" y="21069"/>
                      <a:pt x="10791" y="20282"/>
                    </a:cubicBezTo>
                    <a:cubicBezTo>
                      <a:pt x="11132" y="19957"/>
                      <a:pt x="11400" y="19590"/>
                      <a:pt x="11615" y="19205"/>
                    </a:cubicBezTo>
                    <a:cubicBezTo>
                      <a:pt x="13512" y="18863"/>
                      <a:pt x="15329" y="17974"/>
                      <a:pt x="16796" y="16530"/>
                    </a:cubicBezTo>
                    <a:cubicBezTo>
                      <a:pt x="20638" y="12749"/>
                      <a:pt x="20638" y="6616"/>
                      <a:pt x="16796" y="2835"/>
                    </a:cubicBezTo>
                    <a:cubicBezTo>
                      <a:pt x="14875" y="944"/>
                      <a:pt x="12356" y="0"/>
                      <a:pt x="9838" y="0"/>
                    </a:cubicBezTo>
                    <a:close/>
                    <a:moveTo>
                      <a:pt x="9838" y="3047"/>
                    </a:moveTo>
                    <a:cubicBezTo>
                      <a:pt x="11564" y="3047"/>
                      <a:pt x="13290" y="3694"/>
                      <a:pt x="14607" y="4990"/>
                    </a:cubicBezTo>
                    <a:cubicBezTo>
                      <a:pt x="17240" y="7581"/>
                      <a:pt x="17240" y="11784"/>
                      <a:pt x="14607" y="14375"/>
                    </a:cubicBezTo>
                    <a:cubicBezTo>
                      <a:pt x="11973" y="16967"/>
                      <a:pt x="7703" y="16967"/>
                      <a:pt x="5070" y="14375"/>
                    </a:cubicBezTo>
                    <a:cubicBezTo>
                      <a:pt x="2437" y="11784"/>
                      <a:pt x="2437" y="7581"/>
                      <a:pt x="5070" y="4990"/>
                    </a:cubicBezTo>
                    <a:cubicBezTo>
                      <a:pt x="6387" y="3694"/>
                      <a:pt x="8113" y="3047"/>
                      <a:pt x="9838" y="304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1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Freeform: Shape 12"/>
              <p:cNvSpPr>
                <a:spLocks/>
              </p:cNvSpPr>
              <p:nvPr/>
            </p:nvSpPr>
            <p:spPr bwMode="auto">
              <a:xfrm>
                <a:off x="3000305" y="3560886"/>
                <a:ext cx="1569722" cy="63223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 anchor="ctr">
                <a:normAutofit/>
              </a:bodyPr>
              <a:lstStyle/>
              <a:p>
                <a:pPr marL="0" indent="0" algn="r">
                  <a:lnSpc>
                    <a:spcPct val="120000"/>
                  </a:lnSpc>
                  <a:buSzTx/>
                  <a:buFontTx/>
                  <a:buNone/>
                </a:pPr>
                <a:r>
                  <a:rPr lang="zh-CN" altLang="en-US" sz="8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此部分内容作为文字排版占位显示（建议使用主题字体）</a:t>
                </a:r>
              </a:p>
            </p:txBody>
          </p:sp>
        </p:grpSp>
        <p:sp>
          <p:nvSpPr>
            <p:cNvPr id="18" name="Freeform: Shape 15"/>
            <p:cNvSpPr>
              <a:spLocks/>
            </p:cNvSpPr>
            <p:nvPr/>
          </p:nvSpPr>
          <p:spPr bwMode="auto">
            <a:xfrm>
              <a:off x="3910823" y="2684578"/>
              <a:ext cx="277629" cy="29999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Autofit/>
            </a:bodyPr>
            <a:lstStyle/>
            <a:p>
              <a:pPr marL="0" indent="0">
                <a:buSzTx/>
                <a:buFontTx/>
                <a:buNone/>
              </a:pPr>
              <a:r>
                <a:rPr lang="id-ID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573974" y="950383"/>
            <a:ext cx="1569722" cy="1884194"/>
            <a:chOff x="4573974" y="950383"/>
            <a:chExt cx="1569722" cy="1884194"/>
          </a:xfrm>
        </p:grpSpPr>
        <p:sp>
          <p:nvSpPr>
            <p:cNvPr id="8" name="Freeform: Shape 5"/>
            <p:cNvSpPr>
              <a:spLocks/>
            </p:cNvSpPr>
            <p:nvPr/>
          </p:nvSpPr>
          <p:spPr bwMode="auto">
            <a:xfrm>
              <a:off x="4573974" y="1649719"/>
              <a:ext cx="1049990" cy="1184858"/>
            </a:xfrm>
            <a:custGeom>
              <a:avLst/>
              <a:gdLst>
                <a:gd name="T0" fmla="+- 0 10800 961"/>
                <a:gd name="T1" fmla="*/ T0 w 19679"/>
                <a:gd name="T2" fmla="*/ 10352 h 20704"/>
                <a:gd name="T3" fmla="+- 0 10800 961"/>
                <a:gd name="T4" fmla="*/ T3 w 19679"/>
                <a:gd name="T5" fmla="*/ 10352 h 20704"/>
                <a:gd name="T6" fmla="+- 0 10800 961"/>
                <a:gd name="T7" fmla="*/ T6 w 19679"/>
                <a:gd name="T8" fmla="*/ 10352 h 20704"/>
                <a:gd name="T9" fmla="+- 0 10800 961"/>
                <a:gd name="T10" fmla="*/ T9 w 19679"/>
                <a:gd name="T11" fmla="*/ 10352 h 20704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0704">
                  <a:moveTo>
                    <a:pt x="11963" y="0"/>
                  </a:moveTo>
                  <a:cubicBezTo>
                    <a:pt x="10886" y="87"/>
                    <a:pt x="9837" y="505"/>
                    <a:pt x="9012" y="1250"/>
                  </a:cubicBezTo>
                  <a:cubicBezTo>
                    <a:pt x="8596" y="1626"/>
                    <a:pt x="8279" y="2055"/>
                    <a:pt x="8050" y="2513"/>
                  </a:cubicBezTo>
                  <a:cubicBezTo>
                    <a:pt x="6157" y="2837"/>
                    <a:pt x="4344" y="3678"/>
                    <a:pt x="2881" y="5043"/>
                  </a:cubicBezTo>
                  <a:cubicBezTo>
                    <a:pt x="-961" y="8625"/>
                    <a:pt x="-961" y="14435"/>
                    <a:pt x="2881" y="18017"/>
                  </a:cubicBezTo>
                  <a:cubicBezTo>
                    <a:pt x="6723" y="21600"/>
                    <a:pt x="12954" y="21599"/>
                    <a:pt x="16796" y="18017"/>
                  </a:cubicBezTo>
                  <a:cubicBezTo>
                    <a:pt x="20638" y="14435"/>
                    <a:pt x="20638" y="8625"/>
                    <a:pt x="16796" y="5043"/>
                  </a:cubicBezTo>
                  <a:cubicBezTo>
                    <a:pt x="15042" y="3408"/>
                    <a:pt x="12790" y="2528"/>
                    <a:pt x="10495" y="2386"/>
                  </a:cubicBezTo>
                  <a:cubicBezTo>
                    <a:pt x="10761" y="1521"/>
                    <a:pt x="11241" y="697"/>
                    <a:pt x="11963" y="0"/>
                  </a:cubicBezTo>
                  <a:close/>
                  <a:moveTo>
                    <a:pt x="9838" y="5244"/>
                  </a:moveTo>
                  <a:cubicBezTo>
                    <a:pt x="11564" y="5244"/>
                    <a:pt x="13290" y="5857"/>
                    <a:pt x="14607" y="7085"/>
                  </a:cubicBezTo>
                  <a:cubicBezTo>
                    <a:pt x="17240" y="9540"/>
                    <a:pt x="17240" y="13521"/>
                    <a:pt x="14607" y="15976"/>
                  </a:cubicBezTo>
                  <a:cubicBezTo>
                    <a:pt x="11974" y="18431"/>
                    <a:pt x="7703" y="18431"/>
                    <a:pt x="5070" y="15976"/>
                  </a:cubicBezTo>
                  <a:cubicBezTo>
                    <a:pt x="2437" y="13521"/>
                    <a:pt x="2437" y="9540"/>
                    <a:pt x="5070" y="7085"/>
                  </a:cubicBezTo>
                  <a:cubicBezTo>
                    <a:pt x="6387" y="5857"/>
                    <a:pt x="8113" y="5244"/>
                    <a:pt x="9838" y="52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1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: Shape 9"/>
            <p:cNvSpPr>
              <a:spLocks/>
            </p:cNvSpPr>
            <p:nvPr/>
          </p:nvSpPr>
          <p:spPr bwMode="auto">
            <a:xfrm>
              <a:off x="4574632" y="950383"/>
              <a:ext cx="1569064" cy="63288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rmAutofit/>
            </a:bodyPr>
            <a:lstStyle/>
            <a:p>
              <a:pPr marL="0" indent="0" algn="l">
                <a:lnSpc>
                  <a:spcPct val="120000"/>
                </a:lnSpc>
                <a:buSzTx/>
                <a:buFontTx/>
                <a:buNone/>
              </a:pPr>
              <a:r>
                <a:rPr lang="zh-CN" altLang="en-US" sz="8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此部分内容作为文字排版占位显示（建议使用主题字体）</a:t>
              </a:r>
            </a:p>
          </p:txBody>
        </p:sp>
        <p:sp>
          <p:nvSpPr>
            <p:cNvPr id="19" name="Freeform: Shape 16"/>
            <p:cNvSpPr>
              <a:spLocks/>
            </p:cNvSpPr>
            <p:nvPr/>
          </p:nvSpPr>
          <p:spPr bwMode="auto">
            <a:xfrm>
              <a:off x="4964760" y="2159583"/>
              <a:ext cx="277629" cy="29999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Autofit/>
            </a:bodyPr>
            <a:lstStyle/>
            <a:p>
              <a:pPr marL="0" indent="0">
                <a:buSzTx/>
                <a:buFontTx/>
                <a:buNone/>
              </a:pPr>
              <a:r>
                <a:rPr lang="id-ID"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103574" y="2309582"/>
            <a:ext cx="1569722" cy="1883536"/>
            <a:chOff x="5103574" y="2309582"/>
            <a:chExt cx="1569722" cy="1883536"/>
          </a:xfrm>
        </p:grpSpPr>
        <p:grpSp>
          <p:nvGrpSpPr>
            <p:cNvPr id="26" name="组合 25"/>
            <p:cNvGrpSpPr/>
            <p:nvPr/>
          </p:nvGrpSpPr>
          <p:grpSpPr>
            <a:xfrm>
              <a:off x="5103574" y="2309582"/>
              <a:ext cx="1569722" cy="1883536"/>
              <a:chOff x="5103574" y="2309582"/>
              <a:chExt cx="1569722" cy="1883536"/>
            </a:xfrm>
          </p:grpSpPr>
          <p:sp>
            <p:nvSpPr>
              <p:cNvPr id="9" name="Freeform: Shape 6"/>
              <p:cNvSpPr>
                <a:spLocks/>
              </p:cNvSpPr>
              <p:nvPr/>
            </p:nvSpPr>
            <p:spPr bwMode="auto">
              <a:xfrm>
                <a:off x="5623964" y="2309582"/>
                <a:ext cx="1049332" cy="1170385"/>
              </a:xfrm>
              <a:custGeom>
                <a:avLst/>
                <a:gdLst>
                  <a:gd name="T0" fmla="+- 0 10800 961"/>
                  <a:gd name="T1" fmla="*/ T0 w 19679"/>
                  <a:gd name="T2" fmla="*/ 10800 h 21600"/>
                  <a:gd name="T3" fmla="+- 0 10800 961"/>
                  <a:gd name="T4" fmla="*/ T3 w 19679"/>
                  <a:gd name="T5" fmla="*/ 10800 h 21600"/>
                  <a:gd name="T6" fmla="+- 0 10800 961"/>
                  <a:gd name="T7" fmla="*/ T6 w 19679"/>
                  <a:gd name="T8" fmla="*/ 10800 h 21600"/>
                  <a:gd name="T9" fmla="+- 0 10800 961"/>
                  <a:gd name="T10" fmla="*/ T9 w 19679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19679" h="21600">
                    <a:moveTo>
                      <a:pt x="9838" y="0"/>
                    </a:moveTo>
                    <a:cubicBezTo>
                      <a:pt x="7321" y="0"/>
                      <a:pt x="4802" y="944"/>
                      <a:pt x="2881" y="2835"/>
                    </a:cubicBezTo>
                    <a:cubicBezTo>
                      <a:pt x="-961" y="6616"/>
                      <a:pt x="-961" y="12749"/>
                      <a:pt x="2881" y="16530"/>
                    </a:cubicBezTo>
                    <a:cubicBezTo>
                      <a:pt x="4617" y="18240"/>
                      <a:pt x="6842" y="19168"/>
                      <a:pt x="9114" y="19332"/>
                    </a:cubicBezTo>
                    <a:cubicBezTo>
                      <a:pt x="8835" y="20154"/>
                      <a:pt x="8369" y="20930"/>
                      <a:pt x="7714" y="21600"/>
                    </a:cubicBezTo>
                    <a:cubicBezTo>
                      <a:pt x="8791" y="21508"/>
                      <a:pt x="9844" y="21069"/>
                      <a:pt x="10668" y="20282"/>
                    </a:cubicBezTo>
                    <a:cubicBezTo>
                      <a:pt x="11003" y="19962"/>
                      <a:pt x="11269" y="19602"/>
                      <a:pt x="11482" y="19223"/>
                    </a:cubicBezTo>
                    <a:cubicBezTo>
                      <a:pt x="13428" y="18900"/>
                      <a:pt x="15295" y="18008"/>
                      <a:pt x="16796" y="16530"/>
                    </a:cubicBezTo>
                    <a:cubicBezTo>
                      <a:pt x="20638" y="12749"/>
                      <a:pt x="20638" y="6616"/>
                      <a:pt x="16796" y="2835"/>
                    </a:cubicBezTo>
                    <a:cubicBezTo>
                      <a:pt x="14875" y="944"/>
                      <a:pt x="12356" y="0"/>
                      <a:pt x="9838" y="0"/>
                    </a:cubicBezTo>
                    <a:close/>
                    <a:moveTo>
                      <a:pt x="9838" y="3047"/>
                    </a:moveTo>
                    <a:cubicBezTo>
                      <a:pt x="11564" y="3047"/>
                      <a:pt x="13290" y="3694"/>
                      <a:pt x="14607" y="4990"/>
                    </a:cubicBezTo>
                    <a:cubicBezTo>
                      <a:pt x="17240" y="7581"/>
                      <a:pt x="17240" y="11784"/>
                      <a:pt x="14607" y="14375"/>
                    </a:cubicBezTo>
                    <a:cubicBezTo>
                      <a:pt x="11974" y="16967"/>
                      <a:pt x="7703" y="16967"/>
                      <a:pt x="5070" y="14375"/>
                    </a:cubicBezTo>
                    <a:cubicBezTo>
                      <a:pt x="2437" y="11784"/>
                      <a:pt x="2437" y="7581"/>
                      <a:pt x="5070" y="4990"/>
                    </a:cubicBezTo>
                    <a:cubicBezTo>
                      <a:pt x="6387" y="3694"/>
                      <a:pt x="8113" y="3047"/>
                      <a:pt x="9838" y="304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11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Freeform: Shape 11"/>
              <p:cNvSpPr>
                <a:spLocks/>
              </p:cNvSpPr>
              <p:nvPr/>
            </p:nvSpPr>
            <p:spPr bwMode="auto">
              <a:xfrm>
                <a:off x="5103574" y="3560886"/>
                <a:ext cx="1569722" cy="63223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 anchor="ctr">
                <a:normAutofit/>
              </a:bodyPr>
              <a:lstStyle/>
              <a:p>
                <a:pPr marL="0" indent="0" algn="r">
                  <a:lnSpc>
                    <a:spcPct val="120000"/>
                  </a:lnSpc>
                  <a:buSzTx/>
                  <a:buFontTx/>
                  <a:buNone/>
                </a:pPr>
                <a:r>
                  <a:rPr lang="zh-CN" altLang="en-US" sz="80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此部分内容作为文字排版占位显示（建议使用主题字体）</a:t>
                </a:r>
              </a:p>
            </p:txBody>
          </p:sp>
        </p:grpSp>
        <p:sp>
          <p:nvSpPr>
            <p:cNvPr id="20" name="Freeform: Shape 17"/>
            <p:cNvSpPr>
              <a:spLocks/>
            </p:cNvSpPr>
            <p:nvPr/>
          </p:nvSpPr>
          <p:spPr bwMode="auto">
            <a:xfrm>
              <a:off x="6005540" y="2684578"/>
              <a:ext cx="276971" cy="29999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Autofit/>
            </a:bodyPr>
            <a:lstStyle/>
            <a:p>
              <a:pPr marL="0" indent="0">
                <a:buSzTx/>
                <a:buFontTx/>
                <a:buNone/>
              </a:pPr>
              <a:r>
                <a:rPr lang="id-ID" sz="1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673296" y="950383"/>
            <a:ext cx="1569722" cy="1884194"/>
            <a:chOff x="6673296" y="950383"/>
            <a:chExt cx="1569722" cy="1884194"/>
          </a:xfrm>
        </p:grpSpPr>
        <p:sp>
          <p:nvSpPr>
            <p:cNvPr id="10" name="Freeform: Shape 7"/>
            <p:cNvSpPr>
              <a:spLocks/>
            </p:cNvSpPr>
            <p:nvPr/>
          </p:nvSpPr>
          <p:spPr bwMode="auto">
            <a:xfrm>
              <a:off x="6673296" y="1649719"/>
              <a:ext cx="1049332" cy="1184858"/>
            </a:xfrm>
            <a:custGeom>
              <a:avLst/>
              <a:gdLst>
                <a:gd name="T0" fmla="+- 0 10800 961"/>
                <a:gd name="T1" fmla="*/ T0 w 19679"/>
                <a:gd name="T2" fmla="*/ 10352 h 20704"/>
                <a:gd name="T3" fmla="+- 0 10800 961"/>
                <a:gd name="T4" fmla="*/ T3 w 19679"/>
                <a:gd name="T5" fmla="*/ 10352 h 20704"/>
                <a:gd name="T6" fmla="+- 0 10800 961"/>
                <a:gd name="T7" fmla="*/ T6 w 19679"/>
                <a:gd name="T8" fmla="*/ 10352 h 20704"/>
                <a:gd name="T9" fmla="+- 0 10800 961"/>
                <a:gd name="T10" fmla="*/ T9 w 19679"/>
                <a:gd name="T11" fmla="*/ 10352 h 20704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9" h="20704">
                  <a:moveTo>
                    <a:pt x="11880" y="0"/>
                  </a:moveTo>
                  <a:cubicBezTo>
                    <a:pt x="10803" y="87"/>
                    <a:pt x="9750" y="505"/>
                    <a:pt x="8926" y="1250"/>
                  </a:cubicBezTo>
                  <a:cubicBezTo>
                    <a:pt x="8506" y="1629"/>
                    <a:pt x="8190" y="2063"/>
                    <a:pt x="7960" y="2524"/>
                  </a:cubicBezTo>
                  <a:cubicBezTo>
                    <a:pt x="6098" y="2859"/>
                    <a:pt x="4322" y="3699"/>
                    <a:pt x="2881" y="5043"/>
                  </a:cubicBezTo>
                  <a:cubicBezTo>
                    <a:pt x="-961" y="8625"/>
                    <a:pt x="-961" y="14435"/>
                    <a:pt x="2881" y="18017"/>
                  </a:cubicBezTo>
                  <a:cubicBezTo>
                    <a:pt x="6723" y="21600"/>
                    <a:pt x="12954" y="21599"/>
                    <a:pt x="16796" y="18017"/>
                  </a:cubicBezTo>
                  <a:cubicBezTo>
                    <a:pt x="20638" y="14435"/>
                    <a:pt x="20638" y="8625"/>
                    <a:pt x="16796" y="5043"/>
                  </a:cubicBezTo>
                  <a:cubicBezTo>
                    <a:pt x="15021" y="3388"/>
                    <a:pt x="12736" y="2509"/>
                    <a:pt x="10412" y="2383"/>
                  </a:cubicBezTo>
                  <a:cubicBezTo>
                    <a:pt x="10678" y="1519"/>
                    <a:pt x="11159" y="697"/>
                    <a:pt x="11880" y="0"/>
                  </a:cubicBezTo>
                  <a:close/>
                  <a:moveTo>
                    <a:pt x="9838" y="5244"/>
                  </a:moveTo>
                  <a:cubicBezTo>
                    <a:pt x="11564" y="5244"/>
                    <a:pt x="13290" y="5857"/>
                    <a:pt x="14607" y="7085"/>
                  </a:cubicBezTo>
                  <a:cubicBezTo>
                    <a:pt x="17240" y="9540"/>
                    <a:pt x="17240" y="13521"/>
                    <a:pt x="14607" y="15976"/>
                  </a:cubicBezTo>
                  <a:cubicBezTo>
                    <a:pt x="11974" y="18431"/>
                    <a:pt x="7703" y="18431"/>
                    <a:pt x="5070" y="15976"/>
                  </a:cubicBezTo>
                  <a:cubicBezTo>
                    <a:pt x="2437" y="13521"/>
                    <a:pt x="2437" y="9540"/>
                    <a:pt x="5070" y="7085"/>
                  </a:cubicBezTo>
                  <a:cubicBezTo>
                    <a:pt x="6387" y="5857"/>
                    <a:pt x="8113" y="5244"/>
                    <a:pt x="9838" y="524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1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: Shape 10"/>
            <p:cNvSpPr>
              <a:spLocks/>
            </p:cNvSpPr>
            <p:nvPr/>
          </p:nvSpPr>
          <p:spPr bwMode="auto">
            <a:xfrm>
              <a:off x="6673296" y="950383"/>
              <a:ext cx="1569722" cy="63288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normAutofit/>
            </a:bodyPr>
            <a:lstStyle/>
            <a:p>
              <a:pPr marL="0" indent="0" algn="l">
                <a:lnSpc>
                  <a:spcPct val="120000"/>
                </a:lnSpc>
                <a:buSzTx/>
                <a:buFontTx/>
                <a:buNone/>
              </a:pPr>
              <a:r>
                <a:rPr lang="zh-CN" altLang="en-US" sz="8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此部分内容作为文字排版占位显示（建议使用主题字体）</a:t>
              </a:r>
            </a:p>
          </p:txBody>
        </p:sp>
        <p:sp>
          <p:nvSpPr>
            <p:cNvPr id="21" name="Freeform: Shape 18"/>
            <p:cNvSpPr>
              <a:spLocks/>
            </p:cNvSpPr>
            <p:nvPr/>
          </p:nvSpPr>
          <p:spPr bwMode="auto">
            <a:xfrm>
              <a:off x="7059477" y="2159583"/>
              <a:ext cx="276971" cy="29999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noAutofit/>
            </a:bodyPr>
            <a:lstStyle/>
            <a:p>
              <a:pPr marL="0" indent="0">
                <a:buSzTx/>
                <a:buFontTx/>
                <a:buNone/>
              </a:pPr>
              <a:r>
                <a:rPr lang="id-ID"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896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"/>
          <p:cNvGrpSpPr/>
          <p:nvPr/>
        </p:nvGrpSpPr>
        <p:grpSpPr>
          <a:xfrm>
            <a:off x="3663687" y="1223749"/>
            <a:ext cx="1814172" cy="2556564"/>
            <a:chOff x="4529365" y="2261236"/>
            <a:chExt cx="3133269" cy="4415459"/>
          </a:xfrm>
        </p:grpSpPr>
        <p:sp>
          <p:nvSpPr>
            <p:cNvPr id="30" name="Freeform: Shape 8"/>
            <p:cNvSpPr>
              <a:spLocks/>
            </p:cNvSpPr>
            <p:nvPr/>
          </p:nvSpPr>
          <p:spPr bwMode="auto">
            <a:xfrm>
              <a:off x="4529365" y="2261236"/>
              <a:ext cx="1531968" cy="3519610"/>
            </a:xfrm>
            <a:custGeom>
              <a:avLst/>
              <a:gdLst>
                <a:gd name="T0" fmla="*/ 21 w 21"/>
                <a:gd name="T1" fmla="*/ 0 h 59"/>
                <a:gd name="T2" fmla="*/ 0 w 21"/>
                <a:gd name="T3" fmla="*/ 20 h 59"/>
                <a:gd name="T4" fmla="*/ 21 w 21"/>
                <a:gd name="T5" fmla="*/ 59 h 59"/>
                <a:gd name="T6" fmla="*/ 6 w 21"/>
                <a:gd name="T7" fmla="*/ 20 h 59"/>
                <a:gd name="T8" fmla="*/ 21 w 21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9">
                  <a:moveTo>
                    <a:pt x="21" y="0"/>
                  </a:moveTo>
                  <a:cubicBezTo>
                    <a:pt x="10" y="0"/>
                    <a:pt x="0" y="9"/>
                    <a:pt x="0" y="20"/>
                  </a:cubicBezTo>
                  <a:cubicBezTo>
                    <a:pt x="0" y="30"/>
                    <a:pt x="21" y="59"/>
                    <a:pt x="21" y="59"/>
                  </a:cubicBezTo>
                  <a:cubicBezTo>
                    <a:pt x="21" y="59"/>
                    <a:pt x="6" y="30"/>
                    <a:pt x="6" y="20"/>
                  </a:cubicBezTo>
                  <a:cubicBezTo>
                    <a:pt x="6" y="9"/>
                    <a:pt x="13" y="0"/>
                    <a:pt x="21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: Shape 9"/>
            <p:cNvSpPr>
              <a:spLocks/>
            </p:cNvSpPr>
            <p:nvPr/>
          </p:nvSpPr>
          <p:spPr bwMode="auto">
            <a:xfrm>
              <a:off x="6061333" y="2261236"/>
              <a:ext cx="1601301" cy="3519610"/>
            </a:xfrm>
            <a:custGeom>
              <a:avLst/>
              <a:gdLst>
                <a:gd name="T0" fmla="*/ 0 w 22"/>
                <a:gd name="T1" fmla="*/ 0 h 59"/>
                <a:gd name="T2" fmla="*/ 16 w 22"/>
                <a:gd name="T3" fmla="*/ 20 h 59"/>
                <a:gd name="T4" fmla="*/ 0 w 22"/>
                <a:gd name="T5" fmla="*/ 59 h 59"/>
                <a:gd name="T6" fmla="*/ 22 w 22"/>
                <a:gd name="T7" fmla="*/ 20 h 59"/>
                <a:gd name="T8" fmla="*/ 0 w 22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9">
                  <a:moveTo>
                    <a:pt x="0" y="0"/>
                  </a:moveTo>
                  <a:cubicBezTo>
                    <a:pt x="9" y="0"/>
                    <a:pt x="16" y="9"/>
                    <a:pt x="16" y="20"/>
                  </a:cubicBezTo>
                  <a:cubicBezTo>
                    <a:pt x="16" y="30"/>
                    <a:pt x="0" y="59"/>
                    <a:pt x="0" y="59"/>
                  </a:cubicBezTo>
                  <a:cubicBezTo>
                    <a:pt x="0" y="59"/>
                    <a:pt x="22" y="30"/>
                    <a:pt x="22" y="20"/>
                  </a:cubicBezTo>
                  <a:cubicBezTo>
                    <a:pt x="22" y="9"/>
                    <a:pt x="12" y="0"/>
                    <a:pt x="0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: Shape 10"/>
            <p:cNvSpPr>
              <a:spLocks/>
            </p:cNvSpPr>
            <p:nvPr/>
          </p:nvSpPr>
          <p:spPr bwMode="auto">
            <a:xfrm>
              <a:off x="6061333" y="2261236"/>
              <a:ext cx="1165483" cy="3519610"/>
            </a:xfrm>
            <a:custGeom>
              <a:avLst/>
              <a:gdLst>
                <a:gd name="T0" fmla="*/ 0 w 16"/>
                <a:gd name="T1" fmla="*/ 0 h 59"/>
                <a:gd name="T2" fmla="*/ 11 w 16"/>
                <a:gd name="T3" fmla="*/ 20 h 59"/>
                <a:gd name="T4" fmla="*/ 0 w 16"/>
                <a:gd name="T5" fmla="*/ 59 h 59"/>
                <a:gd name="T6" fmla="*/ 16 w 16"/>
                <a:gd name="T7" fmla="*/ 20 h 59"/>
                <a:gd name="T8" fmla="*/ 0 w 16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9">
                  <a:moveTo>
                    <a:pt x="0" y="0"/>
                  </a:moveTo>
                  <a:cubicBezTo>
                    <a:pt x="6" y="0"/>
                    <a:pt x="11" y="9"/>
                    <a:pt x="11" y="20"/>
                  </a:cubicBezTo>
                  <a:cubicBezTo>
                    <a:pt x="11" y="30"/>
                    <a:pt x="0" y="59"/>
                    <a:pt x="0" y="59"/>
                  </a:cubicBezTo>
                  <a:cubicBezTo>
                    <a:pt x="0" y="59"/>
                    <a:pt x="16" y="30"/>
                    <a:pt x="16" y="20"/>
                  </a:cubicBezTo>
                  <a:cubicBezTo>
                    <a:pt x="16" y="9"/>
                    <a:pt x="9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: Shape 11"/>
            <p:cNvSpPr>
              <a:spLocks/>
            </p:cNvSpPr>
            <p:nvPr/>
          </p:nvSpPr>
          <p:spPr bwMode="auto">
            <a:xfrm>
              <a:off x="4968484" y="2261236"/>
              <a:ext cx="1092847" cy="3519610"/>
            </a:xfrm>
            <a:custGeom>
              <a:avLst/>
              <a:gdLst>
                <a:gd name="T0" fmla="*/ 15 w 15"/>
                <a:gd name="T1" fmla="*/ 0 h 59"/>
                <a:gd name="T2" fmla="*/ 0 w 15"/>
                <a:gd name="T3" fmla="*/ 20 h 59"/>
                <a:gd name="T4" fmla="*/ 15 w 15"/>
                <a:gd name="T5" fmla="*/ 59 h 59"/>
                <a:gd name="T6" fmla="*/ 5 w 15"/>
                <a:gd name="T7" fmla="*/ 20 h 59"/>
                <a:gd name="T8" fmla="*/ 15 w 15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9">
                  <a:moveTo>
                    <a:pt x="15" y="0"/>
                  </a:moveTo>
                  <a:cubicBezTo>
                    <a:pt x="7" y="0"/>
                    <a:pt x="0" y="9"/>
                    <a:pt x="0" y="20"/>
                  </a:cubicBezTo>
                  <a:cubicBezTo>
                    <a:pt x="0" y="30"/>
                    <a:pt x="15" y="59"/>
                    <a:pt x="15" y="59"/>
                  </a:cubicBezTo>
                  <a:cubicBezTo>
                    <a:pt x="15" y="59"/>
                    <a:pt x="5" y="30"/>
                    <a:pt x="5" y="20"/>
                  </a:cubicBezTo>
                  <a:cubicBezTo>
                    <a:pt x="5" y="9"/>
                    <a:pt x="10" y="0"/>
                    <a:pt x="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: Shape 12"/>
            <p:cNvSpPr>
              <a:spLocks/>
            </p:cNvSpPr>
            <p:nvPr/>
          </p:nvSpPr>
          <p:spPr bwMode="auto">
            <a:xfrm>
              <a:off x="5331666" y="2261236"/>
              <a:ext cx="729665" cy="3519610"/>
            </a:xfrm>
            <a:custGeom>
              <a:avLst/>
              <a:gdLst>
                <a:gd name="T0" fmla="*/ 10 w 10"/>
                <a:gd name="T1" fmla="*/ 0 h 59"/>
                <a:gd name="T2" fmla="*/ 0 w 10"/>
                <a:gd name="T3" fmla="*/ 20 h 59"/>
                <a:gd name="T4" fmla="*/ 10 w 10"/>
                <a:gd name="T5" fmla="*/ 59 h 59"/>
                <a:gd name="T6" fmla="*/ 6 w 10"/>
                <a:gd name="T7" fmla="*/ 20 h 59"/>
                <a:gd name="T8" fmla="*/ 10 w 10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59">
                  <a:moveTo>
                    <a:pt x="10" y="0"/>
                  </a:moveTo>
                  <a:cubicBezTo>
                    <a:pt x="5" y="0"/>
                    <a:pt x="0" y="9"/>
                    <a:pt x="0" y="20"/>
                  </a:cubicBezTo>
                  <a:cubicBezTo>
                    <a:pt x="0" y="30"/>
                    <a:pt x="10" y="59"/>
                    <a:pt x="10" y="59"/>
                  </a:cubicBezTo>
                  <a:cubicBezTo>
                    <a:pt x="10" y="59"/>
                    <a:pt x="6" y="30"/>
                    <a:pt x="6" y="20"/>
                  </a:cubicBezTo>
                  <a:cubicBezTo>
                    <a:pt x="6" y="9"/>
                    <a:pt x="8" y="0"/>
                    <a:pt x="10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: Shape 13"/>
            <p:cNvSpPr>
              <a:spLocks/>
            </p:cNvSpPr>
            <p:nvPr/>
          </p:nvSpPr>
          <p:spPr bwMode="auto">
            <a:xfrm>
              <a:off x="6061333" y="2261236"/>
              <a:ext cx="799000" cy="3519610"/>
            </a:xfrm>
            <a:custGeom>
              <a:avLst/>
              <a:gdLst>
                <a:gd name="T0" fmla="*/ 0 w 11"/>
                <a:gd name="T1" fmla="*/ 0 h 59"/>
                <a:gd name="T2" fmla="*/ 5 w 11"/>
                <a:gd name="T3" fmla="*/ 20 h 59"/>
                <a:gd name="T4" fmla="*/ 0 w 11"/>
                <a:gd name="T5" fmla="*/ 59 h 59"/>
                <a:gd name="T6" fmla="*/ 11 w 11"/>
                <a:gd name="T7" fmla="*/ 20 h 59"/>
                <a:gd name="T8" fmla="*/ 0 w 11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9">
                  <a:moveTo>
                    <a:pt x="0" y="0"/>
                  </a:moveTo>
                  <a:cubicBezTo>
                    <a:pt x="3" y="0"/>
                    <a:pt x="5" y="9"/>
                    <a:pt x="5" y="20"/>
                  </a:cubicBezTo>
                  <a:cubicBezTo>
                    <a:pt x="5" y="30"/>
                    <a:pt x="0" y="59"/>
                    <a:pt x="0" y="59"/>
                  </a:cubicBezTo>
                  <a:cubicBezTo>
                    <a:pt x="0" y="59"/>
                    <a:pt x="11" y="30"/>
                    <a:pt x="11" y="20"/>
                  </a:cubicBezTo>
                  <a:cubicBezTo>
                    <a:pt x="11" y="9"/>
                    <a:pt x="6" y="0"/>
                    <a:pt x="0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: Shape 14"/>
            <p:cNvSpPr>
              <a:spLocks/>
            </p:cNvSpPr>
            <p:nvPr/>
          </p:nvSpPr>
          <p:spPr bwMode="auto">
            <a:xfrm>
              <a:off x="5767484" y="2261236"/>
              <a:ext cx="657028" cy="3519610"/>
            </a:xfrm>
            <a:custGeom>
              <a:avLst/>
              <a:gdLst>
                <a:gd name="T0" fmla="*/ 4 w 9"/>
                <a:gd name="T1" fmla="*/ 0 h 59"/>
                <a:gd name="T2" fmla="*/ 0 w 9"/>
                <a:gd name="T3" fmla="*/ 20 h 59"/>
                <a:gd name="T4" fmla="*/ 4 w 9"/>
                <a:gd name="T5" fmla="*/ 59 h 59"/>
                <a:gd name="T6" fmla="*/ 9 w 9"/>
                <a:gd name="T7" fmla="*/ 20 h 59"/>
                <a:gd name="T8" fmla="*/ 4 w 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9">
                  <a:moveTo>
                    <a:pt x="4" y="0"/>
                  </a:moveTo>
                  <a:cubicBezTo>
                    <a:pt x="2" y="0"/>
                    <a:pt x="0" y="9"/>
                    <a:pt x="0" y="20"/>
                  </a:cubicBezTo>
                  <a:cubicBezTo>
                    <a:pt x="0" y="30"/>
                    <a:pt x="4" y="59"/>
                    <a:pt x="4" y="59"/>
                  </a:cubicBezTo>
                  <a:cubicBezTo>
                    <a:pt x="4" y="59"/>
                    <a:pt x="9" y="30"/>
                    <a:pt x="9" y="20"/>
                  </a:cubicBezTo>
                  <a:cubicBezTo>
                    <a:pt x="9" y="9"/>
                    <a:pt x="7" y="0"/>
                    <a:pt x="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Straight Connector 15"/>
            <p:cNvSpPr>
              <a:spLocks/>
            </p:cNvSpPr>
            <p:nvPr/>
          </p:nvSpPr>
          <p:spPr bwMode="auto">
            <a:xfrm flipV="1">
              <a:off x="5622212" y="5780846"/>
              <a:ext cx="439119" cy="238524"/>
            </a:xfrm>
            <a:prstGeom prst="line">
              <a:avLst/>
            </a:prstGeom>
            <a:noFill/>
            <a:ln w="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sz="11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Straight Connector 16"/>
            <p:cNvSpPr>
              <a:spLocks/>
            </p:cNvSpPr>
            <p:nvPr/>
          </p:nvSpPr>
          <p:spPr bwMode="auto">
            <a:xfrm>
              <a:off x="6061333" y="5780846"/>
              <a:ext cx="508455" cy="238524"/>
            </a:xfrm>
            <a:prstGeom prst="line">
              <a:avLst/>
            </a:prstGeom>
            <a:noFill/>
            <a:ln w="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sz="11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Straight Connector 17"/>
            <p:cNvSpPr>
              <a:spLocks/>
            </p:cNvSpPr>
            <p:nvPr/>
          </p:nvSpPr>
          <p:spPr bwMode="auto">
            <a:xfrm flipV="1">
              <a:off x="5912757" y="5780846"/>
              <a:ext cx="148573" cy="238524"/>
            </a:xfrm>
            <a:prstGeom prst="line">
              <a:avLst/>
            </a:prstGeom>
            <a:noFill/>
            <a:ln w="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sz="11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Straight Connector 18"/>
            <p:cNvSpPr>
              <a:spLocks/>
            </p:cNvSpPr>
            <p:nvPr/>
          </p:nvSpPr>
          <p:spPr bwMode="auto">
            <a:xfrm>
              <a:off x="6061333" y="5780846"/>
              <a:ext cx="217909" cy="238524"/>
            </a:xfrm>
            <a:prstGeom prst="line">
              <a:avLst/>
            </a:prstGeom>
            <a:noFill/>
            <a:ln w="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  <a:endParaRPr sz="11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: Shape 19"/>
            <p:cNvSpPr>
              <a:spLocks/>
            </p:cNvSpPr>
            <p:nvPr/>
          </p:nvSpPr>
          <p:spPr bwMode="auto">
            <a:xfrm>
              <a:off x="5549575" y="5961124"/>
              <a:ext cx="1092847" cy="177506"/>
            </a:xfrm>
            <a:custGeom>
              <a:avLst/>
              <a:gdLst>
                <a:gd name="T0" fmla="*/ 15 w 15"/>
                <a:gd name="T1" fmla="*/ 1 h 3"/>
                <a:gd name="T2" fmla="*/ 14 w 15"/>
                <a:gd name="T3" fmla="*/ 2 h 3"/>
                <a:gd name="T4" fmla="*/ 13 w 15"/>
                <a:gd name="T5" fmla="*/ 3 h 3"/>
                <a:gd name="T6" fmla="*/ 2 w 15"/>
                <a:gd name="T7" fmla="*/ 3 h 3"/>
                <a:gd name="T8" fmla="*/ 1 w 15"/>
                <a:gd name="T9" fmla="*/ 2 h 3"/>
                <a:gd name="T10" fmla="*/ 0 w 15"/>
                <a:gd name="T11" fmla="*/ 1 h 3"/>
                <a:gd name="T12" fmla="*/ 0 w 15"/>
                <a:gd name="T13" fmla="*/ 1 h 3"/>
                <a:gd name="T14" fmla="*/ 0 w 15"/>
                <a:gd name="T15" fmla="*/ 0 h 3"/>
                <a:gd name="T16" fmla="*/ 1 w 15"/>
                <a:gd name="T17" fmla="*/ 0 h 3"/>
                <a:gd name="T18" fmla="*/ 14 w 15"/>
                <a:gd name="T19" fmla="*/ 0 h 3"/>
                <a:gd name="T20" fmla="*/ 15 w 15"/>
                <a:gd name="T21" fmla="*/ 0 h 3"/>
                <a:gd name="T22" fmla="*/ 15 w 15"/>
                <a:gd name="T2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3">
                  <a:moveTo>
                    <a:pt x="15" y="1"/>
                  </a:moveTo>
                  <a:cubicBezTo>
                    <a:pt x="15" y="1"/>
                    <a:pt x="15" y="2"/>
                    <a:pt x="14" y="2"/>
                  </a:cubicBezTo>
                  <a:cubicBezTo>
                    <a:pt x="14" y="3"/>
                    <a:pt x="13" y="3"/>
                    <a:pt x="1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3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5" y="0"/>
                    <a:pt x="15" y="1"/>
                    <a:pt x="15" y="1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sz="11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: Shape 20"/>
            <p:cNvSpPr>
              <a:spLocks/>
            </p:cNvSpPr>
            <p:nvPr/>
          </p:nvSpPr>
          <p:spPr bwMode="auto">
            <a:xfrm>
              <a:off x="5694848" y="6138630"/>
              <a:ext cx="802301" cy="538065"/>
            </a:xfrm>
            <a:custGeom>
              <a:avLst/>
              <a:gdLst>
                <a:gd name="T0" fmla="*/ 11 w 11"/>
                <a:gd name="T1" fmla="*/ 7 h 9"/>
                <a:gd name="T2" fmla="*/ 10 w 11"/>
                <a:gd name="T3" fmla="*/ 8 h 9"/>
                <a:gd name="T4" fmla="*/ 9 w 11"/>
                <a:gd name="T5" fmla="*/ 9 h 9"/>
                <a:gd name="T6" fmla="*/ 2 w 11"/>
                <a:gd name="T7" fmla="*/ 9 h 9"/>
                <a:gd name="T8" fmla="*/ 1 w 11"/>
                <a:gd name="T9" fmla="*/ 8 h 9"/>
                <a:gd name="T10" fmla="*/ 0 w 11"/>
                <a:gd name="T11" fmla="*/ 7 h 9"/>
                <a:gd name="T12" fmla="*/ 0 w 11"/>
                <a:gd name="T13" fmla="*/ 0 h 9"/>
                <a:gd name="T14" fmla="*/ 11 w 11"/>
                <a:gd name="T15" fmla="*/ 0 h 9"/>
                <a:gd name="T16" fmla="*/ 11 w 11"/>
                <a:gd name="T1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9">
                  <a:moveTo>
                    <a:pt x="11" y="7"/>
                  </a:moveTo>
                  <a:cubicBezTo>
                    <a:pt x="11" y="8"/>
                    <a:pt x="10" y="8"/>
                    <a:pt x="10" y="8"/>
                  </a:cubicBezTo>
                  <a:cubicBezTo>
                    <a:pt x="10" y="9"/>
                    <a:pt x="9" y="9"/>
                    <a:pt x="9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7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Group 21"/>
          <p:cNvGrpSpPr/>
          <p:nvPr/>
        </p:nvGrpSpPr>
        <p:grpSpPr>
          <a:xfrm>
            <a:off x="548976" y="915566"/>
            <a:ext cx="2876337" cy="598529"/>
            <a:chOff x="731967" y="1772819"/>
            <a:chExt cx="3835116" cy="798039"/>
          </a:xfrm>
        </p:grpSpPr>
        <p:sp>
          <p:nvSpPr>
            <p:cNvPr id="28" name="TextBox 34"/>
            <p:cNvSpPr txBox="1"/>
            <p:nvPr/>
          </p:nvSpPr>
          <p:spPr>
            <a:xfrm flipH="1">
              <a:off x="731967" y="2049818"/>
              <a:ext cx="3835116" cy="521040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8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8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</a:p>
          </p:txBody>
        </p:sp>
        <p:sp>
          <p:nvSpPr>
            <p:cNvPr id="29" name="TextBox 35"/>
            <p:cNvSpPr txBox="1"/>
            <p:nvPr/>
          </p:nvSpPr>
          <p:spPr>
            <a:xfrm flipH="1">
              <a:off x="731967" y="1772819"/>
              <a:ext cx="3835116" cy="276999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Autofit/>
            </a:bodyPr>
            <a:lstStyle/>
            <a:p>
              <a:pPr algn="r"/>
              <a:r>
                <a:rPr lang="zh-CN" altLang="en-US" sz="105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</p:grpSp>
      <p:grpSp>
        <p:nvGrpSpPr>
          <p:cNvPr id="7" name="Group 22"/>
          <p:cNvGrpSpPr/>
          <p:nvPr/>
        </p:nvGrpSpPr>
        <p:grpSpPr>
          <a:xfrm>
            <a:off x="533632" y="1739065"/>
            <a:ext cx="2652035" cy="598529"/>
            <a:chOff x="711509" y="2702796"/>
            <a:chExt cx="3536046" cy="798039"/>
          </a:xfrm>
        </p:grpSpPr>
        <p:sp>
          <p:nvSpPr>
            <p:cNvPr id="26" name="TextBox 46"/>
            <p:cNvSpPr txBox="1"/>
            <p:nvPr/>
          </p:nvSpPr>
          <p:spPr>
            <a:xfrm flipH="1">
              <a:off x="711509" y="2979795"/>
              <a:ext cx="3536046" cy="521040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8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8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</a:p>
          </p:txBody>
        </p:sp>
        <p:sp>
          <p:nvSpPr>
            <p:cNvPr id="27" name="TextBox 47"/>
            <p:cNvSpPr txBox="1"/>
            <p:nvPr/>
          </p:nvSpPr>
          <p:spPr>
            <a:xfrm flipH="1">
              <a:off x="711509" y="2702796"/>
              <a:ext cx="3536046" cy="276999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Autofit/>
            </a:bodyPr>
            <a:lstStyle/>
            <a:p>
              <a:pPr algn="r"/>
              <a:r>
                <a:rPr lang="zh-CN" altLang="en-US" sz="1050" b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</p:grpSp>
      <p:grpSp>
        <p:nvGrpSpPr>
          <p:cNvPr id="8" name="Group 23"/>
          <p:cNvGrpSpPr/>
          <p:nvPr/>
        </p:nvGrpSpPr>
        <p:grpSpPr>
          <a:xfrm>
            <a:off x="548976" y="2580564"/>
            <a:ext cx="2636691" cy="598529"/>
            <a:chOff x="731967" y="3632773"/>
            <a:chExt cx="3515588" cy="798039"/>
          </a:xfrm>
        </p:grpSpPr>
        <p:sp>
          <p:nvSpPr>
            <p:cNvPr id="24" name="TextBox 52"/>
            <p:cNvSpPr txBox="1"/>
            <p:nvPr/>
          </p:nvSpPr>
          <p:spPr>
            <a:xfrm flipH="1">
              <a:off x="731967" y="3909772"/>
              <a:ext cx="3515588" cy="521040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8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8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</a:p>
          </p:txBody>
        </p:sp>
        <p:sp>
          <p:nvSpPr>
            <p:cNvPr id="25" name="TextBox 53"/>
            <p:cNvSpPr txBox="1"/>
            <p:nvPr/>
          </p:nvSpPr>
          <p:spPr>
            <a:xfrm flipH="1">
              <a:off x="731967" y="3632773"/>
              <a:ext cx="3515588" cy="276999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Autofit/>
            </a:bodyPr>
            <a:lstStyle/>
            <a:p>
              <a:pPr algn="r"/>
              <a:r>
                <a:rPr lang="zh-CN" altLang="en-US" sz="1050" b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</p:grpSp>
      <p:grpSp>
        <p:nvGrpSpPr>
          <p:cNvPr id="9" name="Group 24"/>
          <p:cNvGrpSpPr/>
          <p:nvPr/>
        </p:nvGrpSpPr>
        <p:grpSpPr>
          <a:xfrm>
            <a:off x="548976" y="3422063"/>
            <a:ext cx="2904581" cy="598529"/>
            <a:chOff x="731967" y="4562751"/>
            <a:chExt cx="3872775" cy="798039"/>
          </a:xfrm>
        </p:grpSpPr>
        <p:sp>
          <p:nvSpPr>
            <p:cNvPr id="22" name="TextBox 55"/>
            <p:cNvSpPr txBox="1"/>
            <p:nvPr/>
          </p:nvSpPr>
          <p:spPr>
            <a:xfrm flipH="1">
              <a:off x="731967" y="4839750"/>
              <a:ext cx="3872775" cy="521040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8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8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</a:p>
          </p:txBody>
        </p:sp>
        <p:sp>
          <p:nvSpPr>
            <p:cNvPr id="23" name="TextBox 56"/>
            <p:cNvSpPr txBox="1"/>
            <p:nvPr/>
          </p:nvSpPr>
          <p:spPr>
            <a:xfrm flipH="1">
              <a:off x="731967" y="4562751"/>
              <a:ext cx="3872775" cy="276999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Autofit/>
            </a:bodyPr>
            <a:lstStyle/>
            <a:p>
              <a:pPr algn="r"/>
              <a:r>
                <a:rPr lang="zh-CN" altLang="en-US" sz="1050" b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</p:grpSp>
      <p:grpSp>
        <p:nvGrpSpPr>
          <p:cNvPr id="10" name="Group 25"/>
          <p:cNvGrpSpPr/>
          <p:nvPr/>
        </p:nvGrpSpPr>
        <p:grpSpPr>
          <a:xfrm>
            <a:off x="5728311" y="915566"/>
            <a:ext cx="2876337" cy="598529"/>
            <a:chOff x="7637747" y="1772819"/>
            <a:chExt cx="3835116" cy="798039"/>
          </a:xfrm>
        </p:grpSpPr>
        <p:sp>
          <p:nvSpPr>
            <p:cNvPr id="20" name="TextBox 58"/>
            <p:cNvSpPr txBox="1"/>
            <p:nvPr/>
          </p:nvSpPr>
          <p:spPr>
            <a:xfrm flipH="1">
              <a:off x="7637747" y="2049818"/>
              <a:ext cx="3835116" cy="521040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8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8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</a:p>
          </p:txBody>
        </p:sp>
        <p:sp>
          <p:nvSpPr>
            <p:cNvPr id="21" name="TextBox 59"/>
            <p:cNvSpPr txBox="1"/>
            <p:nvPr/>
          </p:nvSpPr>
          <p:spPr>
            <a:xfrm flipH="1">
              <a:off x="7637747" y="1772819"/>
              <a:ext cx="3835116" cy="276999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Autofit/>
            </a:bodyPr>
            <a:lstStyle/>
            <a:p>
              <a:r>
                <a:rPr lang="zh-CN" altLang="en-US" sz="1050" b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</p:grpSp>
      <p:grpSp>
        <p:nvGrpSpPr>
          <p:cNvPr id="11" name="Group 26"/>
          <p:cNvGrpSpPr/>
          <p:nvPr/>
        </p:nvGrpSpPr>
        <p:grpSpPr>
          <a:xfrm>
            <a:off x="5955880" y="1749509"/>
            <a:ext cx="2876337" cy="598529"/>
            <a:chOff x="7941173" y="2716721"/>
            <a:chExt cx="3835116" cy="798039"/>
          </a:xfrm>
        </p:grpSpPr>
        <p:sp>
          <p:nvSpPr>
            <p:cNvPr id="18" name="TextBox 61"/>
            <p:cNvSpPr txBox="1"/>
            <p:nvPr/>
          </p:nvSpPr>
          <p:spPr>
            <a:xfrm flipH="1">
              <a:off x="7941173" y="2993720"/>
              <a:ext cx="3835116" cy="521040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8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8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</a:p>
          </p:txBody>
        </p:sp>
        <p:sp>
          <p:nvSpPr>
            <p:cNvPr id="19" name="TextBox 62"/>
            <p:cNvSpPr txBox="1"/>
            <p:nvPr/>
          </p:nvSpPr>
          <p:spPr>
            <a:xfrm flipH="1">
              <a:off x="7941173" y="2716721"/>
              <a:ext cx="3835116" cy="276999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Autofit/>
            </a:bodyPr>
            <a:lstStyle/>
            <a:p>
              <a:r>
                <a:rPr lang="zh-CN" altLang="en-US" sz="1050" b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</p:grpSp>
      <p:grpSp>
        <p:nvGrpSpPr>
          <p:cNvPr id="12" name="Group 27"/>
          <p:cNvGrpSpPr/>
          <p:nvPr/>
        </p:nvGrpSpPr>
        <p:grpSpPr>
          <a:xfrm>
            <a:off x="5955880" y="2586022"/>
            <a:ext cx="2876337" cy="598529"/>
            <a:chOff x="7941173" y="3640051"/>
            <a:chExt cx="3835116" cy="798039"/>
          </a:xfrm>
        </p:grpSpPr>
        <p:sp>
          <p:nvSpPr>
            <p:cNvPr id="16" name="TextBox 64"/>
            <p:cNvSpPr txBox="1"/>
            <p:nvPr/>
          </p:nvSpPr>
          <p:spPr>
            <a:xfrm flipH="1">
              <a:off x="7941173" y="3917050"/>
              <a:ext cx="3835116" cy="521040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8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8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</a:p>
          </p:txBody>
        </p:sp>
        <p:sp>
          <p:nvSpPr>
            <p:cNvPr id="17" name="TextBox 65"/>
            <p:cNvSpPr txBox="1"/>
            <p:nvPr/>
          </p:nvSpPr>
          <p:spPr>
            <a:xfrm flipH="1">
              <a:off x="7941173" y="3640051"/>
              <a:ext cx="3835116" cy="276999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Autofit/>
            </a:bodyPr>
            <a:lstStyle/>
            <a:p>
              <a:r>
                <a:rPr lang="zh-CN" altLang="en-US" sz="105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</p:grpSp>
      <p:grpSp>
        <p:nvGrpSpPr>
          <p:cNvPr id="13" name="Group 28"/>
          <p:cNvGrpSpPr/>
          <p:nvPr/>
        </p:nvGrpSpPr>
        <p:grpSpPr>
          <a:xfrm>
            <a:off x="5746976" y="3409632"/>
            <a:ext cx="2876337" cy="598529"/>
            <a:chOff x="7662634" y="4546176"/>
            <a:chExt cx="3835116" cy="798039"/>
          </a:xfrm>
        </p:grpSpPr>
        <p:sp>
          <p:nvSpPr>
            <p:cNvPr id="14" name="TextBox 67"/>
            <p:cNvSpPr txBox="1"/>
            <p:nvPr/>
          </p:nvSpPr>
          <p:spPr>
            <a:xfrm flipH="1">
              <a:off x="7662634" y="4823175"/>
              <a:ext cx="3835116" cy="521040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8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8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</a:p>
          </p:txBody>
        </p:sp>
        <p:sp>
          <p:nvSpPr>
            <p:cNvPr id="15" name="TextBox 68"/>
            <p:cNvSpPr txBox="1"/>
            <p:nvPr/>
          </p:nvSpPr>
          <p:spPr>
            <a:xfrm flipH="1">
              <a:off x="7662634" y="4546176"/>
              <a:ext cx="3835116" cy="276999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Autofit/>
            </a:bodyPr>
            <a:lstStyle/>
            <a:p>
              <a:r>
                <a:rPr lang="zh-CN" altLang="en-US" sz="1050" b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588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78823" y="1137667"/>
            <a:ext cx="3186354" cy="3170802"/>
            <a:chOff x="2978823" y="1137667"/>
            <a:chExt cx="3186354" cy="3170802"/>
          </a:xfrm>
        </p:grpSpPr>
        <p:sp>
          <p:nvSpPr>
            <p:cNvPr id="4" name="Freeform: Shape 4"/>
            <p:cNvSpPr/>
            <p:nvPr/>
          </p:nvSpPr>
          <p:spPr>
            <a:xfrm>
              <a:off x="3802557" y="2730222"/>
              <a:ext cx="595782" cy="1578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98" y="16737"/>
                  </a:moveTo>
                  <a:lnTo>
                    <a:pt x="21398" y="0"/>
                  </a:lnTo>
                  <a:lnTo>
                    <a:pt x="2" y="0"/>
                  </a:lnTo>
                  <a:lnTo>
                    <a:pt x="2" y="17498"/>
                  </a:lnTo>
                  <a:cubicBezTo>
                    <a:pt x="2" y="17506"/>
                    <a:pt x="0" y="17514"/>
                    <a:pt x="0" y="17523"/>
                  </a:cubicBezTo>
                  <a:cubicBezTo>
                    <a:pt x="0" y="17531"/>
                    <a:pt x="2" y="17540"/>
                    <a:pt x="2" y="17548"/>
                  </a:cubicBezTo>
                  <a:lnTo>
                    <a:pt x="2" y="18095"/>
                  </a:lnTo>
                  <a:lnTo>
                    <a:pt x="46" y="18095"/>
                  </a:lnTo>
                  <a:lnTo>
                    <a:pt x="104" y="18084"/>
                  </a:lnTo>
                  <a:cubicBezTo>
                    <a:pt x="829" y="20070"/>
                    <a:pt x="5339" y="21600"/>
                    <a:pt x="10800" y="21600"/>
                  </a:cubicBezTo>
                  <a:cubicBezTo>
                    <a:pt x="16765" y="21600"/>
                    <a:pt x="21600" y="19774"/>
                    <a:pt x="21600" y="17523"/>
                  </a:cubicBezTo>
                  <a:cubicBezTo>
                    <a:pt x="21600" y="17254"/>
                    <a:pt x="21529" y="16992"/>
                    <a:pt x="21398" y="16737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Freeform: Shape 5"/>
            <p:cNvSpPr/>
            <p:nvPr/>
          </p:nvSpPr>
          <p:spPr>
            <a:xfrm>
              <a:off x="4571377" y="2888830"/>
              <a:ext cx="1593800" cy="595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63" y="0"/>
                  </a:moveTo>
                  <a:cubicBezTo>
                    <a:pt x="17347" y="0"/>
                    <a:pt x="17136" y="46"/>
                    <a:pt x="16930" y="133"/>
                  </a:cubicBezTo>
                  <a:lnTo>
                    <a:pt x="0" y="133"/>
                  </a:lnTo>
                  <a:lnTo>
                    <a:pt x="0" y="21529"/>
                  </a:lnTo>
                  <a:lnTo>
                    <a:pt x="17105" y="21529"/>
                  </a:lnTo>
                  <a:cubicBezTo>
                    <a:pt x="17255" y="21574"/>
                    <a:pt x="17408" y="21600"/>
                    <a:pt x="17563" y="21600"/>
                  </a:cubicBezTo>
                  <a:cubicBezTo>
                    <a:pt x="19792" y="21600"/>
                    <a:pt x="21600" y="16764"/>
                    <a:pt x="21600" y="10800"/>
                  </a:cubicBezTo>
                  <a:cubicBezTo>
                    <a:pt x="21600" y="4835"/>
                    <a:pt x="19792" y="0"/>
                    <a:pt x="17563" y="0"/>
                  </a:cubicBezTo>
                  <a:close/>
                </a:path>
              </a:pathLst>
            </a:custGeom>
            <a:solidFill>
              <a:srgbClr val="DCDEE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Freeform: Shape 6"/>
            <p:cNvSpPr/>
            <p:nvPr/>
          </p:nvSpPr>
          <p:spPr>
            <a:xfrm>
              <a:off x="4736125" y="1137667"/>
              <a:ext cx="595782" cy="1590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045"/>
                  </a:moveTo>
                  <a:cubicBezTo>
                    <a:pt x="21600" y="1811"/>
                    <a:pt x="16765" y="0"/>
                    <a:pt x="10800" y="0"/>
                  </a:cubicBezTo>
                  <a:cubicBezTo>
                    <a:pt x="4835" y="0"/>
                    <a:pt x="0" y="1811"/>
                    <a:pt x="0" y="4045"/>
                  </a:cubicBezTo>
                  <a:cubicBezTo>
                    <a:pt x="0" y="4231"/>
                    <a:pt x="37" y="4414"/>
                    <a:pt x="101" y="4594"/>
                  </a:cubicBezTo>
                  <a:lnTo>
                    <a:pt x="101" y="21600"/>
                  </a:lnTo>
                  <a:lnTo>
                    <a:pt x="21498" y="21600"/>
                  </a:lnTo>
                  <a:lnTo>
                    <a:pt x="21498" y="4594"/>
                  </a:lnTo>
                  <a:cubicBezTo>
                    <a:pt x="21563" y="4414"/>
                    <a:pt x="21600" y="4231"/>
                    <a:pt x="21600" y="4045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Freeform: Shape 7"/>
            <p:cNvSpPr/>
            <p:nvPr/>
          </p:nvSpPr>
          <p:spPr>
            <a:xfrm>
              <a:off x="2978823" y="1950419"/>
              <a:ext cx="1587009" cy="595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8"/>
                  </a:moveTo>
                  <a:lnTo>
                    <a:pt x="4504" y="68"/>
                  </a:lnTo>
                  <a:cubicBezTo>
                    <a:pt x="4357" y="24"/>
                    <a:pt x="4206" y="0"/>
                    <a:pt x="4054" y="0"/>
                  </a:cubicBezTo>
                  <a:cubicBezTo>
                    <a:pt x="1815" y="0"/>
                    <a:pt x="0" y="4835"/>
                    <a:pt x="0" y="10800"/>
                  </a:cubicBezTo>
                  <a:cubicBezTo>
                    <a:pt x="0" y="16765"/>
                    <a:pt x="1815" y="21600"/>
                    <a:pt x="4054" y="21600"/>
                  </a:cubicBezTo>
                  <a:cubicBezTo>
                    <a:pt x="4273" y="21600"/>
                    <a:pt x="4487" y="21553"/>
                    <a:pt x="4697" y="21464"/>
                  </a:cubicBezTo>
                  <a:lnTo>
                    <a:pt x="21600" y="21464"/>
                  </a:lnTo>
                  <a:cubicBezTo>
                    <a:pt x="21600" y="21464"/>
                    <a:pt x="21600" y="68"/>
                    <a:pt x="21600" y="68"/>
                  </a:cubicBezTo>
                  <a:close/>
                </a:path>
              </a:pathLst>
            </a:custGeom>
            <a:solidFill>
              <a:srgbClr val="DCDEE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Freeform: Shape 8"/>
            <p:cNvSpPr/>
            <p:nvPr/>
          </p:nvSpPr>
          <p:spPr>
            <a:xfrm>
              <a:off x="4571377" y="1950419"/>
              <a:ext cx="762053" cy="1061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884" y="21600"/>
                  </a:moveTo>
                  <a:cubicBezTo>
                    <a:pt x="8294" y="21600"/>
                    <a:pt x="4844" y="18872"/>
                    <a:pt x="4844" y="15440"/>
                  </a:cubicBezTo>
                  <a:cubicBezTo>
                    <a:pt x="4844" y="15422"/>
                    <a:pt x="4829" y="15283"/>
                    <a:pt x="4829" y="15283"/>
                  </a:cubicBezTo>
                  <a:cubicBezTo>
                    <a:pt x="4724" y="13662"/>
                    <a:pt x="2570" y="12052"/>
                    <a:pt x="0" y="12052"/>
                  </a:cubicBezTo>
                  <a:lnTo>
                    <a:pt x="0" y="0"/>
                  </a:lnTo>
                  <a:cubicBezTo>
                    <a:pt x="11929" y="0"/>
                    <a:pt x="21599" y="6742"/>
                    <a:pt x="21599" y="15303"/>
                  </a:cubicBezTo>
                  <a:lnTo>
                    <a:pt x="21598" y="15303"/>
                  </a:lnTo>
                  <a:cubicBezTo>
                    <a:pt x="21598" y="15320"/>
                    <a:pt x="21600" y="15336"/>
                    <a:pt x="21600" y="15352"/>
                  </a:cubicBezTo>
                  <a:cubicBezTo>
                    <a:pt x="21600" y="15506"/>
                    <a:pt x="21573" y="15658"/>
                    <a:pt x="21573" y="15809"/>
                  </a:cubicBezTo>
                  <a:cubicBezTo>
                    <a:pt x="21573" y="19235"/>
                    <a:pt x="17713" y="21600"/>
                    <a:pt x="12884" y="21600"/>
                  </a:cubicBezTo>
                  <a:close/>
                </a:path>
              </a:pathLst>
            </a:custGeom>
            <a:solidFill>
              <a:srgbClr val="DCDEE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: Shape 9"/>
            <p:cNvSpPr/>
            <p:nvPr/>
          </p:nvSpPr>
          <p:spPr>
            <a:xfrm>
              <a:off x="3802557" y="1950419"/>
              <a:ext cx="1059101" cy="762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9671"/>
                    <a:pt x="6958" y="2"/>
                    <a:pt x="15541" y="2"/>
                  </a:cubicBezTo>
                  <a:lnTo>
                    <a:pt x="15541" y="2"/>
                  </a:lnTo>
                  <a:cubicBezTo>
                    <a:pt x="15557" y="2"/>
                    <a:pt x="15574" y="0"/>
                    <a:pt x="15590" y="0"/>
                  </a:cubicBezTo>
                  <a:cubicBezTo>
                    <a:pt x="18909" y="0"/>
                    <a:pt x="21600" y="3740"/>
                    <a:pt x="21600" y="8353"/>
                  </a:cubicBezTo>
                  <a:cubicBezTo>
                    <a:pt x="21600" y="12966"/>
                    <a:pt x="18909" y="16707"/>
                    <a:pt x="15590" y="16707"/>
                  </a:cubicBezTo>
                  <a:cubicBezTo>
                    <a:pt x="15574" y="16707"/>
                    <a:pt x="15558" y="16705"/>
                    <a:pt x="15541" y="16705"/>
                  </a:cubicBezTo>
                  <a:lnTo>
                    <a:pt x="15541" y="16722"/>
                  </a:lnTo>
                  <a:cubicBezTo>
                    <a:pt x="13603" y="16722"/>
                    <a:pt x="12031" y="18906"/>
                    <a:pt x="12031" y="21600"/>
                  </a:cubicBezTo>
                  <a:cubicBezTo>
                    <a:pt x="12031" y="21600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: Shape 10"/>
            <p:cNvSpPr/>
            <p:nvPr/>
          </p:nvSpPr>
          <p:spPr>
            <a:xfrm>
              <a:off x="3802557" y="2422695"/>
              <a:ext cx="762063" cy="1059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9671" y="21600"/>
                    <a:pt x="2" y="14642"/>
                    <a:pt x="2" y="6059"/>
                  </a:cubicBezTo>
                  <a:lnTo>
                    <a:pt x="2" y="6059"/>
                  </a:lnTo>
                  <a:cubicBezTo>
                    <a:pt x="2" y="6043"/>
                    <a:pt x="0" y="6026"/>
                    <a:pt x="0" y="6011"/>
                  </a:cubicBezTo>
                  <a:cubicBezTo>
                    <a:pt x="0" y="2691"/>
                    <a:pt x="3740" y="0"/>
                    <a:pt x="8353" y="0"/>
                  </a:cubicBezTo>
                  <a:cubicBezTo>
                    <a:pt x="12966" y="0"/>
                    <a:pt x="16706" y="2691"/>
                    <a:pt x="16706" y="6011"/>
                  </a:cubicBezTo>
                  <a:cubicBezTo>
                    <a:pt x="16706" y="6026"/>
                    <a:pt x="16705" y="6042"/>
                    <a:pt x="16705" y="6059"/>
                  </a:cubicBezTo>
                  <a:lnTo>
                    <a:pt x="16722" y="6059"/>
                  </a:lnTo>
                  <a:cubicBezTo>
                    <a:pt x="16722" y="7998"/>
                    <a:pt x="18906" y="9569"/>
                    <a:pt x="21600" y="9569"/>
                  </a:cubicBezTo>
                  <a:cubicBezTo>
                    <a:pt x="21600" y="9569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DCDEE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: Shape 11"/>
            <p:cNvSpPr/>
            <p:nvPr/>
          </p:nvSpPr>
          <p:spPr>
            <a:xfrm>
              <a:off x="4269989" y="2713101"/>
              <a:ext cx="1058821" cy="762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12" y="4894"/>
                  </a:moveTo>
                  <a:cubicBezTo>
                    <a:pt x="6028" y="4894"/>
                    <a:pt x="6044" y="4895"/>
                    <a:pt x="6060" y="4895"/>
                  </a:cubicBezTo>
                  <a:lnTo>
                    <a:pt x="6060" y="4878"/>
                  </a:lnTo>
                  <a:cubicBezTo>
                    <a:pt x="8000" y="4878"/>
                    <a:pt x="9592" y="2789"/>
                    <a:pt x="9592" y="95"/>
                  </a:cubicBezTo>
                  <a:lnTo>
                    <a:pt x="9597" y="0"/>
                  </a:lnTo>
                  <a:cubicBezTo>
                    <a:pt x="9625" y="4579"/>
                    <a:pt x="12305" y="8280"/>
                    <a:pt x="15608" y="8280"/>
                  </a:cubicBezTo>
                  <a:cubicBezTo>
                    <a:pt x="18773" y="8280"/>
                    <a:pt x="21366" y="4880"/>
                    <a:pt x="21600" y="565"/>
                  </a:cubicBezTo>
                  <a:cubicBezTo>
                    <a:pt x="21385" y="12233"/>
                    <a:pt x="14510" y="21599"/>
                    <a:pt x="6060" y="21599"/>
                  </a:cubicBezTo>
                  <a:lnTo>
                    <a:pt x="6060" y="21598"/>
                  </a:lnTo>
                  <a:cubicBezTo>
                    <a:pt x="6044" y="21598"/>
                    <a:pt x="6028" y="21600"/>
                    <a:pt x="6012" y="21600"/>
                  </a:cubicBezTo>
                  <a:cubicBezTo>
                    <a:pt x="2692" y="21600"/>
                    <a:pt x="0" y="17860"/>
                    <a:pt x="0" y="13247"/>
                  </a:cubicBezTo>
                  <a:cubicBezTo>
                    <a:pt x="0" y="8633"/>
                    <a:pt x="2692" y="4894"/>
                    <a:pt x="6012" y="489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4799828" y="1205883"/>
              <a:ext cx="468376" cy="468376"/>
              <a:chOff x="0" y="0"/>
              <a:chExt cx="969008" cy="969008"/>
            </a:xfrm>
          </p:grpSpPr>
          <p:sp>
            <p:nvSpPr>
              <p:cNvPr id="34" name="Freeform: Shape 13"/>
              <p:cNvSpPr/>
              <p:nvPr/>
            </p:nvSpPr>
            <p:spPr>
              <a:xfrm>
                <a:off x="0" y="0"/>
                <a:ext cx="969008" cy="9690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Freeform: Shape 14"/>
              <p:cNvSpPr/>
              <p:nvPr/>
            </p:nvSpPr>
            <p:spPr>
              <a:xfrm>
                <a:off x="321391" y="205103"/>
                <a:ext cx="326225" cy="558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8" h="21528" extrusionOk="0">
                    <a:moveTo>
                      <a:pt x="18320" y="12415"/>
                    </a:moveTo>
                    <a:cubicBezTo>
                      <a:pt x="17718" y="12671"/>
                      <a:pt x="17077" y="12897"/>
                      <a:pt x="16403" y="13091"/>
                    </a:cubicBezTo>
                    <a:lnTo>
                      <a:pt x="14954" y="17891"/>
                    </a:lnTo>
                    <a:lnTo>
                      <a:pt x="21478" y="15820"/>
                    </a:lnTo>
                    <a:cubicBezTo>
                      <a:pt x="21478" y="15820"/>
                      <a:pt x="18320" y="12415"/>
                      <a:pt x="18320" y="12415"/>
                    </a:cubicBezTo>
                    <a:close/>
                    <a:moveTo>
                      <a:pt x="2856" y="12360"/>
                    </a:moveTo>
                    <a:lnTo>
                      <a:pt x="449" y="20347"/>
                    </a:lnTo>
                    <a:lnTo>
                      <a:pt x="6506" y="19822"/>
                    </a:lnTo>
                    <a:lnTo>
                      <a:pt x="11891" y="21528"/>
                    </a:lnTo>
                    <a:lnTo>
                      <a:pt x="14289" y="13573"/>
                    </a:lnTo>
                    <a:cubicBezTo>
                      <a:pt x="13132" y="13769"/>
                      <a:pt x="11912" y="13880"/>
                      <a:pt x="10648" y="13880"/>
                    </a:cubicBezTo>
                    <a:cubicBezTo>
                      <a:pt x="7726" y="13880"/>
                      <a:pt x="5035" y="13311"/>
                      <a:pt x="2856" y="12360"/>
                    </a:cubicBezTo>
                    <a:close/>
                    <a:moveTo>
                      <a:pt x="10650" y="10083"/>
                    </a:moveTo>
                    <a:cubicBezTo>
                      <a:pt x="7013" y="10083"/>
                      <a:pt x="4066" y="8357"/>
                      <a:pt x="4066" y="6231"/>
                    </a:cubicBezTo>
                    <a:cubicBezTo>
                      <a:pt x="4066" y="4103"/>
                      <a:pt x="7013" y="2378"/>
                      <a:pt x="10650" y="2378"/>
                    </a:cubicBezTo>
                    <a:cubicBezTo>
                      <a:pt x="14287" y="2378"/>
                      <a:pt x="17234" y="4103"/>
                      <a:pt x="17234" y="6231"/>
                    </a:cubicBezTo>
                    <a:cubicBezTo>
                      <a:pt x="17234" y="8357"/>
                      <a:pt x="14284" y="10083"/>
                      <a:pt x="10650" y="10083"/>
                    </a:cubicBezTo>
                    <a:close/>
                    <a:moveTo>
                      <a:pt x="16120" y="11504"/>
                    </a:moveTo>
                    <a:cubicBezTo>
                      <a:pt x="16349" y="11211"/>
                      <a:pt x="16982" y="10941"/>
                      <a:pt x="17528" y="10904"/>
                    </a:cubicBezTo>
                    <a:cubicBezTo>
                      <a:pt x="18074" y="10868"/>
                      <a:pt x="18572" y="10576"/>
                      <a:pt x="18634" y="10256"/>
                    </a:cubicBezTo>
                    <a:cubicBezTo>
                      <a:pt x="18699" y="9939"/>
                      <a:pt x="19160" y="9567"/>
                      <a:pt x="19658" y="9432"/>
                    </a:cubicBezTo>
                    <a:cubicBezTo>
                      <a:pt x="20157" y="9298"/>
                      <a:pt x="20477" y="8930"/>
                      <a:pt x="20373" y="8617"/>
                    </a:cubicBezTo>
                    <a:cubicBezTo>
                      <a:pt x="20260" y="8301"/>
                      <a:pt x="20504" y="7865"/>
                      <a:pt x="20907" y="7649"/>
                    </a:cubicBezTo>
                    <a:cubicBezTo>
                      <a:pt x="21312" y="7429"/>
                      <a:pt x="21422" y="7022"/>
                      <a:pt x="21153" y="6741"/>
                    </a:cubicBezTo>
                    <a:cubicBezTo>
                      <a:pt x="20884" y="6463"/>
                      <a:pt x="20884" y="6004"/>
                      <a:pt x="21153" y="5725"/>
                    </a:cubicBezTo>
                    <a:cubicBezTo>
                      <a:pt x="21422" y="5443"/>
                      <a:pt x="21312" y="5036"/>
                      <a:pt x="20907" y="4817"/>
                    </a:cubicBezTo>
                    <a:cubicBezTo>
                      <a:pt x="20504" y="4599"/>
                      <a:pt x="20262" y="4164"/>
                      <a:pt x="20373" y="3850"/>
                    </a:cubicBezTo>
                    <a:cubicBezTo>
                      <a:pt x="20477" y="3535"/>
                      <a:pt x="20157" y="3166"/>
                      <a:pt x="19658" y="3032"/>
                    </a:cubicBezTo>
                    <a:cubicBezTo>
                      <a:pt x="19162" y="2897"/>
                      <a:pt x="18699" y="2527"/>
                      <a:pt x="18634" y="2208"/>
                    </a:cubicBezTo>
                    <a:cubicBezTo>
                      <a:pt x="18570" y="1891"/>
                      <a:pt x="18072" y="1598"/>
                      <a:pt x="17528" y="1560"/>
                    </a:cubicBezTo>
                    <a:cubicBezTo>
                      <a:pt x="16982" y="1522"/>
                      <a:pt x="16349" y="1252"/>
                      <a:pt x="16120" y="961"/>
                    </a:cubicBezTo>
                    <a:cubicBezTo>
                      <a:pt x="15888" y="669"/>
                      <a:pt x="15260" y="482"/>
                      <a:pt x="14722" y="547"/>
                    </a:cubicBezTo>
                    <a:cubicBezTo>
                      <a:pt x="14184" y="609"/>
                      <a:pt x="13440" y="467"/>
                      <a:pt x="13068" y="232"/>
                    </a:cubicBezTo>
                    <a:cubicBezTo>
                      <a:pt x="12695" y="-6"/>
                      <a:pt x="11998" y="-70"/>
                      <a:pt x="11519" y="88"/>
                    </a:cubicBezTo>
                    <a:cubicBezTo>
                      <a:pt x="11041" y="245"/>
                      <a:pt x="10257" y="245"/>
                      <a:pt x="9781" y="88"/>
                    </a:cubicBezTo>
                    <a:cubicBezTo>
                      <a:pt x="9302" y="-72"/>
                      <a:pt x="8607" y="-9"/>
                      <a:pt x="8229" y="229"/>
                    </a:cubicBezTo>
                    <a:cubicBezTo>
                      <a:pt x="7860" y="465"/>
                      <a:pt x="7116" y="607"/>
                      <a:pt x="6576" y="545"/>
                    </a:cubicBezTo>
                    <a:cubicBezTo>
                      <a:pt x="6039" y="481"/>
                      <a:pt x="5410" y="668"/>
                      <a:pt x="5182" y="960"/>
                    </a:cubicBezTo>
                    <a:cubicBezTo>
                      <a:pt x="4951" y="1250"/>
                      <a:pt x="4318" y="1521"/>
                      <a:pt x="3772" y="1557"/>
                    </a:cubicBezTo>
                    <a:cubicBezTo>
                      <a:pt x="3226" y="1597"/>
                      <a:pt x="2728" y="1888"/>
                      <a:pt x="2664" y="2207"/>
                    </a:cubicBezTo>
                    <a:cubicBezTo>
                      <a:pt x="2599" y="2525"/>
                      <a:pt x="2140" y="2896"/>
                      <a:pt x="1640" y="3029"/>
                    </a:cubicBezTo>
                    <a:cubicBezTo>
                      <a:pt x="1144" y="3164"/>
                      <a:pt x="823" y="3532"/>
                      <a:pt x="931" y="3847"/>
                    </a:cubicBezTo>
                    <a:cubicBezTo>
                      <a:pt x="1038" y="4161"/>
                      <a:pt x="796" y="4598"/>
                      <a:pt x="393" y="4815"/>
                    </a:cubicBezTo>
                    <a:cubicBezTo>
                      <a:pt x="-10" y="5033"/>
                      <a:pt x="-122" y="5440"/>
                      <a:pt x="147" y="5723"/>
                    </a:cubicBezTo>
                    <a:cubicBezTo>
                      <a:pt x="416" y="6001"/>
                      <a:pt x="416" y="6460"/>
                      <a:pt x="147" y="6739"/>
                    </a:cubicBezTo>
                    <a:cubicBezTo>
                      <a:pt x="-122" y="7020"/>
                      <a:pt x="-12" y="7427"/>
                      <a:pt x="393" y="7648"/>
                    </a:cubicBezTo>
                    <a:cubicBezTo>
                      <a:pt x="798" y="7863"/>
                      <a:pt x="1038" y="8299"/>
                      <a:pt x="931" y="8615"/>
                    </a:cubicBezTo>
                    <a:cubicBezTo>
                      <a:pt x="823" y="8929"/>
                      <a:pt x="1144" y="9298"/>
                      <a:pt x="1640" y="9431"/>
                    </a:cubicBezTo>
                    <a:cubicBezTo>
                      <a:pt x="2140" y="9566"/>
                      <a:pt x="2599" y="9938"/>
                      <a:pt x="2663" y="10255"/>
                    </a:cubicBezTo>
                    <a:cubicBezTo>
                      <a:pt x="2728" y="10575"/>
                      <a:pt x="3224" y="10867"/>
                      <a:pt x="3770" y="10903"/>
                    </a:cubicBezTo>
                    <a:cubicBezTo>
                      <a:pt x="4316" y="10939"/>
                      <a:pt x="4949" y="11211"/>
                      <a:pt x="5180" y="11502"/>
                    </a:cubicBezTo>
                    <a:cubicBezTo>
                      <a:pt x="5408" y="11793"/>
                      <a:pt x="6037" y="11980"/>
                      <a:pt x="6574" y="11917"/>
                    </a:cubicBezTo>
                    <a:cubicBezTo>
                      <a:pt x="7112" y="11855"/>
                      <a:pt x="7858" y="11995"/>
                      <a:pt x="8227" y="12232"/>
                    </a:cubicBezTo>
                    <a:cubicBezTo>
                      <a:pt x="8603" y="12468"/>
                      <a:pt x="9298" y="12534"/>
                      <a:pt x="9778" y="12376"/>
                    </a:cubicBezTo>
                    <a:cubicBezTo>
                      <a:pt x="10255" y="12219"/>
                      <a:pt x="11039" y="12219"/>
                      <a:pt x="11517" y="12376"/>
                    </a:cubicBezTo>
                    <a:cubicBezTo>
                      <a:pt x="11996" y="12534"/>
                      <a:pt x="12693" y="12468"/>
                      <a:pt x="13067" y="12232"/>
                    </a:cubicBezTo>
                    <a:cubicBezTo>
                      <a:pt x="13440" y="11994"/>
                      <a:pt x="14182" y="11855"/>
                      <a:pt x="14720" y="11917"/>
                    </a:cubicBezTo>
                    <a:cubicBezTo>
                      <a:pt x="15260" y="11981"/>
                      <a:pt x="15890" y="11794"/>
                      <a:pt x="16120" y="1150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3" name="Group 15"/>
            <p:cNvGrpSpPr/>
            <p:nvPr/>
          </p:nvGrpSpPr>
          <p:grpSpPr>
            <a:xfrm>
              <a:off x="5600116" y="2952540"/>
              <a:ext cx="468377" cy="468376"/>
              <a:chOff x="0" y="0"/>
              <a:chExt cx="969008" cy="969008"/>
            </a:xfrm>
          </p:grpSpPr>
          <p:sp>
            <p:nvSpPr>
              <p:cNvPr id="32" name="Freeform: Shape 16"/>
              <p:cNvSpPr/>
              <p:nvPr/>
            </p:nvSpPr>
            <p:spPr>
              <a:xfrm>
                <a:off x="0" y="0"/>
                <a:ext cx="969008" cy="9690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Freeform: Shape 17"/>
              <p:cNvSpPr/>
              <p:nvPr/>
            </p:nvSpPr>
            <p:spPr>
              <a:xfrm>
                <a:off x="231862" y="281303"/>
                <a:ext cx="505283" cy="4064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0" h="21364" extrusionOk="0">
                    <a:moveTo>
                      <a:pt x="7274" y="21020"/>
                    </a:moveTo>
                    <a:cubicBezTo>
                      <a:pt x="7274" y="21375"/>
                      <a:pt x="7436" y="21475"/>
                      <a:pt x="7659" y="21224"/>
                    </a:cubicBezTo>
                    <a:cubicBezTo>
                      <a:pt x="7951" y="20893"/>
                      <a:pt x="10973" y="17527"/>
                      <a:pt x="10973" y="17527"/>
                    </a:cubicBezTo>
                    <a:lnTo>
                      <a:pt x="7274" y="15154"/>
                    </a:lnTo>
                    <a:cubicBezTo>
                      <a:pt x="7274" y="15154"/>
                      <a:pt x="7274" y="21020"/>
                      <a:pt x="7274" y="21020"/>
                    </a:cubicBezTo>
                    <a:close/>
                    <a:moveTo>
                      <a:pt x="20811" y="50"/>
                    </a:moveTo>
                    <a:cubicBezTo>
                      <a:pt x="20411" y="224"/>
                      <a:pt x="667" y="8860"/>
                      <a:pt x="277" y="9031"/>
                    </a:cubicBezTo>
                    <a:cubicBezTo>
                      <a:pt x="-53" y="9175"/>
                      <a:pt x="-126" y="9529"/>
                      <a:pt x="266" y="9722"/>
                    </a:cubicBezTo>
                    <a:cubicBezTo>
                      <a:pt x="732" y="9955"/>
                      <a:pt x="4681" y="11918"/>
                      <a:pt x="4681" y="11918"/>
                    </a:cubicBezTo>
                    <a:lnTo>
                      <a:pt x="4681" y="11918"/>
                    </a:lnTo>
                    <a:lnTo>
                      <a:pt x="7297" y="13218"/>
                    </a:lnTo>
                    <a:cubicBezTo>
                      <a:pt x="7297" y="13218"/>
                      <a:pt x="19902" y="1731"/>
                      <a:pt x="20071" y="1575"/>
                    </a:cubicBezTo>
                    <a:cubicBezTo>
                      <a:pt x="20244" y="1419"/>
                      <a:pt x="20441" y="1712"/>
                      <a:pt x="20317" y="1880"/>
                    </a:cubicBezTo>
                    <a:cubicBezTo>
                      <a:pt x="20192" y="2049"/>
                      <a:pt x="11163" y="14168"/>
                      <a:pt x="11163" y="14168"/>
                    </a:cubicBezTo>
                    <a:lnTo>
                      <a:pt x="11163" y="14171"/>
                    </a:lnTo>
                    <a:lnTo>
                      <a:pt x="10637" y="14897"/>
                    </a:lnTo>
                    <a:lnTo>
                      <a:pt x="11334" y="15362"/>
                    </a:lnTo>
                    <a:lnTo>
                      <a:pt x="11334" y="15362"/>
                    </a:lnTo>
                    <a:cubicBezTo>
                      <a:pt x="11334" y="15362"/>
                      <a:pt x="16742" y="18976"/>
                      <a:pt x="17128" y="19233"/>
                    </a:cubicBezTo>
                    <a:cubicBezTo>
                      <a:pt x="17466" y="19458"/>
                      <a:pt x="17905" y="19272"/>
                      <a:pt x="18002" y="18751"/>
                    </a:cubicBezTo>
                    <a:cubicBezTo>
                      <a:pt x="18118" y="18136"/>
                      <a:pt x="21311" y="1053"/>
                      <a:pt x="21382" y="672"/>
                    </a:cubicBezTo>
                    <a:cubicBezTo>
                      <a:pt x="21474" y="177"/>
                      <a:pt x="21210" y="-125"/>
                      <a:pt x="20811" y="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4" name="Group 25"/>
            <p:cNvGrpSpPr/>
            <p:nvPr/>
          </p:nvGrpSpPr>
          <p:grpSpPr>
            <a:xfrm>
              <a:off x="3866261" y="3770893"/>
              <a:ext cx="468377" cy="468376"/>
              <a:chOff x="5155014" y="5027857"/>
              <a:chExt cx="624503" cy="624502"/>
            </a:xfrm>
          </p:grpSpPr>
          <p:sp>
            <p:nvSpPr>
              <p:cNvPr id="30" name="Freeform: Shape 19"/>
              <p:cNvSpPr/>
              <p:nvPr/>
            </p:nvSpPr>
            <p:spPr>
              <a:xfrm>
                <a:off x="5155014" y="5027857"/>
                <a:ext cx="624503" cy="6245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Freeform: Shape 20"/>
              <p:cNvSpPr/>
              <p:nvPr/>
            </p:nvSpPr>
            <p:spPr>
              <a:xfrm rot="1023685">
                <a:off x="5297720" y="5187378"/>
                <a:ext cx="338615" cy="3115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2" h="21002" extrusionOk="0">
                    <a:moveTo>
                      <a:pt x="19234" y="13313"/>
                    </a:moveTo>
                    <a:cubicBezTo>
                      <a:pt x="18443" y="13276"/>
                      <a:pt x="17330" y="13364"/>
                      <a:pt x="15977" y="13831"/>
                    </a:cubicBezTo>
                    <a:cubicBezTo>
                      <a:pt x="14635" y="14294"/>
                      <a:pt x="13761" y="15133"/>
                      <a:pt x="13199" y="15912"/>
                    </a:cubicBezTo>
                    <a:lnTo>
                      <a:pt x="9797" y="4790"/>
                    </a:lnTo>
                    <a:cubicBezTo>
                      <a:pt x="10172" y="3871"/>
                      <a:pt x="10923" y="2742"/>
                      <a:pt x="12427" y="2223"/>
                    </a:cubicBezTo>
                    <a:cubicBezTo>
                      <a:pt x="14022" y="1673"/>
                      <a:pt x="15183" y="1749"/>
                      <a:pt x="15724" y="1840"/>
                    </a:cubicBezTo>
                    <a:cubicBezTo>
                      <a:pt x="15724" y="1840"/>
                      <a:pt x="19234" y="13313"/>
                      <a:pt x="19234" y="13313"/>
                    </a:cubicBezTo>
                    <a:close/>
                    <a:moveTo>
                      <a:pt x="11774" y="16403"/>
                    </a:moveTo>
                    <a:cubicBezTo>
                      <a:pt x="10888" y="16123"/>
                      <a:pt x="9717" y="15992"/>
                      <a:pt x="8376" y="16454"/>
                    </a:cubicBezTo>
                    <a:cubicBezTo>
                      <a:pt x="7022" y="16921"/>
                      <a:pt x="6074" y="17545"/>
                      <a:pt x="5455" y="18068"/>
                    </a:cubicBezTo>
                    <a:lnTo>
                      <a:pt x="1944" y="6595"/>
                    </a:lnTo>
                    <a:cubicBezTo>
                      <a:pt x="2332" y="6184"/>
                      <a:pt x="3229" y="5398"/>
                      <a:pt x="4825" y="4847"/>
                    </a:cubicBezTo>
                    <a:cubicBezTo>
                      <a:pt x="6328" y="4329"/>
                      <a:pt x="7560" y="4773"/>
                      <a:pt x="8372" y="5282"/>
                    </a:cubicBezTo>
                    <a:cubicBezTo>
                      <a:pt x="8372" y="5282"/>
                      <a:pt x="11774" y="16403"/>
                      <a:pt x="11774" y="16403"/>
                    </a:cubicBezTo>
                    <a:close/>
                    <a:moveTo>
                      <a:pt x="11897" y="490"/>
                    </a:moveTo>
                    <a:cubicBezTo>
                      <a:pt x="10032" y="1134"/>
                      <a:pt x="9058" y="2504"/>
                      <a:pt x="8593" y="3431"/>
                    </a:cubicBezTo>
                    <a:cubicBezTo>
                      <a:pt x="7704" y="2972"/>
                      <a:pt x="6159" y="2472"/>
                      <a:pt x="4294" y="3115"/>
                    </a:cubicBezTo>
                    <a:cubicBezTo>
                      <a:pt x="1565" y="4058"/>
                      <a:pt x="0" y="6135"/>
                      <a:pt x="0" y="6135"/>
                    </a:cubicBezTo>
                    <a:lnTo>
                      <a:pt x="4431" y="20601"/>
                    </a:lnTo>
                    <a:cubicBezTo>
                      <a:pt x="4567" y="21045"/>
                      <a:pt x="5130" y="21149"/>
                      <a:pt x="5381" y="20765"/>
                    </a:cubicBezTo>
                    <a:cubicBezTo>
                      <a:pt x="5921" y="19939"/>
                      <a:pt x="6961" y="18859"/>
                      <a:pt x="8905" y="18188"/>
                    </a:cubicBezTo>
                    <a:cubicBezTo>
                      <a:pt x="10764" y="17547"/>
                      <a:pt x="12118" y="18251"/>
                      <a:pt x="12860" y="18853"/>
                    </a:cubicBezTo>
                    <a:cubicBezTo>
                      <a:pt x="13154" y="19092"/>
                      <a:pt x="13576" y="18922"/>
                      <a:pt x="13684" y="18545"/>
                    </a:cubicBezTo>
                    <a:cubicBezTo>
                      <a:pt x="13957" y="17594"/>
                      <a:pt x="14665" y="16200"/>
                      <a:pt x="16508" y="15565"/>
                    </a:cubicBezTo>
                    <a:cubicBezTo>
                      <a:pt x="18455" y="14892"/>
                      <a:pt x="19894" y="15117"/>
                      <a:pt x="20788" y="15450"/>
                    </a:cubicBezTo>
                    <a:cubicBezTo>
                      <a:pt x="21205" y="15604"/>
                      <a:pt x="21600" y="15171"/>
                      <a:pt x="21465" y="14727"/>
                    </a:cubicBezTo>
                    <a:lnTo>
                      <a:pt x="17042" y="252"/>
                    </a:lnTo>
                    <a:cubicBezTo>
                      <a:pt x="17042" y="252"/>
                      <a:pt x="14627" y="-451"/>
                      <a:pt x="11897" y="490"/>
                    </a:cubicBezTo>
                    <a:close/>
                    <a:moveTo>
                      <a:pt x="4751" y="10619"/>
                    </a:moveTo>
                    <a:lnTo>
                      <a:pt x="5216" y="12140"/>
                    </a:lnTo>
                    <a:cubicBezTo>
                      <a:pt x="5667" y="11880"/>
                      <a:pt x="6192" y="11628"/>
                      <a:pt x="6831" y="11409"/>
                    </a:cubicBezTo>
                    <a:cubicBezTo>
                      <a:pt x="7486" y="11182"/>
                      <a:pt x="8074" y="11131"/>
                      <a:pt x="8597" y="11175"/>
                    </a:cubicBezTo>
                    <a:lnTo>
                      <a:pt x="8116" y="9599"/>
                    </a:lnTo>
                    <a:cubicBezTo>
                      <a:pt x="7576" y="9601"/>
                      <a:pt x="6993" y="9679"/>
                      <a:pt x="6369" y="9894"/>
                    </a:cubicBezTo>
                    <a:cubicBezTo>
                      <a:pt x="5742" y="10110"/>
                      <a:pt x="5211" y="10362"/>
                      <a:pt x="4751" y="10619"/>
                    </a:cubicBezTo>
                    <a:close/>
                    <a:moveTo>
                      <a:pt x="3748" y="7338"/>
                    </a:moveTo>
                    <a:lnTo>
                      <a:pt x="4213" y="8858"/>
                    </a:lnTo>
                    <a:cubicBezTo>
                      <a:pt x="4664" y="8599"/>
                      <a:pt x="5189" y="8348"/>
                      <a:pt x="5828" y="8127"/>
                    </a:cubicBezTo>
                    <a:cubicBezTo>
                      <a:pt x="6483" y="7901"/>
                      <a:pt x="7071" y="7849"/>
                      <a:pt x="7594" y="7894"/>
                    </a:cubicBezTo>
                    <a:lnTo>
                      <a:pt x="7113" y="6317"/>
                    </a:lnTo>
                    <a:cubicBezTo>
                      <a:pt x="6573" y="6321"/>
                      <a:pt x="5990" y="6398"/>
                      <a:pt x="5364" y="6614"/>
                    </a:cubicBezTo>
                    <a:cubicBezTo>
                      <a:pt x="4738" y="6830"/>
                      <a:pt x="4208" y="7081"/>
                      <a:pt x="3748" y="7338"/>
                    </a:cubicBezTo>
                    <a:close/>
                    <a:moveTo>
                      <a:pt x="5755" y="13899"/>
                    </a:moveTo>
                    <a:lnTo>
                      <a:pt x="6220" y="15420"/>
                    </a:lnTo>
                    <a:cubicBezTo>
                      <a:pt x="6672" y="15160"/>
                      <a:pt x="7196" y="14908"/>
                      <a:pt x="7835" y="14689"/>
                    </a:cubicBezTo>
                    <a:cubicBezTo>
                      <a:pt x="8490" y="14462"/>
                      <a:pt x="9078" y="14411"/>
                      <a:pt x="9601" y="14456"/>
                    </a:cubicBezTo>
                    <a:lnTo>
                      <a:pt x="9119" y="12880"/>
                    </a:lnTo>
                    <a:cubicBezTo>
                      <a:pt x="8579" y="12882"/>
                      <a:pt x="7996" y="12960"/>
                      <a:pt x="7372" y="13175"/>
                    </a:cubicBezTo>
                    <a:cubicBezTo>
                      <a:pt x="6745" y="13391"/>
                      <a:pt x="6215" y="13642"/>
                      <a:pt x="5755" y="13899"/>
                    </a:cubicBezTo>
                    <a:close/>
                    <a:moveTo>
                      <a:pt x="13396" y="11403"/>
                    </a:moveTo>
                    <a:lnTo>
                      <a:pt x="13879" y="12979"/>
                    </a:lnTo>
                    <a:cubicBezTo>
                      <a:pt x="14278" y="12615"/>
                      <a:pt x="14782" y="12290"/>
                      <a:pt x="15438" y="12065"/>
                    </a:cubicBezTo>
                    <a:cubicBezTo>
                      <a:pt x="16076" y="11844"/>
                      <a:pt x="16640" y="11720"/>
                      <a:pt x="17150" y="11649"/>
                    </a:cubicBezTo>
                    <a:lnTo>
                      <a:pt x="16685" y="10128"/>
                    </a:lnTo>
                    <a:cubicBezTo>
                      <a:pt x="16170" y="10208"/>
                      <a:pt x="15601" y="10335"/>
                      <a:pt x="14975" y="10551"/>
                    </a:cubicBezTo>
                    <a:cubicBezTo>
                      <a:pt x="14348" y="10766"/>
                      <a:pt x="13833" y="11069"/>
                      <a:pt x="13396" y="11403"/>
                    </a:cubicBezTo>
                    <a:close/>
                    <a:moveTo>
                      <a:pt x="12392" y="8123"/>
                    </a:moveTo>
                    <a:lnTo>
                      <a:pt x="12875" y="9698"/>
                    </a:lnTo>
                    <a:cubicBezTo>
                      <a:pt x="13274" y="9335"/>
                      <a:pt x="13778" y="9010"/>
                      <a:pt x="14434" y="8785"/>
                    </a:cubicBezTo>
                    <a:cubicBezTo>
                      <a:pt x="15072" y="8564"/>
                      <a:pt x="15636" y="8440"/>
                      <a:pt x="16146" y="8369"/>
                    </a:cubicBezTo>
                    <a:lnTo>
                      <a:pt x="15680" y="6848"/>
                    </a:lnTo>
                    <a:cubicBezTo>
                      <a:pt x="15166" y="6928"/>
                      <a:pt x="14597" y="7055"/>
                      <a:pt x="13971" y="7271"/>
                    </a:cubicBezTo>
                    <a:cubicBezTo>
                      <a:pt x="13345" y="7486"/>
                      <a:pt x="12830" y="7787"/>
                      <a:pt x="12392" y="8123"/>
                    </a:cubicBezTo>
                    <a:close/>
                    <a:moveTo>
                      <a:pt x="11389" y="4842"/>
                    </a:moveTo>
                    <a:lnTo>
                      <a:pt x="11872" y="6417"/>
                    </a:lnTo>
                    <a:cubicBezTo>
                      <a:pt x="12271" y="6054"/>
                      <a:pt x="12775" y="5729"/>
                      <a:pt x="13431" y="5504"/>
                    </a:cubicBezTo>
                    <a:cubicBezTo>
                      <a:pt x="14069" y="5283"/>
                      <a:pt x="14633" y="5159"/>
                      <a:pt x="15143" y="5088"/>
                    </a:cubicBezTo>
                    <a:lnTo>
                      <a:pt x="14677" y="3567"/>
                    </a:lnTo>
                    <a:cubicBezTo>
                      <a:pt x="14162" y="3646"/>
                      <a:pt x="13594" y="3774"/>
                      <a:pt x="12968" y="3990"/>
                    </a:cubicBezTo>
                    <a:cubicBezTo>
                      <a:pt x="12342" y="4206"/>
                      <a:pt x="11826" y="4507"/>
                      <a:pt x="11389" y="484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" name="Group 21"/>
            <p:cNvGrpSpPr/>
            <p:nvPr/>
          </p:nvGrpSpPr>
          <p:grpSpPr>
            <a:xfrm>
              <a:off x="3056451" y="2014116"/>
              <a:ext cx="468376" cy="468376"/>
              <a:chOff x="0" y="0"/>
              <a:chExt cx="969008" cy="969008"/>
            </a:xfrm>
          </p:grpSpPr>
          <p:sp>
            <p:nvSpPr>
              <p:cNvPr id="28" name="Freeform: Shape 22"/>
              <p:cNvSpPr/>
              <p:nvPr/>
            </p:nvSpPr>
            <p:spPr>
              <a:xfrm>
                <a:off x="0" y="0"/>
                <a:ext cx="969008" cy="9690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Freeform: Shape 23"/>
              <p:cNvSpPr/>
              <p:nvPr/>
            </p:nvSpPr>
            <p:spPr>
              <a:xfrm>
                <a:off x="321391" y="272922"/>
                <a:ext cx="326225" cy="4231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28" h="21164" extrusionOk="0">
                    <a:moveTo>
                      <a:pt x="13691" y="4182"/>
                    </a:moveTo>
                    <a:cubicBezTo>
                      <a:pt x="12508" y="3546"/>
                      <a:pt x="11931" y="2543"/>
                      <a:pt x="12404" y="1937"/>
                    </a:cubicBezTo>
                    <a:cubicBezTo>
                      <a:pt x="12876" y="1334"/>
                      <a:pt x="14218" y="1362"/>
                      <a:pt x="15398" y="1998"/>
                    </a:cubicBezTo>
                    <a:cubicBezTo>
                      <a:pt x="16583" y="2634"/>
                      <a:pt x="17155" y="3639"/>
                      <a:pt x="16684" y="4242"/>
                    </a:cubicBezTo>
                    <a:cubicBezTo>
                      <a:pt x="16213" y="4845"/>
                      <a:pt x="14874" y="4818"/>
                      <a:pt x="13691" y="4182"/>
                    </a:cubicBezTo>
                    <a:close/>
                    <a:moveTo>
                      <a:pt x="14777" y="15159"/>
                    </a:moveTo>
                    <a:cubicBezTo>
                      <a:pt x="14795" y="15127"/>
                      <a:pt x="14807" y="15091"/>
                      <a:pt x="14825" y="15057"/>
                    </a:cubicBezTo>
                    <a:cubicBezTo>
                      <a:pt x="14896" y="14928"/>
                      <a:pt x="14958" y="14799"/>
                      <a:pt x="15009" y="14664"/>
                    </a:cubicBezTo>
                    <a:cubicBezTo>
                      <a:pt x="15017" y="14639"/>
                      <a:pt x="15021" y="14615"/>
                      <a:pt x="15030" y="14593"/>
                    </a:cubicBezTo>
                    <a:cubicBezTo>
                      <a:pt x="15082" y="14443"/>
                      <a:pt x="15126" y="14295"/>
                      <a:pt x="15161" y="14143"/>
                    </a:cubicBezTo>
                    <a:cubicBezTo>
                      <a:pt x="15161" y="14136"/>
                      <a:pt x="15161" y="14130"/>
                      <a:pt x="15161" y="14120"/>
                    </a:cubicBezTo>
                    <a:cubicBezTo>
                      <a:pt x="15421" y="12832"/>
                      <a:pt x="14968" y="11394"/>
                      <a:pt x="13930" y="10096"/>
                    </a:cubicBezTo>
                    <a:lnTo>
                      <a:pt x="15410" y="8206"/>
                    </a:lnTo>
                    <a:cubicBezTo>
                      <a:pt x="17115" y="8386"/>
                      <a:pt x="18589" y="8031"/>
                      <a:pt x="19298" y="7124"/>
                    </a:cubicBezTo>
                    <a:cubicBezTo>
                      <a:pt x="20528" y="5555"/>
                      <a:pt x="19031" y="2944"/>
                      <a:pt x="15959" y="1289"/>
                    </a:cubicBezTo>
                    <a:cubicBezTo>
                      <a:pt x="12884" y="-367"/>
                      <a:pt x="9398" y="-436"/>
                      <a:pt x="8170" y="1130"/>
                    </a:cubicBezTo>
                    <a:cubicBezTo>
                      <a:pt x="7458" y="2039"/>
                      <a:pt x="7666" y="3299"/>
                      <a:pt x="8560" y="4518"/>
                    </a:cubicBezTo>
                    <a:lnTo>
                      <a:pt x="7078" y="6407"/>
                    </a:lnTo>
                    <a:cubicBezTo>
                      <a:pt x="5227" y="6150"/>
                      <a:pt x="3458" y="6390"/>
                      <a:pt x="2143" y="7113"/>
                    </a:cubicBezTo>
                    <a:cubicBezTo>
                      <a:pt x="2135" y="7115"/>
                      <a:pt x="2126" y="7117"/>
                      <a:pt x="2120" y="7122"/>
                    </a:cubicBezTo>
                    <a:cubicBezTo>
                      <a:pt x="1967" y="7208"/>
                      <a:pt x="1817" y="7302"/>
                      <a:pt x="1677" y="7402"/>
                    </a:cubicBezTo>
                    <a:cubicBezTo>
                      <a:pt x="1655" y="7417"/>
                      <a:pt x="1628" y="7431"/>
                      <a:pt x="1610" y="7447"/>
                    </a:cubicBezTo>
                    <a:cubicBezTo>
                      <a:pt x="1479" y="7539"/>
                      <a:pt x="1362" y="7643"/>
                      <a:pt x="1249" y="7747"/>
                    </a:cubicBezTo>
                    <a:cubicBezTo>
                      <a:pt x="1222" y="7773"/>
                      <a:pt x="1185" y="7796"/>
                      <a:pt x="1159" y="7824"/>
                    </a:cubicBezTo>
                    <a:cubicBezTo>
                      <a:pt x="1018" y="7957"/>
                      <a:pt x="887" y="8098"/>
                      <a:pt x="773" y="8248"/>
                    </a:cubicBezTo>
                    <a:cubicBezTo>
                      <a:pt x="-1072" y="10599"/>
                      <a:pt x="502" y="14158"/>
                      <a:pt x="4282" y="16195"/>
                    </a:cubicBezTo>
                    <a:cubicBezTo>
                      <a:pt x="8065" y="18232"/>
                      <a:pt x="12626" y="17974"/>
                      <a:pt x="14466" y="15623"/>
                    </a:cubicBezTo>
                    <a:cubicBezTo>
                      <a:pt x="14582" y="15474"/>
                      <a:pt x="14689" y="15318"/>
                      <a:pt x="14777" y="15159"/>
                    </a:cubicBezTo>
                    <a:close/>
                    <a:moveTo>
                      <a:pt x="2898" y="16410"/>
                    </a:moveTo>
                    <a:lnTo>
                      <a:pt x="93" y="19992"/>
                    </a:lnTo>
                    <a:lnTo>
                      <a:pt x="391" y="21164"/>
                    </a:lnTo>
                    <a:lnTo>
                      <a:pt x="1804" y="20914"/>
                    </a:lnTo>
                    <a:lnTo>
                      <a:pt x="4609" y="17333"/>
                    </a:lnTo>
                    <a:cubicBezTo>
                      <a:pt x="4310" y="17201"/>
                      <a:pt x="4014" y="17060"/>
                      <a:pt x="3727" y="16904"/>
                    </a:cubicBezTo>
                    <a:cubicBezTo>
                      <a:pt x="3437" y="16748"/>
                      <a:pt x="3160" y="16582"/>
                      <a:pt x="2898" y="164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6" name="Group 30"/>
          <p:cNvGrpSpPr/>
          <p:nvPr/>
        </p:nvGrpSpPr>
        <p:grpSpPr>
          <a:xfrm>
            <a:off x="6165178" y="2888830"/>
            <a:ext cx="2466473" cy="713542"/>
            <a:chOff x="719138" y="4748567"/>
            <a:chExt cx="2186768" cy="951390"/>
          </a:xfrm>
        </p:grpSpPr>
        <p:sp>
          <p:nvSpPr>
            <p:cNvPr id="26" name="TextBox 31"/>
            <p:cNvSpPr txBox="1"/>
            <p:nvPr/>
          </p:nvSpPr>
          <p:spPr>
            <a:xfrm>
              <a:off x="719138" y="4748567"/>
              <a:ext cx="2186768" cy="365384"/>
            </a:xfrm>
            <a:prstGeom prst="rect">
              <a:avLst/>
            </a:prstGeom>
            <a:noFill/>
          </p:spPr>
          <p:txBody>
            <a:bodyPr wrap="none" lIns="216000" tIns="0" rIns="0" bIns="0" anchor="ctr" anchorCtr="0">
              <a:normAutofit/>
            </a:bodyPr>
            <a:lstStyle/>
            <a:p>
              <a:r>
                <a:rPr lang="zh-CN" altLang="en-US" sz="1400" b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27" name="TextBox 32"/>
            <p:cNvSpPr txBox="1">
              <a:spLocks/>
            </p:cNvSpPr>
            <p:nvPr/>
          </p:nvSpPr>
          <p:spPr>
            <a:xfrm>
              <a:off x="719138" y="5113949"/>
              <a:ext cx="2186768" cy="586008"/>
            </a:xfrm>
            <a:prstGeom prst="rect">
              <a:avLst/>
            </a:prstGeom>
          </p:spPr>
          <p:txBody>
            <a:bodyPr vert="horz" wrap="square" lIns="216000" tIns="0" rIns="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9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 </a:t>
              </a:r>
              <a:br>
                <a:rPr lang="zh-CN" altLang="en-US" sz="9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9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</a:p>
          </p:txBody>
        </p:sp>
      </p:grpSp>
      <p:grpSp>
        <p:nvGrpSpPr>
          <p:cNvPr id="17" name="Group 33"/>
          <p:cNvGrpSpPr/>
          <p:nvPr/>
        </p:nvGrpSpPr>
        <p:grpSpPr>
          <a:xfrm>
            <a:off x="650893" y="1878600"/>
            <a:ext cx="2405558" cy="713542"/>
            <a:chOff x="719138" y="4748567"/>
            <a:chExt cx="2186768" cy="951390"/>
          </a:xfrm>
        </p:grpSpPr>
        <p:sp>
          <p:nvSpPr>
            <p:cNvPr id="24" name="TextBox 34"/>
            <p:cNvSpPr txBox="1"/>
            <p:nvPr/>
          </p:nvSpPr>
          <p:spPr>
            <a:xfrm>
              <a:off x="719138" y="4748567"/>
              <a:ext cx="2186768" cy="365384"/>
            </a:xfrm>
            <a:prstGeom prst="rect">
              <a:avLst/>
            </a:prstGeom>
            <a:noFill/>
          </p:spPr>
          <p:txBody>
            <a:bodyPr wrap="none" lIns="0" tIns="0" rIns="216000" bIns="0" anchor="ctr" anchorCtr="0">
              <a:normAutofit/>
            </a:bodyPr>
            <a:lstStyle/>
            <a:p>
              <a:pPr algn="r"/>
              <a:r>
                <a:rPr lang="zh-CN" altLang="en-US" sz="1400" b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25" name="TextBox 35"/>
            <p:cNvSpPr txBox="1">
              <a:spLocks/>
            </p:cNvSpPr>
            <p:nvPr/>
          </p:nvSpPr>
          <p:spPr>
            <a:xfrm>
              <a:off x="719138" y="5113949"/>
              <a:ext cx="2186768" cy="586008"/>
            </a:xfrm>
            <a:prstGeom prst="rect">
              <a:avLst/>
            </a:prstGeom>
          </p:spPr>
          <p:txBody>
            <a:bodyPr vert="horz" wrap="square" lIns="0" tIns="0" rIns="216000" bIns="0" anchor="ctr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 </a:t>
              </a:r>
              <a:b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</a:p>
          </p:txBody>
        </p:sp>
      </p:grpSp>
      <p:grpSp>
        <p:nvGrpSpPr>
          <p:cNvPr id="18" name="Group 36"/>
          <p:cNvGrpSpPr/>
          <p:nvPr/>
        </p:nvGrpSpPr>
        <p:grpSpPr>
          <a:xfrm>
            <a:off x="5331907" y="1136495"/>
            <a:ext cx="3074519" cy="512028"/>
            <a:chOff x="719138" y="4748567"/>
            <a:chExt cx="2186768" cy="682704"/>
          </a:xfrm>
        </p:grpSpPr>
        <p:sp>
          <p:nvSpPr>
            <p:cNvPr id="22" name="TextBox 37"/>
            <p:cNvSpPr txBox="1"/>
            <p:nvPr/>
          </p:nvSpPr>
          <p:spPr>
            <a:xfrm>
              <a:off x="719138" y="4748567"/>
              <a:ext cx="2186768" cy="365384"/>
            </a:xfrm>
            <a:prstGeom prst="rect">
              <a:avLst/>
            </a:prstGeom>
            <a:noFill/>
          </p:spPr>
          <p:txBody>
            <a:bodyPr wrap="none" lIns="216000" tIns="0" rIns="0" bIns="0" anchor="ctr" anchorCtr="0">
              <a:normAutofit/>
            </a:bodyPr>
            <a:lstStyle/>
            <a:p>
              <a:r>
                <a:rPr lang="zh-CN" altLang="en-US" sz="1400" b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23" name="TextBox 38"/>
            <p:cNvSpPr txBox="1">
              <a:spLocks/>
            </p:cNvSpPr>
            <p:nvPr/>
          </p:nvSpPr>
          <p:spPr>
            <a:xfrm>
              <a:off x="719138" y="5113949"/>
              <a:ext cx="2186768" cy="317322"/>
            </a:xfrm>
            <a:prstGeom prst="rect">
              <a:avLst/>
            </a:prstGeom>
          </p:spPr>
          <p:txBody>
            <a:bodyPr vert="horz" wrap="square" lIns="216000" tIns="0" rIns="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19" name="Group 39"/>
          <p:cNvGrpSpPr/>
          <p:nvPr/>
        </p:nvGrpSpPr>
        <p:grpSpPr>
          <a:xfrm>
            <a:off x="728038" y="3733354"/>
            <a:ext cx="3074519" cy="512028"/>
            <a:chOff x="719138" y="4748567"/>
            <a:chExt cx="2186768" cy="682704"/>
          </a:xfrm>
        </p:grpSpPr>
        <p:sp>
          <p:nvSpPr>
            <p:cNvPr id="20" name="TextBox 40"/>
            <p:cNvSpPr txBox="1"/>
            <p:nvPr/>
          </p:nvSpPr>
          <p:spPr>
            <a:xfrm>
              <a:off x="719138" y="4748567"/>
              <a:ext cx="2186768" cy="365384"/>
            </a:xfrm>
            <a:prstGeom prst="rect">
              <a:avLst/>
            </a:prstGeom>
            <a:noFill/>
          </p:spPr>
          <p:txBody>
            <a:bodyPr wrap="none" lIns="216000" tIns="0" rIns="216000" bIns="0" anchor="ctr" anchorCtr="0">
              <a:normAutofit/>
            </a:bodyPr>
            <a:lstStyle/>
            <a:p>
              <a:pPr algn="r"/>
              <a:r>
                <a:rPr lang="zh-CN" altLang="en-US" sz="1400" b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标题文本预设</a:t>
              </a:r>
            </a:p>
          </p:txBody>
        </p:sp>
        <p:sp>
          <p:nvSpPr>
            <p:cNvPr id="21" name="TextBox 41"/>
            <p:cNvSpPr txBox="1">
              <a:spLocks/>
            </p:cNvSpPr>
            <p:nvPr/>
          </p:nvSpPr>
          <p:spPr>
            <a:xfrm>
              <a:off x="719138" y="5113949"/>
              <a:ext cx="2186768" cy="317322"/>
            </a:xfrm>
            <a:prstGeom prst="rect">
              <a:avLst/>
            </a:prstGeom>
          </p:spPr>
          <p:txBody>
            <a:bodyPr vert="horz" wrap="square" lIns="216000" tIns="0" rIns="216000" bIns="0" anchor="ctr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7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此部分内容作为文字排版占位显示 （建议使用主题字体）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258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9"/>
          <p:cNvSpPr txBox="1"/>
          <p:nvPr/>
        </p:nvSpPr>
        <p:spPr>
          <a:xfrm>
            <a:off x="5918830" y="1779376"/>
            <a:ext cx="2555787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3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点击输入简要文字内容，言简意赅的说明分项内容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9"/>
          <p:cNvGrpSpPr/>
          <p:nvPr/>
        </p:nvGrpSpPr>
        <p:grpSpPr>
          <a:xfrm>
            <a:off x="2885124" y="1730151"/>
            <a:ext cx="2887762" cy="425453"/>
            <a:chOff x="4017302" y="1887432"/>
            <a:chExt cx="3850349" cy="567270"/>
          </a:xfrm>
        </p:grpSpPr>
        <p:sp>
          <p:nvSpPr>
            <p:cNvPr id="12" name="任意多边形 11"/>
            <p:cNvSpPr/>
            <p:nvPr/>
          </p:nvSpPr>
          <p:spPr>
            <a:xfrm>
              <a:off x="4017302" y="1887432"/>
              <a:ext cx="3850349" cy="567270"/>
            </a:xfrm>
            <a:custGeom>
              <a:avLst/>
              <a:gdLst>
                <a:gd name="connsiteX0" fmla="*/ 0 w 3850349"/>
                <a:gd name="connsiteY0" fmla="*/ 0 h 567270"/>
                <a:gd name="connsiteX1" fmla="*/ 3566714 w 3850349"/>
                <a:gd name="connsiteY1" fmla="*/ 0 h 567270"/>
                <a:gd name="connsiteX2" fmla="*/ 3850349 w 3850349"/>
                <a:gd name="connsiteY2" fmla="*/ 283635 h 567270"/>
                <a:gd name="connsiteX3" fmla="*/ 3566714 w 3850349"/>
                <a:gd name="connsiteY3" fmla="*/ 567270 h 567270"/>
                <a:gd name="connsiteX4" fmla="*/ 592483 w 3850349"/>
                <a:gd name="connsiteY4" fmla="*/ 567270 h 567270"/>
                <a:gd name="connsiteX5" fmla="*/ 504765 w 3850349"/>
                <a:gd name="connsiteY5" fmla="*/ 449966 h 567270"/>
                <a:gd name="connsiteX6" fmla="*/ 28846 w 3850349"/>
                <a:gd name="connsiteY6" fmla="*/ 17524 h 567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0349" h="567270">
                  <a:moveTo>
                    <a:pt x="0" y="0"/>
                  </a:moveTo>
                  <a:lnTo>
                    <a:pt x="3566714" y="0"/>
                  </a:lnTo>
                  <a:lnTo>
                    <a:pt x="3850349" y="283635"/>
                  </a:lnTo>
                  <a:lnTo>
                    <a:pt x="3566714" y="567270"/>
                  </a:lnTo>
                  <a:lnTo>
                    <a:pt x="592483" y="567270"/>
                  </a:lnTo>
                  <a:lnTo>
                    <a:pt x="504765" y="449966"/>
                  </a:lnTo>
                  <a:cubicBezTo>
                    <a:pt x="367864" y="284081"/>
                    <a:pt x="207536" y="138245"/>
                    <a:pt x="28846" y="175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30"/>
            <p:cNvSpPr txBox="1"/>
            <p:nvPr/>
          </p:nvSpPr>
          <p:spPr>
            <a:xfrm>
              <a:off x="5085111" y="1955624"/>
              <a:ext cx="2366890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请输入标题</a:t>
              </a:r>
            </a:p>
          </p:txBody>
        </p:sp>
      </p:grpSp>
      <p:grpSp>
        <p:nvGrpSpPr>
          <p:cNvPr id="3" name="组合 14"/>
          <p:cNvGrpSpPr/>
          <p:nvPr/>
        </p:nvGrpSpPr>
        <p:grpSpPr>
          <a:xfrm>
            <a:off x="3439195" y="2326654"/>
            <a:ext cx="2333690" cy="425453"/>
            <a:chOff x="4756064" y="2682769"/>
            <a:chExt cx="3111586" cy="567270"/>
          </a:xfrm>
        </p:grpSpPr>
        <p:sp>
          <p:nvSpPr>
            <p:cNvPr id="16" name="任意多边形 15"/>
            <p:cNvSpPr/>
            <p:nvPr/>
          </p:nvSpPr>
          <p:spPr>
            <a:xfrm>
              <a:off x="4756064" y="2682769"/>
              <a:ext cx="3111586" cy="567270"/>
            </a:xfrm>
            <a:custGeom>
              <a:avLst/>
              <a:gdLst>
                <a:gd name="connsiteX0" fmla="*/ 0 w 3111586"/>
                <a:gd name="connsiteY0" fmla="*/ 0 h 567270"/>
                <a:gd name="connsiteX1" fmla="*/ 2827951 w 3111586"/>
                <a:gd name="connsiteY1" fmla="*/ 0 h 567270"/>
                <a:gd name="connsiteX2" fmla="*/ 3111586 w 3111586"/>
                <a:gd name="connsiteY2" fmla="*/ 283635 h 567270"/>
                <a:gd name="connsiteX3" fmla="*/ 2827951 w 3111586"/>
                <a:gd name="connsiteY3" fmla="*/ 567270 h 567270"/>
                <a:gd name="connsiteX4" fmla="*/ 216299 w 3111586"/>
                <a:gd name="connsiteY4" fmla="*/ 567270 h 567270"/>
                <a:gd name="connsiteX5" fmla="*/ 176658 w 3111586"/>
                <a:gd name="connsiteY5" fmla="*/ 413101 h 567270"/>
                <a:gd name="connsiteX6" fmla="*/ 7068 w 3111586"/>
                <a:gd name="connsiteY6" fmla="*/ 11634 h 567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1586" h="567270">
                  <a:moveTo>
                    <a:pt x="0" y="0"/>
                  </a:moveTo>
                  <a:lnTo>
                    <a:pt x="2827951" y="0"/>
                  </a:lnTo>
                  <a:lnTo>
                    <a:pt x="3111586" y="283635"/>
                  </a:lnTo>
                  <a:lnTo>
                    <a:pt x="2827951" y="567270"/>
                  </a:lnTo>
                  <a:lnTo>
                    <a:pt x="216299" y="567270"/>
                  </a:lnTo>
                  <a:lnTo>
                    <a:pt x="176658" y="413101"/>
                  </a:lnTo>
                  <a:cubicBezTo>
                    <a:pt x="133041" y="272869"/>
                    <a:pt x="76011" y="138546"/>
                    <a:pt x="7068" y="116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30"/>
            <p:cNvSpPr txBox="1"/>
            <p:nvPr/>
          </p:nvSpPr>
          <p:spPr>
            <a:xfrm>
              <a:off x="5085111" y="2750961"/>
              <a:ext cx="2366890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请输入标题</a:t>
              </a:r>
            </a:p>
          </p:txBody>
        </p:sp>
      </p:grpSp>
      <p:grpSp>
        <p:nvGrpSpPr>
          <p:cNvPr id="4" name="组合 17"/>
          <p:cNvGrpSpPr/>
          <p:nvPr/>
        </p:nvGrpSpPr>
        <p:grpSpPr>
          <a:xfrm>
            <a:off x="3632262" y="2923161"/>
            <a:ext cx="2140624" cy="425453"/>
            <a:chOff x="5013486" y="3478106"/>
            <a:chExt cx="2854165" cy="567270"/>
          </a:xfrm>
        </p:grpSpPr>
        <p:sp>
          <p:nvSpPr>
            <p:cNvPr id="19" name="任意多边形 18"/>
            <p:cNvSpPr/>
            <p:nvPr/>
          </p:nvSpPr>
          <p:spPr>
            <a:xfrm>
              <a:off x="5013486" y="3478106"/>
              <a:ext cx="2854165" cy="567270"/>
            </a:xfrm>
            <a:custGeom>
              <a:avLst/>
              <a:gdLst>
                <a:gd name="connsiteX0" fmla="*/ 0 w 2854165"/>
                <a:gd name="connsiteY0" fmla="*/ 0 h 567270"/>
                <a:gd name="connsiteX1" fmla="*/ 2570530 w 2854165"/>
                <a:gd name="connsiteY1" fmla="*/ 0 h 567270"/>
                <a:gd name="connsiteX2" fmla="*/ 2854165 w 2854165"/>
                <a:gd name="connsiteY2" fmla="*/ 283635 h 567270"/>
                <a:gd name="connsiteX3" fmla="*/ 2570530 w 2854165"/>
                <a:gd name="connsiteY3" fmla="*/ 567270 h 567270"/>
                <a:gd name="connsiteX4" fmla="*/ 0 w 2854165"/>
                <a:gd name="connsiteY4" fmla="*/ 567270 h 567270"/>
                <a:gd name="connsiteX5" fmla="*/ 8346 w 2854165"/>
                <a:gd name="connsiteY5" fmla="*/ 512582 h 567270"/>
                <a:gd name="connsiteX6" fmla="*/ 19907 w 2854165"/>
                <a:gd name="connsiteY6" fmla="*/ 283636 h 567270"/>
                <a:gd name="connsiteX7" fmla="*/ 8346 w 2854165"/>
                <a:gd name="connsiteY7" fmla="*/ 54690 h 567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4165" h="567270">
                  <a:moveTo>
                    <a:pt x="0" y="0"/>
                  </a:moveTo>
                  <a:lnTo>
                    <a:pt x="2570530" y="0"/>
                  </a:lnTo>
                  <a:lnTo>
                    <a:pt x="2854165" y="283635"/>
                  </a:lnTo>
                  <a:lnTo>
                    <a:pt x="2570530" y="567270"/>
                  </a:lnTo>
                  <a:lnTo>
                    <a:pt x="0" y="567270"/>
                  </a:lnTo>
                  <a:lnTo>
                    <a:pt x="8346" y="512582"/>
                  </a:lnTo>
                  <a:cubicBezTo>
                    <a:pt x="15991" y="437306"/>
                    <a:pt x="19907" y="360929"/>
                    <a:pt x="19907" y="283636"/>
                  </a:cubicBezTo>
                  <a:cubicBezTo>
                    <a:pt x="19907" y="206344"/>
                    <a:pt x="15991" y="129966"/>
                    <a:pt x="8346" y="546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30"/>
            <p:cNvSpPr txBox="1"/>
            <p:nvPr/>
          </p:nvSpPr>
          <p:spPr>
            <a:xfrm>
              <a:off x="5116429" y="3546298"/>
              <a:ext cx="2304256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请输入标题</a:t>
              </a:r>
            </a:p>
          </p:txBody>
        </p:sp>
      </p:grpSp>
      <p:grpSp>
        <p:nvGrpSpPr>
          <p:cNvPr id="5" name="组合 20"/>
          <p:cNvGrpSpPr/>
          <p:nvPr/>
        </p:nvGrpSpPr>
        <p:grpSpPr>
          <a:xfrm>
            <a:off x="3439197" y="3519657"/>
            <a:ext cx="2333688" cy="425453"/>
            <a:chOff x="4756066" y="4273443"/>
            <a:chExt cx="3111584" cy="567270"/>
          </a:xfrm>
        </p:grpSpPr>
        <p:sp>
          <p:nvSpPr>
            <p:cNvPr id="22" name="任意多边形 21"/>
            <p:cNvSpPr/>
            <p:nvPr/>
          </p:nvSpPr>
          <p:spPr>
            <a:xfrm>
              <a:off x="4756066" y="4273443"/>
              <a:ext cx="3111584" cy="567270"/>
            </a:xfrm>
            <a:custGeom>
              <a:avLst/>
              <a:gdLst>
                <a:gd name="connsiteX0" fmla="*/ 216297 w 3111584"/>
                <a:gd name="connsiteY0" fmla="*/ 0 h 567270"/>
                <a:gd name="connsiteX1" fmla="*/ 2827949 w 3111584"/>
                <a:gd name="connsiteY1" fmla="*/ 0 h 567270"/>
                <a:gd name="connsiteX2" fmla="*/ 3111584 w 3111584"/>
                <a:gd name="connsiteY2" fmla="*/ 283635 h 567270"/>
                <a:gd name="connsiteX3" fmla="*/ 2827949 w 3111584"/>
                <a:gd name="connsiteY3" fmla="*/ 567270 h 567270"/>
                <a:gd name="connsiteX4" fmla="*/ 0 w 3111584"/>
                <a:gd name="connsiteY4" fmla="*/ 567270 h 567270"/>
                <a:gd name="connsiteX5" fmla="*/ 7066 w 3111584"/>
                <a:gd name="connsiteY5" fmla="*/ 555638 h 567270"/>
                <a:gd name="connsiteX6" fmla="*/ 176656 w 3111584"/>
                <a:gd name="connsiteY6" fmla="*/ 154171 h 567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1584" h="567270">
                  <a:moveTo>
                    <a:pt x="216297" y="0"/>
                  </a:moveTo>
                  <a:lnTo>
                    <a:pt x="2827949" y="0"/>
                  </a:lnTo>
                  <a:lnTo>
                    <a:pt x="3111584" y="283635"/>
                  </a:lnTo>
                  <a:lnTo>
                    <a:pt x="2827949" y="567270"/>
                  </a:lnTo>
                  <a:lnTo>
                    <a:pt x="0" y="567270"/>
                  </a:lnTo>
                  <a:lnTo>
                    <a:pt x="7066" y="555638"/>
                  </a:lnTo>
                  <a:cubicBezTo>
                    <a:pt x="76009" y="428726"/>
                    <a:pt x="133039" y="294403"/>
                    <a:pt x="176656" y="154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30"/>
            <p:cNvSpPr txBox="1"/>
            <p:nvPr/>
          </p:nvSpPr>
          <p:spPr>
            <a:xfrm>
              <a:off x="5085111" y="4341635"/>
              <a:ext cx="2366891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请输入标题</a:t>
              </a:r>
            </a:p>
          </p:txBody>
        </p:sp>
      </p:grpSp>
      <p:grpSp>
        <p:nvGrpSpPr>
          <p:cNvPr id="6" name="组合 23"/>
          <p:cNvGrpSpPr/>
          <p:nvPr/>
        </p:nvGrpSpPr>
        <p:grpSpPr>
          <a:xfrm>
            <a:off x="2885124" y="4116162"/>
            <a:ext cx="2887762" cy="425453"/>
            <a:chOff x="4017302" y="5068782"/>
            <a:chExt cx="3850349" cy="567270"/>
          </a:xfrm>
        </p:grpSpPr>
        <p:sp>
          <p:nvSpPr>
            <p:cNvPr id="25" name="任意多边形 24"/>
            <p:cNvSpPr/>
            <p:nvPr/>
          </p:nvSpPr>
          <p:spPr>
            <a:xfrm>
              <a:off x="4017302" y="5068782"/>
              <a:ext cx="3850349" cy="567270"/>
            </a:xfrm>
            <a:custGeom>
              <a:avLst/>
              <a:gdLst>
                <a:gd name="connsiteX0" fmla="*/ 592483 w 3850349"/>
                <a:gd name="connsiteY0" fmla="*/ 0 h 567270"/>
                <a:gd name="connsiteX1" fmla="*/ 3566714 w 3850349"/>
                <a:gd name="connsiteY1" fmla="*/ 0 h 567270"/>
                <a:gd name="connsiteX2" fmla="*/ 3850349 w 3850349"/>
                <a:gd name="connsiteY2" fmla="*/ 283635 h 567270"/>
                <a:gd name="connsiteX3" fmla="*/ 3566714 w 3850349"/>
                <a:gd name="connsiteY3" fmla="*/ 567270 h 567270"/>
                <a:gd name="connsiteX4" fmla="*/ 0 w 3850349"/>
                <a:gd name="connsiteY4" fmla="*/ 567270 h 567270"/>
                <a:gd name="connsiteX5" fmla="*/ 28846 w 3850349"/>
                <a:gd name="connsiteY5" fmla="*/ 549746 h 567270"/>
                <a:gd name="connsiteX6" fmla="*/ 504765 w 3850349"/>
                <a:gd name="connsiteY6" fmla="*/ 117304 h 567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0349" h="567270">
                  <a:moveTo>
                    <a:pt x="592483" y="0"/>
                  </a:moveTo>
                  <a:lnTo>
                    <a:pt x="3566714" y="0"/>
                  </a:lnTo>
                  <a:lnTo>
                    <a:pt x="3850349" y="283635"/>
                  </a:lnTo>
                  <a:lnTo>
                    <a:pt x="3566714" y="567270"/>
                  </a:lnTo>
                  <a:lnTo>
                    <a:pt x="0" y="567270"/>
                  </a:lnTo>
                  <a:lnTo>
                    <a:pt x="28846" y="549746"/>
                  </a:lnTo>
                  <a:cubicBezTo>
                    <a:pt x="207536" y="429025"/>
                    <a:pt x="367864" y="283190"/>
                    <a:pt x="504765" y="1173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62560" tIns="81280" rIns="162560" bIns="812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30"/>
            <p:cNvSpPr txBox="1"/>
            <p:nvPr/>
          </p:nvSpPr>
          <p:spPr>
            <a:xfrm>
              <a:off x="5085111" y="5136974"/>
              <a:ext cx="2366890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请输入标题</a:t>
              </a:r>
            </a:p>
          </p:txBody>
        </p:sp>
      </p:grpSp>
      <p:sp>
        <p:nvSpPr>
          <p:cNvPr id="27" name="TextBox 29"/>
          <p:cNvSpPr txBox="1"/>
          <p:nvPr/>
        </p:nvSpPr>
        <p:spPr>
          <a:xfrm>
            <a:off x="5918830" y="2375878"/>
            <a:ext cx="2555787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3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点击输入简要文字内容，言简意赅的说明分项内容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TextBox 29"/>
          <p:cNvSpPr txBox="1"/>
          <p:nvPr/>
        </p:nvSpPr>
        <p:spPr>
          <a:xfrm>
            <a:off x="5918830" y="2972381"/>
            <a:ext cx="2555787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3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点击输入简要文字内容，言简意赅的说明分项内容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5918830" y="3568883"/>
            <a:ext cx="2555787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3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点击输入简要文字内容，言简意赅的说明分项内容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18830" y="4165388"/>
            <a:ext cx="2555787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3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点击输入简要文字内容，言简意赅的说明分项内容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395536" y="1563638"/>
            <a:ext cx="3144498" cy="3144498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8112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/>
      <p:bldP spid="28" grpId="0"/>
      <p:bldP spid="29" grpId="0"/>
      <p:bldP spid="30" grpId="0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4633000" y="2067694"/>
            <a:ext cx="28193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3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自我评价</a:t>
            </a:r>
            <a:endParaRPr lang="zh-CN" altLang="en-US" sz="11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1"/>
          <p:cNvSpPr txBox="1"/>
          <p:nvPr/>
        </p:nvSpPr>
        <p:spPr>
          <a:xfrm>
            <a:off x="4538184" y="2599308"/>
            <a:ext cx="114903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06" lvl="1" indent="-121906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1"/>
          <p:cNvSpPr txBox="1"/>
          <p:nvPr/>
        </p:nvSpPr>
        <p:spPr>
          <a:xfrm>
            <a:off x="5737843" y="2599308"/>
            <a:ext cx="114903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06" lvl="1" indent="-121906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1"/>
          <p:cNvSpPr txBox="1"/>
          <p:nvPr/>
        </p:nvSpPr>
        <p:spPr>
          <a:xfrm>
            <a:off x="4538184" y="2791053"/>
            <a:ext cx="114903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06" lvl="1" indent="-121906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37843" y="2791053"/>
            <a:ext cx="1149033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06" lvl="1" indent="-121906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C42376B-C507-4E24-BC89-D715ED9347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42" y="267494"/>
            <a:ext cx="4659982" cy="465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97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Bar dir="vert"/>
      </p:transition>
    </mc:Choice>
    <mc:Fallback xmlns="">
      <p:transition spd="slow" advClick="0" advTm="6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/>
          <p:nvPr/>
        </p:nvGrpSpPr>
        <p:grpSpPr>
          <a:xfrm>
            <a:off x="2857034" y="1976068"/>
            <a:ext cx="3429934" cy="1803071"/>
            <a:chOff x="3676269" y="2136032"/>
            <a:chExt cx="4839464" cy="2544042"/>
          </a:xfrm>
        </p:grpSpPr>
        <p:sp>
          <p:nvSpPr>
            <p:cNvPr id="32" name="Freeform: Shape 1"/>
            <p:cNvSpPr/>
            <p:nvPr/>
          </p:nvSpPr>
          <p:spPr>
            <a:xfrm>
              <a:off x="3855000" y="2356008"/>
              <a:ext cx="1201560" cy="810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208" y="21600"/>
                  </a:moveTo>
                  <a:lnTo>
                    <a:pt x="21600" y="18493"/>
                  </a:lnTo>
                  <a:lnTo>
                    <a:pt x="0" y="0"/>
                  </a:lnTo>
                  <a:cubicBezTo>
                    <a:pt x="0" y="0"/>
                    <a:pt x="14208" y="21600"/>
                    <a:pt x="14208" y="2160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3" name="Freeform: Shape 2"/>
            <p:cNvSpPr/>
            <p:nvPr/>
          </p:nvSpPr>
          <p:spPr>
            <a:xfrm>
              <a:off x="7140897" y="2356008"/>
              <a:ext cx="1201574" cy="810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393" y="21600"/>
                  </a:moveTo>
                  <a:lnTo>
                    <a:pt x="0" y="18493"/>
                  </a:lnTo>
                  <a:lnTo>
                    <a:pt x="21600" y="0"/>
                  </a:lnTo>
                  <a:cubicBezTo>
                    <a:pt x="21600" y="0"/>
                    <a:pt x="7393" y="21600"/>
                    <a:pt x="7393" y="2160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sz="16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34" name="Group 3"/>
            <p:cNvGrpSpPr/>
            <p:nvPr/>
          </p:nvGrpSpPr>
          <p:grpSpPr>
            <a:xfrm>
              <a:off x="3676269" y="2163529"/>
              <a:ext cx="439935" cy="439920"/>
              <a:chOff x="0" y="0"/>
              <a:chExt cx="879867" cy="879838"/>
            </a:xfrm>
            <a:solidFill>
              <a:schemeClr val="bg1"/>
            </a:solidFill>
          </p:grpSpPr>
          <p:sp>
            <p:nvSpPr>
              <p:cNvPr id="47" name="Oval 4"/>
              <p:cNvSpPr/>
              <p:nvPr/>
            </p:nvSpPr>
            <p:spPr>
              <a:xfrm>
                <a:off x="0" y="0"/>
                <a:ext cx="879867" cy="879838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8" name="Freeform: Shape 5"/>
              <p:cNvSpPr/>
              <p:nvPr/>
            </p:nvSpPr>
            <p:spPr>
              <a:xfrm>
                <a:off x="230842" y="230829"/>
                <a:ext cx="418182" cy="4181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1795"/>
                      <a:pt x="21514" y="12600"/>
                      <a:pt x="20518" y="12600"/>
                    </a:cubicBezTo>
                    <a:lnTo>
                      <a:pt x="12600" y="12600"/>
                    </a:lnTo>
                    <a:lnTo>
                      <a:pt x="12600" y="20518"/>
                    </a:lnTo>
                    <a:cubicBezTo>
                      <a:pt x="12600" y="21512"/>
                      <a:pt x="11795" y="21600"/>
                      <a:pt x="10800" y="21600"/>
                    </a:cubicBezTo>
                    <a:cubicBezTo>
                      <a:pt x="9805" y="21600"/>
                      <a:pt x="9000" y="21512"/>
                      <a:pt x="9000" y="20518"/>
                    </a:cubicBezTo>
                    <a:lnTo>
                      <a:pt x="9000" y="12600"/>
                    </a:lnTo>
                    <a:lnTo>
                      <a:pt x="1082" y="12600"/>
                    </a:lnTo>
                    <a:cubicBezTo>
                      <a:pt x="88" y="12600"/>
                      <a:pt x="0" y="11796"/>
                      <a:pt x="0" y="10800"/>
                    </a:cubicBezTo>
                    <a:cubicBezTo>
                      <a:pt x="0" y="9805"/>
                      <a:pt x="88" y="9000"/>
                      <a:pt x="1082" y="9000"/>
                    </a:cubicBezTo>
                    <a:lnTo>
                      <a:pt x="9000" y="9000"/>
                    </a:lnTo>
                    <a:lnTo>
                      <a:pt x="9000" y="1082"/>
                    </a:lnTo>
                    <a:cubicBezTo>
                      <a:pt x="9000" y="86"/>
                      <a:pt x="9805" y="0"/>
                      <a:pt x="10800" y="0"/>
                    </a:cubicBezTo>
                    <a:cubicBezTo>
                      <a:pt x="11795" y="0"/>
                      <a:pt x="12600" y="86"/>
                      <a:pt x="12600" y="1082"/>
                    </a:cubicBezTo>
                    <a:lnTo>
                      <a:pt x="12600" y="9000"/>
                    </a:lnTo>
                    <a:lnTo>
                      <a:pt x="20518" y="9000"/>
                    </a:lnTo>
                    <a:cubicBezTo>
                      <a:pt x="21514" y="9000"/>
                      <a:pt x="21600" y="9805"/>
                      <a:pt x="21600" y="1080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35" name="Group 6"/>
            <p:cNvGrpSpPr/>
            <p:nvPr/>
          </p:nvGrpSpPr>
          <p:grpSpPr>
            <a:xfrm>
              <a:off x="8075798" y="2136032"/>
              <a:ext cx="439935" cy="439934"/>
              <a:chOff x="0" y="0"/>
              <a:chExt cx="879867" cy="879866"/>
            </a:xfrm>
          </p:grpSpPr>
          <p:sp>
            <p:nvSpPr>
              <p:cNvPr id="45" name="Oval 7"/>
              <p:cNvSpPr/>
              <p:nvPr/>
            </p:nvSpPr>
            <p:spPr>
              <a:xfrm>
                <a:off x="0" y="0"/>
                <a:ext cx="879867" cy="879866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solidFill>
                  <a:srgbClr val="DCDEE0"/>
                </a:solidFill>
                <a:prstDash val="solid"/>
                <a:round/>
              </a:ln>
              <a:effectLst/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6" name="Freeform: Shape 8"/>
              <p:cNvSpPr/>
              <p:nvPr/>
            </p:nvSpPr>
            <p:spPr>
              <a:xfrm>
                <a:off x="245534" y="214775"/>
                <a:ext cx="388799" cy="3995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94" extrusionOk="0">
                    <a:moveTo>
                      <a:pt x="17852" y="10732"/>
                    </a:moveTo>
                    <a:lnTo>
                      <a:pt x="15287" y="8141"/>
                    </a:lnTo>
                    <a:lnTo>
                      <a:pt x="14103" y="9287"/>
                    </a:lnTo>
                    <a:lnTo>
                      <a:pt x="16780" y="11770"/>
                    </a:lnTo>
                    <a:lnTo>
                      <a:pt x="14104" y="14253"/>
                    </a:lnTo>
                    <a:lnTo>
                      <a:pt x="15288" y="15399"/>
                    </a:lnTo>
                    <a:lnTo>
                      <a:pt x="17852" y="12808"/>
                    </a:lnTo>
                    <a:lnTo>
                      <a:pt x="20416" y="15399"/>
                    </a:lnTo>
                    <a:lnTo>
                      <a:pt x="21600" y="14253"/>
                    </a:lnTo>
                    <a:lnTo>
                      <a:pt x="18924" y="11770"/>
                    </a:lnTo>
                    <a:lnTo>
                      <a:pt x="21599" y="9287"/>
                    </a:lnTo>
                    <a:lnTo>
                      <a:pt x="20415" y="8141"/>
                    </a:lnTo>
                    <a:cubicBezTo>
                      <a:pt x="20415" y="8141"/>
                      <a:pt x="17852" y="10732"/>
                      <a:pt x="17852" y="10732"/>
                    </a:cubicBezTo>
                    <a:close/>
                    <a:moveTo>
                      <a:pt x="17840" y="20553"/>
                    </a:moveTo>
                    <a:cubicBezTo>
                      <a:pt x="17840" y="18126"/>
                      <a:pt x="15400" y="16891"/>
                      <a:pt x="13023" y="15899"/>
                    </a:cubicBezTo>
                    <a:cubicBezTo>
                      <a:pt x="10654" y="14912"/>
                      <a:pt x="9898" y="14080"/>
                      <a:pt x="9898" y="12297"/>
                    </a:cubicBezTo>
                    <a:cubicBezTo>
                      <a:pt x="9898" y="11229"/>
                      <a:pt x="10621" y="11577"/>
                      <a:pt x="10938" y="9617"/>
                    </a:cubicBezTo>
                    <a:cubicBezTo>
                      <a:pt x="11072" y="8804"/>
                      <a:pt x="11710" y="9604"/>
                      <a:pt x="11833" y="7749"/>
                    </a:cubicBezTo>
                    <a:cubicBezTo>
                      <a:pt x="11833" y="7010"/>
                      <a:pt x="11483" y="6826"/>
                      <a:pt x="11483" y="6826"/>
                    </a:cubicBezTo>
                    <a:cubicBezTo>
                      <a:pt x="11483" y="6826"/>
                      <a:pt x="11661" y="5732"/>
                      <a:pt x="11730" y="4889"/>
                    </a:cubicBezTo>
                    <a:cubicBezTo>
                      <a:pt x="11801" y="4006"/>
                      <a:pt x="11286" y="2123"/>
                      <a:pt x="9163" y="1545"/>
                    </a:cubicBezTo>
                    <a:cubicBezTo>
                      <a:pt x="8792" y="1177"/>
                      <a:pt x="8541" y="592"/>
                      <a:pt x="9684" y="7"/>
                    </a:cubicBezTo>
                    <a:cubicBezTo>
                      <a:pt x="7184" y="-106"/>
                      <a:pt x="6603" y="1160"/>
                      <a:pt x="5272" y="2092"/>
                    </a:cubicBezTo>
                    <a:cubicBezTo>
                      <a:pt x="4139" y="2909"/>
                      <a:pt x="3834" y="4202"/>
                      <a:pt x="3888" y="4890"/>
                    </a:cubicBezTo>
                    <a:cubicBezTo>
                      <a:pt x="3961" y="5733"/>
                      <a:pt x="4137" y="6827"/>
                      <a:pt x="4137" y="6827"/>
                    </a:cubicBezTo>
                    <a:cubicBezTo>
                      <a:pt x="4137" y="6827"/>
                      <a:pt x="3787" y="7011"/>
                      <a:pt x="3787" y="7750"/>
                    </a:cubicBezTo>
                    <a:cubicBezTo>
                      <a:pt x="3910" y="9606"/>
                      <a:pt x="4550" y="8805"/>
                      <a:pt x="4683" y="9618"/>
                    </a:cubicBezTo>
                    <a:cubicBezTo>
                      <a:pt x="5000" y="11578"/>
                      <a:pt x="5724" y="11230"/>
                      <a:pt x="5724" y="12298"/>
                    </a:cubicBezTo>
                    <a:cubicBezTo>
                      <a:pt x="5724" y="14081"/>
                      <a:pt x="5487" y="14686"/>
                      <a:pt x="3118" y="15674"/>
                    </a:cubicBezTo>
                    <a:cubicBezTo>
                      <a:pt x="740" y="16664"/>
                      <a:pt x="0" y="18253"/>
                      <a:pt x="12" y="20553"/>
                    </a:cubicBezTo>
                    <a:cubicBezTo>
                      <a:pt x="16" y="21241"/>
                      <a:pt x="0" y="21494"/>
                      <a:pt x="0" y="21494"/>
                    </a:cubicBezTo>
                    <a:lnTo>
                      <a:pt x="17852" y="21494"/>
                    </a:lnTo>
                    <a:cubicBezTo>
                      <a:pt x="17852" y="21494"/>
                      <a:pt x="17840" y="21241"/>
                      <a:pt x="17840" y="20553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36" name="Group 9"/>
            <p:cNvGrpSpPr/>
            <p:nvPr/>
          </p:nvGrpSpPr>
          <p:grpSpPr>
            <a:xfrm>
              <a:off x="4693660" y="3084680"/>
              <a:ext cx="1348437" cy="911351"/>
              <a:chOff x="4693660" y="3084680"/>
              <a:chExt cx="1348437" cy="911351"/>
            </a:xfrm>
          </p:grpSpPr>
          <p:sp>
            <p:nvSpPr>
              <p:cNvPr id="43" name="Freeform: Shape 10"/>
              <p:cNvSpPr/>
              <p:nvPr/>
            </p:nvSpPr>
            <p:spPr>
              <a:xfrm>
                <a:off x="4693660" y="3084680"/>
                <a:ext cx="1348437" cy="9113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997" y="0"/>
                    </a:moveTo>
                    <a:lnTo>
                      <a:pt x="0" y="2934"/>
                    </a:lnTo>
                    <a:lnTo>
                      <a:pt x="12305" y="21600"/>
                    </a:lnTo>
                    <a:lnTo>
                      <a:pt x="12322" y="21583"/>
                    </a:lnTo>
                    <a:lnTo>
                      <a:pt x="21600" y="12476"/>
                    </a:lnTo>
                    <a:cubicBezTo>
                      <a:pt x="21600" y="12476"/>
                      <a:pt x="6997" y="0"/>
                      <a:pt x="699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4" name="Freeform: Shape 11"/>
              <p:cNvSpPr/>
              <p:nvPr/>
            </p:nvSpPr>
            <p:spPr>
              <a:xfrm>
                <a:off x="5342468" y="3446892"/>
                <a:ext cx="249236" cy="1869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62" y="12600"/>
                    </a:moveTo>
                    <a:cubicBezTo>
                      <a:pt x="21442" y="12600"/>
                      <a:pt x="21600" y="12811"/>
                      <a:pt x="21600" y="13050"/>
                    </a:cubicBezTo>
                    <a:lnTo>
                      <a:pt x="21600" y="15750"/>
                    </a:lnTo>
                    <a:cubicBezTo>
                      <a:pt x="21600" y="15989"/>
                      <a:pt x="21442" y="16200"/>
                      <a:pt x="21262" y="16200"/>
                    </a:cubicBezTo>
                    <a:lnTo>
                      <a:pt x="17550" y="16200"/>
                    </a:lnTo>
                    <a:lnTo>
                      <a:pt x="17550" y="21150"/>
                    </a:lnTo>
                    <a:cubicBezTo>
                      <a:pt x="17550" y="21389"/>
                      <a:pt x="17392" y="21600"/>
                      <a:pt x="17212" y="21600"/>
                    </a:cubicBezTo>
                    <a:lnTo>
                      <a:pt x="15187" y="21600"/>
                    </a:lnTo>
                    <a:cubicBezTo>
                      <a:pt x="15008" y="21600"/>
                      <a:pt x="14850" y="21389"/>
                      <a:pt x="14850" y="21150"/>
                    </a:cubicBezTo>
                    <a:lnTo>
                      <a:pt x="14850" y="16200"/>
                    </a:lnTo>
                    <a:lnTo>
                      <a:pt x="11137" y="16200"/>
                    </a:lnTo>
                    <a:cubicBezTo>
                      <a:pt x="10958" y="16200"/>
                      <a:pt x="10800" y="15989"/>
                      <a:pt x="10800" y="15750"/>
                    </a:cubicBezTo>
                    <a:lnTo>
                      <a:pt x="10800" y="13050"/>
                    </a:lnTo>
                    <a:cubicBezTo>
                      <a:pt x="10800" y="12811"/>
                      <a:pt x="10958" y="12600"/>
                      <a:pt x="11137" y="12600"/>
                    </a:cubicBezTo>
                    <a:lnTo>
                      <a:pt x="14850" y="12600"/>
                    </a:lnTo>
                    <a:lnTo>
                      <a:pt x="14850" y="7650"/>
                    </a:lnTo>
                    <a:cubicBezTo>
                      <a:pt x="14850" y="7411"/>
                      <a:pt x="15008" y="7200"/>
                      <a:pt x="15187" y="7200"/>
                    </a:cubicBezTo>
                    <a:lnTo>
                      <a:pt x="17212" y="7200"/>
                    </a:lnTo>
                    <a:cubicBezTo>
                      <a:pt x="17392" y="7200"/>
                      <a:pt x="17550" y="7411"/>
                      <a:pt x="17550" y="7650"/>
                    </a:cubicBezTo>
                    <a:lnTo>
                      <a:pt x="17550" y="12600"/>
                    </a:lnTo>
                    <a:cubicBezTo>
                      <a:pt x="17550" y="12600"/>
                      <a:pt x="21262" y="12600"/>
                      <a:pt x="21262" y="12600"/>
                    </a:cubicBezTo>
                    <a:close/>
                    <a:moveTo>
                      <a:pt x="3375" y="5400"/>
                    </a:moveTo>
                    <a:cubicBezTo>
                      <a:pt x="3375" y="2419"/>
                      <a:pt x="5189" y="0"/>
                      <a:pt x="7425" y="0"/>
                    </a:cubicBezTo>
                    <a:cubicBezTo>
                      <a:pt x="9661" y="0"/>
                      <a:pt x="11475" y="2419"/>
                      <a:pt x="11475" y="5400"/>
                    </a:cubicBezTo>
                    <a:cubicBezTo>
                      <a:pt x="11475" y="8381"/>
                      <a:pt x="9661" y="10800"/>
                      <a:pt x="7425" y="10800"/>
                    </a:cubicBezTo>
                    <a:cubicBezTo>
                      <a:pt x="5189" y="10800"/>
                      <a:pt x="3375" y="8381"/>
                      <a:pt x="3375" y="5400"/>
                    </a:cubicBezTo>
                    <a:close/>
                    <a:moveTo>
                      <a:pt x="11137" y="17550"/>
                    </a:moveTo>
                    <a:lnTo>
                      <a:pt x="13837" y="17550"/>
                    </a:lnTo>
                    <a:lnTo>
                      <a:pt x="13837" y="20897"/>
                    </a:lnTo>
                    <a:cubicBezTo>
                      <a:pt x="13321" y="21403"/>
                      <a:pt x="12667" y="21600"/>
                      <a:pt x="12034" y="21600"/>
                    </a:cubicBezTo>
                    <a:lnTo>
                      <a:pt x="2816" y="21600"/>
                    </a:lnTo>
                    <a:cubicBezTo>
                      <a:pt x="1129" y="21600"/>
                      <a:pt x="0" y="20250"/>
                      <a:pt x="0" y="17958"/>
                    </a:cubicBezTo>
                    <a:cubicBezTo>
                      <a:pt x="0" y="14780"/>
                      <a:pt x="559" y="9900"/>
                      <a:pt x="3649" y="9900"/>
                    </a:cubicBezTo>
                    <a:cubicBezTo>
                      <a:pt x="3818" y="9900"/>
                      <a:pt x="3934" y="9998"/>
                      <a:pt x="4061" y="10139"/>
                    </a:cubicBezTo>
                    <a:cubicBezTo>
                      <a:pt x="5094" y="11194"/>
                      <a:pt x="6096" y="11855"/>
                      <a:pt x="7425" y="11855"/>
                    </a:cubicBezTo>
                    <a:cubicBezTo>
                      <a:pt x="8754" y="11855"/>
                      <a:pt x="9756" y="11194"/>
                      <a:pt x="10789" y="10139"/>
                    </a:cubicBezTo>
                    <a:cubicBezTo>
                      <a:pt x="10916" y="9998"/>
                      <a:pt x="11032" y="9900"/>
                      <a:pt x="11201" y="9900"/>
                    </a:cubicBezTo>
                    <a:cubicBezTo>
                      <a:pt x="12097" y="9900"/>
                      <a:pt x="12888" y="10350"/>
                      <a:pt x="13489" y="11250"/>
                    </a:cubicBezTo>
                    <a:lnTo>
                      <a:pt x="11137" y="11250"/>
                    </a:lnTo>
                    <a:cubicBezTo>
                      <a:pt x="10399" y="11250"/>
                      <a:pt x="9788" y="12066"/>
                      <a:pt x="9788" y="13050"/>
                    </a:cubicBezTo>
                    <a:lnTo>
                      <a:pt x="9788" y="15750"/>
                    </a:lnTo>
                    <a:cubicBezTo>
                      <a:pt x="9788" y="16734"/>
                      <a:pt x="10399" y="17550"/>
                      <a:pt x="11137" y="175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37" name="Group 12"/>
            <p:cNvGrpSpPr/>
            <p:nvPr/>
          </p:nvGrpSpPr>
          <p:grpSpPr>
            <a:xfrm>
              <a:off x="6151004" y="3084680"/>
              <a:ext cx="1348430" cy="911351"/>
              <a:chOff x="6151004" y="3084680"/>
              <a:chExt cx="1348430" cy="911351"/>
            </a:xfrm>
          </p:grpSpPr>
          <p:sp>
            <p:nvSpPr>
              <p:cNvPr id="41" name="Freeform: Shape 13"/>
              <p:cNvSpPr/>
              <p:nvPr/>
            </p:nvSpPr>
            <p:spPr>
              <a:xfrm>
                <a:off x="6151004" y="3084680"/>
                <a:ext cx="1348430" cy="9113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603" y="0"/>
                    </a:moveTo>
                    <a:lnTo>
                      <a:pt x="21600" y="2934"/>
                    </a:lnTo>
                    <a:lnTo>
                      <a:pt x="9295" y="21600"/>
                    </a:lnTo>
                    <a:lnTo>
                      <a:pt x="9278" y="21583"/>
                    </a:lnTo>
                    <a:lnTo>
                      <a:pt x="0" y="12476"/>
                    </a:lnTo>
                    <a:cubicBezTo>
                      <a:pt x="0" y="12476"/>
                      <a:pt x="14603" y="0"/>
                      <a:pt x="146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2" name="Freeform: Shape 14"/>
              <p:cNvSpPr/>
              <p:nvPr/>
            </p:nvSpPr>
            <p:spPr>
              <a:xfrm>
                <a:off x="6705517" y="3460119"/>
                <a:ext cx="182356" cy="1604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776" y="5891"/>
                    </a:moveTo>
                    <a:lnTo>
                      <a:pt x="4320" y="5891"/>
                    </a:lnTo>
                    <a:cubicBezTo>
                      <a:pt x="4320" y="7855"/>
                      <a:pt x="4320" y="9818"/>
                      <a:pt x="4320" y="9818"/>
                    </a:cubicBezTo>
                    <a:cubicBezTo>
                      <a:pt x="4320" y="10907"/>
                      <a:pt x="5090" y="11782"/>
                      <a:pt x="6048" y="11782"/>
                    </a:cubicBezTo>
                    <a:cubicBezTo>
                      <a:pt x="7088" y="11782"/>
                      <a:pt x="7574" y="11782"/>
                      <a:pt x="7776" y="11782"/>
                    </a:cubicBezTo>
                    <a:cubicBezTo>
                      <a:pt x="7776" y="11782"/>
                      <a:pt x="7776" y="5891"/>
                      <a:pt x="7776" y="5891"/>
                    </a:cubicBezTo>
                    <a:close/>
                    <a:moveTo>
                      <a:pt x="21600" y="21600"/>
                    </a:moveTo>
                    <a:lnTo>
                      <a:pt x="6048" y="21600"/>
                    </a:lnTo>
                    <a:lnTo>
                      <a:pt x="6048" y="18655"/>
                    </a:lnTo>
                    <a:lnTo>
                      <a:pt x="7776" y="15709"/>
                    </a:lnTo>
                    <a:cubicBezTo>
                      <a:pt x="7628" y="15709"/>
                      <a:pt x="6197" y="15709"/>
                      <a:pt x="6048" y="15709"/>
                    </a:cubicBezTo>
                    <a:cubicBezTo>
                      <a:pt x="3186" y="15709"/>
                      <a:pt x="864" y="13070"/>
                      <a:pt x="864" y="9818"/>
                    </a:cubicBezTo>
                    <a:lnTo>
                      <a:pt x="864" y="4909"/>
                    </a:lnTo>
                    <a:lnTo>
                      <a:pt x="0" y="3927"/>
                    </a:lnTo>
                    <a:lnTo>
                      <a:pt x="432" y="1964"/>
                    </a:lnTo>
                    <a:lnTo>
                      <a:pt x="6912" y="1964"/>
                    </a:lnTo>
                    <a:lnTo>
                      <a:pt x="7344" y="0"/>
                    </a:lnTo>
                    <a:lnTo>
                      <a:pt x="20304" y="0"/>
                    </a:lnTo>
                    <a:lnTo>
                      <a:pt x="20736" y="2945"/>
                    </a:lnTo>
                    <a:lnTo>
                      <a:pt x="19872" y="3436"/>
                    </a:lnTo>
                    <a:lnTo>
                      <a:pt x="19872" y="15709"/>
                    </a:lnTo>
                    <a:lnTo>
                      <a:pt x="21600" y="18655"/>
                    </a:lnTo>
                    <a:cubicBezTo>
                      <a:pt x="21600" y="18655"/>
                      <a:pt x="21600" y="21600"/>
                      <a:pt x="2160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38" name="Group 15"/>
            <p:cNvGrpSpPr/>
            <p:nvPr/>
          </p:nvGrpSpPr>
          <p:grpSpPr>
            <a:xfrm>
              <a:off x="5504823" y="3648370"/>
              <a:ext cx="1197217" cy="1031704"/>
              <a:chOff x="5504823" y="3648370"/>
              <a:chExt cx="1197217" cy="1031704"/>
            </a:xfrm>
          </p:grpSpPr>
          <p:sp>
            <p:nvSpPr>
              <p:cNvPr id="39" name="Freeform: Shape 16"/>
              <p:cNvSpPr/>
              <p:nvPr/>
            </p:nvSpPr>
            <p:spPr>
              <a:xfrm>
                <a:off x="5504823" y="3648370"/>
                <a:ext cx="1197217" cy="1031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56" y="0"/>
                    </a:moveTo>
                    <a:lnTo>
                      <a:pt x="917" y="7575"/>
                    </a:lnTo>
                    <a:lnTo>
                      <a:pt x="0" y="8280"/>
                    </a:lnTo>
                    <a:lnTo>
                      <a:pt x="10685" y="21600"/>
                    </a:lnTo>
                    <a:lnTo>
                      <a:pt x="21600" y="8349"/>
                    </a:lnTo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0" name="Freeform: Shape 17"/>
              <p:cNvSpPr/>
              <p:nvPr/>
            </p:nvSpPr>
            <p:spPr>
              <a:xfrm>
                <a:off x="5999252" y="4058203"/>
                <a:ext cx="212038" cy="2120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38" y="19791"/>
                    </a:moveTo>
                    <a:lnTo>
                      <a:pt x="19803" y="21138"/>
                    </a:lnTo>
                    <a:cubicBezTo>
                      <a:pt x="19504" y="21425"/>
                      <a:pt x="19092" y="21600"/>
                      <a:pt x="18668" y="21600"/>
                    </a:cubicBezTo>
                    <a:cubicBezTo>
                      <a:pt x="18243" y="21600"/>
                      <a:pt x="17832" y="21425"/>
                      <a:pt x="17545" y="21138"/>
                    </a:cubicBezTo>
                    <a:lnTo>
                      <a:pt x="13015" y="16596"/>
                    </a:lnTo>
                    <a:cubicBezTo>
                      <a:pt x="12715" y="16309"/>
                      <a:pt x="12541" y="15897"/>
                      <a:pt x="12541" y="15473"/>
                    </a:cubicBezTo>
                    <a:cubicBezTo>
                      <a:pt x="12541" y="14999"/>
                      <a:pt x="12740" y="14612"/>
                      <a:pt x="13077" y="14275"/>
                    </a:cubicBezTo>
                    <a:lnTo>
                      <a:pt x="9883" y="11081"/>
                    </a:lnTo>
                    <a:lnTo>
                      <a:pt x="8311" y="12653"/>
                    </a:lnTo>
                    <a:cubicBezTo>
                      <a:pt x="8198" y="12765"/>
                      <a:pt x="8049" y="12828"/>
                      <a:pt x="7886" y="12828"/>
                    </a:cubicBezTo>
                    <a:cubicBezTo>
                      <a:pt x="7724" y="12828"/>
                      <a:pt x="7574" y="12765"/>
                      <a:pt x="7462" y="12653"/>
                    </a:cubicBezTo>
                    <a:cubicBezTo>
                      <a:pt x="7836" y="13027"/>
                      <a:pt x="8186" y="13302"/>
                      <a:pt x="8186" y="13876"/>
                    </a:cubicBezTo>
                    <a:cubicBezTo>
                      <a:pt x="8186" y="14200"/>
                      <a:pt x="8061" y="14487"/>
                      <a:pt x="7836" y="14724"/>
                    </a:cubicBezTo>
                    <a:cubicBezTo>
                      <a:pt x="7412" y="15174"/>
                      <a:pt x="6963" y="15773"/>
                      <a:pt x="6289" y="15773"/>
                    </a:cubicBezTo>
                    <a:cubicBezTo>
                      <a:pt x="5977" y="15773"/>
                      <a:pt x="5665" y="15648"/>
                      <a:pt x="5441" y="15423"/>
                    </a:cubicBezTo>
                    <a:lnTo>
                      <a:pt x="349" y="10332"/>
                    </a:lnTo>
                    <a:cubicBezTo>
                      <a:pt x="125" y="10107"/>
                      <a:pt x="0" y="9795"/>
                      <a:pt x="0" y="9484"/>
                    </a:cubicBezTo>
                    <a:cubicBezTo>
                      <a:pt x="0" y="8810"/>
                      <a:pt x="599" y="8360"/>
                      <a:pt x="1048" y="7936"/>
                    </a:cubicBezTo>
                    <a:cubicBezTo>
                      <a:pt x="1285" y="7712"/>
                      <a:pt x="1572" y="7587"/>
                      <a:pt x="1897" y="7587"/>
                    </a:cubicBezTo>
                    <a:cubicBezTo>
                      <a:pt x="2471" y="7587"/>
                      <a:pt x="2745" y="7936"/>
                      <a:pt x="3120" y="8311"/>
                    </a:cubicBezTo>
                    <a:cubicBezTo>
                      <a:pt x="3007" y="8198"/>
                      <a:pt x="2945" y="8049"/>
                      <a:pt x="2945" y="7886"/>
                    </a:cubicBezTo>
                    <a:cubicBezTo>
                      <a:pt x="2945" y="7724"/>
                      <a:pt x="3007" y="7574"/>
                      <a:pt x="3120" y="7462"/>
                    </a:cubicBezTo>
                    <a:lnTo>
                      <a:pt x="7462" y="3120"/>
                    </a:lnTo>
                    <a:cubicBezTo>
                      <a:pt x="7574" y="3007"/>
                      <a:pt x="7724" y="2945"/>
                      <a:pt x="7886" y="2945"/>
                    </a:cubicBezTo>
                    <a:cubicBezTo>
                      <a:pt x="8049" y="2945"/>
                      <a:pt x="8198" y="3007"/>
                      <a:pt x="8311" y="3120"/>
                    </a:cubicBezTo>
                    <a:cubicBezTo>
                      <a:pt x="7936" y="2745"/>
                      <a:pt x="7587" y="2471"/>
                      <a:pt x="7587" y="1897"/>
                    </a:cubicBezTo>
                    <a:cubicBezTo>
                      <a:pt x="7587" y="1572"/>
                      <a:pt x="7712" y="1285"/>
                      <a:pt x="7936" y="1048"/>
                    </a:cubicBezTo>
                    <a:cubicBezTo>
                      <a:pt x="8360" y="599"/>
                      <a:pt x="8810" y="0"/>
                      <a:pt x="9484" y="0"/>
                    </a:cubicBezTo>
                    <a:cubicBezTo>
                      <a:pt x="9795" y="0"/>
                      <a:pt x="10107" y="125"/>
                      <a:pt x="10332" y="349"/>
                    </a:cubicBezTo>
                    <a:lnTo>
                      <a:pt x="15423" y="5441"/>
                    </a:lnTo>
                    <a:cubicBezTo>
                      <a:pt x="15648" y="5665"/>
                      <a:pt x="15773" y="5977"/>
                      <a:pt x="15773" y="6289"/>
                    </a:cubicBezTo>
                    <a:cubicBezTo>
                      <a:pt x="15773" y="6963"/>
                      <a:pt x="15174" y="7412"/>
                      <a:pt x="14724" y="7836"/>
                    </a:cubicBezTo>
                    <a:cubicBezTo>
                      <a:pt x="14487" y="8061"/>
                      <a:pt x="14200" y="8186"/>
                      <a:pt x="13876" y="8186"/>
                    </a:cubicBezTo>
                    <a:cubicBezTo>
                      <a:pt x="13302" y="8186"/>
                      <a:pt x="13027" y="7836"/>
                      <a:pt x="12653" y="7462"/>
                    </a:cubicBezTo>
                    <a:cubicBezTo>
                      <a:pt x="12765" y="7574"/>
                      <a:pt x="12828" y="7724"/>
                      <a:pt x="12828" y="7886"/>
                    </a:cubicBezTo>
                    <a:cubicBezTo>
                      <a:pt x="12828" y="8049"/>
                      <a:pt x="12765" y="8198"/>
                      <a:pt x="12653" y="8311"/>
                    </a:cubicBezTo>
                    <a:lnTo>
                      <a:pt x="11081" y="9883"/>
                    </a:lnTo>
                    <a:lnTo>
                      <a:pt x="14275" y="13077"/>
                    </a:lnTo>
                    <a:cubicBezTo>
                      <a:pt x="14612" y="12740"/>
                      <a:pt x="14999" y="12541"/>
                      <a:pt x="15473" y="12541"/>
                    </a:cubicBezTo>
                    <a:cubicBezTo>
                      <a:pt x="15897" y="12541"/>
                      <a:pt x="16309" y="12715"/>
                      <a:pt x="16609" y="13002"/>
                    </a:cubicBezTo>
                    <a:lnTo>
                      <a:pt x="21138" y="17532"/>
                    </a:lnTo>
                    <a:cubicBezTo>
                      <a:pt x="21425" y="17832"/>
                      <a:pt x="21600" y="18243"/>
                      <a:pt x="21600" y="18668"/>
                    </a:cubicBezTo>
                    <a:cubicBezTo>
                      <a:pt x="21600" y="19092"/>
                      <a:pt x="21425" y="19504"/>
                      <a:pt x="21138" y="197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 sz="16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Group 68"/>
          <p:cNvGrpSpPr/>
          <p:nvPr/>
        </p:nvGrpSpPr>
        <p:grpSpPr>
          <a:xfrm>
            <a:off x="6128111" y="1272966"/>
            <a:ext cx="2062292" cy="2597568"/>
            <a:chOff x="8170814" y="1912116"/>
            <a:chExt cx="2749722" cy="3463424"/>
          </a:xfrm>
        </p:grpSpPr>
        <p:grpSp>
          <p:nvGrpSpPr>
            <p:cNvPr id="20" name="Group 69"/>
            <p:cNvGrpSpPr/>
            <p:nvPr/>
          </p:nvGrpSpPr>
          <p:grpSpPr>
            <a:xfrm>
              <a:off x="8170814" y="1912116"/>
              <a:ext cx="2611177" cy="3463424"/>
              <a:chOff x="1193500" y="1491637"/>
              <a:chExt cx="3761195" cy="3463424"/>
            </a:xfrm>
          </p:grpSpPr>
          <p:grpSp>
            <p:nvGrpSpPr>
              <p:cNvPr id="23" name="Group 72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30" name="TextBox 79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9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lang="zh-CN" altLang="en-US" sz="9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</a:br>
                  <a:r>
                    <a:rPr lang="zh-CN" altLang="en-US" sz="9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  <p:sp>
              <p:nvSpPr>
                <p:cNvPr id="31" name="Rectangle 80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pPr algn="r"/>
                  <a:r>
                    <a:rPr lang="zh-CN" altLang="en-US" sz="1400" b="1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</p:grpSp>
          <p:grpSp>
            <p:nvGrpSpPr>
              <p:cNvPr id="24" name="Group 73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8" name="TextBox 77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9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lang="zh-CN" altLang="en-US" sz="9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</a:br>
                  <a:r>
                    <a:rPr lang="zh-CN" altLang="en-US" sz="9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  <p:sp>
              <p:nvSpPr>
                <p:cNvPr id="29" name="Rectangle 78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pPr algn="r"/>
                  <a:r>
                    <a:rPr lang="zh-CN" altLang="en-US" sz="1400" b="1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</p:grpSp>
          <p:grpSp>
            <p:nvGrpSpPr>
              <p:cNvPr id="25" name="Group 74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26" name="TextBox 75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 algn="r">
                    <a:lnSpc>
                      <a:spcPct val="120000"/>
                    </a:lnSpc>
                  </a:pPr>
                  <a:r>
                    <a:rPr lang="zh-CN" altLang="en-US" sz="9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lang="zh-CN" altLang="en-US" sz="9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</a:br>
                  <a:r>
                    <a:rPr lang="zh-CN" altLang="en-US" sz="9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  <p:sp>
              <p:nvSpPr>
                <p:cNvPr id="27" name="Rectangle 76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pPr algn="r"/>
                  <a:r>
                    <a:rPr lang="zh-CN" altLang="en-US" sz="1400" b="1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</p:grpSp>
        </p:grpSp>
        <p:cxnSp>
          <p:nvCxnSpPr>
            <p:cNvPr id="21" name="Straight Connector 70"/>
            <p:cNvCxnSpPr/>
            <p:nvPr/>
          </p:nvCxnSpPr>
          <p:spPr>
            <a:xfrm>
              <a:off x="8472264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71"/>
            <p:cNvCxnSpPr/>
            <p:nvPr/>
          </p:nvCxnSpPr>
          <p:spPr>
            <a:xfrm>
              <a:off x="8472264" y="4263691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81"/>
          <p:cNvGrpSpPr/>
          <p:nvPr/>
        </p:nvGrpSpPr>
        <p:grpSpPr>
          <a:xfrm>
            <a:off x="980601" y="1272966"/>
            <a:ext cx="2035289" cy="2597568"/>
            <a:chOff x="1307468" y="1697288"/>
            <a:chExt cx="2713719" cy="3463424"/>
          </a:xfrm>
        </p:grpSpPr>
        <p:grpSp>
          <p:nvGrpSpPr>
            <p:cNvPr id="7" name="Group 82"/>
            <p:cNvGrpSpPr/>
            <p:nvPr/>
          </p:nvGrpSpPr>
          <p:grpSpPr>
            <a:xfrm>
              <a:off x="1410010" y="1697288"/>
              <a:ext cx="2611177" cy="3463424"/>
              <a:chOff x="1193500" y="1491637"/>
              <a:chExt cx="3761195" cy="3463424"/>
            </a:xfrm>
          </p:grpSpPr>
          <p:grpSp>
            <p:nvGrpSpPr>
              <p:cNvPr id="11" name="Group 86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8" name="TextBox 93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9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lang="zh-CN" altLang="en-US" sz="9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</a:br>
                  <a:r>
                    <a:rPr lang="zh-CN" altLang="en-US" sz="900" dirty="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  <p:sp>
              <p:nvSpPr>
                <p:cNvPr id="19" name="Rectangle 94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r>
                    <a:rPr lang="zh-CN" altLang="en-US" sz="1400" b="1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</p:grpSp>
          <p:grpSp>
            <p:nvGrpSpPr>
              <p:cNvPr id="12" name="Group 87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6" name="TextBox 91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9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lang="zh-CN" altLang="en-US" sz="9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</a:br>
                  <a:r>
                    <a:rPr lang="zh-CN" altLang="en-US" sz="9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  <p:sp>
              <p:nvSpPr>
                <p:cNvPr id="17" name="Rectangle 92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r>
                    <a:rPr lang="zh-CN" altLang="en-US" sz="1400" b="1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</p:grpSp>
          <p:grpSp>
            <p:nvGrpSpPr>
              <p:cNvPr id="13" name="Group 88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4" name="TextBox 89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9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此部分内容作为文字排版占位显示</a:t>
                  </a:r>
                  <a:br>
                    <a:rPr lang="zh-CN" altLang="en-US" sz="9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</a:br>
                  <a:r>
                    <a:rPr lang="zh-CN" altLang="en-US" sz="900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  <p:sp>
              <p:nvSpPr>
                <p:cNvPr id="15" name="Rectangle 90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r>
                    <a:rPr lang="zh-CN" altLang="en-US" sz="1400" b="1">
                      <a:solidFill>
                        <a:schemeClr val="bg1">
                          <a:lumMod val="50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</p:grpSp>
        </p:grpSp>
        <p:grpSp>
          <p:nvGrpSpPr>
            <p:cNvPr id="8" name="Group 83"/>
            <p:cNvGrpSpPr/>
            <p:nvPr/>
          </p:nvGrpSpPr>
          <p:grpSpPr>
            <a:xfrm>
              <a:off x="1307468" y="2710116"/>
              <a:ext cx="2448272" cy="1338747"/>
              <a:chOff x="1307468" y="2924944"/>
              <a:chExt cx="2448272" cy="1338747"/>
            </a:xfrm>
          </p:grpSpPr>
          <p:cxnSp>
            <p:nvCxnSpPr>
              <p:cNvPr id="9" name="Straight Connector 84"/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85"/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78222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Bar dir="vert"/>
      </p:transition>
    </mc:Choice>
    <mc:Fallback xmlns=""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多彩年度工作总结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7"/>
</p:tagLst>
</file>

<file path=ppt/theme/theme1.xml><?xml version="1.0" encoding="utf-8"?>
<a:theme xmlns:a="http://schemas.openxmlformats.org/drawingml/2006/main" name="Office 主题​​">
  <a:themeElements>
    <a:clrScheme name="自定义 122">
      <a:dk1>
        <a:sysClr val="windowText" lastClr="000000"/>
      </a:dk1>
      <a:lt1>
        <a:sysClr val="window" lastClr="FFFFFF"/>
      </a:lt1>
      <a:dk2>
        <a:srgbClr val="1F497D"/>
      </a:dk2>
      <a:lt2>
        <a:srgbClr val="7F7F7F"/>
      </a:lt2>
      <a:accent1>
        <a:srgbClr val="30A8C4"/>
      </a:accent1>
      <a:accent2>
        <a:srgbClr val="7ECDDF"/>
      </a:accent2>
      <a:accent3>
        <a:srgbClr val="30A8C4"/>
      </a:accent3>
      <a:accent4>
        <a:srgbClr val="7ECDDF"/>
      </a:accent4>
      <a:accent5>
        <a:srgbClr val="30A8C4"/>
      </a:accent5>
      <a:accent6>
        <a:srgbClr val="7ECDDF"/>
      </a:accent6>
      <a:hlink>
        <a:srgbClr val="007FA2"/>
      </a:hlink>
      <a:folHlink>
        <a:srgbClr val="FF495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3844</TotalTime>
  <Words>1544</Words>
  <Application>Microsoft Office PowerPoint</Application>
  <PresentationFormat>全屏显示(16:9)</PresentationFormat>
  <Paragraphs>215</Paragraphs>
  <Slides>24</Slides>
  <Notes>14</Notes>
  <HiddenSlides>0</HiddenSlides>
  <MMClips>1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9" baseType="lpstr">
      <vt:lpstr>微软雅黑</vt:lpstr>
      <vt:lpstr>Agency FB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Windows 用户</cp:lastModifiedBy>
  <cp:revision>2</cp:revision>
  <dcterms:created xsi:type="dcterms:W3CDTF">2014-11-09T01:07:25Z</dcterms:created>
  <dcterms:modified xsi:type="dcterms:W3CDTF">2019-07-28T01:04:15Z</dcterms:modified>
</cp:coreProperties>
</file>